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5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6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85" r:id="rId2"/>
    <p:sldMasterId id="2147483699" r:id="rId3"/>
    <p:sldMasterId id="2147483701" r:id="rId4"/>
    <p:sldMasterId id="2147483725" r:id="rId5"/>
    <p:sldMasterId id="2147483825" r:id="rId6"/>
    <p:sldMasterId id="2147483839" r:id="rId7"/>
  </p:sldMasterIdLst>
  <p:notesMasterIdLst>
    <p:notesMasterId r:id="rId32"/>
  </p:notesMasterIdLst>
  <p:sldIdLst>
    <p:sldId id="474" r:id="rId8"/>
    <p:sldId id="541" r:id="rId9"/>
    <p:sldId id="265" r:id="rId10"/>
    <p:sldId id="545" r:id="rId11"/>
    <p:sldId id="546" r:id="rId12"/>
    <p:sldId id="564" r:id="rId13"/>
    <p:sldId id="288" r:id="rId14"/>
    <p:sldId id="567" r:id="rId15"/>
    <p:sldId id="569" r:id="rId16"/>
    <p:sldId id="571" r:id="rId17"/>
    <p:sldId id="572" r:id="rId18"/>
    <p:sldId id="573" r:id="rId19"/>
    <p:sldId id="574" r:id="rId20"/>
    <p:sldId id="550" r:id="rId21"/>
    <p:sldId id="271" r:id="rId22"/>
    <p:sldId id="551" r:id="rId23"/>
    <p:sldId id="552" r:id="rId24"/>
    <p:sldId id="292" r:id="rId25"/>
    <p:sldId id="576" r:id="rId26"/>
    <p:sldId id="578" r:id="rId27"/>
    <p:sldId id="553" r:id="rId28"/>
    <p:sldId id="554" r:id="rId29"/>
    <p:sldId id="555" r:id="rId30"/>
    <p:sldId id="579" r:id="rId31"/>
  </p:sldIdLst>
  <p:sldSz cx="12192000" cy="6858000"/>
  <p:notesSz cx="6858000" cy="9144000"/>
  <p:custDataLst>
    <p:tags r:id="rId33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 Anh" initials="KA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1" autoAdjust="0"/>
    <p:restoredTop sz="94660"/>
  </p:normalViewPr>
  <p:slideViewPr>
    <p:cSldViewPr snapToGrid="0">
      <p:cViewPr varScale="1">
        <p:scale>
          <a:sx n="80" d="100"/>
          <a:sy n="80" d="100"/>
        </p:scale>
        <p:origin x="66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21" Type="http://schemas.openxmlformats.org/officeDocument/2006/relationships/slide" Target="slides/slide14.xml"/><Relationship Id="rId34" Type="http://schemas.openxmlformats.org/officeDocument/2006/relationships/commentAuthors" Target="commentAuthor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tags" Target="tags/tag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notesMaster" Target="notesMasters/notesMaster1.xml"/><Relationship Id="rId37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viewProps" Target="view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presProps" Target="presProps.xml"/><Relationship Id="rId8" Type="http://schemas.openxmlformats.org/officeDocument/2006/relationships/slide" Target="slides/slide1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4/15/2024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09242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F164E-D685-493E-AF07-0CE742DE1FD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49900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59738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7F697-5284-4A62-9B07-370CE14EBE5B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38264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64686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7F697-5284-4A62-9B07-370CE14EBE5B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4434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83007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7F697-5284-4A62-9B07-370CE14EBE5B}" type="slidenum">
              <a:rPr lang="zh-CN" altLang="en-US" smtClean="0">
                <a:solidFill>
                  <a:prstClr val="black"/>
                </a:solidFill>
              </a:rPr>
              <a:pPr/>
              <a:t>19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40477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20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43908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24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20005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7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4/15/2024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4/15/2024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4/15/2024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" y="4610950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3639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4/15/2024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4/15/2024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4/15/2024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4/15/2024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41378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2024/4/15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2024/4/15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4/15/2024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2024/4/15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2024/4/15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2024/4/15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2024/4/15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2024/4/15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2024/4/15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2024/4/15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2024/4/15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2024/4/15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4/15/2024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4/15/2024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3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609507" indent="0" algn="ctr">
              <a:buNone/>
              <a:defRPr/>
            </a:lvl2pPr>
            <a:lvl3pPr marL="1219020" indent="0" algn="ctr">
              <a:buNone/>
              <a:defRPr/>
            </a:lvl3pPr>
            <a:lvl4pPr marL="1828528" indent="0" algn="ctr">
              <a:buNone/>
              <a:defRPr/>
            </a:lvl4pPr>
            <a:lvl5pPr marL="2438038" indent="0" algn="ctr">
              <a:buNone/>
              <a:defRPr/>
            </a:lvl5pPr>
            <a:lvl6pPr marL="3047544" indent="0" algn="ctr">
              <a:buNone/>
              <a:defRPr/>
            </a:lvl6pPr>
            <a:lvl7pPr marL="3657051" indent="0" algn="ctr">
              <a:buNone/>
              <a:defRPr/>
            </a:lvl7pPr>
            <a:lvl8pPr marL="4266560" indent="0" algn="ctr">
              <a:buNone/>
              <a:defRPr/>
            </a:lvl8pPr>
            <a:lvl9pPr marL="4876069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55EBEB9-566C-4234-BF37-0F4172D5130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668852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1806E7-A614-452B-83B0-CDC8575DF7B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904372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/>
            </a:lvl1pPr>
            <a:lvl2pPr marL="609507" indent="0">
              <a:buNone/>
              <a:defRPr sz="2400"/>
            </a:lvl2pPr>
            <a:lvl3pPr marL="1219020" indent="0">
              <a:buNone/>
              <a:defRPr sz="2133"/>
            </a:lvl3pPr>
            <a:lvl4pPr marL="1828528" indent="0">
              <a:buNone/>
              <a:defRPr sz="1867"/>
            </a:lvl4pPr>
            <a:lvl5pPr marL="2438038" indent="0">
              <a:buNone/>
              <a:defRPr sz="1867"/>
            </a:lvl5pPr>
            <a:lvl6pPr marL="3047544" indent="0">
              <a:buNone/>
              <a:defRPr sz="1867"/>
            </a:lvl6pPr>
            <a:lvl7pPr marL="3657051" indent="0">
              <a:buNone/>
              <a:defRPr sz="1867"/>
            </a:lvl7pPr>
            <a:lvl8pPr marL="4266560" indent="0">
              <a:buNone/>
              <a:defRPr sz="1867"/>
            </a:lvl8pPr>
            <a:lvl9pPr marL="4876069" indent="0">
              <a:buNone/>
              <a:defRPr sz="18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C40D12A-058B-4DF3-8FD6-CDF9537878F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38020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FCD0720-56DC-4EBF-851D-75860B09D78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978834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07" indent="0">
              <a:buNone/>
              <a:defRPr sz="2667" b="1"/>
            </a:lvl2pPr>
            <a:lvl3pPr marL="1219020" indent="0">
              <a:buNone/>
              <a:defRPr sz="2400" b="1"/>
            </a:lvl3pPr>
            <a:lvl4pPr marL="1828528" indent="0">
              <a:buNone/>
              <a:defRPr sz="2133" b="1"/>
            </a:lvl4pPr>
            <a:lvl5pPr marL="2438038" indent="0">
              <a:buNone/>
              <a:defRPr sz="2133" b="1"/>
            </a:lvl5pPr>
            <a:lvl6pPr marL="3047544" indent="0">
              <a:buNone/>
              <a:defRPr sz="2133" b="1"/>
            </a:lvl6pPr>
            <a:lvl7pPr marL="3657051" indent="0">
              <a:buNone/>
              <a:defRPr sz="2133" b="1"/>
            </a:lvl7pPr>
            <a:lvl8pPr marL="4266560" indent="0">
              <a:buNone/>
              <a:defRPr sz="2133" b="1"/>
            </a:lvl8pPr>
            <a:lvl9pPr marL="4876069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6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07" indent="0">
              <a:buNone/>
              <a:defRPr sz="2667" b="1"/>
            </a:lvl2pPr>
            <a:lvl3pPr marL="1219020" indent="0">
              <a:buNone/>
              <a:defRPr sz="2400" b="1"/>
            </a:lvl3pPr>
            <a:lvl4pPr marL="1828528" indent="0">
              <a:buNone/>
              <a:defRPr sz="2133" b="1"/>
            </a:lvl4pPr>
            <a:lvl5pPr marL="2438038" indent="0">
              <a:buNone/>
              <a:defRPr sz="2133" b="1"/>
            </a:lvl5pPr>
            <a:lvl6pPr marL="3047544" indent="0">
              <a:buNone/>
              <a:defRPr sz="2133" b="1"/>
            </a:lvl6pPr>
            <a:lvl7pPr marL="3657051" indent="0">
              <a:buNone/>
              <a:defRPr sz="2133" b="1"/>
            </a:lvl7pPr>
            <a:lvl8pPr marL="4266560" indent="0">
              <a:buNone/>
              <a:defRPr sz="2133" b="1"/>
            </a:lvl8pPr>
            <a:lvl9pPr marL="4876069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6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38F6EA1-F314-4D06-84AF-CDB44B74DA0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4065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E82E92-1AB3-43CA-94EE-943D3D7115E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020444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22699B0-5347-4388-A0C5-09E759010FF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107355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8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07" indent="0">
              <a:buNone/>
              <a:defRPr sz="1600"/>
            </a:lvl2pPr>
            <a:lvl3pPr marL="1219020" indent="0">
              <a:buNone/>
              <a:defRPr sz="1333"/>
            </a:lvl3pPr>
            <a:lvl4pPr marL="1828528" indent="0">
              <a:buNone/>
              <a:defRPr sz="1200"/>
            </a:lvl4pPr>
            <a:lvl5pPr marL="2438038" indent="0">
              <a:buNone/>
              <a:defRPr sz="1200"/>
            </a:lvl5pPr>
            <a:lvl6pPr marL="3047544" indent="0">
              <a:buNone/>
              <a:defRPr sz="1200"/>
            </a:lvl6pPr>
            <a:lvl7pPr marL="3657051" indent="0">
              <a:buNone/>
              <a:defRPr sz="1200"/>
            </a:lvl7pPr>
            <a:lvl8pPr marL="4266560" indent="0">
              <a:buNone/>
              <a:defRPr sz="1200"/>
            </a:lvl8pPr>
            <a:lvl9pPr marL="4876069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51C829B-77F7-4071-BE96-6DC18900E71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341477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07" indent="0">
              <a:buNone/>
              <a:defRPr sz="3733"/>
            </a:lvl2pPr>
            <a:lvl3pPr marL="1219020" indent="0">
              <a:buNone/>
              <a:defRPr sz="3200"/>
            </a:lvl3pPr>
            <a:lvl4pPr marL="1828528" indent="0">
              <a:buNone/>
              <a:defRPr sz="2667"/>
            </a:lvl4pPr>
            <a:lvl5pPr marL="2438038" indent="0">
              <a:buNone/>
              <a:defRPr sz="2667"/>
            </a:lvl5pPr>
            <a:lvl6pPr marL="3047544" indent="0">
              <a:buNone/>
              <a:defRPr sz="2667"/>
            </a:lvl6pPr>
            <a:lvl7pPr marL="3657051" indent="0">
              <a:buNone/>
              <a:defRPr sz="2667"/>
            </a:lvl7pPr>
            <a:lvl8pPr marL="4266560" indent="0">
              <a:buNone/>
              <a:defRPr sz="2667"/>
            </a:lvl8pPr>
            <a:lvl9pPr marL="4876069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5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07" indent="0">
              <a:buNone/>
              <a:defRPr sz="1600"/>
            </a:lvl2pPr>
            <a:lvl3pPr marL="1219020" indent="0">
              <a:buNone/>
              <a:defRPr sz="1333"/>
            </a:lvl3pPr>
            <a:lvl4pPr marL="1828528" indent="0">
              <a:buNone/>
              <a:defRPr sz="1200"/>
            </a:lvl4pPr>
            <a:lvl5pPr marL="2438038" indent="0">
              <a:buNone/>
              <a:defRPr sz="1200"/>
            </a:lvl5pPr>
            <a:lvl6pPr marL="3047544" indent="0">
              <a:buNone/>
              <a:defRPr sz="1200"/>
            </a:lvl6pPr>
            <a:lvl7pPr marL="3657051" indent="0">
              <a:buNone/>
              <a:defRPr sz="1200"/>
            </a:lvl7pPr>
            <a:lvl8pPr marL="4266560" indent="0">
              <a:buNone/>
              <a:defRPr sz="1200"/>
            </a:lvl8pPr>
            <a:lvl9pPr marL="4876069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9C872C8-6960-407B-ABC4-E843C14908B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668063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715257A-8721-4000-8BD2-E6D5EFFC254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44695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4/15/2024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6FD78CF-1780-4133-813D-948362125E1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512816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40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1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1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1"/>
          </a:xfrm>
        </p:spPr>
        <p:txBody>
          <a:bodyPr/>
          <a:lstStyle>
            <a:lvl1pPr>
              <a:defRPr/>
            </a:lvl1pPr>
          </a:lstStyle>
          <a:p>
            <a:fld id="{16A8F831-4DE7-462B-BDB6-4D6651813A8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472988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" y="4610951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941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31" indent="0" algn="ctr">
              <a:buNone/>
              <a:defRPr sz="2000"/>
            </a:lvl2pPr>
            <a:lvl3pPr marL="914264" indent="0" algn="ctr">
              <a:buNone/>
              <a:defRPr sz="1867"/>
            </a:lvl3pPr>
            <a:lvl4pPr marL="1371396" indent="0" algn="ctr">
              <a:buNone/>
              <a:defRPr sz="1600"/>
            </a:lvl4pPr>
            <a:lvl5pPr marL="1828528" indent="0" algn="ctr">
              <a:buNone/>
              <a:defRPr sz="1600"/>
            </a:lvl5pPr>
            <a:lvl6pPr marL="2285662" indent="0" algn="ctr">
              <a:buNone/>
              <a:defRPr sz="1600"/>
            </a:lvl6pPr>
            <a:lvl7pPr marL="2742790" indent="0" algn="ctr">
              <a:buNone/>
              <a:defRPr sz="1600"/>
            </a:lvl7pPr>
            <a:lvl8pPr marL="3199920" indent="0" algn="ctr">
              <a:buNone/>
              <a:defRPr sz="1600"/>
            </a:lvl8pPr>
            <a:lvl9pPr marL="3657051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4/15/2024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470786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4/15/2024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038609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6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3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26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3pPr>
            <a:lvl4pPr marL="137139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52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6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79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9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0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4/15/2024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819166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4/15/2024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766032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1" indent="0">
              <a:buNone/>
              <a:defRPr sz="2000" b="1"/>
            </a:lvl2pPr>
            <a:lvl3pPr marL="914264" indent="0">
              <a:buNone/>
              <a:defRPr sz="1867" b="1"/>
            </a:lvl3pPr>
            <a:lvl4pPr marL="1371396" indent="0">
              <a:buNone/>
              <a:defRPr sz="1600" b="1"/>
            </a:lvl4pPr>
            <a:lvl5pPr marL="1828528" indent="0">
              <a:buNone/>
              <a:defRPr sz="1600" b="1"/>
            </a:lvl5pPr>
            <a:lvl6pPr marL="2285662" indent="0">
              <a:buNone/>
              <a:defRPr sz="1600" b="1"/>
            </a:lvl6pPr>
            <a:lvl7pPr marL="2742790" indent="0">
              <a:buNone/>
              <a:defRPr sz="1600" b="1"/>
            </a:lvl7pPr>
            <a:lvl8pPr marL="3199920" indent="0">
              <a:buNone/>
              <a:defRPr sz="1600" b="1"/>
            </a:lvl8pPr>
            <a:lvl9pPr marL="3657051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1" indent="0">
              <a:buNone/>
              <a:defRPr sz="2000" b="1"/>
            </a:lvl2pPr>
            <a:lvl3pPr marL="914264" indent="0">
              <a:buNone/>
              <a:defRPr sz="1867" b="1"/>
            </a:lvl3pPr>
            <a:lvl4pPr marL="1371396" indent="0">
              <a:buNone/>
              <a:defRPr sz="1600" b="1"/>
            </a:lvl4pPr>
            <a:lvl5pPr marL="1828528" indent="0">
              <a:buNone/>
              <a:defRPr sz="1600" b="1"/>
            </a:lvl5pPr>
            <a:lvl6pPr marL="2285662" indent="0">
              <a:buNone/>
              <a:defRPr sz="1600" b="1"/>
            </a:lvl6pPr>
            <a:lvl7pPr marL="2742790" indent="0">
              <a:buNone/>
              <a:defRPr sz="1600" b="1"/>
            </a:lvl7pPr>
            <a:lvl8pPr marL="3199920" indent="0">
              <a:buNone/>
              <a:defRPr sz="1600" b="1"/>
            </a:lvl8pPr>
            <a:lvl9pPr marL="3657051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4/15/2024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887498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4/15/2024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875467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4/15/2024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42496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4/15/2024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33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31" indent="0">
              <a:buNone/>
              <a:defRPr sz="1467"/>
            </a:lvl2pPr>
            <a:lvl3pPr marL="914264" indent="0">
              <a:buNone/>
              <a:defRPr sz="1200"/>
            </a:lvl3pPr>
            <a:lvl4pPr marL="1371396" indent="0">
              <a:buNone/>
              <a:defRPr sz="1067"/>
            </a:lvl4pPr>
            <a:lvl5pPr marL="1828528" indent="0">
              <a:buNone/>
              <a:defRPr sz="1067"/>
            </a:lvl5pPr>
            <a:lvl6pPr marL="2285662" indent="0">
              <a:buNone/>
              <a:defRPr sz="1067"/>
            </a:lvl6pPr>
            <a:lvl7pPr marL="2742790" indent="0">
              <a:buNone/>
              <a:defRPr sz="1067"/>
            </a:lvl7pPr>
            <a:lvl8pPr marL="3199920" indent="0">
              <a:buNone/>
              <a:defRPr sz="1067"/>
            </a:lvl8pPr>
            <a:lvl9pPr marL="3657051" indent="0">
              <a:buNone/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4/15/2024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769355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33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31" indent="0">
              <a:buNone/>
              <a:defRPr sz="2800"/>
            </a:lvl2pPr>
            <a:lvl3pPr marL="914264" indent="0">
              <a:buNone/>
              <a:defRPr sz="2400"/>
            </a:lvl3pPr>
            <a:lvl4pPr marL="1371396" indent="0">
              <a:buNone/>
              <a:defRPr sz="2000"/>
            </a:lvl4pPr>
            <a:lvl5pPr marL="1828528" indent="0">
              <a:buNone/>
              <a:defRPr sz="2000"/>
            </a:lvl5pPr>
            <a:lvl6pPr marL="2285662" indent="0">
              <a:buNone/>
              <a:defRPr sz="2000"/>
            </a:lvl6pPr>
            <a:lvl7pPr marL="2742790" indent="0">
              <a:buNone/>
              <a:defRPr sz="2000"/>
            </a:lvl7pPr>
            <a:lvl8pPr marL="3199920" indent="0">
              <a:buNone/>
              <a:defRPr sz="2000"/>
            </a:lvl8pPr>
            <a:lvl9pPr marL="3657051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31" indent="0">
              <a:buNone/>
              <a:defRPr sz="1467"/>
            </a:lvl2pPr>
            <a:lvl3pPr marL="914264" indent="0">
              <a:buNone/>
              <a:defRPr sz="1200"/>
            </a:lvl3pPr>
            <a:lvl4pPr marL="1371396" indent="0">
              <a:buNone/>
              <a:defRPr sz="1067"/>
            </a:lvl4pPr>
            <a:lvl5pPr marL="1828528" indent="0">
              <a:buNone/>
              <a:defRPr sz="1067"/>
            </a:lvl5pPr>
            <a:lvl6pPr marL="2285662" indent="0">
              <a:buNone/>
              <a:defRPr sz="1067"/>
            </a:lvl6pPr>
            <a:lvl7pPr marL="2742790" indent="0">
              <a:buNone/>
              <a:defRPr sz="1067"/>
            </a:lvl7pPr>
            <a:lvl8pPr marL="3199920" indent="0">
              <a:buNone/>
              <a:defRPr sz="1067"/>
            </a:lvl8pPr>
            <a:lvl9pPr marL="3657051" indent="0">
              <a:buNone/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4/15/2024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838955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4/15/2024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807265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33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33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4/15/2024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917669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527381" y="6492876"/>
            <a:ext cx="2844800" cy="365125"/>
          </a:xfrm>
          <a:prstGeom prst="rect">
            <a:avLst/>
          </a:prstGeom>
        </p:spPr>
        <p:txBody>
          <a:bodyPr/>
          <a:lstStyle/>
          <a:p>
            <a:fld id="{CF8F6668-2E51-422E-B119-8531E00EBE05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2024/4/15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1245604" y="6501344"/>
            <a:ext cx="485529" cy="365125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8379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4/15/2024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4/15/2024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image" Target="../media/image5.jpeg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slideLayout" Target="../slideLayouts/slideLayout62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slideLayout" Target="../slideLayouts/slideLayout61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9.xml"/><Relationship Id="rId12" Type="http://schemas.openxmlformats.org/officeDocument/2006/relationships/slideLayout" Target="../slideLayouts/slideLayout74.xml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73.xml"/><Relationship Id="rId5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72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7268BB-C1B0-4A07-841E-B140DAEE97CE}" type="datetimeFigureOut">
              <a:rPr lang="en-US" smtClean="0"/>
              <a:t>4/15/2024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76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4/15/2024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C9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824" r:id="rId2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905" indent="-128270" algn="l" defTabSz="514350" rtl="0" eaLnBrk="1" latinLnBrk="0" hangingPunct="1">
        <a:lnSpc>
          <a:spcPct val="90000"/>
        </a:lnSpc>
        <a:spcBef>
          <a:spcPct val="113000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608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325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43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15760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41478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67195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92913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18630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8E231-020E-454B-814C-04386EE4B12D}" type="datetimeFigureOut">
              <a:rPr lang="zh-CN" altLang="en-US" smtClean="0"/>
              <a:t>2024/4/15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7" name="组合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247650" y="266578"/>
              <a:ext cx="11696700" cy="632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0" tIns="45715" rIns="91430" bIns="4571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>
            <a:lvl1pPr>
              <a:defRPr sz="1867"/>
            </a:lvl1pPr>
          </a:lstStyle>
          <a:p>
            <a:pPr defTabSz="121902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>
            <a:lvl1pPr algn="ctr">
              <a:defRPr sz="1867"/>
            </a:lvl1pPr>
          </a:lstStyle>
          <a:p>
            <a:pPr defTabSz="121902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>
            <a:lvl1pPr algn="r">
              <a:defRPr sz="1867"/>
            </a:lvl1pPr>
          </a:lstStyle>
          <a:p>
            <a:pPr defTabSz="1219020" fontAlgn="base">
              <a:spcBef>
                <a:spcPct val="0"/>
              </a:spcBef>
              <a:spcAft>
                <a:spcPct val="0"/>
              </a:spcAft>
            </a:pPr>
            <a:fld id="{1A86E93B-6794-4BE2-841D-F063D0E005B7}" type="slidenum">
              <a:rPr lang="en-US" smtClean="0">
                <a:solidFill>
                  <a:srgbClr val="000000"/>
                </a:solidFill>
              </a:rPr>
              <a:pPr defTabSz="121902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64130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6" r:id="rId1"/>
    <p:sldLayoutId id="2147483827" r:id="rId2"/>
    <p:sldLayoutId id="2147483828" r:id="rId3"/>
    <p:sldLayoutId id="2147483829" r:id="rId4"/>
    <p:sldLayoutId id="2147483830" r:id="rId5"/>
    <p:sldLayoutId id="2147483831" r:id="rId6"/>
    <p:sldLayoutId id="2147483832" r:id="rId7"/>
    <p:sldLayoutId id="2147483833" r:id="rId8"/>
    <p:sldLayoutId id="2147483834" r:id="rId9"/>
    <p:sldLayoutId id="2147483835" r:id="rId10"/>
    <p:sldLayoutId id="2147483836" r:id="rId11"/>
    <p:sldLayoutId id="2147483837" r:id="rId12"/>
    <p:sldLayoutId id="2147483838" r:id="rId13"/>
  </p:sldLayoutIdLst>
  <p:txStyles>
    <p:titleStyle>
      <a:lvl1pPr algn="ctr" rtl="0" fontAlgn="base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Arial" pitchFamily="34" charset="0"/>
          <a:cs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Arial" pitchFamily="34" charset="0"/>
          <a:cs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Arial" pitchFamily="34" charset="0"/>
          <a:cs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Arial" pitchFamily="34" charset="0"/>
          <a:cs typeface="Arial" pitchFamily="34" charset="0"/>
        </a:defRPr>
      </a:lvl5pPr>
      <a:lvl6pPr marL="609507" algn="ctr" rtl="0" fontAlgn="base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Arial" pitchFamily="34" charset="0"/>
          <a:cs typeface="Arial" pitchFamily="34" charset="0"/>
        </a:defRPr>
      </a:lvl6pPr>
      <a:lvl7pPr marL="1219020" algn="ctr" rtl="0" fontAlgn="base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Arial" pitchFamily="34" charset="0"/>
          <a:cs typeface="Arial" pitchFamily="34" charset="0"/>
        </a:defRPr>
      </a:lvl7pPr>
      <a:lvl8pPr marL="1828528" algn="ctr" rtl="0" fontAlgn="base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Arial" pitchFamily="34" charset="0"/>
          <a:cs typeface="Arial" pitchFamily="34" charset="0"/>
        </a:defRPr>
      </a:lvl8pPr>
      <a:lvl9pPr marL="2438038" algn="ctr" rtl="0" fontAlgn="base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Arial" pitchFamily="34" charset="0"/>
          <a:cs typeface="Arial" pitchFamily="34" charset="0"/>
        </a:defRPr>
      </a:lvl9pPr>
    </p:titleStyle>
    <p:bodyStyle>
      <a:lvl1pPr marL="457131" indent="-457131" algn="l" rtl="0" fontAlgn="base">
        <a:spcBef>
          <a:spcPct val="20000"/>
        </a:spcBef>
        <a:spcAft>
          <a:spcPct val="0"/>
        </a:spcAft>
        <a:buChar char="•"/>
        <a:defRPr sz="4267">
          <a:solidFill>
            <a:schemeClr val="tx1"/>
          </a:solidFill>
          <a:latin typeface="+mn-lt"/>
          <a:ea typeface="+mn-ea"/>
          <a:cs typeface="+mn-cs"/>
        </a:defRPr>
      </a:lvl1pPr>
      <a:lvl2pPr marL="990454" indent="-380944" algn="l" rtl="0" fontAlgn="base">
        <a:spcBef>
          <a:spcPct val="20000"/>
        </a:spcBef>
        <a:spcAft>
          <a:spcPct val="0"/>
        </a:spcAft>
        <a:buChar char="–"/>
        <a:defRPr sz="3733">
          <a:solidFill>
            <a:schemeClr val="tx1"/>
          </a:solidFill>
          <a:latin typeface="+mn-lt"/>
          <a:cs typeface="+mn-cs"/>
        </a:defRPr>
      </a:lvl2pPr>
      <a:lvl3pPr marL="1523773" indent="-304752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cs typeface="+mn-cs"/>
        </a:defRPr>
      </a:lvl3pPr>
      <a:lvl4pPr marL="2133280" indent="-304752" algn="l" rtl="0" fontAlgn="base">
        <a:spcBef>
          <a:spcPct val="20000"/>
        </a:spcBef>
        <a:spcAft>
          <a:spcPct val="0"/>
        </a:spcAft>
        <a:buChar char="–"/>
        <a:defRPr sz="2667">
          <a:solidFill>
            <a:schemeClr val="tx1"/>
          </a:solidFill>
          <a:latin typeface="+mn-lt"/>
          <a:cs typeface="+mn-cs"/>
        </a:defRPr>
      </a:lvl4pPr>
      <a:lvl5pPr marL="2742790" indent="-304752" algn="l" rtl="0" fontAlgn="base">
        <a:spcBef>
          <a:spcPct val="20000"/>
        </a:spcBef>
        <a:spcAft>
          <a:spcPct val="0"/>
        </a:spcAft>
        <a:buChar char="»"/>
        <a:defRPr sz="2667">
          <a:solidFill>
            <a:schemeClr val="tx1"/>
          </a:solidFill>
          <a:latin typeface="+mn-lt"/>
          <a:cs typeface="+mn-cs"/>
        </a:defRPr>
      </a:lvl5pPr>
      <a:lvl6pPr marL="3352296" indent="-304752" algn="l" rtl="0" fontAlgn="base">
        <a:spcBef>
          <a:spcPct val="20000"/>
        </a:spcBef>
        <a:spcAft>
          <a:spcPct val="0"/>
        </a:spcAft>
        <a:buChar char="»"/>
        <a:defRPr sz="2667">
          <a:solidFill>
            <a:schemeClr val="tx1"/>
          </a:solidFill>
          <a:latin typeface="+mn-lt"/>
          <a:cs typeface="+mn-cs"/>
        </a:defRPr>
      </a:lvl6pPr>
      <a:lvl7pPr marL="3961808" indent="-304752" algn="l" rtl="0" fontAlgn="base">
        <a:spcBef>
          <a:spcPct val="20000"/>
        </a:spcBef>
        <a:spcAft>
          <a:spcPct val="0"/>
        </a:spcAft>
        <a:buChar char="»"/>
        <a:defRPr sz="2667">
          <a:solidFill>
            <a:schemeClr val="tx1"/>
          </a:solidFill>
          <a:latin typeface="+mn-lt"/>
          <a:cs typeface="+mn-cs"/>
        </a:defRPr>
      </a:lvl7pPr>
      <a:lvl8pPr marL="4571316" indent="-304752" algn="l" rtl="0" fontAlgn="base">
        <a:spcBef>
          <a:spcPct val="20000"/>
        </a:spcBef>
        <a:spcAft>
          <a:spcPct val="0"/>
        </a:spcAft>
        <a:buChar char="»"/>
        <a:defRPr sz="2667">
          <a:solidFill>
            <a:schemeClr val="tx1"/>
          </a:solidFill>
          <a:latin typeface="+mn-lt"/>
          <a:cs typeface="+mn-cs"/>
        </a:defRPr>
      </a:lvl8pPr>
      <a:lvl9pPr marL="5180824" indent="-304752" algn="l" rtl="0" fontAlgn="base">
        <a:spcBef>
          <a:spcPct val="20000"/>
        </a:spcBef>
        <a:spcAft>
          <a:spcPct val="0"/>
        </a:spcAft>
        <a:buChar char="»"/>
        <a:defRPr sz="2667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121902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07" algn="l" defTabSz="121902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020" algn="l" defTabSz="121902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528" algn="l" defTabSz="121902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038" algn="l" defTabSz="121902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544" algn="l" defTabSz="121902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051" algn="l" defTabSz="121902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560" algn="l" defTabSz="121902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069" algn="l" defTabSz="121902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30" tIns="45715" rIns="91430" bIns="45715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30" tIns="45715" rIns="91430" bIns="45715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020"/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020"/>
              <a:t>4/15/2024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02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020"/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020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97826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0" r:id="rId1"/>
    <p:sldLayoutId id="2147483841" r:id="rId2"/>
    <p:sldLayoutId id="2147483842" r:id="rId3"/>
    <p:sldLayoutId id="2147483843" r:id="rId4"/>
    <p:sldLayoutId id="2147483844" r:id="rId5"/>
    <p:sldLayoutId id="2147483845" r:id="rId6"/>
    <p:sldLayoutId id="2147483846" r:id="rId7"/>
    <p:sldLayoutId id="2147483847" r:id="rId8"/>
    <p:sldLayoutId id="2147483848" r:id="rId9"/>
    <p:sldLayoutId id="2147483849" r:id="rId10"/>
    <p:sldLayoutId id="2147483850" r:id="rId11"/>
    <p:sldLayoutId id="2147483851" r:id="rId12"/>
  </p:sldLayoutIdLst>
  <p:txStyles>
    <p:titleStyle>
      <a:lvl1pPr algn="l" defTabSz="91426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68" indent="-228568" algn="l" defTabSz="91426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02" indent="-228568" algn="l" defTabSz="9142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30" indent="-228568" algn="l" defTabSz="9142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960" indent="-228568" algn="l" defTabSz="9142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2057091" indent="-228568" algn="l" defTabSz="9142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514224" indent="-228568" algn="l" defTabSz="9142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971356" indent="-228568" algn="l" defTabSz="9142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428488" indent="-228568" algn="l" defTabSz="9142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885622" indent="-228568" algn="l" defTabSz="9142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64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7131" algn="l" defTabSz="914264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4264" algn="l" defTabSz="914264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1396" algn="l" defTabSz="914264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8528" algn="l" defTabSz="914264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5662" algn="l" defTabSz="914264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2790" algn="l" defTabSz="914264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199920" algn="l" defTabSz="914264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7051" algn="l" defTabSz="914264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0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22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23.PNG"/><Relationship Id="rId4" Type="http://schemas.openxmlformats.org/officeDocument/2006/relationships/image" Target="../media/image22.em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2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9.xml"/><Relationship Id="rId4" Type="http://schemas.microsoft.com/office/2007/relationships/hdphoto" Target="../media/hdphoto2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6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4.xml"/><Relationship Id="rId6" Type="http://schemas.microsoft.com/office/2007/relationships/hdphoto" Target="../media/hdphoto3.wdp"/><Relationship Id="rId5" Type="http://schemas.openxmlformats.org/officeDocument/2006/relationships/image" Target="../media/image28.png"/><Relationship Id="rId10" Type="http://schemas.openxmlformats.org/officeDocument/2006/relationships/image" Target="../media/image32.png"/><Relationship Id="rId4" Type="http://schemas.openxmlformats.org/officeDocument/2006/relationships/image" Target="../media/image27.png"/><Relationship Id="rId9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9.xml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9.xml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/>
          <p:cNvSpPr/>
          <p:nvPr/>
        </p:nvSpPr>
        <p:spPr>
          <a:xfrm>
            <a:off x="3997308" y="3953840"/>
            <a:ext cx="1716041" cy="1716041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1574080" y="4091425"/>
            <a:ext cx="1578457" cy="15784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9355120" y="2879776"/>
            <a:ext cx="1211606" cy="1211606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3596319" y="491818"/>
            <a:ext cx="5155335" cy="4896929"/>
            <a:chOff x="3084810" y="-335112"/>
            <a:chExt cx="5809496" cy="5760000"/>
          </a:xfrm>
        </p:grpSpPr>
        <p:grpSp>
          <p:nvGrpSpPr>
            <p:cNvPr id="17" name="组合 16"/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/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图片 12"/>
              <p:cNvPicPr>
                <a:picLocks noChangeAspect="1"/>
              </p:cNvPicPr>
              <p:nvPr/>
            </p:nvPicPr>
            <p:blipFill rotWithShape="1">
              <a:blip r:embed="rId3"/>
              <a:srcRect t="48492"/>
              <a:stretch>
                <a:fillRect/>
              </a:stretch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10" name="椭圆 9"/>
          <p:cNvSpPr/>
          <p:nvPr/>
        </p:nvSpPr>
        <p:spPr>
          <a:xfrm>
            <a:off x="9039516" y="3259314"/>
            <a:ext cx="1239357" cy="12393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8587644" y="810849"/>
            <a:ext cx="1759996" cy="734428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1216617" y="598108"/>
            <a:ext cx="887648" cy="887648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1660440" y="1216686"/>
            <a:ext cx="538143" cy="538143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240654" y="3006461"/>
            <a:ext cx="4152249" cy="1084866"/>
          </a:xfrm>
          <a:prstGeom prst="rect">
            <a:avLst/>
          </a:prstGeom>
          <a:noFill/>
        </p:spPr>
        <p:txBody>
          <a:bodyPr wrap="none" lIns="68496" tIns="34267" rIns="68496" bIns="34267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Khởi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động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2050" name="Picture 2" descr="在走动的火车 852x480 | Pics, Animation, Travel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4072" y="2373407"/>
            <a:ext cx="7818554" cy="4759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9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1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2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5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8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1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4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bldLvl="0" animBg="1"/>
      <p:bldP spid="5" grpId="0" bldLvl="0" animBg="1"/>
      <p:bldP spid="5" grpId="1" bldLvl="0" animBg="1"/>
      <p:bldP spid="6" grpId="0" bldLvl="0" animBg="1"/>
      <p:bldP spid="6" grpId="1" bldLvl="0" animBg="1"/>
      <p:bldP spid="10" grpId="0" bldLvl="0" animBg="1"/>
      <p:bldP spid="10" grpId="1" bldLvl="0" animBg="1"/>
      <p:bldP spid="22" grpId="0" bldLvl="0" animBg="1"/>
      <p:bldP spid="22" grpId="1" bldLvl="0" animBg="1"/>
      <p:bldP spid="23" grpId="0" bldLvl="0" animBg="1"/>
      <p:bldP spid="23" grpId="1" bldLvl="0" animBg="1"/>
      <p:bldP spid="2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681543" y="620635"/>
            <a:ext cx="4551373" cy="718872"/>
          </a:xfrm>
          <a:prstGeom prst="rect">
            <a:avLst/>
          </a:prstGeom>
          <a:solidFill>
            <a:srgbClr val="FDFE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020"/>
            <a:r>
              <a:rPr lang="en-US" sz="4267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4267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267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4267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844CF53-0F2A-4A14-9B4B-DEDC6CF4A12F}"/>
              </a:ext>
            </a:extLst>
          </p:cNvPr>
          <p:cNvSpPr txBox="1"/>
          <p:nvPr/>
        </p:nvSpPr>
        <p:spPr>
          <a:xfrm>
            <a:off x="627797" y="1746419"/>
            <a:ext cx="1089091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Ở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đảo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vợ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chồng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tre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nứa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92316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681543" y="620635"/>
            <a:ext cx="4551373" cy="718872"/>
          </a:xfrm>
          <a:prstGeom prst="rect">
            <a:avLst/>
          </a:prstGeom>
          <a:solidFill>
            <a:srgbClr val="FDFE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020"/>
            <a:r>
              <a:rPr lang="en-US" sz="4267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4267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267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4267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475A914-D717-4BAB-B65C-D0960CA66F37}"/>
              </a:ext>
            </a:extLst>
          </p:cNvPr>
          <p:cNvSpPr txBox="1"/>
          <p:nvPr/>
        </p:nvSpPr>
        <p:spPr>
          <a:xfrm>
            <a:off x="518615" y="1508028"/>
            <a:ext cx="1100009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bay qua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đen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nhánh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Chàng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bèn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nhặt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gieo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nảy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mầm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bò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vỏ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thẫm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ruột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đen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nhánh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ngọt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Vợ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chồng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đem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gieo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khắp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đảo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30006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475A914-D717-4BAB-B65C-D0960CA66F37}"/>
              </a:ext>
            </a:extLst>
          </p:cNvPr>
          <p:cNvSpPr txBox="1"/>
          <p:nvPr/>
        </p:nvSpPr>
        <p:spPr>
          <a:xfrm>
            <a:off x="832514" y="1508028"/>
            <a:ext cx="1039959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Chàng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bèn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nhặt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gieo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cát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thầm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“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”. </a:t>
            </a:r>
            <a:endParaRPr lang="vi-VN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0B077F0-C789-4DBA-A84E-7FEFEE946E5E}"/>
              </a:ext>
            </a:extLst>
          </p:cNvPr>
          <p:cNvCxnSpPr>
            <a:cxnSpLocks/>
          </p:cNvCxnSpPr>
          <p:nvPr/>
        </p:nvCxnSpPr>
        <p:spPr>
          <a:xfrm flipH="1">
            <a:off x="6708074" y="1535324"/>
            <a:ext cx="114886" cy="502306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0B077F0-C789-4DBA-A84E-7FEFEE946E5E}"/>
              </a:ext>
            </a:extLst>
          </p:cNvPr>
          <p:cNvCxnSpPr>
            <a:cxnSpLocks/>
          </p:cNvCxnSpPr>
          <p:nvPr/>
        </p:nvCxnSpPr>
        <p:spPr>
          <a:xfrm flipH="1">
            <a:off x="8635918" y="1508028"/>
            <a:ext cx="114886" cy="502306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0B077F0-C789-4DBA-A84E-7FEFEE946E5E}"/>
              </a:ext>
            </a:extLst>
          </p:cNvPr>
          <p:cNvCxnSpPr>
            <a:cxnSpLocks/>
          </p:cNvCxnSpPr>
          <p:nvPr/>
        </p:nvCxnSpPr>
        <p:spPr>
          <a:xfrm flipH="1">
            <a:off x="3173303" y="2046637"/>
            <a:ext cx="114886" cy="502306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0B077F0-C789-4DBA-A84E-7FEFEE946E5E}"/>
              </a:ext>
            </a:extLst>
          </p:cNvPr>
          <p:cNvCxnSpPr>
            <a:cxnSpLocks/>
          </p:cNvCxnSpPr>
          <p:nvPr/>
        </p:nvCxnSpPr>
        <p:spPr>
          <a:xfrm flipH="1">
            <a:off x="8704480" y="1508028"/>
            <a:ext cx="114886" cy="502306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0B077F0-C789-4DBA-A84E-7FEFEE946E5E}"/>
              </a:ext>
            </a:extLst>
          </p:cNvPr>
          <p:cNvCxnSpPr>
            <a:cxnSpLocks/>
          </p:cNvCxnSpPr>
          <p:nvPr/>
        </p:nvCxnSpPr>
        <p:spPr>
          <a:xfrm flipH="1">
            <a:off x="7480327" y="2010334"/>
            <a:ext cx="114886" cy="502306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0B077F0-C789-4DBA-A84E-7FEFEE946E5E}"/>
              </a:ext>
            </a:extLst>
          </p:cNvPr>
          <p:cNvCxnSpPr>
            <a:cxnSpLocks/>
          </p:cNvCxnSpPr>
          <p:nvPr/>
        </p:nvCxnSpPr>
        <p:spPr>
          <a:xfrm flipH="1">
            <a:off x="7406385" y="2010334"/>
            <a:ext cx="114886" cy="502306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2076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681543" y="620635"/>
            <a:ext cx="4551373" cy="718872"/>
          </a:xfrm>
          <a:prstGeom prst="rect">
            <a:avLst/>
          </a:prstGeom>
          <a:solidFill>
            <a:srgbClr val="FDFE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020"/>
            <a:r>
              <a:rPr lang="en-US" sz="4267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4267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267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4267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83E18FF-2C75-470A-A7CC-30B9A0FE1CDB}"/>
              </a:ext>
            </a:extLst>
          </p:cNvPr>
          <p:cNvSpPr txBox="1"/>
          <p:nvPr/>
        </p:nvSpPr>
        <p:spPr>
          <a:xfrm>
            <a:off x="709684" y="1612538"/>
            <a:ext cx="11000095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cha, An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khắc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sóng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đem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hối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hận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vợ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chồng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hấu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nay.</a:t>
            </a:r>
            <a:endParaRPr lang="vi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endParaRPr lang="vi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DEFE4E1-59EC-4575-98F8-30F24D23779E}"/>
              </a:ext>
            </a:extLst>
          </p:cNvPr>
          <p:cNvSpPr txBox="1"/>
          <p:nvPr/>
        </p:nvSpPr>
        <p:spPr>
          <a:xfrm>
            <a:off x="260505" y="4678125"/>
            <a:ext cx="78482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endParaRPr lang="vi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C9F4AC1-157B-4DF6-9F73-7C811C47B5E7}"/>
              </a:ext>
            </a:extLst>
          </p:cNvPr>
          <p:cNvSpPr txBox="1"/>
          <p:nvPr/>
        </p:nvSpPr>
        <p:spPr>
          <a:xfrm>
            <a:off x="614225" y="4841430"/>
            <a:ext cx="27060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hối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hận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vi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C9F4AC1-157B-4DF6-9F73-7C811C47B5E7}"/>
              </a:ext>
            </a:extLst>
          </p:cNvPr>
          <p:cNvSpPr txBox="1"/>
          <p:nvPr/>
        </p:nvSpPr>
        <p:spPr>
          <a:xfrm>
            <a:off x="562714" y="4840688"/>
            <a:ext cx="1125415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tiếc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day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dứt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lầm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vi-VN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399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00">
            <a:alpha val="26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5054" y="544156"/>
            <a:ext cx="9088244" cy="379366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765ABA4-B0CE-4F6D-8840-E5F4C9F5EA8B}"/>
              </a:ext>
            </a:extLst>
          </p:cNvPr>
          <p:cNvSpPr txBox="1"/>
          <p:nvPr/>
        </p:nvSpPr>
        <p:spPr>
          <a:xfrm>
            <a:off x="3869474" y="2274849"/>
            <a:ext cx="47838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/>
              <a:t>TRẢ</a:t>
            </a:r>
            <a:r>
              <a:rPr lang="en-US" sz="4800" b="1" dirty="0"/>
              <a:t> </a:t>
            </a:r>
            <a:r>
              <a:rPr lang="en-US" sz="4800" b="1" dirty="0" err="1"/>
              <a:t>LỜI</a:t>
            </a:r>
            <a:r>
              <a:rPr lang="en-US" sz="4800" b="1" dirty="0"/>
              <a:t> </a:t>
            </a:r>
            <a:r>
              <a:rPr lang="en-US" sz="4800" b="1" dirty="0" err="1"/>
              <a:t>CÂU</a:t>
            </a:r>
            <a:r>
              <a:rPr lang="en-US" sz="4800" b="1" dirty="0"/>
              <a:t> </a:t>
            </a:r>
            <a:r>
              <a:rPr lang="en-US" sz="4800" b="1" dirty="0" err="1"/>
              <a:t>HỎI</a:t>
            </a:r>
            <a:endParaRPr lang="vi-VN" sz="4800" b="1" dirty="0"/>
          </a:p>
        </p:txBody>
      </p:sp>
    </p:spTree>
    <p:extLst>
      <p:ext uri="{BB962C8B-B14F-4D97-AF65-F5344CB8AC3E}">
        <p14:creationId xmlns:p14="http://schemas.microsoft.com/office/powerpoint/2010/main" val="1530674169"/>
      </p:ext>
    </p:extLst>
  </p:cSld>
  <p:clrMapOvr>
    <a:masterClrMapping/>
  </p:clrMapOvr>
  <p:transition advClick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6920" y="1035832"/>
            <a:ext cx="10995103" cy="477676"/>
          </a:xfrm>
        </p:spPr>
        <p:txBody>
          <a:bodyPr>
            <a:normAutofit fontScale="90000"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1.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Vợ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chồng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Mai An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Tiêm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đã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làm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gì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trên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đảo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hoang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?</a:t>
            </a:r>
          </a:p>
        </p:txBody>
      </p:sp>
      <p:pic>
        <p:nvPicPr>
          <p:cNvPr id="10" name="图片 9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6256" t="-41660" r="-22977" b="41660"/>
          <a:stretch>
            <a:fillRect/>
          </a:stretch>
        </p:blipFill>
        <p:spPr>
          <a:xfrm>
            <a:off x="233463" y="5776331"/>
            <a:ext cx="804708" cy="8347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CA52150-1D97-45E8-953F-CDBF93540C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1129" y="2317155"/>
            <a:ext cx="8748214" cy="4293951"/>
          </a:xfrm>
          <a:prstGeom prst="rect">
            <a:avLst/>
          </a:prstGeom>
        </p:spPr>
      </p:pic>
      <p:pic>
        <p:nvPicPr>
          <p:cNvPr id="12" name="Picture 11" descr="A screenshot of a video game&#10;&#10;Description automatically generated with low confidence">
            <a:extLst>
              <a:ext uri="{FF2B5EF4-FFF2-40B4-BE49-F238E27FC236}">
                <a16:creationId xmlns:a16="http://schemas.microsoft.com/office/drawing/2014/main" id="{BEA020F1-F335-4583-962D-CA3AA872D5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2824" y="3077509"/>
            <a:ext cx="7356144" cy="313971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273F508-6A25-4CBE-BA35-E5764BA3B0DF}"/>
              </a:ext>
            </a:extLst>
          </p:cNvPr>
          <p:cNvSpPr txBox="1"/>
          <p:nvPr/>
        </p:nvSpPr>
        <p:spPr>
          <a:xfrm>
            <a:off x="526920" y="1622944"/>
            <a:ext cx="108280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tre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nứa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phơi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39428A6-66F0-4447-82A5-0E3ABECEE195}"/>
              </a:ext>
            </a:extLst>
          </p:cNvPr>
          <p:cNvSpPr txBox="1"/>
          <p:nvPr/>
        </p:nvSpPr>
        <p:spPr>
          <a:xfrm>
            <a:off x="526920" y="2283652"/>
            <a:ext cx="109951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Nhặt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gieo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rơi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048033" y="352651"/>
            <a:ext cx="3239872" cy="584773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FF0000"/>
            </a:solidFill>
          </a:ln>
        </p:spPr>
        <p:txBody>
          <a:bodyPr wrap="square" lIns="91438" tIns="45719" rIns="91438" bIns="45719" rtlCol="0">
            <a:spAutoFit/>
          </a:bodyPr>
          <a:lstStyle/>
          <a:p>
            <a:pPr algn="ctr" defTabSz="914288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/>
      <p:bldP spid="13" grpId="0"/>
      <p:bldP spid="1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4149" y="1376343"/>
            <a:ext cx="10852520" cy="1325563"/>
          </a:xfrm>
        </p:spPr>
        <p:txBody>
          <a:bodyPr>
            <a:normAutofit/>
          </a:bodyPr>
          <a:lstStyle/>
          <a:p>
            <a:pPr algn="just">
              <a:lnSpc>
                <a:spcPct val="100000"/>
              </a:lnSpc>
            </a:pP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 2. Mai An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Tiêm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nghĩ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gì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khi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nhặt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và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gieo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trồng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loại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hạt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do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chim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thả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xuống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?</a:t>
            </a:r>
          </a:p>
        </p:txBody>
      </p:sp>
      <p:pic>
        <p:nvPicPr>
          <p:cNvPr id="10" name="图片 9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6256" t="-41660" r="-22977" b="41660"/>
          <a:stretch>
            <a:fillRect/>
          </a:stretch>
        </p:blipFill>
        <p:spPr>
          <a:xfrm>
            <a:off x="233463" y="5776331"/>
            <a:ext cx="804708" cy="834775"/>
          </a:xfrm>
          <a:prstGeom prst="rect">
            <a:avLst/>
          </a:prstGeom>
        </p:spPr>
      </p:pic>
      <p:grpSp>
        <p:nvGrpSpPr>
          <p:cNvPr id="23" name="组合 22"/>
          <p:cNvGrpSpPr/>
          <p:nvPr/>
        </p:nvGrpSpPr>
        <p:grpSpPr>
          <a:xfrm>
            <a:off x="10950499" y="5253159"/>
            <a:ext cx="1124072" cy="1357948"/>
            <a:chOff x="8194080" y="3408873"/>
            <a:chExt cx="2724693" cy="3182549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 rotWithShape="1">
            <a:blip r:embed="rId3"/>
            <a:srcRect b="19213"/>
            <a:stretch>
              <a:fillRect/>
            </a:stretch>
          </p:blipFill>
          <p:spPr>
            <a:xfrm>
              <a:off x="8194080" y="4487627"/>
              <a:ext cx="2477043" cy="2103795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445250" y="3408873"/>
              <a:ext cx="1473523" cy="1473563"/>
            </a:xfrm>
            <a:prstGeom prst="rect">
              <a:avLst/>
            </a:prstGeom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49436BE5-9547-4338-92A7-5D877F226175}"/>
              </a:ext>
            </a:extLst>
          </p:cNvPr>
          <p:cNvSpPr txBox="1"/>
          <p:nvPr/>
        </p:nvSpPr>
        <p:spPr>
          <a:xfrm>
            <a:off x="614149" y="2569221"/>
            <a:ext cx="10852521" cy="7425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2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048033" y="475484"/>
            <a:ext cx="3239872" cy="584773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FF0000"/>
            </a:solidFill>
          </a:ln>
        </p:spPr>
        <p:txBody>
          <a:bodyPr wrap="square" lIns="91438" tIns="45719" rIns="91438" bIns="45719" rtlCol="0">
            <a:spAutoFit/>
          </a:bodyPr>
          <a:lstStyle/>
          <a:p>
            <a:pPr algn="ctr" defTabSz="914288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53047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/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0654" y="790622"/>
            <a:ext cx="11205477" cy="1325563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3.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Nối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tiếp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các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câu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sau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đây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để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giới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thiệu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loại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quả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Mai An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Tiêm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đã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trồng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</a:t>
            </a:r>
          </a:p>
        </p:txBody>
      </p:sp>
      <p:pic>
        <p:nvPicPr>
          <p:cNvPr id="10" name="图片 9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6256" t="-41660" r="-22977" b="41660"/>
          <a:stretch>
            <a:fillRect/>
          </a:stretch>
        </p:blipFill>
        <p:spPr>
          <a:xfrm>
            <a:off x="233463" y="5776331"/>
            <a:ext cx="804708" cy="834775"/>
          </a:xfrm>
          <a:prstGeom prst="rect">
            <a:avLst/>
          </a:prstGeom>
        </p:spPr>
      </p:pic>
      <p:grpSp>
        <p:nvGrpSpPr>
          <p:cNvPr id="23" name="组合 22"/>
          <p:cNvGrpSpPr/>
          <p:nvPr/>
        </p:nvGrpSpPr>
        <p:grpSpPr>
          <a:xfrm>
            <a:off x="10950499" y="5253159"/>
            <a:ext cx="1124072" cy="1357948"/>
            <a:chOff x="8194080" y="3408873"/>
            <a:chExt cx="2724693" cy="3182549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 rotWithShape="1">
            <a:blip r:embed="rId3"/>
            <a:srcRect b="19213"/>
            <a:stretch>
              <a:fillRect/>
            </a:stretch>
          </p:blipFill>
          <p:spPr>
            <a:xfrm>
              <a:off x="8194080" y="4487627"/>
              <a:ext cx="2477043" cy="2103795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445250" y="3408873"/>
              <a:ext cx="1473523" cy="1473563"/>
            </a:xfrm>
            <a:prstGeom prst="rect">
              <a:avLst/>
            </a:prstGeom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E52C2970-5620-4A80-94E5-91E70A3FEA6D}"/>
              </a:ext>
            </a:extLst>
          </p:cNvPr>
          <p:cNvSpPr txBox="1"/>
          <p:nvPr/>
        </p:nvSpPr>
        <p:spPr>
          <a:xfrm>
            <a:off x="635817" y="2353903"/>
            <a:ext cx="106860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vỏ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(…),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ruột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(…),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(…),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(…).</a:t>
            </a:r>
            <a:endParaRPr lang="vi-VN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ED19B66-ACAD-4B91-A332-353E0983CF38}"/>
              </a:ext>
            </a:extLst>
          </p:cNvPr>
          <p:cNvSpPr txBox="1"/>
          <p:nvPr/>
        </p:nvSpPr>
        <p:spPr>
          <a:xfrm>
            <a:off x="635817" y="3741951"/>
            <a:ext cx="106860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(…).</a:t>
            </a:r>
            <a:endParaRPr lang="vi-VN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331ADE0-BF45-48B2-BE23-0F2F3321EABF}"/>
              </a:ext>
            </a:extLst>
          </p:cNvPr>
          <p:cNvSpPr txBox="1"/>
          <p:nvPr/>
        </p:nvSpPr>
        <p:spPr>
          <a:xfrm>
            <a:off x="635817" y="2328599"/>
            <a:ext cx="106860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vỏ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ruột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nhánh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ngọt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mát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6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009B4C8-D4BC-45EF-86B6-FFA0C9E84E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9974" y="3429000"/>
            <a:ext cx="4940987" cy="1622169"/>
          </a:xfrm>
          <a:prstGeom prst="rect">
            <a:avLst/>
          </a:prstGeom>
          <a:ln w="28575">
            <a:solidFill>
              <a:schemeClr val="accent1">
                <a:shade val="50000"/>
              </a:schemeClr>
            </a:solidFill>
          </a:ln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45006E5-309E-4108-BB6D-62107216821C}"/>
              </a:ext>
            </a:extLst>
          </p:cNvPr>
          <p:cNvSpPr txBox="1"/>
          <p:nvPr/>
        </p:nvSpPr>
        <p:spPr>
          <a:xfrm>
            <a:off x="888486" y="5331129"/>
            <a:ext cx="106860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dưa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hấu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048033" y="284412"/>
            <a:ext cx="3239872" cy="584773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FF0000"/>
            </a:solidFill>
          </a:ln>
        </p:spPr>
        <p:txBody>
          <a:bodyPr wrap="square" lIns="91438" tIns="45719" rIns="91438" bIns="45719" rtlCol="0">
            <a:spAutoFit/>
          </a:bodyPr>
          <a:lstStyle/>
          <a:p>
            <a:pPr algn="ctr" defTabSz="914288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54083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2.59259E-6 L -0.00143 0.2122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" y="1060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/>
      <p:bldP spid="3" grpId="1"/>
      <p:bldP spid="11" grpId="1"/>
      <p:bldP spid="11" grpId="2"/>
      <p:bldP spid="12" grpId="0"/>
      <p:bldP spid="1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A3286073-27E5-4E18-9BC0-D850EF16DD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293" y="2285999"/>
            <a:ext cx="3824868" cy="4226312"/>
          </a:xfrm>
          <a:prstGeom prst="rect">
            <a:avLst/>
          </a:prstGeom>
        </p:spPr>
      </p:pic>
      <p:sp>
        <p:nvSpPr>
          <p:cNvPr id="16" name="Thought Bubble: Cloud 15">
            <a:extLst>
              <a:ext uri="{FF2B5EF4-FFF2-40B4-BE49-F238E27FC236}">
                <a16:creationId xmlns:a16="http://schemas.microsoft.com/office/drawing/2014/main" id="{59BBB86D-1697-4DCC-9602-4DE2D0D570DE}"/>
              </a:ext>
            </a:extLst>
          </p:cNvPr>
          <p:cNvSpPr/>
          <p:nvPr/>
        </p:nvSpPr>
        <p:spPr>
          <a:xfrm>
            <a:off x="1617781" y="1674058"/>
            <a:ext cx="9861453" cy="1336431"/>
          </a:xfrm>
          <a:prstGeom prst="cloudCallout">
            <a:avLst>
              <a:gd name="adj1" fmla="val -58853"/>
              <a:gd name="adj2" fmla="val 104973"/>
            </a:avLst>
          </a:prstGeom>
          <a:solidFill>
            <a:schemeClr val="bg1">
              <a:alpha val="17000"/>
            </a:schemeClr>
          </a:solidFill>
          <a:ln w="222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vi-VN" sz="32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F565F7A-B3B0-40D9-A4B2-5564E4A16383}"/>
              </a:ext>
            </a:extLst>
          </p:cNvPr>
          <p:cNvSpPr txBox="1"/>
          <p:nvPr/>
        </p:nvSpPr>
        <p:spPr>
          <a:xfrm>
            <a:off x="2180490" y="1854911"/>
            <a:ext cx="92002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Mai An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048033" y="411024"/>
            <a:ext cx="3239872" cy="584773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FF0000"/>
            </a:solidFill>
          </a:ln>
        </p:spPr>
        <p:txBody>
          <a:bodyPr wrap="square" lIns="91438" tIns="45719" rIns="91438" bIns="45719" rtlCol="0">
            <a:spAutoFit/>
          </a:bodyPr>
          <a:lstStyle/>
          <a:p>
            <a:pPr algn="ctr" defTabSz="914288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" name="Rectangle 1"/>
          <p:cNvSpPr/>
          <p:nvPr/>
        </p:nvSpPr>
        <p:spPr>
          <a:xfrm>
            <a:off x="5148773" y="3167390"/>
            <a:ext cx="5711481" cy="2062103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  Mai An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Tiêm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người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cần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cù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chịu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khó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dám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nghĩ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dám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làm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thông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minh,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sáng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tạo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hiếu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thảo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3200" b="1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/>
      <p:bldP spid="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3988221" y="371624"/>
            <a:ext cx="25217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Mai An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Tiêm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87EA48A-CC2E-4672-B04D-C6C8D5FE1DC9}"/>
              </a:ext>
            </a:extLst>
          </p:cNvPr>
          <p:cNvGrpSpPr/>
          <p:nvPr/>
        </p:nvGrpSpPr>
        <p:grpSpPr>
          <a:xfrm>
            <a:off x="218361" y="287995"/>
            <a:ext cx="2920624" cy="564024"/>
            <a:chOff x="708943" y="5965174"/>
            <a:chExt cx="5825836" cy="2516863"/>
          </a:xfrm>
          <a:solidFill>
            <a:schemeClr val="bg1"/>
          </a:solidFill>
        </p:grpSpPr>
        <p:sp>
          <p:nvSpPr>
            <p:cNvPr id="8" name="TextBox 19">
              <a:extLst>
                <a:ext uri="{FF2B5EF4-FFF2-40B4-BE49-F238E27FC236}">
                  <a16:creationId xmlns:a16="http://schemas.microsoft.com/office/drawing/2014/main" id="{19B72960-5738-47AF-831A-C25BE5351432}"/>
                </a:ext>
              </a:extLst>
            </p:cNvPr>
            <p:cNvSpPr txBox="1"/>
            <p:nvPr/>
          </p:nvSpPr>
          <p:spPr>
            <a:xfrm>
              <a:off x="708943" y="6110867"/>
              <a:ext cx="5825836" cy="2371170"/>
            </a:xfrm>
            <a:prstGeom prst="roundRect">
              <a:avLst>
                <a:gd name="adj" fmla="val 50000"/>
              </a:avLst>
            </a:prstGeom>
            <a:grpFill/>
          </p:spPr>
          <p:txBody>
            <a:bodyPr wrap="square" lIns="91403" tIns="45702" rIns="91403" bIns="45702" rtlCol="0">
              <a:spAutoFit/>
            </a:bodyPr>
            <a:lstStyle/>
            <a:p>
              <a:endParaRPr lang="en-US" sz="30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endParaRPr>
            </a:p>
          </p:txBody>
        </p:sp>
        <p:sp>
          <p:nvSpPr>
            <p:cNvPr id="9" name="TextBox 20">
              <a:extLst>
                <a:ext uri="{FF2B5EF4-FFF2-40B4-BE49-F238E27FC236}">
                  <a16:creationId xmlns:a16="http://schemas.microsoft.com/office/drawing/2014/main" id="{9C07137F-9A6D-42B4-A7BE-484D033E43D4}"/>
                </a:ext>
              </a:extLst>
            </p:cNvPr>
            <p:cNvSpPr txBox="1"/>
            <p:nvPr/>
          </p:nvSpPr>
          <p:spPr>
            <a:xfrm>
              <a:off x="1366328" y="5965174"/>
              <a:ext cx="4839224" cy="2472124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r>
                <a:rPr lang="en-US" sz="3000" b="1" dirty="0" err="1">
                  <a:solidFill>
                    <a:srgbClr val="0000FF"/>
                  </a:solidFill>
                  <a:latin typeface="Times New Roman" panose="02020603050405020304" pitchFamily="18" charset="0"/>
                  <a:ea typeface="Arial-Rounded" panose="020B0500000000000000" charset="0"/>
                  <a:cs typeface="Times New Roman" panose="02020603050405020304" pitchFamily="18" charset="0"/>
                </a:rPr>
                <a:t>Luyện</a:t>
              </a:r>
              <a:r>
                <a:rPr lang="en-US" sz="3000" b="1" dirty="0">
                  <a:solidFill>
                    <a:srgbClr val="0000FF"/>
                  </a:solidFill>
                  <a:latin typeface="Times New Roman" panose="02020603050405020304" pitchFamily="18" charset="0"/>
                  <a:ea typeface="Arial-Rounded" panose="020B0500000000000000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solidFill>
                    <a:srgbClr val="0000FF"/>
                  </a:solidFill>
                  <a:latin typeface="Times New Roman" panose="02020603050405020304" pitchFamily="18" charset="0"/>
                  <a:ea typeface="Arial-Rounded" panose="020B0500000000000000" charset="0"/>
                  <a:cs typeface="Times New Roman" panose="02020603050405020304" pitchFamily="18" charset="0"/>
                </a:rPr>
                <a:t>đọc</a:t>
              </a:r>
              <a:r>
                <a:rPr lang="en-US" sz="3000" b="1" dirty="0">
                  <a:solidFill>
                    <a:srgbClr val="0000FF"/>
                  </a:solidFill>
                  <a:latin typeface="Times New Roman" panose="02020603050405020304" pitchFamily="18" charset="0"/>
                  <a:ea typeface="Arial-Rounded" panose="020B0500000000000000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solidFill>
                    <a:srgbClr val="0000FF"/>
                  </a:solidFill>
                  <a:latin typeface="Times New Roman" panose="02020603050405020304" pitchFamily="18" charset="0"/>
                  <a:ea typeface="Arial-Rounded" panose="020B0500000000000000" charset="0"/>
                  <a:cs typeface="Times New Roman" panose="02020603050405020304" pitchFamily="18" charset="0"/>
                </a:rPr>
                <a:t>lại</a:t>
              </a:r>
              <a:endParaRPr lang="en-US" sz="3000" b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0" name="Picture 9" descr="A few women working in a field&#10;&#10;Description automatically generated with low confidence">
            <a:extLst>
              <a:ext uri="{FF2B5EF4-FFF2-40B4-BE49-F238E27FC236}">
                <a16:creationId xmlns:a16="http://schemas.microsoft.com/office/drawing/2014/main" id="{AFD137AC-B068-47F8-AB83-A4F4AC3459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125" b="99449" l="1511" r="96979">
                        <a14:foregroundMark x1="7855" y1="36029" x2="91692" y2="48346"/>
                        <a14:foregroundMark x1="91692" y1="48346" x2="94070" y2="48249"/>
                        <a14:foregroundMark x1="54079" y1="20404" x2="15710" y2="78309"/>
                        <a14:foregroundMark x1="11934" y1="27574" x2="65710" y2="23346"/>
                        <a14:foregroundMark x1="65710" y1="23346" x2="65710" y2="23346"/>
                        <a14:foregroundMark x1="23112" y1="11397" x2="72356" y2="17279"/>
                        <a14:foregroundMark x1="38671" y1="7169" x2="83384" y2="7353"/>
                        <a14:foregroundMark x1="83384" y1="7353" x2="90785" y2="21140"/>
                        <a14:foregroundMark x1="90785" y1="21140" x2="91541" y2="70956"/>
                        <a14:foregroundMark x1="91541" y1="70956" x2="82024" y2="86397"/>
                        <a14:foregroundMark x1="82024" y1="86397" x2="38066" y2="90257"/>
                        <a14:foregroundMark x1="38066" y1="90257" x2="27644" y2="88603"/>
                        <a14:foregroundMark x1="9063" y1="16360" x2="9346" y2="93243"/>
                        <a14:foregroundMark x1="46073" y1="37132" x2="94411" y2="32353"/>
                        <a14:foregroundMark x1="93505" y1="8824" x2="87915" y2="64890"/>
                        <a14:foregroundMark x1="95166" y1="14522" x2="95090" y2="36765"/>
                        <a14:foregroundMark x1="56193" y1="95588" x2="82024" y2="93750"/>
                        <a14:foregroundMark x1="18226" y1="97561" x2="22241" y2="97701"/>
                        <a14:foregroundMark x1="14350" y1="97426" x2="15062" y2="97451"/>
                        <a14:foregroundMark x1="82607" y1="97264" x2="87915" y2="96875"/>
                        <a14:foregroundMark x1="87915" y1="96875" x2="89394" y2="96875"/>
                        <a14:foregroundMark x1="93034" y1="91648" x2="92749" y2="93382"/>
                        <a14:foregroundMark x1="96224" y1="72243" x2="93151" y2="90935"/>
                        <a14:foregroundMark x1="92749" y1="93382" x2="91541" y2="94669"/>
                        <a14:foregroundMark x1="94671" y1="60478" x2="93505" y2="88603"/>
                        <a14:foregroundMark x1="96224" y1="22978" x2="95653" y2="36765"/>
                        <a14:foregroundMark x1="96878" y1="60478" x2="96677" y2="79596"/>
                        <a14:foregroundMark x1="97130" y1="36581" x2="97128" y2="36765"/>
                        <a14:foregroundMark x1="96677" y1="79596" x2="96489" y2="80283"/>
                        <a14:foregroundMark x1="85801" y1="6985" x2="94411" y2="13971"/>
                        <a14:foregroundMark x1="9063" y1="10478" x2="62991" y2="7169"/>
                        <a14:foregroundMark x1="62991" y1="7169" x2="64653" y2="7169"/>
                        <a14:foregroundMark x1="27394" y1="5515" x2="37009" y2="5515"/>
                        <a14:foregroundMark x1="25883" y1="5515" x2="26154" y2="5515"/>
                        <a14:foregroundMark x1="11329" y1="5515" x2="25111" y2="5515"/>
                        <a14:foregroundMark x1="37009" y1="5515" x2="74320" y2="5147"/>
                        <a14:foregroundMark x1="74320" y1="5147" x2="80665" y2="5147"/>
                        <a14:foregroundMark x1="61178" y1="13051" x2="69033" y2="13235"/>
                        <a14:foregroundMark x1="64909" y1="4032" x2="79154" y2="5147"/>
                        <a14:foregroundMark x1="6344" y1="10294" x2="9970" y2="74449"/>
                        <a14:foregroundMark x1="9970" y1="74449" x2="9970" y2="74449"/>
                        <a14:foregroundMark x1="4683" y1="18199" x2="6325" y2="90152"/>
                        <a14:foregroundMark x1="3625" y1="73897" x2="3625" y2="91288"/>
                        <a14:foregroundMark x1="95945" y1="97993" x2="95770" y2="98897"/>
                        <a14:backgroundMark x1="2870" y1="3860" x2="2870" y2="3860"/>
                        <a14:backgroundMark x1="755" y1="13235" x2="755" y2="13235"/>
                        <a14:backgroundMark x1="1057" y1="7721" x2="453" y2="22426"/>
                        <a14:backgroundMark x1="2266" y1="5515" x2="2266" y2="5515"/>
                        <a14:backgroundMark x1="2266" y1="4779" x2="2115" y2="7169"/>
                        <a14:backgroundMark x1="2266" y1="7169" x2="2266" y2="8640"/>
                        <a14:backgroundMark x1="98338" y1="38419" x2="98489" y2="42463"/>
                        <a14:backgroundMark x1="97432" y1="37684" x2="97885" y2="42463"/>
                        <a14:backgroundMark x1="97281" y1="36765" x2="97281" y2="60478"/>
                        <a14:backgroundMark x1="85196" y1="184" x2="90785" y2="368"/>
                        <a14:backgroundMark x1="33082" y1="551" x2="40030" y2="368"/>
                        <a14:backgroundMark x1="14199" y1="551" x2="27644" y2="2390"/>
                        <a14:backgroundMark x1="27644" y1="2390" x2="33535" y2="1287"/>
                        <a14:backgroundMark x1="49547" y1="1287" x2="64955" y2="735"/>
                        <a14:backgroundMark x1="64955" y1="735" x2="68580" y2="735"/>
                        <a14:backgroundMark x1="95921" y1="97610" x2="99698" y2="81801"/>
                        <a14:backgroundMark x1="99698" y1="81801" x2="95921" y2="93015"/>
                        <a14:backgroundMark x1="95921" y1="93015" x2="95619" y2="93199"/>
                        <a14:backgroundMark x1="88671" y1="98346" x2="96224" y2="97426"/>
                        <a14:backgroundMark x1="3474" y1="92279" x2="10121" y2="99081"/>
                        <a14:backgroundMark x1="2719" y1="91360" x2="3172" y2="99816"/>
                        <a14:backgroundMark x1="14048" y1="99265" x2="17069" y2="99632"/>
                        <a14:backgroundMark x1="31571" y1="98529" x2="42447" y2="98897"/>
                        <a14:backgroundMark x1="42447" y1="98897" x2="42749" y2="99081"/>
                        <a14:backgroundMark x1="21903" y1="98346" x2="29154" y2="98346"/>
                        <a14:backgroundMark x1="48187" y1="98529" x2="63142" y2="99632"/>
                        <a14:backgroundMark x1="63142" y1="99632" x2="81571" y2="99265"/>
                        <a14:backgroundMark x1="81571" y1="99265" x2="81571" y2="99081"/>
                        <a14:backgroundMark x1="42749" y1="99265" x2="50151" y2="99265"/>
                        <a14:backgroundMark x1="28701" y1="96507" x2="31269" y2="97426"/>
                        <a14:backgroundMark x1="29154" y1="98162" x2="37009" y2="990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3847" y="506083"/>
            <a:ext cx="3526033" cy="240202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38582E0-57B1-4BB1-BC2B-51DA012C0E1D}"/>
              </a:ext>
            </a:extLst>
          </p:cNvPr>
          <p:cNvSpPr txBox="1"/>
          <p:nvPr/>
        </p:nvSpPr>
        <p:spPr>
          <a:xfrm>
            <a:off x="302949" y="801802"/>
            <a:ext cx="79802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xưa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Mai An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Tiêm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Hùng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mến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lầm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Mai An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Tiêm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giận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đày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Tiêm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đảo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844CF53-0F2A-4A14-9B4B-DEDC6CF4A12F}"/>
              </a:ext>
            </a:extLst>
          </p:cNvPr>
          <p:cNvSpPr txBox="1"/>
          <p:nvPr/>
        </p:nvSpPr>
        <p:spPr>
          <a:xfrm>
            <a:off x="260506" y="2005728"/>
            <a:ext cx="81616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Ở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đảo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vợ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chồng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Tiêm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tre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nứa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phơi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tết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475A914-D717-4BAB-B65C-D0960CA66F37}"/>
              </a:ext>
            </a:extLst>
          </p:cNvPr>
          <p:cNvSpPr txBox="1"/>
          <p:nvPr/>
        </p:nvSpPr>
        <p:spPr>
          <a:xfrm>
            <a:off x="282119" y="2831859"/>
            <a:ext cx="1166606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An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Tiêm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bay qua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đen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nhánh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bèn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nhặt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gieo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cát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thầm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”.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nảy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mầm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mọc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bò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lan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vỏ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thẫm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ruột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đen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nhánh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ngọt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mát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Vợ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chồng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Tiêm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đem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gieo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khắp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đảo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83E18FF-2C75-470A-A7CC-30B9A0FE1CDB}"/>
              </a:ext>
            </a:extLst>
          </p:cNvPr>
          <p:cNvSpPr txBox="1"/>
          <p:nvPr/>
        </p:nvSpPr>
        <p:spPr>
          <a:xfrm>
            <a:off x="260505" y="4724232"/>
            <a:ext cx="116493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cha, An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Tiêm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khắc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vớt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đem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hối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hận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đón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vợ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chồng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Tiêm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DEFE4E1-59EC-4575-98F8-30F24D23779E}"/>
              </a:ext>
            </a:extLst>
          </p:cNvPr>
          <p:cNvSpPr txBox="1"/>
          <p:nvPr/>
        </p:nvSpPr>
        <p:spPr>
          <a:xfrm>
            <a:off x="233209" y="5933721"/>
            <a:ext cx="78482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dưa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hấu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nay.</a:t>
            </a:r>
            <a:endParaRPr lang="vi-VN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A002366-A06F-4124-92FB-8EC21ECBF372}"/>
              </a:ext>
            </a:extLst>
          </p:cNvPr>
          <p:cNvSpPr txBox="1"/>
          <p:nvPr/>
        </p:nvSpPr>
        <p:spPr>
          <a:xfrm>
            <a:off x="7599021" y="6195915"/>
            <a:ext cx="40985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(Theo </a:t>
            </a:r>
            <a:r>
              <a:rPr lang="en-US" sz="20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0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Đổng</a:t>
            </a:r>
            <a:r>
              <a:rPr lang="en-US" sz="20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vi-VN" sz="2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4094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con&#10;&#10;Description automatically generated with medium confidence">
            <a:extLst>
              <a:ext uri="{FF2B5EF4-FFF2-40B4-BE49-F238E27FC236}">
                <a16:creationId xmlns:a16="http://schemas.microsoft.com/office/drawing/2014/main" id="{85ADA7E1-F744-41CB-829D-9778F7A307B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9634" y="2943744"/>
            <a:ext cx="1974546" cy="1974546"/>
          </a:xfrm>
          <a:prstGeom prst="rect">
            <a:avLst/>
          </a:prstGeom>
        </p:spPr>
      </p:pic>
      <p:sp>
        <p:nvSpPr>
          <p:cNvPr id="11" name="Thought Bubble: Cloud 10">
            <a:extLst>
              <a:ext uri="{FF2B5EF4-FFF2-40B4-BE49-F238E27FC236}">
                <a16:creationId xmlns:a16="http://schemas.microsoft.com/office/drawing/2014/main" id="{8F4DAA2B-BFD5-45E7-8579-8C5875B03DEF}"/>
              </a:ext>
            </a:extLst>
          </p:cNvPr>
          <p:cNvSpPr/>
          <p:nvPr/>
        </p:nvSpPr>
        <p:spPr>
          <a:xfrm>
            <a:off x="1342942" y="646448"/>
            <a:ext cx="9875520" cy="2519793"/>
          </a:xfrm>
          <a:prstGeom prst="cloudCallout">
            <a:avLst>
              <a:gd name="adj1" fmla="val -38665"/>
              <a:gd name="adj2" fmla="val 17674"/>
            </a:avLst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Vỏ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ruột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đen</a:t>
            </a:r>
            <a:endParaRPr lang="en-US" sz="3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biếc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3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8D00890-0F1F-4CDA-AFA7-34290BA4C640}"/>
              </a:ext>
            </a:extLst>
          </p:cNvPr>
          <p:cNvSpPr txBox="1"/>
          <p:nvPr/>
        </p:nvSpPr>
        <p:spPr>
          <a:xfrm>
            <a:off x="4614252" y="5133129"/>
            <a:ext cx="3699629" cy="769441"/>
          </a:xfrm>
          <a:prstGeom prst="rect">
            <a:avLst/>
          </a:prstGeom>
          <a:noFill/>
          <a:ln w="5080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dưa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hấu</a:t>
            </a:r>
            <a:endParaRPr lang="vi-VN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412FDA8-B33E-4392-B49F-C80DC59D385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75" r="62126" b="66794"/>
          <a:stretch>
            <a:fillRect/>
          </a:stretch>
        </p:blipFill>
        <p:spPr>
          <a:xfrm>
            <a:off x="44222" y="539074"/>
            <a:ext cx="2597440" cy="173032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B0E9F6D-CCE0-4FF7-B4A4-7D3360509DD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75" r="62126" b="66794"/>
          <a:stretch>
            <a:fillRect/>
          </a:stretch>
        </p:blipFill>
        <p:spPr>
          <a:xfrm flipH="1">
            <a:off x="9587668" y="909207"/>
            <a:ext cx="2538332" cy="1730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524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3" descr="C:\Users\Administrator\Application Data\Zamaan's Software\psc\screenshot.JPG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073"/>
          <a:stretch/>
        </p:blipFill>
        <p:spPr bwMode="auto">
          <a:xfrm>
            <a:off x="1" y="2081626"/>
            <a:ext cx="3142409" cy="4131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Cloud Callout 43"/>
          <p:cNvSpPr/>
          <p:nvPr/>
        </p:nvSpPr>
        <p:spPr>
          <a:xfrm>
            <a:off x="1719615" y="992094"/>
            <a:ext cx="9867331" cy="1027776"/>
          </a:xfrm>
          <a:prstGeom prst="cloudCallout">
            <a:avLst>
              <a:gd name="adj1" fmla="val -53760"/>
              <a:gd name="adj2" fmla="val 51914"/>
            </a:avLst>
          </a:prstGeom>
          <a:solidFill>
            <a:srgbClr val="FFFFD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020"/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" name="Rectangle 2"/>
          <p:cNvSpPr/>
          <p:nvPr/>
        </p:nvSpPr>
        <p:spPr>
          <a:xfrm>
            <a:off x="3452883" y="2852381"/>
            <a:ext cx="8488907" cy="2101755"/>
          </a:xfrm>
          <a:prstGeom prst="rect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R="12700" indent="-190500" algn="just">
              <a:spcAft>
                <a:spcPts val="0"/>
              </a:spcAft>
              <a:tabLst>
                <a:tab pos="177165" algn="l"/>
              </a:tabLst>
            </a:pP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Qua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đọc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ta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iết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âu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chuyện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kể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Mai An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Tiêm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nguồn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gốc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quả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dưa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hấu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3200" b="1" spc="1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</a:t>
            </a:r>
            <a:r>
              <a:rPr lang="en-US" sz="3200" b="1" spc="1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ần</a:t>
            </a:r>
            <a:r>
              <a:rPr lang="en-US" sz="3200" b="1" spc="1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spc="1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chăm</a:t>
            </a:r>
            <a:r>
              <a:rPr lang="en-US" sz="3200" b="1" spc="1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spc="1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3200" b="1" spc="1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, can </a:t>
            </a:r>
            <a:r>
              <a:rPr lang="en-US" sz="3200" b="1" spc="1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đảm</a:t>
            </a:r>
            <a:r>
              <a:rPr lang="en-US" sz="3200" b="1" spc="1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spc="1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200" b="1" spc="1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spc="1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cuộc</a:t>
            </a:r>
            <a:r>
              <a:rPr lang="en-US" sz="3200" b="1" spc="1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spc="1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sống</a:t>
            </a:r>
            <a:r>
              <a:rPr lang="en-US" sz="3200" b="1" spc="1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3200" b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4205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00">
            <a:alpha val="26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842" y="680635"/>
            <a:ext cx="11300346" cy="379366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765ABA4-B0CE-4F6D-8840-E5F4C9F5EA8B}"/>
              </a:ext>
            </a:extLst>
          </p:cNvPr>
          <p:cNvSpPr txBox="1"/>
          <p:nvPr/>
        </p:nvSpPr>
        <p:spPr>
          <a:xfrm>
            <a:off x="2947915" y="2264470"/>
            <a:ext cx="64008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lang="vi-VN" sz="4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4238718"/>
      </p:ext>
    </p:extLst>
  </p:cSld>
  <p:clrMapOvr>
    <a:masterClrMapping/>
  </p:clrMapOvr>
  <p:transition advClick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75D849E-2033-4909-8036-288956FC6BED}"/>
              </a:ext>
            </a:extLst>
          </p:cNvPr>
          <p:cNvSpPr txBox="1"/>
          <p:nvPr/>
        </p:nvSpPr>
        <p:spPr>
          <a:xfrm>
            <a:off x="518474" y="509047"/>
            <a:ext cx="113121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vi-VN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BEAB3EF-BE52-4B30-8827-A301E6FE6BBB}"/>
              </a:ext>
            </a:extLst>
          </p:cNvPr>
          <p:cNvSpPr txBox="1"/>
          <p:nvPr/>
        </p:nvSpPr>
        <p:spPr>
          <a:xfrm>
            <a:off x="709683" y="1471512"/>
            <a:ext cx="1084997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An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khắc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sóng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đem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hối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hận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vợ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chồng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81390D7-370D-4C1B-9658-D6067B8DE5EA}"/>
              </a:ext>
            </a:extLst>
          </p:cNvPr>
          <p:cNvCxnSpPr/>
          <p:nvPr/>
        </p:nvCxnSpPr>
        <p:spPr>
          <a:xfrm>
            <a:off x="1100616" y="1075493"/>
            <a:ext cx="177989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9B04C84-8FCD-4815-AFE7-8C41C57DA929}"/>
              </a:ext>
            </a:extLst>
          </p:cNvPr>
          <p:cNvCxnSpPr>
            <a:cxnSpLocks/>
          </p:cNvCxnSpPr>
          <p:nvPr/>
        </p:nvCxnSpPr>
        <p:spPr>
          <a:xfrm>
            <a:off x="3136891" y="1075493"/>
            <a:ext cx="224275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1D0BA4C-8078-45CA-9737-8BDB9C4D91BB}"/>
              </a:ext>
            </a:extLst>
          </p:cNvPr>
          <p:cNvCxnSpPr>
            <a:cxnSpLocks/>
          </p:cNvCxnSpPr>
          <p:nvPr/>
        </p:nvCxnSpPr>
        <p:spPr>
          <a:xfrm>
            <a:off x="2688912" y="1953649"/>
            <a:ext cx="809464" cy="73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F35FA20-E1F2-4761-A444-5EE5B357991C}"/>
              </a:ext>
            </a:extLst>
          </p:cNvPr>
          <p:cNvCxnSpPr>
            <a:cxnSpLocks/>
          </p:cNvCxnSpPr>
          <p:nvPr/>
        </p:nvCxnSpPr>
        <p:spPr>
          <a:xfrm>
            <a:off x="6675611" y="1991095"/>
            <a:ext cx="489803" cy="73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C4A5557-0046-4DB4-81F6-0C030EAD5A43}"/>
              </a:ext>
            </a:extLst>
          </p:cNvPr>
          <p:cNvCxnSpPr>
            <a:cxnSpLocks/>
          </p:cNvCxnSpPr>
          <p:nvPr/>
        </p:nvCxnSpPr>
        <p:spPr>
          <a:xfrm flipV="1">
            <a:off x="5585276" y="2456597"/>
            <a:ext cx="541204" cy="896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8A68D72-CD78-481C-9D33-C5773FCEEA80}"/>
              </a:ext>
            </a:extLst>
          </p:cNvPr>
          <p:cNvCxnSpPr>
            <a:cxnSpLocks/>
          </p:cNvCxnSpPr>
          <p:nvPr/>
        </p:nvCxnSpPr>
        <p:spPr>
          <a:xfrm>
            <a:off x="9329079" y="1991095"/>
            <a:ext cx="52824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C1FC6B1-46A1-4C2C-82DE-588A152FBBEB}"/>
              </a:ext>
            </a:extLst>
          </p:cNvPr>
          <p:cNvCxnSpPr>
            <a:cxnSpLocks/>
          </p:cNvCxnSpPr>
          <p:nvPr/>
        </p:nvCxnSpPr>
        <p:spPr>
          <a:xfrm>
            <a:off x="10923668" y="1991095"/>
            <a:ext cx="54045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F506C5F-3778-415F-8512-D9961D96098C}"/>
              </a:ext>
            </a:extLst>
          </p:cNvPr>
          <p:cNvCxnSpPr>
            <a:cxnSpLocks/>
          </p:cNvCxnSpPr>
          <p:nvPr/>
        </p:nvCxnSpPr>
        <p:spPr>
          <a:xfrm>
            <a:off x="8283431" y="2490907"/>
            <a:ext cx="65228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CEC04CFC-F61C-4B53-86A3-8D529F26EB01}"/>
              </a:ext>
            </a:extLst>
          </p:cNvPr>
          <p:cNvCxnSpPr>
            <a:cxnSpLocks/>
          </p:cNvCxnSpPr>
          <p:nvPr/>
        </p:nvCxnSpPr>
        <p:spPr>
          <a:xfrm flipV="1">
            <a:off x="9123301" y="2490907"/>
            <a:ext cx="734022" cy="8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0EC59242-DF58-43A5-880F-56B5262E6825}"/>
              </a:ext>
            </a:extLst>
          </p:cNvPr>
          <p:cNvCxnSpPr>
            <a:cxnSpLocks/>
          </p:cNvCxnSpPr>
          <p:nvPr/>
        </p:nvCxnSpPr>
        <p:spPr>
          <a:xfrm>
            <a:off x="2759880" y="2999338"/>
            <a:ext cx="6604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A120D334-E8EB-44C1-9FB2-60B490EADFED}"/>
              </a:ext>
            </a:extLst>
          </p:cNvPr>
          <p:cNvCxnSpPr>
            <a:cxnSpLocks/>
          </p:cNvCxnSpPr>
          <p:nvPr/>
        </p:nvCxnSpPr>
        <p:spPr>
          <a:xfrm>
            <a:off x="6675611" y="2956474"/>
            <a:ext cx="91105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43944EEE-04B2-4C9A-A0E1-3D683154F437}"/>
              </a:ext>
            </a:extLst>
          </p:cNvPr>
          <p:cNvSpPr/>
          <p:nvPr/>
        </p:nvSpPr>
        <p:spPr>
          <a:xfrm>
            <a:off x="2302415" y="3490992"/>
            <a:ext cx="1493672" cy="781762"/>
          </a:xfrm>
          <a:prstGeom prst="roundRect">
            <a:avLst/>
          </a:prstGeom>
          <a:solidFill>
            <a:schemeClr val="accent4">
              <a:lumMod val="75000"/>
              <a:alpha val="37000"/>
            </a:schemeClr>
          </a:solidFill>
          <a:ln w="349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khắc</a:t>
            </a:r>
            <a:endParaRPr lang="vi-VN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B0A11008-F9D5-4FF1-86EC-BA37DE6CCE38}"/>
              </a:ext>
            </a:extLst>
          </p:cNvPr>
          <p:cNvSpPr/>
          <p:nvPr/>
        </p:nvSpPr>
        <p:spPr>
          <a:xfrm>
            <a:off x="4430935" y="3481390"/>
            <a:ext cx="1493672" cy="781762"/>
          </a:xfrm>
          <a:prstGeom prst="roundRect">
            <a:avLst/>
          </a:prstGeom>
          <a:solidFill>
            <a:schemeClr val="accent4">
              <a:lumMod val="75000"/>
              <a:alpha val="37000"/>
            </a:schemeClr>
          </a:solidFill>
          <a:ln w="349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</a:t>
            </a:r>
            <a:endParaRPr lang="vi-VN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368CBE9E-2CC8-470B-A402-4D03608CC266}"/>
              </a:ext>
            </a:extLst>
          </p:cNvPr>
          <p:cNvSpPr/>
          <p:nvPr/>
        </p:nvSpPr>
        <p:spPr>
          <a:xfrm>
            <a:off x="6559455" y="3482806"/>
            <a:ext cx="1493672" cy="781762"/>
          </a:xfrm>
          <a:prstGeom prst="roundRect">
            <a:avLst/>
          </a:prstGeom>
          <a:solidFill>
            <a:schemeClr val="accent4">
              <a:lumMod val="75000"/>
              <a:alpha val="37000"/>
            </a:schemeClr>
          </a:solidFill>
          <a:ln w="349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endParaRPr lang="vi-VN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5F8F5704-7C2B-4497-89BB-D2E935BA557A}"/>
              </a:ext>
            </a:extLst>
          </p:cNvPr>
          <p:cNvSpPr/>
          <p:nvPr/>
        </p:nvSpPr>
        <p:spPr>
          <a:xfrm>
            <a:off x="8774335" y="3482806"/>
            <a:ext cx="1493672" cy="781762"/>
          </a:xfrm>
          <a:prstGeom prst="roundRect">
            <a:avLst/>
          </a:prstGeom>
          <a:solidFill>
            <a:schemeClr val="accent4">
              <a:lumMod val="75000"/>
              <a:alpha val="37000"/>
            </a:schemeClr>
          </a:solidFill>
          <a:ln w="349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endParaRPr lang="vi-VN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C0B8C6B2-B3CA-4047-9775-D0A9FB412B02}"/>
              </a:ext>
            </a:extLst>
          </p:cNvPr>
          <p:cNvSpPr/>
          <p:nvPr/>
        </p:nvSpPr>
        <p:spPr>
          <a:xfrm>
            <a:off x="1100234" y="4693731"/>
            <a:ext cx="1493672" cy="781762"/>
          </a:xfrm>
          <a:prstGeom prst="roundRect">
            <a:avLst/>
          </a:prstGeom>
          <a:solidFill>
            <a:schemeClr val="accent4">
              <a:lumMod val="75000"/>
              <a:alpha val="37000"/>
            </a:schemeClr>
          </a:solidFill>
          <a:ln w="349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vớt</a:t>
            </a:r>
            <a:endParaRPr lang="vi-VN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9FA0FC05-D489-42D4-982F-1609E066378A}"/>
              </a:ext>
            </a:extLst>
          </p:cNvPr>
          <p:cNvSpPr/>
          <p:nvPr/>
        </p:nvSpPr>
        <p:spPr>
          <a:xfrm>
            <a:off x="3056034" y="4693731"/>
            <a:ext cx="1493672" cy="781762"/>
          </a:xfrm>
          <a:prstGeom prst="roundRect">
            <a:avLst/>
          </a:prstGeom>
          <a:solidFill>
            <a:schemeClr val="accent4">
              <a:lumMod val="75000"/>
              <a:alpha val="37000"/>
            </a:schemeClr>
          </a:solidFill>
          <a:ln w="349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đem</a:t>
            </a:r>
            <a:endParaRPr lang="vi-VN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052CF98B-DBD5-404E-821D-A0BFE5EC2F71}"/>
              </a:ext>
            </a:extLst>
          </p:cNvPr>
          <p:cNvSpPr/>
          <p:nvPr/>
        </p:nvSpPr>
        <p:spPr>
          <a:xfrm>
            <a:off x="5093038" y="4693731"/>
            <a:ext cx="1493672" cy="781762"/>
          </a:xfrm>
          <a:prstGeom prst="roundRect">
            <a:avLst/>
          </a:prstGeom>
          <a:solidFill>
            <a:schemeClr val="accent4">
              <a:lumMod val="75000"/>
              <a:alpha val="37000"/>
            </a:schemeClr>
          </a:solidFill>
          <a:ln w="349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dâng</a:t>
            </a:r>
            <a:endParaRPr lang="vi-VN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1C0DDB33-B00C-49A1-8908-EAEBB8615AA2}"/>
              </a:ext>
            </a:extLst>
          </p:cNvPr>
          <p:cNvSpPr/>
          <p:nvPr/>
        </p:nvSpPr>
        <p:spPr>
          <a:xfrm>
            <a:off x="7155442" y="4662204"/>
            <a:ext cx="1493672" cy="781762"/>
          </a:xfrm>
          <a:prstGeom prst="roundRect">
            <a:avLst/>
          </a:prstGeom>
          <a:solidFill>
            <a:schemeClr val="accent4">
              <a:lumMod val="75000"/>
              <a:alpha val="37000"/>
            </a:schemeClr>
          </a:solidFill>
          <a:ln w="349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đón</a:t>
            </a:r>
            <a:endParaRPr lang="vi-VN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942B2158-661D-4236-8482-B0A7FC14D3BD}"/>
              </a:ext>
            </a:extLst>
          </p:cNvPr>
          <p:cNvSpPr/>
          <p:nvPr/>
        </p:nvSpPr>
        <p:spPr>
          <a:xfrm>
            <a:off x="9217846" y="4662204"/>
            <a:ext cx="1564944" cy="781762"/>
          </a:xfrm>
          <a:prstGeom prst="roundRect">
            <a:avLst/>
          </a:prstGeom>
          <a:solidFill>
            <a:schemeClr val="accent4">
              <a:lumMod val="75000"/>
              <a:alpha val="37000"/>
            </a:schemeClr>
          </a:solidFill>
          <a:ln w="349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endParaRPr lang="vi-VN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5361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00"/>
                            </p:stCondLst>
                            <p:childTnLst>
                              <p:par>
                                <p:cTn id="8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75D849E-2033-4909-8036-288956FC6BED}"/>
              </a:ext>
            </a:extLst>
          </p:cNvPr>
          <p:cNvSpPr txBox="1"/>
          <p:nvPr/>
        </p:nvSpPr>
        <p:spPr>
          <a:xfrm>
            <a:off x="518474" y="509047"/>
            <a:ext cx="113121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43944EEE-04B2-4C9A-A0E1-3D683154F437}"/>
              </a:ext>
            </a:extLst>
          </p:cNvPr>
          <p:cNvSpPr/>
          <p:nvPr/>
        </p:nvSpPr>
        <p:spPr>
          <a:xfrm>
            <a:off x="1963344" y="1649215"/>
            <a:ext cx="1493672" cy="781762"/>
          </a:xfrm>
          <a:prstGeom prst="roundRect">
            <a:avLst/>
          </a:prstGeom>
          <a:solidFill>
            <a:schemeClr val="accent4">
              <a:lumMod val="75000"/>
              <a:alpha val="37000"/>
            </a:schemeClr>
          </a:solidFill>
          <a:ln w="349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khắc</a:t>
            </a:r>
            <a:endParaRPr lang="vi-VN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B0A11008-F9D5-4FF1-86EC-BA37DE6CCE38}"/>
              </a:ext>
            </a:extLst>
          </p:cNvPr>
          <p:cNvSpPr/>
          <p:nvPr/>
        </p:nvSpPr>
        <p:spPr>
          <a:xfrm>
            <a:off x="4091864" y="1639613"/>
            <a:ext cx="1493672" cy="781762"/>
          </a:xfrm>
          <a:prstGeom prst="roundRect">
            <a:avLst/>
          </a:prstGeom>
          <a:solidFill>
            <a:schemeClr val="accent4">
              <a:lumMod val="75000"/>
              <a:alpha val="37000"/>
            </a:schemeClr>
          </a:solidFill>
          <a:ln w="349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</a:t>
            </a:r>
            <a:endParaRPr lang="vi-VN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368CBE9E-2CC8-470B-A402-4D03608CC266}"/>
              </a:ext>
            </a:extLst>
          </p:cNvPr>
          <p:cNvSpPr/>
          <p:nvPr/>
        </p:nvSpPr>
        <p:spPr>
          <a:xfrm>
            <a:off x="6220384" y="1641029"/>
            <a:ext cx="1493672" cy="781762"/>
          </a:xfrm>
          <a:prstGeom prst="roundRect">
            <a:avLst/>
          </a:prstGeom>
          <a:solidFill>
            <a:schemeClr val="accent4">
              <a:lumMod val="75000"/>
              <a:alpha val="37000"/>
            </a:schemeClr>
          </a:solidFill>
          <a:ln w="349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endParaRPr lang="vi-VN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5F8F5704-7C2B-4497-89BB-D2E935BA557A}"/>
              </a:ext>
            </a:extLst>
          </p:cNvPr>
          <p:cNvSpPr/>
          <p:nvPr/>
        </p:nvSpPr>
        <p:spPr>
          <a:xfrm>
            <a:off x="8435264" y="1641029"/>
            <a:ext cx="1493672" cy="781762"/>
          </a:xfrm>
          <a:prstGeom prst="roundRect">
            <a:avLst/>
          </a:prstGeom>
          <a:solidFill>
            <a:schemeClr val="accent4">
              <a:lumMod val="75000"/>
              <a:alpha val="37000"/>
            </a:schemeClr>
          </a:solidFill>
          <a:ln w="349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endParaRPr lang="vi-VN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C0B8C6B2-B3CA-4047-9775-D0A9FB412B02}"/>
              </a:ext>
            </a:extLst>
          </p:cNvPr>
          <p:cNvSpPr/>
          <p:nvPr/>
        </p:nvSpPr>
        <p:spPr>
          <a:xfrm>
            <a:off x="1102360" y="2647238"/>
            <a:ext cx="1493672" cy="781762"/>
          </a:xfrm>
          <a:prstGeom prst="roundRect">
            <a:avLst/>
          </a:prstGeom>
          <a:solidFill>
            <a:schemeClr val="accent4">
              <a:lumMod val="75000"/>
              <a:alpha val="37000"/>
            </a:schemeClr>
          </a:solidFill>
          <a:ln w="349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vớt</a:t>
            </a:r>
            <a:endParaRPr lang="vi-VN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9FA0FC05-D489-42D4-982F-1609E066378A}"/>
              </a:ext>
            </a:extLst>
          </p:cNvPr>
          <p:cNvSpPr/>
          <p:nvPr/>
        </p:nvSpPr>
        <p:spPr>
          <a:xfrm>
            <a:off x="3058160" y="2647238"/>
            <a:ext cx="1493672" cy="781762"/>
          </a:xfrm>
          <a:prstGeom prst="roundRect">
            <a:avLst/>
          </a:prstGeom>
          <a:solidFill>
            <a:schemeClr val="accent4">
              <a:lumMod val="75000"/>
              <a:alpha val="37000"/>
            </a:schemeClr>
          </a:solidFill>
          <a:ln w="349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đem</a:t>
            </a:r>
            <a:endParaRPr lang="vi-VN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052CF98B-DBD5-404E-821D-A0BFE5EC2F71}"/>
              </a:ext>
            </a:extLst>
          </p:cNvPr>
          <p:cNvSpPr/>
          <p:nvPr/>
        </p:nvSpPr>
        <p:spPr>
          <a:xfrm>
            <a:off x="5095164" y="2647238"/>
            <a:ext cx="1493672" cy="781762"/>
          </a:xfrm>
          <a:prstGeom prst="roundRect">
            <a:avLst/>
          </a:prstGeom>
          <a:solidFill>
            <a:schemeClr val="accent4">
              <a:lumMod val="75000"/>
              <a:alpha val="37000"/>
            </a:schemeClr>
          </a:solidFill>
          <a:ln w="349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dâng</a:t>
            </a:r>
            <a:endParaRPr lang="vi-VN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1C0DDB33-B00C-49A1-8908-EAEBB8615AA2}"/>
              </a:ext>
            </a:extLst>
          </p:cNvPr>
          <p:cNvSpPr/>
          <p:nvPr/>
        </p:nvSpPr>
        <p:spPr>
          <a:xfrm>
            <a:off x="7157568" y="2615711"/>
            <a:ext cx="1493672" cy="781762"/>
          </a:xfrm>
          <a:prstGeom prst="roundRect">
            <a:avLst/>
          </a:prstGeom>
          <a:solidFill>
            <a:schemeClr val="accent4">
              <a:lumMod val="75000"/>
              <a:alpha val="37000"/>
            </a:schemeClr>
          </a:solidFill>
          <a:ln w="349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đón</a:t>
            </a:r>
            <a:endParaRPr lang="vi-VN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942B2158-661D-4236-8482-B0A7FC14D3BD}"/>
              </a:ext>
            </a:extLst>
          </p:cNvPr>
          <p:cNvSpPr/>
          <p:nvPr/>
        </p:nvSpPr>
        <p:spPr>
          <a:xfrm>
            <a:off x="9291244" y="2615711"/>
            <a:ext cx="1493672" cy="781762"/>
          </a:xfrm>
          <a:prstGeom prst="roundRect">
            <a:avLst/>
          </a:prstGeom>
          <a:solidFill>
            <a:schemeClr val="accent4">
              <a:lumMod val="75000"/>
              <a:alpha val="37000"/>
            </a:schemeClr>
          </a:solidFill>
          <a:ln w="349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endParaRPr lang="vi-VN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BA33C9BD-510B-41E4-91AF-C266AC740154}"/>
              </a:ext>
            </a:extLst>
          </p:cNvPr>
          <p:cNvCxnSpPr>
            <a:cxnSpLocks/>
          </p:cNvCxnSpPr>
          <p:nvPr/>
        </p:nvCxnSpPr>
        <p:spPr>
          <a:xfrm flipV="1">
            <a:off x="3870723" y="1093822"/>
            <a:ext cx="3567307" cy="896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7D660F0C-B37B-48FB-B0CB-352E903A542A}"/>
              </a:ext>
            </a:extLst>
          </p:cNvPr>
          <p:cNvSpPr txBox="1"/>
          <p:nvPr/>
        </p:nvSpPr>
        <p:spPr>
          <a:xfrm>
            <a:off x="1102360" y="3870960"/>
            <a:ext cx="960628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diều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quyển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đĩa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>
              <a:buFontTx/>
              <a:buChar char="-"/>
            </a:pP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BA33C9BD-510B-41E4-91AF-C266AC740154}"/>
              </a:ext>
            </a:extLst>
          </p:cNvPr>
          <p:cNvCxnSpPr>
            <a:cxnSpLocks/>
          </p:cNvCxnSpPr>
          <p:nvPr/>
        </p:nvCxnSpPr>
        <p:spPr>
          <a:xfrm>
            <a:off x="1069317" y="1100444"/>
            <a:ext cx="2166252" cy="234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88015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1585" y="194902"/>
            <a:ext cx="7584843" cy="530478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4" descr="E:\我图PPT\00001PNG素材\扁平化png\2222.png"/>
          <p:cNvPicPr>
            <a:picLocks noChangeAspect="1" noChangeArrowheads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4375" y="356660"/>
            <a:ext cx="7874076" cy="3676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48" y="3958584"/>
            <a:ext cx="12194117" cy="292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E:\0000000我图PPT\00001PNG素材\儿童卡通\6465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2342" y="1411425"/>
            <a:ext cx="3138047" cy="5633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E:\0000000我图PPT\00001PNG素材\儿童卡通\卡通人物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84" t="-2572" r="59431" b="58435"/>
          <a:stretch>
            <a:fillRect/>
          </a:stretch>
        </p:blipFill>
        <p:spPr bwMode="auto">
          <a:xfrm flipH="1">
            <a:off x="172644" y="-153893"/>
            <a:ext cx="2768533" cy="3130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9" descr="E:\0000000我图PPT\00001PNG素材\儿童卡通\tr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349" y="4363236"/>
            <a:ext cx="3139976" cy="2109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4">
            <a:extLst>
              <a:ext uri="{FF2B5EF4-FFF2-40B4-BE49-F238E27FC236}">
                <a16:creationId xmlns:a16="http://schemas.microsoft.com/office/drawing/2014/main" id="{B83557F6-4915-4A72-87D6-2CE1DFBBB2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38735" y="1849852"/>
            <a:ext cx="6687402" cy="677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07" tIns="60953" rIns="121907" bIns="60953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457131">
              <a:spcBef>
                <a:spcPct val="0"/>
              </a:spcBef>
              <a:buClrTx/>
              <a:buNone/>
            </a:pPr>
            <a:r>
              <a:rPr lang="en-US" alt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Xin </a:t>
            </a:r>
            <a:r>
              <a:rPr lang="en-US" alt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alt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hẹ</a:t>
            </a:r>
            <a:r>
              <a:rPr lang="en-US" alt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alt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alt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!   </a:t>
            </a:r>
          </a:p>
        </p:txBody>
      </p:sp>
    </p:spTree>
    <p:extLst>
      <p:ext uri="{BB962C8B-B14F-4D97-AF65-F5344CB8AC3E}">
        <p14:creationId xmlns:p14="http://schemas.microsoft.com/office/powerpoint/2010/main" val="3929196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2819400" y="1401445"/>
            <a:ext cx="6112510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defRPr/>
              </a:pPr>
              <a:endParaRPr lang="zh-CN" altLang="en-US" sz="2400">
                <a:solidFill>
                  <a:srgbClr val="3992B5"/>
                </a:solidFill>
                <a:latin typeface="Calibri" panose="020F0502020204030204"/>
                <a:ea typeface="SimSun" panose="02010600030101010101" pitchFamily="2" charset="-122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208337" y="1556684"/>
              <a:ext cx="1378326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1" algn="ctr" defTabSz="1219200">
                <a:defRPr/>
              </a:pPr>
              <a:r>
                <a:rPr lang="en-US" altLang="zh-CN" sz="8000" spc="300" dirty="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Tiết 1 + 2</a:t>
              </a:r>
              <a:endParaRPr lang="zh-CN" altLang="en-US" sz="8000" spc="300" dirty="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3769855" y="207848"/>
            <a:ext cx="45341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Mai An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Tiêm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87EA48A-CC2E-4672-B04D-C6C8D5FE1DC9}"/>
              </a:ext>
            </a:extLst>
          </p:cNvPr>
          <p:cNvGrpSpPr/>
          <p:nvPr/>
        </p:nvGrpSpPr>
        <p:grpSpPr>
          <a:xfrm>
            <a:off x="302950" y="283036"/>
            <a:ext cx="925350" cy="523220"/>
            <a:chOff x="708943" y="6020023"/>
            <a:chExt cx="5825836" cy="1067871"/>
          </a:xfrm>
        </p:grpSpPr>
        <p:sp>
          <p:nvSpPr>
            <p:cNvPr id="8" name="TextBox 19">
              <a:extLst>
                <a:ext uri="{FF2B5EF4-FFF2-40B4-BE49-F238E27FC236}">
                  <a16:creationId xmlns:a16="http://schemas.microsoft.com/office/drawing/2014/main" id="{19B72960-5738-47AF-831A-C25BE5351432}"/>
                </a:ext>
              </a:extLst>
            </p:cNvPr>
            <p:cNvSpPr txBox="1"/>
            <p:nvPr/>
          </p:nvSpPr>
          <p:spPr>
            <a:xfrm>
              <a:off x="708943" y="6110866"/>
              <a:ext cx="5825836" cy="967936"/>
            </a:xfrm>
            <a:prstGeom prst="roundRect">
              <a:avLst>
                <a:gd name="adj" fmla="val 50000"/>
              </a:avLst>
            </a:prstGeom>
            <a:solidFill>
              <a:srgbClr val="F15A88"/>
            </a:solidFill>
          </p:spPr>
          <p:txBody>
            <a:bodyPr wrap="square" lIns="91403" tIns="45702" rIns="91403" bIns="45702" rtlCol="0">
              <a:spAutoFit/>
            </a:bodyPr>
            <a:lstStyle/>
            <a:p>
              <a:pPr algn="ctr"/>
              <a:endPara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endParaRPr>
            </a:p>
          </p:txBody>
        </p:sp>
        <p:sp>
          <p:nvSpPr>
            <p:cNvPr id="9" name="TextBox 20">
              <a:extLst>
                <a:ext uri="{FF2B5EF4-FFF2-40B4-BE49-F238E27FC236}">
                  <a16:creationId xmlns:a16="http://schemas.microsoft.com/office/drawing/2014/main" id="{9C07137F-9A6D-42B4-A7BE-484D033E43D4}"/>
                </a:ext>
              </a:extLst>
            </p:cNvPr>
            <p:cNvSpPr txBox="1"/>
            <p:nvPr/>
          </p:nvSpPr>
          <p:spPr>
            <a:xfrm>
              <a:off x="1016463" y="6020023"/>
              <a:ext cx="5167381" cy="106787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800" b="1" dirty="0" err="1">
                  <a:latin typeface="Times New Roman" panose="02020603050405020304" pitchFamily="18" charset="0"/>
                  <a:ea typeface="Arial-Rounded" panose="020B0500000000000000" charset="0"/>
                  <a:cs typeface="Times New Roman" panose="02020603050405020304" pitchFamily="18" charset="0"/>
                </a:rPr>
                <a:t>Đọc</a:t>
              </a:r>
              <a:endParaRPr lang="en-US" sz="2800" b="1" dirty="0"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0" name="Picture 9" descr="A few women working in a field&#10;&#10;Description automatically generated with low confidence">
            <a:extLst>
              <a:ext uri="{FF2B5EF4-FFF2-40B4-BE49-F238E27FC236}">
                <a16:creationId xmlns:a16="http://schemas.microsoft.com/office/drawing/2014/main" id="{AFD137AC-B068-47F8-AB83-A4F4AC3459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125" b="99449" l="1511" r="96979">
                        <a14:foregroundMark x1="7855" y1="36029" x2="91692" y2="48346"/>
                        <a14:foregroundMark x1="91692" y1="48346" x2="94070" y2="48249"/>
                        <a14:foregroundMark x1="54079" y1="20404" x2="15710" y2="78309"/>
                        <a14:foregroundMark x1="11934" y1="27574" x2="65710" y2="23346"/>
                        <a14:foregroundMark x1="65710" y1="23346" x2="65710" y2="23346"/>
                        <a14:foregroundMark x1="23112" y1="11397" x2="72356" y2="17279"/>
                        <a14:foregroundMark x1="38671" y1="7169" x2="83384" y2="7353"/>
                        <a14:foregroundMark x1="83384" y1="7353" x2="90785" y2="21140"/>
                        <a14:foregroundMark x1="90785" y1="21140" x2="91541" y2="70956"/>
                        <a14:foregroundMark x1="91541" y1="70956" x2="82024" y2="86397"/>
                        <a14:foregroundMark x1="82024" y1="86397" x2="38066" y2="90257"/>
                        <a14:foregroundMark x1="38066" y1="90257" x2="27644" y2="88603"/>
                        <a14:foregroundMark x1="9063" y1="16360" x2="9346" y2="93243"/>
                        <a14:foregroundMark x1="46073" y1="37132" x2="94411" y2="32353"/>
                        <a14:foregroundMark x1="93505" y1="8824" x2="87915" y2="64890"/>
                        <a14:foregroundMark x1="95166" y1="14522" x2="95090" y2="36765"/>
                        <a14:foregroundMark x1="56193" y1="95588" x2="82024" y2="93750"/>
                        <a14:foregroundMark x1="18226" y1="97561" x2="22241" y2="97701"/>
                        <a14:foregroundMark x1="14350" y1="97426" x2="15062" y2="97451"/>
                        <a14:foregroundMark x1="82607" y1="97264" x2="87915" y2="96875"/>
                        <a14:foregroundMark x1="87915" y1="96875" x2="89394" y2="96875"/>
                        <a14:foregroundMark x1="93034" y1="91648" x2="92749" y2="93382"/>
                        <a14:foregroundMark x1="96224" y1="72243" x2="93151" y2="90935"/>
                        <a14:foregroundMark x1="92749" y1="93382" x2="91541" y2="94669"/>
                        <a14:foregroundMark x1="94671" y1="60478" x2="93505" y2="88603"/>
                        <a14:foregroundMark x1="96224" y1="22978" x2="95653" y2="36765"/>
                        <a14:foregroundMark x1="96878" y1="60478" x2="96677" y2="79596"/>
                        <a14:foregroundMark x1="97130" y1="36581" x2="97128" y2="36765"/>
                        <a14:foregroundMark x1="96677" y1="79596" x2="96489" y2="80283"/>
                        <a14:foregroundMark x1="85801" y1="6985" x2="94411" y2="13971"/>
                        <a14:foregroundMark x1="9063" y1="10478" x2="62991" y2="7169"/>
                        <a14:foregroundMark x1="62991" y1="7169" x2="64653" y2="7169"/>
                        <a14:foregroundMark x1="27394" y1="5515" x2="37009" y2="5515"/>
                        <a14:foregroundMark x1="25883" y1="5515" x2="26154" y2="5515"/>
                        <a14:foregroundMark x1="11329" y1="5515" x2="25111" y2="5515"/>
                        <a14:foregroundMark x1="37009" y1="5515" x2="74320" y2="5147"/>
                        <a14:foregroundMark x1="74320" y1="5147" x2="80665" y2="5147"/>
                        <a14:foregroundMark x1="61178" y1="13051" x2="69033" y2="13235"/>
                        <a14:foregroundMark x1="64909" y1="4032" x2="79154" y2="5147"/>
                        <a14:foregroundMark x1="6344" y1="10294" x2="9970" y2="74449"/>
                        <a14:foregroundMark x1="9970" y1="74449" x2="9970" y2="74449"/>
                        <a14:foregroundMark x1="4683" y1="18199" x2="6325" y2="90152"/>
                        <a14:foregroundMark x1="3625" y1="73897" x2="3625" y2="91288"/>
                        <a14:foregroundMark x1="95945" y1="97993" x2="95770" y2="98897"/>
                        <a14:backgroundMark x1="2870" y1="3860" x2="2870" y2="3860"/>
                        <a14:backgroundMark x1="755" y1="13235" x2="755" y2="13235"/>
                        <a14:backgroundMark x1="1057" y1="7721" x2="453" y2="22426"/>
                        <a14:backgroundMark x1="2266" y1="5515" x2="2266" y2="5515"/>
                        <a14:backgroundMark x1="2266" y1="4779" x2="2115" y2="7169"/>
                        <a14:backgroundMark x1="2266" y1="7169" x2="2266" y2="8640"/>
                        <a14:backgroundMark x1="98338" y1="38419" x2="98489" y2="42463"/>
                        <a14:backgroundMark x1="97432" y1="37684" x2="97885" y2="42463"/>
                        <a14:backgroundMark x1="97281" y1="36765" x2="97281" y2="60478"/>
                        <a14:backgroundMark x1="85196" y1="184" x2="90785" y2="368"/>
                        <a14:backgroundMark x1="33082" y1="551" x2="40030" y2="368"/>
                        <a14:backgroundMark x1="14199" y1="551" x2="27644" y2="2390"/>
                        <a14:backgroundMark x1="27644" y1="2390" x2="33535" y2="1287"/>
                        <a14:backgroundMark x1="49547" y1="1287" x2="64955" y2="735"/>
                        <a14:backgroundMark x1="64955" y1="735" x2="68580" y2="735"/>
                        <a14:backgroundMark x1="95921" y1="97610" x2="99698" y2="81801"/>
                        <a14:backgroundMark x1="99698" y1="81801" x2="95921" y2="93015"/>
                        <a14:backgroundMark x1="95921" y1="93015" x2="95619" y2="93199"/>
                        <a14:backgroundMark x1="88671" y1="98346" x2="96224" y2="97426"/>
                        <a14:backgroundMark x1="3474" y1="92279" x2="10121" y2="99081"/>
                        <a14:backgroundMark x1="2719" y1="91360" x2="3172" y2="99816"/>
                        <a14:backgroundMark x1="14048" y1="99265" x2="17069" y2="99632"/>
                        <a14:backgroundMark x1="31571" y1="98529" x2="42447" y2="98897"/>
                        <a14:backgroundMark x1="42447" y1="98897" x2="42749" y2="99081"/>
                        <a14:backgroundMark x1="21903" y1="98346" x2="29154" y2="98346"/>
                        <a14:backgroundMark x1="48187" y1="98529" x2="63142" y2="99632"/>
                        <a14:backgroundMark x1="63142" y1="99632" x2="81571" y2="99265"/>
                        <a14:backgroundMark x1="81571" y1="99265" x2="81571" y2="99081"/>
                        <a14:backgroundMark x1="42749" y1="99265" x2="50151" y2="99265"/>
                        <a14:backgroundMark x1="28701" y1="96507" x2="31269" y2="97426"/>
                        <a14:backgroundMark x1="29154" y1="98162" x2="37009" y2="990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3847" y="506083"/>
            <a:ext cx="3526033" cy="240202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38582E0-57B1-4BB1-BC2B-51DA012C0E1D}"/>
              </a:ext>
            </a:extLst>
          </p:cNvPr>
          <p:cNvSpPr txBox="1"/>
          <p:nvPr/>
        </p:nvSpPr>
        <p:spPr>
          <a:xfrm>
            <a:off x="302949" y="801802"/>
            <a:ext cx="79802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xưa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Mai An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Hùng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mến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lầm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Mai An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giận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đày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đảo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844CF53-0F2A-4A14-9B4B-DEDC6CF4A12F}"/>
              </a:ext>
            </a:extLst>
          </p:cNvPr>
          <p:cNvSpPr txBox="1"/>
          <p:nvPr/>
        </p:nvSpPr>
        <p:spPr>
          <a:xfrm>
            <a:off x="260506" y="2005728"/>
            <a:ext cx="81616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Ở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đảo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chồng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nứa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475A914-D717-4BAB-B65C-D0960CA66F37}"/>
              </a:ext>
            </a:extLst>
          </p:cNvPr>
          <p:cNvSpPr txBox="1"/>
          <p:nvPr/>
        </p:nvSpPr>
        <p:spPr>
          <a:xfrm>
            <a:off x="282119" y="2831859"/>
            <a:ext cx="1166606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bay qua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đen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nhánh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Chàng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bèn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nhặt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gieo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nảy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mầm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bò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vỏ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thẫm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ruột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đen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nhánh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ngọt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chồng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đem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gieo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khắp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đảo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83E18FF-2C75-470A-A7CC-30B9A0FE1CDB}"/>
              </a:ext>
            </a:extLst>
          </p:cNvPr>
          <p:cNvSpPr txBox="1"/>
          <p:nvPr/>
        </p:nvSpPr>
        <p:spPr>
          <a:xfrm>
            <a:off x="260505" y="4724232"/>
            <a:ext cx="116493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cha, An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khắc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sóng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đem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hối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hận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chồng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DEFE4E1-59EC-4575-98F8-30F24D23779E}"/>
              </a:ext>
            </a:extLst>
          </p:cNvPr>
          <p:cNvSpPr txBox="1"/>
          <p:nvPr/>
        </p:nvSpPr>
        <p:spPr>
          <a:xfrm>
            <a:off x="233209" y="5933721"/>
            <a:ext cx="78482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hấu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nay.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A002366-A06F-4124-92FB-8EC21ECBF372}"/>
              </a:ext>
            </a:extLst>
          </p:cNvPr>
          <p:cNvSpPr txBox="1"/>
          <p:nvPr/>
        </p:nvSpPr>
        <p:spPr>
          <a:xfrm>
            <a:off x="7599021" y="6195915"/>
            <a:ext cx="40985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(Theo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Đổng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vi-V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0814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DA19246-7396-4FA2-A8BE-F6B86BF97A77}"/>
              </a:ext>
            </a:extLst>
          </p:cNvPr>
          <p:cNvSpPr txBox="1"/>
          <p:nvPr/>
        </p:nvSpPr>
        <p:spPr>
          <a:xfrm>
            <a:off x="3807721" y="940241"/>
            <a:ext cx="36273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lang="vi-VN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269242" y="2060457"/>
            <a:ext cx="9512490" cy="16547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đúng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lời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kể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chuyện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Ngắt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nghỉ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nhấn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giọng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đúng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chỗ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36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0112572"/>
      </p:ext>
    </p:extLst>
  </p:cSld>
  <p:clrMapOvr>
    <a:masterClrMapping/>
  </p:clrMapOvr>
  <p:transition spd="slow">
    <p:comb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DA19246-7396-4FA2-A8BE-F6B86BF97A77}"/>
              </a:ext>
            </a:extLst>
          </p:cNvPr>
          <p:cNvSpPr txBox="1"/>
          <p:nvPr/>
        </p:nvSpPr>
        <p:spPr>
          <a:xfrm>
            <a:off x="3431197" y="749169"/>
            <a:ext cx="49865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endParaRPr lang="vi-VN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960B489-86B3-4511-A5FE-6E6EA39DF67D}"/>
              </a:ext>
            </a:extLst>
          </p:cNvPr>
          <p:cNvSpPr txBox="1"/>
          <p:nvPr/>
        </p:nvSpPr>
        <p:spPr>
          <a:xfrm>
            <a:off x="4635159" y="1661327"/>
            <a:ext cx="20478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ời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ói</a:t>
            </a:r>
            <a:endParaRPr lang="vi-VN" sz="4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F8CB796-FB5E-4798-B936-57E7113F80E2}"/>
              </a:ext>
            </a:extLst>
          </p:cNvPr>
          <p:cNvSpPr txBox="1"/>
          <p:nvPr/>
        </p:nvSpPr>
        <p:spPr>
          <a:xfrm>
            <a:off x="4532449" y="2366106"/>
            <a:ext cx="26378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ổi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ận</a:t>
            </a:r>
            <a:endParaRPr lang="vi-VN" sz="4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1138E90-B62C-4DF6-B0EA-EA5BA6D1D072}"/>
              </a:ext>
            </a:extLst>
          </p:cNvPr>
          <p:cNvSpPr txBox="1"/>
          <p:nvPr/>
        </p:nvSpPr>
        <p:spPr>
          <a:xfrm>
            <a:off x="4758974" y="3043979"/>
            <a:ext cx="20478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ứa</a:t>
            </a:r>
            <a:endParaRPr lang="vi-VN" sz="4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64323EA-31FB-40F3-923B-1C705EFE4146}"/>
              </a:ext>
            </a:extLst>
          </p:cNvPr>
          <p:cNvSpPr txBox="1"/>
          <p:nvPr/>
        </p:nvSpPr>
        <p:spPr>
          <a:xfrm>
            <a:off x="4561297" y="3703587"/>
            <a:ext cx="27723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nảy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mầm</a:t>
            </a:r>
            <a:endParaRPr lang="vi-VN" sz="4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392314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3343701" y="254067"/>
            <a:ext cx="3070747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Mai An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Tiêm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 descr="A few women working in a field&#10;&#10;Description automatically generated with low confidence">
            <a:extLst>
              <a:ext uri="{FF2B5EF4-FFF2-40B4-BE49-F238E27FC236}">
                <a16:creationId xmlns:a16="http://schemas.microsoft.com/office/drawing/2014/main" id="{AFD137AC-B068-47F8-AB83-A4F4AC3459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125" b="99449" l="1511" r="96979">
                        <a14:foregroundMark x1="7855" y1="36029" x2="91692" y2="48346"/>
                        <a14:foregroundMark x1="91692" y1="48346" x2="94070" y2="48249"/>
                        <a14:foregroundMark x1="54079" y1="20404" x2="15710" y2="78309"/>
                        <a14:foregroundMark x1="11934" y1="27574" x2="65710" y2="23346"/>
                        <a14:foregroundMark x1="65710" y1="23346" x2="65710" y2="23346"/>
                        <a14:foregroundMark x1="23112" y1="11397" x2="72356" y2="17279"/>
                        <a14:foregroundMark x1="38671" y1="7169" x2="83384" y2="7353"/>
                        <a14:foregroundMark x1="83384" y1="7353" x2="90785" y2="21140"/>
                        <a14:foregroundMark x1="90785" y1="21140" x2="91541" y2="70956"/>
                        <a14:foregroundMark x1="91541" y1="70956" x2="82024" y2="86397"/>
                        <a14:foregroundMark x1="82024" y1="86397" x2="38066" y2="90257"/>
                        <a14:foregroundMark x1="38066" y1="90257" x2="27644" y2="88603"/>
                        <a14:foregroundMark x1="9063" y1="16360" x2="9346" y2="93243"/>
                        <a14:foregroundMark x1="46073" y1="37132" x2="94411" y2="32353"/>
                        <a14:foregroundMark x1="93505" y1="8824" x2="87915" y2="64890"/>
                        <a14:foregroundMark x1="95166" y1="14522" x2="95090" y2="36765"/>
                        <a14:foregroundMark x1="56193" y1="95588" x2="82024" y2="93750"/>
                        <a14:foregroundMark x1="18226" y1="97561" x2="22241" y2="97701"/>
                        <a14:foregroundMark x1="14350" y1="97426" x2="15062" y2="97451"/>
                        <a14:foregroundMark x1="82607" y1="97264" x2="87915" y2="96875"/>
                        <a14:foregroundMark x1="87915" y1="96875" x2="89394" y2="96875"/>
                        <a14:foregroundMark x1="93034" y1="91648" x2="92749" y2="93382"/>
                        <a14:foregroundMark x1="96224" y1="72243" x2="93151" y2="90935"/>
                        <a14:foregroundMark x1="92749" y1="93382" x2="91541" y2="94669"/>
                        <a14:foregroundMark x1="94671" y1="60478" x2="93505" y2="88603"/>
                        <a14:foregroundMark x1="96224" y1="22978" x2="95653" y2="36765"/>
                        <a14:foregroundMark x1="96878" y1="60478" x2="96677" y2="79596"/>
                        <a14:foregroundMark x1="97130" y1="36581" x2="97128" y2="36765"/>
                        <a14:foregroundMark x1="96677" y1="79596" x2="96489" y2="80283"/>
                        <a14:foregroundMark x1="85801" y1="6985" x2="94411" y2="13971"/>
                        <a14:foregroundMark x1="9063" y1="10478" x2="62991" y2="7169"/>
                        <a14:foregroundMark x1="62991" y1="7169" x2="64653" y2="7169"/>
                        <a14:foregroundMark x1="27394" y1="5515" x2="37009" y2="5515"/>
                        <a14:foregroundMark x1="25883" y1="5515" x2="26154" y2="5515"/>
                        <a14:foregroundMark x1="11329" y1="5515" x2="25111" y2="5515"/>
                        <a14:foregroundMark x1="37009" y1="5515" x2="74320" y2="5147"/>
                        <a14:foregroundMark x1="74320" y1="5147" x2="80665" y2="5147"/>
                        <a14:foregroundMark x1="61178" y1="13051" x2="69033" y2="13235"/>
                        <a14:foregroundMark x1="64909" y1="4032" x2="79154" y2="5147"/>
                        <a14:foregroundMark x1="6344" y1="10294" x2="9970" y2="74449"/>
                        <a14:foregroundMark x1="9970" y1="74449" x2="9970" y2="74449"/>
                        <a14:foregroundMark x1="4683" y1="18199" x2="6325" y2="90152"/>
                        <a14:foregroundMark x1="3625" y1="73897" x2="3625" y2="91288"/>
                        <a14:foregroundMark x1="95945" y1="97993" x2="95770" y2="98897"/>
                        <a14:backgroundMark x1="2870" y1="3860" x2="2870" y2="3860"/>
                        <a14:backgroundMark x1="755" y1="13235" x2="755" y2="13235"/>
                        <a14:backgroundMark x1="1057" y1="7721" x2="453" y2="22426"/>
                        <a14:backgroundMark x1="2266" y1="5515" x2="2266" y2="5515"/>
                        <a14:backgroundMark x1="2266" y1="4779" x2="2115" y2="7169"/>
                        <a14:backgroundMark x1="2266" y1="7169" x2="2266" y2="8640"/>
                        <a14:backgroundMark x1="98338" y1="38419" x2="98489" y2="42463"/>
                        <a14:backgroundMark x1="97432" y1="37684" x2="97885" y2="42463"/>
                        <a14:backgroundMark x1="97281" y1="36765" x2="97281" y2="60478"/>
                        <a14:backgroundMark x1="85196" y1="184" x2="90785" y2="368"/>
                        <a14:backgroundMark x1="33082" y1="551" x2="40030" y2="368"/>
                        <a14:backgroundMark x1="14199" y1="551" x2="27644" y2="2390"/>
                        <a14:backgroundMark x1="27644" y1="2390" x2="33535" y2="1287"/>
                        <a14:backgroundMark x1="49547" y1="1287" x2="64955" y2="735"/>
                        <a14:backgroundMark x1="64955" y1="735" x2="68580" y2="735"/>
                        <a14:backgroundMark x1="95921" y1="97610" x2="99698" y2="81801"/>
                        <a14:backgroundMark x1="99698" y1="81801" x2="95921" y2="93015"/>
                        <a14:backgroundMark x1="95921" y1="93015" x2="95619" y2="93199"/>
                        <a14:backgroundMark x1="88671" y1="98346" x2="96224" y2="97426"/>
                        <a14:backgroundMark x1="3474" y1="92279" x2="10121" y2="99081"/>
                        <a14:backgroundMark x1="2719" y1="91360" x2="3172" y2="99816"/>
                        <a14:backgroundMark x1="14048" y1="99265" x2="17069" y2="99632"/>
                        <a14:backgroundMark x1="31571" y1="98529" x2="42447" y2="98897"/>
                        <a14:backgroundMark x1="42447" y1="98897" x2="42749" y2="99081"/>
                        <a14:backgroundMark x1="21903" y1="98346" x2="29154" y2="98346"/>
                        <a14:backgroundMark x1="48187" y1="98529" x2="63142" y2="99632"/>
                        <a14:backgroundMark x1="63142" y1="99632" x2="81571" y2="99265"/>
                        <a14:backgroundMark x1="81571" y1="99265" x2="81571" y2="99081"/>
                        <a14:backgroundMark x1="42749" y1="99265" x2="50151" y2="99265"/>
                        <a14:backgroundMark x1="28701" y1="96507" x2="31269" y2="97426"/>
                        <a14:backgroundMark x1="29154" y1="98162" x2="37009" y2="990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2146" y="259288"/>
            <a:ext cx="3526033" cy="270027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38582E0-57B1-4BB1-BC2B-51DA012C0E1D}"/>
              </a:ext>
            </a:extLst>
          </p:cNvPr>
          <p:cNvSpPr txBox="1"/>
          <p:nvPr/>
        </p:nvSpPr>
        <p:spPr>
          <a:xfrm>
            <a:off x="302949" y="829098"/>
            <a:ext cx="79802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xưa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Mai An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Hùng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mến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lầm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Mai An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giận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đày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đảo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844CF53-0F2A-4A14-9B4B-DEDC6CF4A12F}"/>
              </a:ext>
            </a:extLst>
          </p:cNvPr>
          <p:cNvSpPr txBox="1"/>
          <p:nvPr/>
        </p:nvSpPr>
        <p:spPr>
          <a:xfrm>
            <a:off x="260506" y="2128560"/>
            <a:ext cx="81616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Ở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đảo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chồng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nứa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475A914-D717-4BAB-B65C-D0960CA66F37}"/>
              </a:ext>
            </a:extLst>
          </p:cNvPr>
          <p:cNvSpPr txBox="1"/>
          <p:nvPr/>
        </p:nvSpPr>
        <p:spPr>
          <a:xfrm>
            <a:off x="282119" y="2941044"/>
            <a:ext cx="1166606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bay qua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đen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nhánh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Chàng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bèn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nhặt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gieo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nảy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mầm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bò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vỏ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thẫm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ruột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đen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nhánh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ngọt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chồng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đem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gieo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khắp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đảo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83E18FF-2C75-470A-A7CC-30B9A0FE1CDB}"/>
              </a:ext>
            </a:extLst>
          </p:cNvPr>
          <p:cNvSpPr txBox="1"/>
          <p:nvPr/>
        </p:nvSpPr>
        <p:spPr>
          <a:xfrm>
            <a:off x="260505" y="4874360"/>
            <a:ext cx="116493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cha, An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khắc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sóng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đem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hối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hận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chồng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DEFE4E1-59EC-4575-98F8-30F24D23779E}"/>
              </a:ext>
            </a:extLst>
          </p:cNvPr>
          <p:cNvSpPr txBox="1"/>
          <p:nvPr/>
        </p:nvSpPr>
        <p:spPr>
          <a:xfrm>
            <a:off x="260505" y="5961017"/>
            <a:ext cx="78482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hấu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nay.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A002366-A06F-4124-92FB-8EC21ECBF372}"/>
              </a:ext>
            </a:extLst>
          </p:cNvPr>
          <p:cNvSpPr txBox="1"/>
          <p:nvPr/>
        </p:nvSpPr>
        <p:spPr>
          <a:xfrm>
            <a:off x="7599021" y="6168622"/>
            <a:ext cx="40985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(Theo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Đổng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019F8C57-5A77-4E4D-B003-39DFA980B9A9}"/>
              </a:ext>
            </a:extLst>
          </p:cNvPr>
          <p:cNvSpPr/>
          <p:nvPr/>
        </p:nvSpPr>
        <p:spPr>
          <a:xfrm>
            <a:off x="343474" y="867751"/>
            <a:ext cx="402949" cy="378326"/>
          </a:xfrm>
          <a:prstGeom prst="ellipse">
            <a:avLst/>
          </a:prstGeom>
          <a:ln w="25400">
            <a:solidFill>
              <a:srgbClr val="00206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1</a:t>
            </a:r>
            <a:endParaRPr lang="vi-VN" sz="2400" b="1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75E7A990-258B-49F8-943D-214A34D851BF}"/>
              </a:ext>
            </a:extLst>
          </p:cNvPr>
          <p:cNvSpPr/>
          <p:nvPr/>
        </p:nvSpPr>
        <p:spPr>
          <a:xfrm>
            <a:off x="343474" y="2126055"/>
            <a:ext cx="402949" cy="378326"/>
          </a:xfrm>
          <a:prstGeom prst="ellipse">
            <a:avLst/>
          </a:prstGeom>
          <a:ln w="25400">
            <a:solidFill>
              <a:srgbClr val="00206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2</a:t>
            </a:r>
            <a:endParaRPr lang="vi-VN" sz="2400" b="1" dirty="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C0F38441-72FC-4D6F-9C0A-65B5CB9F5ACC}"/>
              </a:ext>
            </a:extLst>
          </p:cNvPr>
          <p:cNvSpPr/>
          <p:nvPr/>
        </p:nvSpPr>
        <p:spPr>
          <a:xfrm>
            <a:off x="323045" y="2962156"/>
            <a:ext cx="402949" cy="378326"/>
          </a:xfrm>
          <a:prstGeom prst="ellipse">
            <a:avLst/>
          </a:prstGeom>
          <a:ln w="25400">
            <a:solidFill>
              <a:srgbClr val="00206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3</a:t>
            </a:r>
            <a:endParaRPr lang="vi-VN" sz="2400" b="1" dirty="0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FE5BC5FF-836C-4B93-9E3F-D5C933052537}"/>
              </a:ext>
            </a:extLst>
          </p:cNvPr>
          <p:cNvSpPr/>
          <p:nvPr/>
        </p:nvSpPr>
        <p:spPr>
          <a:xfrm>
            <a:off x="346651" y="4926273"/>
            <a:ext cx="402949" cy="378326"/>
          </a:xfrm>
          <a:prstGeom prst="ellipse">
            <a:avLst/>
          </a:prstGeom>
          <a:ln w="25400">
            <a:solidFill>
              <a:srgbClr val="00206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4</a:t>
            </a:r>
            <a:endParaRPr lang="vi-VN" sz="2400" b="1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681543" y="620635"/>
            <a:ext cx="4551373" cy="718872"/>
          </a:xfrm>
          <a:prstGeom prst="rect">
            <a:avLst/>
          </a:prstGeom>
          <a:solidFill>
            <a:srgbClr val="FDFE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020"/>
            <a:r>
              <a:rPr lang="en-US" sz="4267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4267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267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4267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38582E0-57B1-4BB1-BC2B-51DA012C0E1D}"/>
              </a:ext>
            </a:extLst>
          </p:cNvPr>
          <p:cNvSpPr txBox="1"/>
          <p:nvPr/>
        </p:nvSpPr>
        <p:spPr>
          <a:xfrm>
            <a:off x="559558" y="1497842"/>
            <a:ext cx="110137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xưa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Mai An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Hùng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mến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lầm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Mai An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giận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đày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đảo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20703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960B489-86B3-4511-A5FE-6E6EA39DF67D}"/>
              </a:ext>
            </a:extLst>
          </p:cNvPr>
          <p:cNvSpPr txBox="1"/>
          <p:nvPr/>
        </p:nvSpPr>
        <p:spPr>
          <a:xfrm>
            <a:off x="736980" y="514911"/>
            <a:ext cx="1064525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xưa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Mai An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Tiêm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Hùng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mến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0B077F0-C789-4DBA-A84E-7FEFEE946E5E}"/>
              </a:ext>
            </a:extLst>
          </p:cNvPr>
          <p:cNvCxnSpPr>
            <a:cxnSpLocks/>
          </p:cNvCxnSpPr>
          <p:nvPr/>
        </p:nvCxnSpPr>
        <p:spPr>
          <a:xfrm flipH="1">
            <a:off x="2832110" y="551214"/>
            <a:ext cx="114886" cy="502306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B8D1189-7032-48F1-9213-1D059C60918D}"/>
              </a:ext>
            </a:extLst>
          </p:cNvPr>
          <p:cNvCxnSpPr>
            <a:cxnSpLocks/>
          </p:cNvCxnSpPr>
          <p:nvPr/>
        </p:nvCxnSpPr>
        <p:spPr>
          <a:xfrm flipH="1">
            <a:off x="8636182" y="514911"/>
            <a:ext cx="114886" cy="502306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431A56E-CCA7-4B12-AB19-057B73F1B536}"/>
              </a:ext>
            </a:extLst>
          </p:cNvPr>
          <p:cNvCxnSpPr>
            <a:cxnSpLocks/>
          </p:cNvCxnSpPr>
          <p:nvPr/>
        </p:nvCxnSpPr>
        <p:spPr>
          <a:xfrm flipH="1">
            <a:off x="5456151" y="1039713"/>
            <a:ext cx="114886" cy="502306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431A56E-CCA7-4B12-AB19-057B73F1B536}"/>
              </a:ext>
            </a:extLst>
          </p:cNvPr>
          <p:cNvCxnSpPr>
            <a:cxnSpLocks/>
          </p:cNvCxnSpPr>
          <p:nvPr/>
        </p:nvCxnSpPr>
        <p:spPr>
          <a:xfrm flipH="1">
            <a:off x="5538243" y="1051120"/>
            <a:ext cx="114886" cy="502306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8C9F4AC1-157B-4DF6-9F73-7C811C47B5E7}"/>
              </a:ext>
            </a:extLst>
          </p:cNvPr>
          <p:cNvSpPr txBox="1"/>
          <p:nvPr/>
        </p:nvSpPr>
        <p:spPr>
          <a:xfrm>
            <a:off x="747134" y="1594100"/>
            <a:ext cx="27060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đảo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vi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C9F4AC1-157B-4DF6-9F73-7C811C47B5E7}"/>
              </a:ext>
            </a:extLst>
          </p:cNvPr>
          <p:cNvSpPr txBox="1"/>
          <p:nvPr/>
        </p:nvSpPr>
        <p:spPr>
          <a:xfrm>
            <a:off x="2933052" y="1596377"/>
            <a:ext cx="40409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đảo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ở. </a:t>
            </a:r>
            <a:endParaRPr lang="vi-VN" sz="32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5906" y="2374710"/>
            <a:ext cx="7165074" cy="401244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93B870F-7051-4384-B82A-4B302F8AF352}"/>
              </a:ext>
            </a:extLst>
          </p:cNvPr>
          <p:cNvSpPr txBox="1"/>
          <p:nvPr/>
        </p:nvSpPr>
        <p:spPr>
          <a:xfrm>
            <a:off x="747134" y="2340517"/>
            <a:ext cx="106351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đày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 đưa đến sống hoặc giam ở một nơi xa, hẻo lánh </a:t>
            </a:r>
          </a:p>
          <a:p>
            <a:r>
              <a:rPr lang="vi-VN" sz="32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(một loại hình phạt)</a:t>
            </a:r>
            <a:r>
              <a:rPr lang="en-US" sz="32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200" i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vi-VN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8006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2" grpId="0"/>
      <p:bldP spid="12" grpId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615111515"/>
</p:tagLst>
</file>

<file path=ppt/theme/theme1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1_自定义设计方案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923</TotalTime>
  <Words>1518</Words>
  <Application>Microsoft Office PowerPoint</Application>
  <PresentationFormat>Widescreen</PresentationFormat>
  <Paragraphs>114</Paragraphs>
  <Slides>24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24</vt:i4>
      </vt:variant>
    </vt:vector>
  </HeadingPairs>
  <TitlesOfParts>
    <vt:vector size="41" baseType="lpstr">
      <vt:lpstr>Microsoft YaHei</vt:lpstr>
      <vt:lpstr>宋体</vt:lpstr>
      <vt:lpstr>宋体</vt:lpstr>
      <vt:lpstr>Arial</vt:lpstr>
      <vt:lpstr>Arial-Rounded</vt:lpstr>
      <vt:lpstr>Calibri</vt:lpstr>
      <vt:lpstr>Calibri Light</vt:lpstr>
      <vt:lpstr>黑体</vt:lpstr>
      <vt:lpstr>Times New Roman</vt:lpstr>
      <vt:lpstr>Wingdings</vt:lpstr>
      <vt:lpstr>1_Office Theme</vt:lpstr>
      <vt:lpstr>6_Office Theme</vt:lpstr>
      <vt:lpstr>4_Office Theme</vt:lpstr>
      <vt:lpstr>2_Office 主题​​</vt:lpstr>
      <vt:lpstr>7_Office Theme</vt:lpstr>
      <vt:lpstr>1_Default Design</vt:lpstr>
      <vt:lpstr>1_自定义设计方案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1. Vợ chồng Mai An Tiêm đã làm gì trên đảo hoang?</vt:lpstr>
      <vt:lpstr>   2. Mai An Tiêm nghĩ gì khi nhặt và gieo trồng loại hạt do chim thả xuống?</vt:lpstr>
      <vt:lpstr>3. Nối tiếp các câu sau đây để giới thiệu loại quả Mai An Tiêm đã trồng.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Chào mừng các em đến với tiết Tiếng Việt - Lớp 2</dc:title>
  <dc:creator>Admin</dc:creator>
  <cp:lastModifiedBy>THIS_PC</cp:lastModifiedBy>
  <cp:revision>101</cp:revision>
  <dcterms:created xsi:type="dcterms:W3CDTF">2021-05-24T09:52:12Z</dcterms:created>
  <dcterms:modified xsi:type="dcterms:W3CDTF">2024-04-15T02:28:16Z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