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6" r:id="rId4"/>
    <p:sldId id="257" r:id="rId5"/>
    <p:sldId id="265" r:id="rId6"/>
    <p:sldId id="261" r:id="rId7"/>
    <p:sldId id="270" r:id="rId8"/>
    <p:sldId id="269" r:id="rId9"/>
    <p:sldId id="263" r:id="rId10"/>
    <p:sldId id="272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3464B-2488-DD1E-7FB8-CC817860BB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DB31C4-B988-6EF8-33AD-A73425B9F8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A4DEB-96E5-093C-E18A-C49EA0F56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C841-84E7-4379-8324-9BF1130EC0B6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62A21-26C7-C6C4-6CC1-509B0964D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0A7DB7-AE0F-2DB1-FC74-009C211FB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74A-4C6E-4F95-A0D8-B1E5B2602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24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7885F-91D1-6E41-DEC4-6ADAA18B9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763F33-4B5B-8298-E3D7-2902B3872B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7363E0-A8FE-621C-3E1A-BB62481D7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C841-84E7-4379-8324-9BF1130EC0B6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9806C-5C53-C47E-C6C0-3337617A9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D35CF-E995-78E6-D111-4C2E76B0A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74A-4C6E-4F95-A0D8-B1E5B2602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9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F0970C-A12F-BCDE-CC19-F1452CC3B7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A18EA0-531C-B98C-AA4B-B7E7679BFB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206CB-B5D6-07F1-5691-F3A5A0F9F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C841-84E7-4379-8324-9BF1130EC0B6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8E1E8-97DA-F22A-0466-6D68E3171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4BFBB-7A46-AA88-D18A-E2B09AE91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74A-4C6E-4F95-A0D8-B1E5B2602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698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CA25B-D337-93B1-DD2E-A3EA8E79B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0158D-98A1-107B-0663-532AEE0C4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3E4F0-7B4F-7B5F-5EDD-8FB25FEAD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C841-84E7-4379-8324-9BF1130EC0B6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FF7322-7611-8A72-2830-3B67808DA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1868F-C76A-3857-5F79-E5D1BFCC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74A-4C6E-4F95-A0D8-B1E5B2602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050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E9607-EA95-AC02-1EC9-2DA705B2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6F1745-DB5C-E9A9-6441-2E78A25E2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AFB21-16FB-6ADD-E409-9D97DF35F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C841-84E7-4379-8324-9BF1130EC0B6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CD6ED1-E026-9838-5499-397FFBC18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AD43C7-6038-3D94-3BF6-198C809BB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74A-4C6E-4F95-A0D8-B1E5B2602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66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EEC52-83F0-F1ED-0FDF-307DA5067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FD4A8-A95D-663F-4C7A-E6F937DF8C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D244F3-3FF3-DF9E-5A02-AD1EB3BDD0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4EF9FF-2782-6BEE-7E5D-8E797E2C5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C841-84E7-4379-8324-9BF1130EC0B6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39FF8A-9F04-357A-AB87-EF3120080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3ED1D-04E8-E13B-36FA-132AF8FA9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74A-4C6E-4F95-A0D8-B1E5B2602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057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003DD-BA35-52DB-5A5E-3CA29ACA2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C61A7-F963-04E3-91F0-CE19BB9EE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7700CE-530D-DACF-6F4A-FF9D2728F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FFF404-3183-3633-117C-BC916AB032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11D3EB-7068-2B13-0C33-F52F5EF448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3F38A0-997B-FCCC-9801-9EEAF1791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C841-84E7-4379-8324-9BF1130EC0B6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412658-EDC8-D74A-4FD0-529E327BF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6D2E25-E446-B85F-230D-54C4877A5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74A-4C6E-4F95-A0D8-B1E5B2602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444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6549-C766-BAF0-3AAA-054FD275F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AE177-76A8-5572-9748-313896CE0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C841-84E7-4379-8324-9BF1130EC0B6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99077D-F38C-8AE7-BAF9-D094CA897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0D8CBE-697F-2CB4-8E88-156C3167F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74A-4C6E-4F95-A0D8-B1E5B2602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50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33C703-6A20-84CF-2AF8-AA13992F4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C841-84E7-4379-8324-9BF1130EC0B6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1CE4-2281-DBB5-D442-D879F9944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308A12-6F2C-07E0-7E75-2598DB5E5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74A-4C6E-4F95-A0D8-B1E5B2602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20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56241-B329-1750-B094-E054C6E0C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426D4-3C32-15AA-CE60-E7FEC2FF6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3D2216-8786-0B03-7845-CD0E3A3F8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1D0BE8-9E87-E61C-BE8E-C07A770E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C841-84E7-4379-8324-9BF1130EC0B6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41D0B0-17E4-3E5B-E7A2-754B2CD2C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B607BA-D840-4DEF-139E-A5BB39B2E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74A-4C6E-4F95-A0D8-B1E5B2602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813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945B5-71F0-580B-0C5C-8857E2C2B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9AC112-13C6-1973-D8AF-162CA51A8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DDA0D2-0831-AAEB-6D99-2C91B45644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EEA21F-CB1E-0A16-19F0-61791E56B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C841-84E7-4379-8324-9BF1130EC0B6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CFCA5D-7789-2ED2-1ABD-9E54AB9AB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3A8824-90F0-EDC5-A4F3-F5990F73C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2374A-4C6E-4F95-A0D8-B1E5B2602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580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5293BD-8AEF-6809-FAE7-AA8AAE0EA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82E1F5-D87E-D7BB-2E17-8C5E2EF79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39415-C2F6-B5AB-2A1D-0B4B8EC970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AC841-84E7-4379-8324-9BF1130EC0B6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963BB-24D7-113A-445B-5A17B1C1CA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B20C0-165A-FDA8-7304-B736C296D2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2374A-4C6E-4F95-A0D8-B1E5B2602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35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CA371-EA64-177E-2EDB-039E70893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ACD1D9-99BF-1BD9-E850-6EDE7D9CF3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09801A7-1578-8630-CE3C-ED5D1295C60B}"/>
              </a:ext>
            </a:extLst>
          </p:cNvPr>
          <p:cNvSpPr/>
          <p:nvPr/>
        </p:nvSpPr>
        <p:spPr>
          <a:xfrm>
            <a:off x="-94094" y="1828561"/>
            <a:ext cx="9862443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chemeClr val="accent4"/>
                </a:solidFill>
                <a:effectLst/>
              </a:rPr>
              <a:t>Mĩ</a:t>
            </a:r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en-US" sz="5400" b="1" cap="none" spc="0" dirty="0" err="1">
                <a:ln/>
                <a:solidFill>
                  <a:schemeClr val="accent4"/>
                </a:solidFill>
                <a:effectLst/>
              </a:rPr>
              <a:t>thuật</a:t>
            </a:r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 4</a:t>
            </a:r>
          </a:p>
          <a:p>
            <a:pPr algn="ctr"/>
            <a:r>
              <a:rPr lang="en-US" sz="4400" b="1" dirty="0">
                <a:ln/>
                <a:solidFill>
                  <a:schemeClr val="accent4"/>
                </a:solidFill>
              </a:rPr>
              <a:t>Bài1: </a:t>
            </a:r>
            <a:r>
              <a:rPr lang="en-US" sz="4400" b="1" dirty="0" err="1">
                <a:ln/>
                <a:solidFill>
                  <a:schemeClr val="accent4"/>
                </a:solidFill>
              </a:rPr>
              <a:t>Sản</a:t>
            </a:r>
            <a:r>
              <a:rPr lang="en-US" sz="4400" b="1" dirty="0">
                <a:ln/>
                <a:solidFill>
                  <a:schemeClr val="accent4"/>
                </a:solidFill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</a:rPr>
              <a:t>phẩm</a:t>
            </a:r>
            <a:r>
              <a:rPr lang="en-US" sz="4400" b="1" dirty="0">
                <a:ln/>
                <a:solidFill>
                  <a:schemeClr val="accent4"/>
                </a:solidFill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</a:rPr>
              <a:t>mĩ</a:t>
            </a:r>
            <a:r>
              <a:rPr lang="en-US" sz="4400" b="1" dirty="0">
                <a:ln/>
                <a:solidFill>
                  <a:schemeClr val="accent4"/>
                </a:solidFill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</a:rPr>
              <a:t>thuật</a:t>
            </a:r>
            <a:r>
              <a:rPr lang="en-US" sz="4400" b="1" dirty="0">
                <a:ln/>
                <a:solidFill>
                  <a:schemeClr val="accent4"/>
                </a:solidFill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</a:rPr>
              <a:t>với</a:t>
            </a:r>
            <a:r>
              <a:rPr lang="en-US" sz="4400" b="1" dirty="0">
                <a:ln/>
                <a:solidFill>
                  <a:schemeClr val="accent4"/>
                </a:solidFill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</a:rPr>
              <a:t>các</a:t>
            </a:r>
            <a:r>
              <a:rPr lang="en-US" sz="4400" b="1" dirty="0">
                <a:ln/>
                <a:solidFill>
                  <a:schemeClr val="accent4"/>
                </a:solidFill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</a:rPr>
              <a:t>lớp</a:t>
            </a:r>
            <a:r>
              <a:rPr lang="en-US" sz="4400" b="1" dirty="0">
                <a:ln/>
                <a:solidFill>
                  <a:schemeClr val="accent4"/>
                </a:solidFill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</a:rPr>
              <a:t>cảnh</a:t>
            </a:r>
            <a:endParaRPr lang="en-US" sz="4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126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DAD06-692B-7DDA-CCC1-EC9A8AE80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8D75FD-300C-6C9E-638E-9D6EC683E2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9"/>
          <a:stretch/>
        </p:blipFill>
        <p:spPr>
          <a:xfrm>
            <a:off x="0" y="0"/>
            <a:ext cx="12192000" cy="694745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E1AE16-AA09-44E5-4684-6717DEB10FFE}"/>
              </a:ext>
            </a:extLst>
          </p:cNvPr>
          <p:cNvSpPr txBox="1"/>
          <p:nvPr/>
        </p:nvSpPr>
        <p:spPr>
          <a:xfrm>
            <a:off x="838200" y="519807"/>
            <a:ext cx="98596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highlight>
                  <a:srgbClr val="FFFF00"/>
                </a:highlight>
              </a:rPr>
              <a:t>DẶN DÒ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75F6CF-FB60-BD13-0F09-A5F82B551531}"/>
              </a:ext>
            </a:extLst>
          </p:cNvPr>
          <p:cNvSpPr txBox="1"/>
          <p:nvPr/>
        </p:nvSpPr>
        <p:spPr>
          <a:xfrm>
            <a:off x="2974428" y="1845370"/>
            <a:ext cx="46474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Hoàn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sản</a:t>
            </a:r>
            <a:r>
              <a:rPr lang="en-US" sz="2800" dirty="0"/>
              <a:t> </a:t>
            </a:r>
            <a:r>
              <a:rPr lang="en-US" sz="2800" dirty="0" err="1"/>
              <a:t>phẩm</a:t>
            </a:r>
            <a:r>
              <a:rPr lang="en-US" sz="2800" dirty="0"/>
              <a:t> </a:t>
            </a:r>
          </a:p>
          <a:p>
            <a:r>
              <a:rPr lang="en-US" sz="2800" dirty="0" err="1"/>
              <a:t>Chuẩn</a:t>
            </a:r>
            <a:r>
              <a:rPr lang="en-US" sz="2800" dirty="0"/>
              <a:t> </a:t>
            </a:r>
            <a:r>
              <a:rPr lang="en-US" sz="2800" dirty="0" err="1"/>
              <a:t>bị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 dung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196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DC7BD-6879-4D91-A859-C6DCCF5D2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1F3A2C-BC36-5F7F-0375-222F523338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EBDE339-C87F-1370-E341-6CCA1E0C1FEB}"/>
              </a:ext>
            </a:extLst>
          </p:cNvPr>
          <p:cNvSpPr/>
          <p:nvPr/>
        </p:nvSpPr>
        <p:spPr>
          <a:xfrm>
            <a:off x="1386762" y="1229023"/>
            <a:ext cx="94184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CẢM ƠN THẦY CÔ VÀ CÁC BẠN !</a:t>
            </a:r>
          </a:p>
        </p:txBody>
      </p:sp>
    </p:spTree>
    <p:extLst>
      <p:ext uri="{BB962C8B-B14F-4D97-AF65-F5344CB8AC3E}">
        <p14:creationId xmlns:p14="http://schemas.microsoft.com/office/powerpoint/2010/main" val="2080483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A0936-98F8-DAD6-CEBC-947940664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5713B7-E4D5-1C33-D6D8-A6959E49E3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7CCAA8-3117-2F0F-1AC3-9964A84B2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939" y="1381540"/>
            <a:ext cx="8178455" cy="458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67518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F55FE-56E6-17EF-E22B-6CF4E679D9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08690C-1AA2-F1EA-7716-519EE1FD1E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FA30F1-435D-41C0-8CD7-15C3E97EC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98" y="0"/>
            <a:ext cx="12262898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A2272BA-F0C8-ACCB-E5CF-8A01B4A5B8A9}"/>
              </a:ext>
            </a:extLst>
          </p:cNvPr>
          <p:cNvSpPr/>
          <p:nvPr/>
        </p:nvSpPr>
        <p:spPr>
          <a:xfrm>
            <a:off x="3805959" y="755135"/>
            <a:ext cx="36327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KHỞI ĐỘNG</a:t>
            </a:r>
            <a:endParaRPr lang="en-US" sz="4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90809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4807D-7696-0C79-3855-5958A173D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B8E8C38-6809-F9D9-7B82-A3275329A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2D7C5F-7599-2C12-FCFD-E46B8A2C8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208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1F3561-832E-34EE-54F0-6C3A88732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1673" y="1274376"/>
            <a:ext cx="3164785" cy="4567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B853EE-5EAF-F597-DFC1-411B1EB199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8115" y="1274376"/>
            <a:ext cx="3164785" cy="4567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FA57F0-941A-A549-082C-4CB50814BF02}"/>
              </a:ext>
            </a:extLst>
          </p:cNvPr>
          <p:cNvSpPr txBox="1"/>
          <p:nvPr/>
        </p:nvSpPr>
        <p:spPr>
          <a:xfrm>
            <a:off x="902391" y="189865"/>
            <a:ext cx="108705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highlight>
                  <a:srgbClr val="FFFF00"/>
                </a:highlight>
              </a:rPr>
              <a:t>1: </a:t>
            </a:r>
            <a:r>
              <a:rPr lang="en-US" sz="3600" dirty="0" err="1">
                <a:highlight>
                  <a:srgbClr val="FFFF00"/>
                </a:highlight>
              </a:rPr>
              <a:t>Khám</a:t>
            </a:r>
            <a:r>
              <a:rPr lang="en-US" sz="3600" dirty="0">
                <a:highlight>
                  <a:srgbClr val="FFFF00"/>
                </a:highlight>
              </a:rPr>
              <a:t> </a:t>
            </a:r>
            <a:r>
              <a:rPr lang="en-US" sz="3600" dirty="0" err="1">
                <a:highlight>
                  <a:srgbClr val="FFFF00"/>
                </a:highlight>
              </a:rPr>
              <a:t>phá</a:t>
            </a:r>
            <a:r>
              <a:rPr lang="en-US" sz="3600" dirty="0">
                <a:highlight>
                  <a:srgbClr val="FFFF00"/>
                </a:highlight>
              </a:rPr>
              <a:t> </a:t>
            </a:r>
            <a:r>
              <a:rPr lang="en-US" sz="3600" dirty="0" err="1">
                <a:highlight>
                  <a:srgbClr val="FFFF00"/>
                </a:highlight>
              </a:rPr>
              <a:t>những</a:t>
            </a:r>
            <a:r>
              <a:rPr lang="en-US" sz="3600" dirty="0">
                <a:highlight>
                  <a:srgbClr val="FFFF00"/>
                </a:highlight>
              </a:rPr>
              <a:t> </a:t>
            </a:r>
            <a:r>
              <a:rPr lang="en-US" sz="3600" dirty="0" err="1">
                <a:highlight>
                  <a:srgbClr val="FFFF00"/>
                </a:highlight>
              </a:rPr>
              <a:t>lớp</a:t>
            </a:r>
            <a:r>
              <a:rPr lang="en-US" sz="3600" dirty="0">
                <a:highlight>
                  <a:srgbClr val="FFFF00"/>
                </a:highlight>
              </a:rPr>
              <a:t> </a:t>
            </a:r>
            <a:r>
              <a:rPr lang="en-US" sz="3600" dirty="0" err="1">
                <a:highlight>
                  <a:srgbClr val="FFFF00"/>
                </a:highlight>
              </a:rPr>
              <a:t>cảnh</a:t>
            </a:r>
            <a:r>
              <a:rPr lang="en-US" sz="3600" dirty="0">
                <a:highlight>
                  <a:srgbClr val="FFFF00"/>
                </a:highlight>
              </a:rPr>
              <a:t> </a:t>
            </a:r>
            <a:r>
              <a:rPr lang="en-US" sz="3600" dirty="0" err="1">
                <a:highlight>
                  <a:srgbClr val="FFFF00"/>
                </a:highlight>
              </a:rPr>
              <a:t>trong</a:t>
            </a:r>
            <a:r>
              <a:rPr lang="en-US" sz="3600" dirty="0">
                <a:highlight>
                  <a:srgbClr val="FFFF00"/>
                </a:highlight>
              </a:rPr>
              <a:t> </a:t>
            </a:r>
            <a:r>
              <a:rPr lang="en-US" sz="3600" dirty="0" err="1">
                <a:highlight>
                  <a:srgbClr val="FFFF00"/>
                </a:highlight>
              </a:rPr>
              <a:t>sản</a:t>
            </a:r>
            <a:r>
              <a:rPr lang="en-US" sz="3600" dirty="0">
                <a:highlight>
                  <a:srgbClr val="FFFF00"/>
                </a:highlight>
              </a:rPr>
              <a:t> </a:t>
            </a:r>
            <a:r>
              <a:rPr lang="en-US" sz="3600" dirty="0" err="1">
                <a:highlight>
                  <a:srgbClr val="FFFF00"/>
                </a:highlight>
              </a:rPr>
              <a:t>phẩm</a:t>
            </a:r>
            <a:r>
              <a:rPr lang="en-US" sz="3600" dirty="0">
                <a:highlight>
                  <a:srgbClr val="FFFF00"/>
                </a:highlight>
              </a:rPr>
              <a:t> </a:t>
            </a:r>
            <a:r>
              <a:rPr lang="en-US" sz="3600" dirty="0" err="1">
                <a:highlight>
                  <a:srgbClr val="FFFF00"/>
                </a:highlight>
              </a:rPr>
              <a:t>mĩ</a:t>
            </a:r>
            <a:r>
              <a:rPr lang="en-US" sz="3600" dirty="0">
                <a:highlight>
                  <a:srgbClr val="FFFF00"/>
                </a:highlight>
              </a:rPr>
              <a:t> </a:t>
            </a:r>
            <a:r>
              <a:rPr lang="en-US" sz="3600" dirty="0" err="1">
                <a:highlight>
                  <a:srgbClr val="FFFF00"/>
                </a:highlight>
              </a:rPr>
              <a:t>thuật</a:t>
            </a:r>
            <a:r>
              <a:rPr lang="en-US" sz="3600" dirty="0">
                <a:highlight>
                  <a:srgbClr val="FFFF00"/>
                </a:highlight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02A041-6189-48DA-F108-E2D8E2A19104}"/>
              </a:ext>
            </a:extLst>
          </p:cNvPr>
          <p:cNvSpPr txBox="1"/>
          <p:nvPr/>
        </p:nvSpPr>
        <p:spPr>
          <a:xfrm>
            <a:off x="104776" y="1430960"/>
            <a:ext cx="4722121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/>
              <a:t>+ Khung cảnh được thể hiện trong sản phẩm mĩ thuật là gì?</a:t>
            </a:r>
          </a:p>
          <a:p>
            <a:r>
              <a:rPr lang="vi-VN" sz="2800" dirty="0"/>
              <a:t>+ Hình ảnh ở các lớp cảnh xa, gần, trung gian là gì?</a:t>
            </a:r>
          </a:p>
          <a:p>
            <a:r>
              <a:rPr lang="vi-VN" sz="2800" dirty="0"/>
              <a:t>+ Theo em, hình thức tạo sản phẩm đó là gì?</a:t>
            </a:r>
          </a:p>
        </p:txBody>
      </p:sp>
    </p:spTree>
    <p:extLst>
      <p:ext uri="{BB962C8B-B14F-4D97-AF65-F5344CB8AC3E}">
        <p14:creationId xmlns:p14="http://schemas.microsoft.com/office/powerpoint/2010/main" val="63378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4807D-7696-0C79-3855-5958A173D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B8E8C38-6809-F9D9-7B82-A3275329A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2D7C5F-7599-2C12-FCFD-E46B8A2C8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208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BFBA62-7AB7-FA5C-64EC-0342665F0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027906"/>
            <a:ext cx="4629150" cy="18383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B136EF-FA7B-A507-BF1C-063FC77748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027906"/>
            <a:ext cx="5764214" cy="5485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EFF653-FB71-ED9C-679E-84DA4F6B37A3}"/>
              </a:ext>
            </a:extLst>
          </p:cNvPr>
          <p:cNvSpPr txBox="1"/>
          <p:nvPr/>
        </p:nvSpPr>
        <p:spPr>
          <a:xfrm>
            <a:off x="188844" y="258118"/>
            <a:ext cx="118143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highlight>
                  <a:srgbClr val="FFFF00"/>
                </a:highlight>
              </a:rPr>
              <a:t>2: Các bước tạo sản phẩm mĩ thuật với những lớp cảnh xa, gần.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27649B-E87D-01B1-B472-D44FFF5B2821}"/>
              </a:ext>
            </a:extLst>
          </p:cNvPr>
          <p:cNvSpPr txBox="1"/>
          <p:nvPr/>
        </p:nvSpPr>
        <p:spPr>
          <a:xfrm>
            <a:off x="198301" y="3308796"/>
            <a:ext cx="635358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/>
              <a:t>+ Cần bao nhiêu bước để tạo sản phẩm mĩ thuật với các lớp cảnh xa, gần?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71256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4807D-7696-0C79-3855-5958A173D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B8E8C38-6809-F9D9-7B82-A3275329A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2D7C5F-7599-2C12-FCFD-E46B8A2C8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208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DDA9E2-1D53-A8D4-15C8-29A420F9C491}"/>
              </a:ext>
            </a:extLst>
          </p:cNvPr>
          <p:cNvSpPr txBox="1"/>
          <p:nvPr/>
        </p:nvSpPr>
        <p:spPr>
          <a:xfrm>
            <a:off x="954157" y="748407"/>
            <a:ext cx="985961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highlight>
                  <a:srgbClr val="FFFF00"/>
                </a:highlight>
              </a:rPr>
              <a:t>3. LUYỆN TẬP – SÁNG TẠO</a:t>
            </a:r>
            <a:r>
              <a:rPr lang="en-US" sz="3200" b="1" dirty="0"/>
              <a:t>.</a:t>
            </a:r>
          </a:p>
          <a:p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mĩ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FD4197-0A84-8E3B-5790-9F82EABA2807}"/>
              </a:ext>
            </a:extLst>
          </p:cNvPr>
          <p:cNvSpPr txBox="1"/>
          <p:nvPr/>
        </p:nvSpPr>
        <p:spPr>
          <a:xfrm>
            <a:off x="954156" y="2073970"/>
            <a:ext cx="934278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b="0" i="0" dirty="0" err="1">
                <a:solidFill>
                  <a:srgbClr val="333333"/>
                </a:solidFill>
                <a:effectLst/>
              </a:rPr>
              <a:t>Xác</a:t>
            </a:r>
            <a:r>
              <a:rPr lang="en-US" sz="28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</a:rPr>
              <a:t>định</a:t>
            </a:r>
            <a:r>
              <a:rPr lang="en-US" sz="28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</a:rPr>
              <a:t>đề</a:t>
            </a:r>
            <a:r>
              <a:rPr lang="en-US" sz="28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</a:rPr>
              <a:t>tài</a:t>
            </a:r>
            <a:r>
              <a:rPr lang="en-US" sz="28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</a:rPr>
              <a:t>và</a:t>
            </a:r>
            <a:r>
              <a:rPr lang="en-US" sz="28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</a:rPr>
              <a:t>hình</a:t>
            </a:r>
            <a:r>
              <a:rPr lang="en-US" sz="28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</a:rPr>
              <a:t>ảnh</a:t>
            </a:r>
            <a:r>
              <a:rPr lang="en-US" sz="28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</a:rPr>
              <a:t>của</a:t>
            </a:r>
            <a:r>
              <a:rPr lang="en-US" sz="28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</a:rPr>
              <a:t>các</a:t>
            </a:r>
            <a:r>
              <a:rPr lang="en-US" sz="28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</a:rPr>
              <a:t>lớp</a:t>
            </a:r>
            <a:r>
              <a:rPr lang="en-US" sz="28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</a:rPr>
              <a:t>cảnh</a:t>
            </a:r>
            <a:r>
              <a:rPr lang="en-US" sz="28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</a:rPr>
              <a:t>sẽ</a:t>
            </a:r>
            <a:r>
              <a:rPr lang="en-US" sz="28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</a:rPr>
              <a:t>thể</a:t>
            </a:r>
            <a:r>
              <a:rPr lang="en-US" sz="28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</a:rPr>
              <a:t>hiện</a:t>
            </a:r>
            <a:r>
              <a:rPr lang="en-US" sz="28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</a:rPr>
              <a:t>và</a:t>
            </a:r>
            <a:r>
              <a:rPr lang="en-US" sz="28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</a:rPr>
              <a:t>thực</a:t>
            </a:r>
            <a:r>
              <a:rPr lang="en-US" sz="28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</a:rPr>
              <a:t>hiện</a:t>
            </a:r>
            <a:r>
              <a:rPr lang="en-US" sz="28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</a:rPr>
              <a:t>bài</a:t>
            </a:r>
            <a:r>
              <a:rPr lang="en-US" sz="28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</a:rPr>
              <a:t>tập</a:t>
            </a:r>
            <a:r>
              <a:rPr lang="en-US" sz="28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</a:rPr>
              <a:t>theo</a:t>
            </a:r>
            <a:r>
              <a:rPr lang="en-US" sz="28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2800" b="0" i="0" dirty="0" err="1">
                <a:solidFill>
                  <a:srgbClr val="333333"/>
                </a:solidFill>
                <a:effectLst/>
              </a:rPr>
              <a:t>gợi</a:t>
            </a:r>
            <a:r>
              <a:rPr lang="en-US" sz="2800" b="0" i="0" dirty="0">
                <a:solidFill>
                  <a:srgbClr val="333333"/>
                </a:solidFill>
                <a:effectLst/>
              </a:rPr>
              <a:t> ý:</a:t>
            </a:r>
          </a:p>
          <a:p>
            <a:pPr marL="457200" indent="-457200">
              <a:buFontTx/>
              <a:buChar char="-"/>
            </a:pPr>
            <a:r>
              <a:rPr lang="pt-BR" sz="2800" dirty="0"/>
              <a:t>Quê em vào buổi sáng sớm</a:t>
            </a:r>
            <a:endParaRPr lang="en-US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40CA6F-D142-1EBC-0DE2-3AFDDFBA7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586" y="2987951"/>
            <a:ext cx="3622813" cy="271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946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F2944-A38D-7324-BA87-906FEAB7F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5D409-CF3B-0EB5-0A3C-298CFDF0A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5FA9FF-2D5E-F1EB-8C2C-99C003F46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025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A8E89D-B9C4-13B1-8D30-3AADA1B321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851"/>
          <a:stretch/>
        </p:blipFill>
        <p:spPr>
          <a:xfrm>
            <a:off x="404191" y="1688720"/>
            <a:ext cx="3663747" cy="34805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FC464C-D062-5A7F-669C-1860CCC419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2129" y="1676586"/>
            <a:ext cx="3379783" cy="33842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06D091-2B27-C0DC-5C2E-CACA62220EF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7672"/>
          <a:stretch/>
        </p:blipFill>
        <p:spPr>
          <a:xfrm>
            <a:off x="8396919" y="1676586"/>
            <a:ext cx="3250074" cy="32407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971C3D3-2107-CC7A-7278-01A111948B19}"/>
              </a:ext>
            </a:extLst>
          </p:cNvPr>
          <p:cNvSpPr txBox="1"/>
          <p:nvPr/>
        </p:nvSpPr>
        <p:spPr>
          <a:xfrm>
            <a:off x="838200" y="519807"/>
            <a:ext cx="98596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highlight>
                  <a:srgbClr val="FFFF00"/>
                </a:highlight>
              </a:rPr>
              <a:t>BÀI THAM KHẢO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2385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4807D-7696-0C79-3855-5958A173D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B8E8C38-6809-F9D9-7B82-A3275329A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2D7C5F-7599-2C12-FCFD-E46B8A2C8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208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DF1F99-DE1A-84CA-6C2F-1E97F2474A80}"/>
              </a:ext>
            </a:extLst>
          </p:cNvPr>
          <p:cNvSpPr txBox="1"/>
          <p:nvPr/>
        </p:nvSpPr>
        <p:spPr>
          <a:xfrm>
            <a:off x="3217794" y="365125"/>
            <a:ext cx="61970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highlight>
                  <a:srgbClr val="FFFF00"/>
                </a:highlight>
              </a:rPr>
              <a:t>Trưng bày sản phẩm và chia sẻ.</a:t>
            </a:r>
            <a:endParaRPr lang="en-US" sz="3200" dirty="0">
              <a:highlight>
                <a:srgbClr val="FFFF00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2A259F-6917-1C90-A45A-BAF0F430E199}"/>
              </a:ext>
            </a:extLst>
          </p:cNvPr>
          <p:cNvSpPr txBox="1"/>
          <p:nvPr/>
        </p:nvSpPr>
        <p:spPr>
          <a:xfrm>
            <a:off x="2773017" y="1387662"/>
            <a:ext cx="739719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/>
              <a:t>+ Em thích sản phẩm nào? Vì sao?</a:t>
            </a:r>
          </a:p>
          <a:p>
            <a:r>
              <a:rPr lang="vi-VN" sz="2800" dirty="0"/>
              <a:t>+ Sản phẩm đó thể hiện khung cảnh gì?</a:t>
            </a:r>
          </a:p>
          <a:p>
            <a:r>
              <a:rPr lang="vi-VN" sz="2800" dirty="0"/>
              <a:t>+ Màu sắc của sản phẩm đó như thế nào?</a:t>
            </a:r>
          </a:p>
          <a:p>
            <a:r>
              <a:rPr lang="vi-VN" sz="2800" dirty="0"/>
              <a:t>+ Em thích nhất lớp cảnh nào trong sản phẩm? Vì sao?</a:t>
            </a:r>
          </a:p>
        </p:txBody>
      </p:sp>
    </p:spTree>
    <p:extLst>
      <p:ext uri="{BB962C8B-B14F-4D97-AF65-F5344CB8AC3E}">
        <p14:creationId xmlns:p14="http://schemas.microsoft.com/office/powerpoint/2010/main" val="420267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4807D-7696-0C79-3855-5958A173D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B8E8C38-6809-F9D9-7B82-A3275329A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2D7C5F-7599-2C12-FCFD-E46B8A2C8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208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BB9244-BB63-6F9A-A6E6-C5914436E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592" y="1591918"/>
            <a:ext cx="4667250" cy="4191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B64D6E-CF26-6D04-C79A-87BCED7E12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9633" y="1463330"/>
            <a:ext cx="3914775" cy="44481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B542A0-AFC9-2905-3CA2-E6EE43E0CBA5}"/>
              </a:ext>
            </a:extLst>
          </p:cNvPr>
          <p:cNvSpPr txBox="1"/>
          <p:nvPr/>
        </p:nvSpPr>
        <p:spPr>
          <a:xfrm>
            <a:off x="1393549" y="482254"/>
            <a:ext cx="94049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highlight>
                  <a:srgbClr val="FFFF00"/>
                </a:highlight>
              </a:rPr>
              <a:t>Tìm</a:t>
            </a:r>
            <a:r>
              <a:rPr lang="en-US" sz="3600" dirty="0">
                <a:highlight>
                  <a:srgbClr val="FFFF00"/>
                </a:highlight>
              </a:rPr>
              <a:t> </a:t>
            </a:r>
            <a:r>
              <a:rPr lang="en-US" sz="3600" dirty="0" err="1">
                <a:highlight>
                  <a:srgbClr val="FFFF00"/>
                </a:highlight>
              </a:rPr>
              <a:t>hiểu</a:t>
            </a:r>
            <a:r>
              <a:rPr lang="en-US" sz="3600" dirty="0">
                <a:highlight>
                  <a:srgbClr val="FFFF00"/>
                </a:highlight>
              </a:rPr>
              <a:t> </a:t>
            </a:r>
            <a:r>
              <a:rPr lang="en-US" sz="3600" dirty="0" err="1">
                <a:highlight>
                  <a:srgbClr val="FFFF00"/>
                </a:highlight>
              </a:rPr>
              <a:t>các</a:t>
            </a:r>
            <a:r>
              <a:rPr lang="en-US" sz="3600" dirty="0">
                <a:highlight>
                  <a:srgbClr val="FFFF00"/>
                </a:highlight>
              </a:rPr>
              <a:t> </a:t>
            </a:r>
            <a:r>
              <a:rPr lang="en-US" sz="3600" dirty="0" err="1">
                <a:highlight>
                  <a:srgbClr val="FFFF00"/>
                </a:highlight>
              </a:rPr>
              <a:t>lớp</a:t>
            </a:r>
            <a:r>
              <a:rPr lang="en-US" sz="3600" dirty="0">
                <a:highlight>
                  <a:srgbClr val="FFFF00"/>
                </a:highlight>
              </a:rPr>
              <a:t> </a:t>
            </a:r>
            <a:r>
              <a:rPr lang="en-US" sz="3600" dirty="0" err="1">
                <a:highlight>
                  <a:srgbClr val="FFFF00"/>
                </a:highlight>
              </a:rPr>
              <a:t>cảnh</a:t>
            </a:r>
            <a:r>
              <a:rPr lang="en-US" sz="3600" dirty="0">
                <a:highlight>
                  <a:srgbClr val="FFFF00"/>
                </a:highlight>
              </a:rPr>
              <a:t> </a:t>
            </a:r>
            <a:r>
              <a:rPr lang="en-US" sz="3600" dirty="0" err="1">
                <a:highlight>
                  <a:srgbClr val="FFFF00"/>
                </a:highlight>
              </a:rPr>
              <a:t>trong</a:t>
            </a:r>
            <a:r>
              <a:rPr lang="en-US" sz="3600" dirty="0">
                <a:highlight>
                  <a:srgbClr val="FFFF00"/>
                </a:highlight>
              </a:rPr>
              <a:t> </a:t>
            </a:r>
            <a:r>
              <a:rPr lang="en-US" sz="3600" dirty="0" err="1">
                <a:highlight>
                  <a:srgbClr val="FFFF00"/>
                </a:highlight>
              </a:rPr>
              <a:t>sản</a:t>
            </a:r>
            <a:r>
              <a:rPr lang="en-US" sz="3600" dirty="0">
                <a:highlight>
                  <a:srgbClr val="FFFF00"/>
                </a:highlight>
              </a:rPr>
              <a:t> </a:t>
            </a:r>
            <a:r>
              <a:rPr lang="en-US" sz="3600" dirty="0" err="1">
                <a:highlight>
                  <a:srgbClr val="FFFF00"/>
                </a:highlight>
              </a:rPr>
              <a:t>phẩm</a:t>
            </a:r>
            <a:r>
              <a:rPr lang="en-US" sz="3600" dirty="0">
                <a:highlight>
                  <a:srgbClr val="FFFF00"/>
                </a:highlight>
              </a:rPr>
              <a:t> </a:t>
            </a:r>
            <a:r>
              <a:rPr lang="en-US" sz="3600" dirty="0" err="1">
                <a:highlight>
                  <a:srgbClr val="FFFF00"/>
                </a:highlight>
              </a:rPr>
              <a:t>mĩ</a:t>
            </a:r>
            <a:r>
              <a:rPr lang="en-US" sz="3600" dirty="0">
                <a:highlight>
                  <a:srgbClr val="FFFF00"/>
                </a:highlight>
              </a:rPr>
              <a:t> </a:t>
            </a:r>
            <a:r>
              <a:rPr lang="en-US" sz="3600" dirty="0" err="1">
                <a:highlight>
                  <a:srgbClr val="FFFF00"/>
                </a:highlight>
              </a:rPr>
              <a:t>thuật</a:t>
            </a:r>
            <a:r>
              <a:rPr lang="en-US" sz="3600" dirty="0">
                <a:highlight>
                  <a:srgbClr val="FFFF00"/>
                </a:highlight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D765E2-060C-B8C2-D4AC-514ABC99E5D2}"/>
              </a:ext>
            </a:extLst>
          </p:cNvPr>
          <p:cNvSpPr txBox="1"/>
          <p:nvPr/>
        </p:nvSpPr>
        <p:spPr>
          <a:xfrm>
            <a:off x="838200" y="6332432"/>
            <a:ext cx="10955406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Em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8BC779-603A-7478-547B-3BF3B301C025}"/>
              </a:ext>
            </a:extLst>
          </p:cNvPr>
          <p:cNvSpPr txBox="1"/>
          <p:nvPr/>
        </p:nvSpPr>
        <p:spPr>
          <a:xfrm>
            <a:off x="1125191" y="1116962"/>
            <a:ext cx="99416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Quan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thêm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</a:t>
            </a:r>
            <a:r>
              <a:rPr lang="en-US" dirty="0" err="1"/>
              <a:t>mĩ</a:t>
            </a:r>
            <a:r>
              <a:rPr lang="en-US" dirty="0"/>
              <a:t> </a:t>
            </a:r>
            <a:r>
              <a:rPr lang="en-US" dirty="0" err="1"/>
              <a:t>thuật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cảnh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8716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286</Words>
  <Application>Microsoft Office PowerPoint</Application>
  <PresentationFormat>Widescreen</PresentationFormat>
  <Paragraphs>26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Techsi.vn</cp:lastModifiedBy>
  <cp:revision>10</cp:revision>
  <dcterms:created xsi:type="dcterms:W3CDTF">2023-08-08T17:57:39Z</dcterms:created>
  <dcterms:modified xsi:type="dcterms:W3CDTF">2023-11-18T01:52:22Z</dcterms:modified>
</cp:coreProperties>
</file>