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0" r:id="rId3"/>
    <p:sldMasterId id="2147483726" r:id="rId4"/>
  </p:sldMasterIdLst>
  <p:notesMasterIdLst>
    <p:notesMasterId r:id="rId38"/>
  </p:notesMasterIdLst>
  <p:sldIdLst>
    <p:sldId id="256" r:id="rId5"/>
    <p:sldId id="272" r:id="rId6"/>
    <p:sldId id="27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9" r:id="rId16"/>
    <p:sldId id="274" r:id="rId17"/>
    <p:sldId id="278" r:id="rId18"/>
    <p:sldId id="285" r:id="rId19"/>
    <p:sldId id="287" r:id="rId20"/>
    <p:sldId id="288" r:id="rId21"/>
    <p:sldId id="289" r:id="rId22"/>
    <p:sldId id="290" r:id="rId23"/>
    <p:sldId id="291" r:id="rId24"/>
    <p:sldId id="292" r:id="rId25"/>
    <p:sldId id="277" r:id="rId26"/>
    <p:sldId id="293" r:id="rId27"/>
    <p:sldId id="294" r:id="rId28"/>
    <p:sldId id="276" r:id="rId29"/>
    <p:sldId id="279" r:id="rId30"/>
    <p:sldId id="286" r:id="rId31"/>
    <p:sldId id="280" r:id="rId32"/>
    <p:sldId id="281" r:id="rId33"/>
    <p:sldId id="282" r:id="rId34"/>
    <p:sldId id="283" r:id="rId35"/>
    <p:sldId id="284" r:id="rId36"/>
    <p:sldId id="25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0105-A4E6-421D-952B-FED2C526B383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4D3CE-C357-415D-8798-5BAF31C37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7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332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8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1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3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2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rgbClr val="DE80D7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953466" y="-999656"/>
            <a:ext cx="997937" cy="2335925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 txBox="1">
            <a:spLocks noGrp="1"/>
          </p:cNvSpPr>
          <p:nvPr>
            <p:ph type="ctrTitle"/>
          </p:nvPr>
        </p:nvSpPr>
        <p:spPr>
          <a:xfrm>
            <a:off x="996933" y="1804000"/>
            <a:ext cx="58900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 b="1">
                <a:solidFill>
                  <a:srgbClr val="191919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ubTitle" idx="1"/>
          </p:nvPr>
        </p:nvSpPr>
        <p:spPr>
          <a:xfrm>
            <a:off x="996933" y="4711200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87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2" name="Google Shape;52;p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0" name="Google Shape;80;p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1" name="Google Shape;81;p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 rot="-2225305">
              <a:off x="8520032" y="12613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971000" y="3562433"/>
            <a:ext cx="6250000" cy="13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5396000" y="1891667"/>
            <a:ext cx="140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00" y="5145433"/>
            <a:ext cx="5813600" cy="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960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124;p4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5" name="Google Shape;125;p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60000" y="1932433"/>
            <a:ext cx="10272000" cy="4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Barlow Medium"/>
              <a:buChar char="●"/>
              <a:defRPr sz="1467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3085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38" name="Google Shape;138;p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" name="Google Shape;166;p5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67" name="Google Shape;167;p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3" name="Google Shape;173;p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1"/>
          </p:nvPr>
        </p:nvSpPr>
        <p:spPr>
          <a:xfrm>
            <a:off x="1940617" y="3617633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subTitle" idx="2"/>
          </p:nvPr>
        </p:nvSpPr>
        <p:spPr>
          <a:xfrm>
            <a:off x="6813784" y="3617567"/>
            <a:ext cx="34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ubTitle" idx="3"/>
          </p:nvPr>
        </p:nvSpPr>
        <p:spPr>
          <a:xfrm>
            <a:off x="1940617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"/>
          <p:cNvSpPr txBox="1">
            <a:spLocks noGrp="1"/>
          </p:cNvSpPr>
          <p:nvPr>
            <p:ph type="subTitle" idx="4"/>
          </p:nvPr>
        </p:nvSpPr>
        <p:spPr>
          <a:xfrm>
            <a:off x="6813784" y="4360333"/>
            <a:ext cx="3437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116585" y="2681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249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84" name="Google Shape;184;p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2" name="Google Shape;212;p6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13" name="Google Shape;213;p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9" name="Google Shape;219;p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6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"/>
          <p:cNvSpPr/>
          <p:nvPr/>
        </p:nvSpPr>
        <p:spPr>
          <a:xfrm rot="1604515">
            <a:off x="181765" y="1756112"/>
            <a:ext cx="693444" cy="82803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4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25" name="Google Shape;225;p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3" name="Google Shape;253;p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54" name="Google Shape;254;p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body" idx="1"/>
          </p:nvPr>
        </p:nvSpPr>
        <p:spPr>
          <a:xfrm>
            <a:off x="960000" y="2063200"/>
            <a:ext cx="6116000" cy="2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 sz="2000">
                <a:solidFill>
                  <a:srgbClr val="434343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/>
          <p:nvPr/>
        </p:nvSpPr>
        <p:spPr>
          <a:xfrm rot="10800000">
            <a:off x="590784" y="53561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7"/>
          <p:cNvSpPr/>
          <p:nvPr/>
        </p:nvSpPr>
        <p:spPr>
          <a:xfrm rot="10800000">
            <a:off x="11231985" y="556533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57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268" name="Google Shape;268;p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96" name="Google Shape;296;p8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297" name="Google Shape;297;p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3" name="Google Shape;303;p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5" name="Google Shape;305;p8"/>
          <p:cNvSpPr/>
          <p:nvPr/>
        </p:nvSpPr>
        <p:spPr>
          <a:xfrm flipH="1">
            <a:off x="92751" y="4210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8"/>
          <p:cNvSpPr/>
          <p:nvPr/>
        </p:nvSpPr>
        <p:spPr>
          <a:xfrm flipH="1">
            <a:off x="11238518" y="2599251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8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732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10" name="Google Shape;310;p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8" name="Google Shape;338;p9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39" name="Google Shape;339;p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5" name="Google Shape;345;p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9"/>
          <p:cNvSpPr txBox="1">
            <a:spLocks noGrp="1"/>
          </p:cNvSpPr>
          <p:nvPr>
            <p:ph type="title"/>
          </p:nvPr>
        </p:nvSpPr>
        <p:spPr>
          <a:xfrm>
            <a:off x="953467" y="3351817"/>
            <a:ext cx="54784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7" name="Google Shape;347;p9"/>
          <p:cNvSpPr txBox="1">
            <a:spLocks noGrp="1"/>
          </p:cNvSpPr>
          <p:nvPr>
            <p:ph type="subTitle" idx="1"/>
          </p:nvPr>
        </p:nvSpPr>
        <p:spPr>
          <a:xfrm>
            <a:off x="960000" y="4381051"/>
            <a:ext cx="547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17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71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10"/>
          <p:cNvGrpSpPr/>
          <p:nvPr/>
        </p:nvGrpSpPr>
        <p:grpSpPr>
          <a:xfrm flipH="1">
            <a:off x="-58749" y="-999656"/>
            <a:ext cx="12792369" cy="8025927"/>
            <a:chOff x="-253462" y="-749742"/>
            <a:chExt cx="9594277" cy="6019445"/>
          </a:xfrm>
        </p:grpSpPr>
        <p:sp>
          <p:nvSpPr>
            <p:cNvPr id="353" name="Google Shape;353;p10"/>
            <p:cNvSpPr/>
            <p:nvPr/>
          </p:nvSpPr>
          <p:spPr>
            <a:xfrm>
              <a:off x="-2534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" name="Google Shape;357;p10"/>
          <p:cNvSpPr txBox="1">
            <a:spLocks noGrp="1"/>
          </p:cNvSpPr>
          <p:nvPr>
            <p:ph type="title"/>
          </p:nvPr>
        </p:nvSpPr>
        <p:spPr>
          <a:xfrm>
            <a:off x="960000" y="4846767"/>
            <a:ext cx="6326800" cy="12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11729079" y="1637929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-399449" y="23073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07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362" name="Google Shape;362;p1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1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1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1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1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1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1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1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1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1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1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1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1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0" name="Google Shape;390;p11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391" name="Google Shape;391;p1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82033" y="3326917"/>
            <a:ext cx="6158800" cy="18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4666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82033" y="5177151"/>
            <a:ext cx="61588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0" name="Google Shape;400;p11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11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560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3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74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1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06" name="Google Shape;406;p1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1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1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1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1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1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1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1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1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1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1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1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1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1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1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1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1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1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1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1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1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1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1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1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1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1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1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1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4" name="Google Shape;434;p13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35" name="Google Shape;435;p1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1" name="Google Shape;441;p1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>
            <a:spLocks noGrp="1"/>
          </p:cNvSpPr>
          <p:nvPr>
            <p:ph type="title"/>
          </p:nvPr>
        </p:nvSpPr>
        <p:spPr>
          <a:xfrm>
            <a:off x="1903017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2328867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4" name="Google Shape;444;p13"/>
          <p:cNvSpPr txBox="1">
            <a:spLocks noGrp="1"/>
          </p:cNvSpPr>
          <p:nvPr>
            <p:ph type="subTitle" idx="1"/>
          </p:nvPr>
        </p:nvSpPr>
        <p:spPr>
          <a:xfrm>
            <a:off x="1903035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3"/>
          <p:cNvSpPr txBox="1">
            <a:spLocks noGrp="1"/>
          </p:cNvSpPr>
          <p:nvPr>
            <p:ph type="title" idx="3"/>
          </p:nvPr>
        </p:nvSpPr>
        <p:spPr>
          <a:xfrm>
            <a:off x="7673200" y="2283851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6" name="Google Shape;446;p13"/>
          <p:cNvSpPr txBox="1">
            <a:spLocks noGrp="1"/>
          </p:cNvSpPr>
          <p:nvPr>
            <p:ph type="title" idx="4" hasCustomPrompt="1"/>
          </p:nvPr>
        </p:nvSpPr>
        <p:spPr>
          <a:xfrm>
            <a:off x="6736933" y="2328851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47" name="Google Shape;447;p13"/>
          <p:cNvSpPr txBox="1">
            <a:spLocks noGrp="1"/>
          </p:cNvSpPr>
          <p:nvPr>
            <p:ph type="subTitle" idx="5"/>
          </p:nvPr>
        </p:nvSpPr>
        <p:spPr>
          <a:xfrm>
            <a:off x="7673200" y="3065900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"/>
          <p:cNvSpPr txBox="1">
            <a:spLocks noGrp="1"/>
          </p:cNvSpPr>
          <p:nvPr>
            <p:ph type="title" idx="6"/>
          </p:nvPr>
        </p:nvSpPr>
        <p:spPr>
          <a:xfrm>
            <a:off x="4788108" y="4381733"/>
            <a:ext cx="355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13"/>
          <p:cNvSpPr txBox="1">
            <a:spLocks noGrp="1"/>
          </p:cNvSpPr>
          <p:nvPr>
            <p:ph type="title" idx="7" hasCustomPrompt="1"/>
          </p:nvPr>
        </p:nvSpPr>
        <p:spPr>
          <a:xfrm>
            <a:off x="3845192" y="4322433"/>
            <a:ext cx="8652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50" name="Google Shape;450;p13"/>
          <p:cNvSpPr txBox="1">
            <a:spLocks noGrp="1"/>
          </p:cNvSpPr>
          <p:nvPr>
            <p:ph type="subTitle" idx="8"/>
          </p:nvPr>
        </p:nvSpPr>
        <p:spPr>
          <a:xfrm>
            <a:off x="4788117" y="5161233"/>
            <a:ext cx="355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13"/>
          <p:cNvSpPr txBox="1">
            <a:spLocks noGrp="1"/>
          </p:cNvSpPr>
          <p:nvPr>
            <p:ph type="title" idx="9"/>
          </p:nvPr>
        </p:nvSpPr>
        <p:spPr>
          <a:xfrm>
            <a:off x="960000" y="1092567"/>
            <a:ext cx="10272000" cy="6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3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4" name="Google Shape;454;p13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52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57" name="Google Shape;457;p1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1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1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5" name="Google Shape;485;p1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486" name="Google Shape;486;p1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2" name="Google Shape;492;p1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3" name="Google Shape;493;p14"/>
          <p:cNvSpPr/>
          <p:nvPr/>
        </p:nvSpPr>
        <p:spPr>
          <a:xfrm rot="10800000" flipH="1">
            <a:off x="10513179" y="5406751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4" name="Google Shape;494;p14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5" name="Google Shape;495;p14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6" name="Google Shape;496;p1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029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1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499" name="Google Shape;499;p1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1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1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1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1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1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1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1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1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1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1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1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1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1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1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1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1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1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1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1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1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27" name="Google Shape;527;p15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28" name="Google Shape;528;p1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1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4" name="Google Shape;534;p1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15"/>
          <p:cNvSpPr txBox="1">
            <a:spLocks noGrp="1"/>
          </p:cNvSpPr>
          <p:nvPr>
            <p:ph type="title"/>
          </p:nvPr>
        </p:nvSpPr>
        <p:spPr>
          <a:xfrm>
            <a:off x="1264800" y="3515767"/>
            <a:ext cx="6230800" cy="1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36" name="Google Shape;536;p15"/>
          <p:cNvSpPr txBox="1">
            <a:spLocks noGrp="1"/>
          </p:cNvSpPr>
          <p:nvPr>
            <p:ph type="title" idx="2" hasCustomPrompt="1"/>
          </p:nvPr>
        </p:nvSpPr>
        <p:spPr>
          <a:xfrm>
            <a:off x="1445200" y="1827467"/>
            <a:ext cx="148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37" name="Google Shape;537;p15"/>
          <p:cNvSpPr txBox="1">
            <a:spLocks noGrp="1"/>
          </p:cNvSpPr>
          <p:nvPr>
            <p:ph type="subTitle" idx="1"/>
          </p:nvPr>
        </p:nvSpPr>
        <p:spPr>
          <a:xfrm>
            <a:off x="1264800" y="5094467"/>
            <a:ext cx="58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5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5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5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26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43" name="Google Shape;543;p1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1" name="Google Shape;571;p16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572" name="Google Shape;572;p1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8" name="Google Shape;578;p1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9" name="Google Shape;579;p16"/>
          <p:cNvSpPr txBox="1">
            <a:spLocks noGrp="1"/>
          </p:cNvSpPr>
          <p:nvPr>
            <p:ph type="title"/>
          </p:nvPr>
        </p:nvSpPr>
        <p:spPr>
          <a:xfrm>
            <a:off x="4514767" y="4155467"/>
            <a:ext cx="6107600" cy="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0" name="Google Shape;580;p16"/>
          <p:cNvSpPr txBox="1">
            <a:spLocks noGrp="1"/>
          </p:cNvSpPr>
          <p:nvPr>
            <p:ph type="title" idx="2" hasCustomPrompt="1"/>
          </p:nvPr>
        </p:nvSpPr>
        <p:spPr>
          <a:xfrm>
            <a:off x="8941133" y="2494967"/>
            <a:ext cx="137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16"/>
          <p:cNvSpPr txBox="1">
            <a:spLocks noGrp="1"/>
          </p:cNvSpPr>
          <p:nvPr>
            <p:ph type="subTitle" idx="1"/>
          </p:nvPr>
        </p:nvSpPr>
        <p:spPr>
          <a:xfrm>
            <a:off x="4808800" y="4978400"/>
            <a:ext cx="5813600" cy="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6"/>
          <p:cNvSpPr/>
          <p:nvPr/>
        </p:nvSpPr>
        <p:spPr>
          <a:xfrm rot="1788335" flipH="1">
            <a:off x="10710615" y="5462623"/>
            <a:ext cx="725352" cy="124640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6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6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6207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oogle Shape;586;p1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587" name="Google Shape;587;p1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5" name="Google Shape;615;p17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16" name="Google Shape;616;p1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2" name="Google Shape;622;p1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3" name="Google Shape;623;p17"/>
          <p:cNvSpPr txBox="1">
            <a:spLocks noGrp="1"/>
          </p:cNvSpPr>
          <p:nvPr>
            <p:ph type="title"/>
          </p:nvPr>
        </p:nvSpPr>
        <p:spPr>
          <a:xfrm>
            <a:off x="5172667" y="4849500"/>
            <a:ext cx="5761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4" name="Google Shape;624;p17"/>
          <p:cNvSpPr txBox="1">
            <a:spLocks noGrp="1"/>
          </p:cNvSpPr>
          <p:nvPr>
            <p:ph type="subTitle" idx="1"/>
          </p:nvPr>
        </p:nvSpPr>
        <p:spPr>
          <a:xfrm>
            <a:off x="5172667" y="2529100"/>
            <a:ext cx="57612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5" name="Google Shape;625;p17"/>
          <p:cNvSpPr/>
          <p:nvPr/>
        </p:nvSpPr>
        <p:spPr>
          <a:xfrm rot="7974970">
            <a:off x="7469972" y="713077"/>
            <a:ext cx="725345" cy="124639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17"/>
          <p:cNvSpPr/>
          <p:nvPr/>
        </p:nvSpPr>
        <p:spPr>
          <a:xfrm rot="10800000">
            <a:off x="103485" y="1513182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17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17"/>
          <p:cNvSpPr/>
          <p:nvPr/>
        </p:nvSpPr>
        <p:spPr>
          <a:xfrm rot="10800000">
            <a:off x="9138551" y="58518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937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31" name="Google Shape;631;p1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1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4" name="Google Shape;644;p1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1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1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1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1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1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0" name="Google Shape;650;p1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1" name="Google Shape;651;p1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2" name="Google Shape;652;p1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9" name="Google Shape;659;p1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660" name="Google Shape;660;p1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6" name="Google Shape;666;p1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18"/>
          <p:cNvSpPr txBox="1">
            <a:spLocks noGrp="1"/>
          </p:cNvSpPr>
          <p:nvPr>
            <p:ph type="subTitle" idx="1"/>
          </p:nvPr>
        </p:nvSpPr>
        <p:spPr>
          <a:xfrm>
            <a:off x="2914600" y="4161800"/>
            <a:ext cx="636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8"/>
          <p:cNvSpPr txBox="1">
            <a:spLocks noGrp="1"/>
          </p:cNvSpPr>
          <p:nvPr>
            <p:ph type="title"/>
          </p:nvPr>
        </p:nvSpPr>
        <p:spPr>
          <a:xfrm>
            <a:off x="2914600" y="2135800"/>
            <a:ext cx="6362800" cy="19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18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18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9212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" name="Google Shape;673;p1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674" name="Google Shape;674;p1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02" name="Google Shape;702;p19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03" name="Google Shape;703;p1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0" name="Google Shape;710;p19"/>
          <p:cNvSpPr txBox="1">
            <a:spLocks noGrp="1"/>
          </p:cNvSpPr>
          <p:nvPr>
            <p:ph type="subTitle" idx="1"/>
          </p:nvPr>
        </p:nvSpPr>
        <p:spPr>
          <a:xfrm>
            <a:off x="953467" y="4277600"/>
            <a:ext cx="4986400" cy="10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953467" y="2092800"/>
            <a:ext cx="4986400" cy="21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/>
          <p:nvPr/>
        </p:nvSpPr>
        <p:spPr>
          <a:xfrm rot="-4052368" flipH="1">
            <a:off x="590782" y="5521469"/>
            <a:ext cx="725353" cy="1246409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3" name="Google Shape;713;p19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19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83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3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2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17" name="Google Shape;717;p2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2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2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2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2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2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2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2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2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2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2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2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2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2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2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2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2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2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2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2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2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2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2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2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2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2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2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2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5" name="Google Shape;745;p20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46" name="Google Shape;746;p2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2" name="Google Shape;752;p2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3" name="Google Shape;753;p20"/>
          <p:cNvSpPr txBox="1">
            <a:spLocks noGrp="1"/>
          </p:cNvSpPr>
          <p:nvPr>
            <p:ph type="subTitle" idx="1"/>
          </p:nvPr>
        </p:nvSpPr>
        <p:spPr>
          <a:xfrm>
            <a:off x="1454636" y="3266284"/>
            <a:ext cx="38768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20"/>
          <p:cNvSpPr txBox="1">
            <a:spLocks noGrp="1"/>
          </p:cNvSpPr>
          <p:nvPr>
            <p:ph type="title"/>
          </p:nvPr>
        </p:nvSpPr>
        <p:spPr>
          <a:xfrm>
            <a:off x="1454636" y="2441717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2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6" name="Google Shape;756;p2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7" name="Google Shape;757;p2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01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760" name="Google Shape;760;p2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2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2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2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2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2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2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2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2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2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2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2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2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2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2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2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2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2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2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2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2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2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2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88" name="Google Shape;788;p21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789" name="Google Shape;789;p21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1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1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1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1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1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5" name="Google Shape;795;p2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21"/>
          <p:cNvSpPr txBox="1">
            <a:spLocks noGrp="1"/>
          </p:cNvSpPr>
          <p:nvPr>
            <p:ph type="subTitle" idx="1"/>
          </p:nvPr>
        </p:nvSpPr>
        <p:spPr>
          <a:xfrm>
            <a:off x="6120739" y="3286633"/>
            <a:ext cx="37248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21"/>
          <p:cNvSpPr txBox="1">
            <a:spLocks noGrp="1"/>
          </p:cNvSpPr>
          <p:nvPr>
            <p:ph type="title"/>
          </p:nvPr>
        </p:nvSpPr>
        <p:spPr>
          <a:xfrm>
            <a:off x="6120739" y="2433200"/>
            <a:ext cx="372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1"/>
          <p:cNvSpPr/>
          <p:nvPr/>
        </p:nvSpPr>
        <p:spPr>
          <a:xfrm rot="10800000">
            <a:off x="259984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9" name="Google Shape;799;p21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21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48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22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03" name="Google Shape;803;p2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2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2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2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2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2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2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2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2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2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2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2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2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2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2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2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2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2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2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2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2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2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2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2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2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2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2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31" name="Google Shape;831;p22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32" name="Google Shape;832;p22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2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2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22"/>
          <p:cNvSpPr txBox="1">
            <a:spLocks noGrp="1"/>
          </p:cNvSpPr>
          <p:nvPr>
            <p:ph type="subTitle" idx="1"/>
          </p:nvPr>
        </p:nvSpPr>
        <p:spPr>
          <a:xfrm>
            <a:off x="2719781" y="3264433"/>
            <a:ext cx="3876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2"/>
          <p:cNvSpPr txBox="1">
            <a:spLocks noGrp="1"/>
          </p:cNvSpPr>
          <p:nvPr>
            <p:ph type="title"/>
          </p:nvPr>
        </p:nvSpPr>
        <p:spPr>
          <a:xfrm>
            <a:off x="2719781" y="2439933"/>
            <a:ext cx="3876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2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22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22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15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23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46" name="Google Shape;846;p23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23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23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23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3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3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3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3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23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23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23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3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3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3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3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23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23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23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3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3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3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3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23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23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23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3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3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3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4" name="Google Shape;874;p23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875" name="Google Shape;875;p23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1" name="Google Shape;881;p23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3"/>
          <p:cNvSpPr txBox="1">
            <a:spLocks noGrp="1"/>
          </p:cNvSpPr>
          <p:nvPr>
            <p:ph type="subTitle" idx="1"/>
          </p:nvPr>
        </p:nvSpPr>
        <p:spPr>
          <a:xfrm>
            <a:off x="4933633" y="4018100"/>
            <a:ext cx="58352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3" name="Google Shape;883;p23"/>
          <p:cNvSpPr txBox="1">
            <a:spLocks noGrp="1"/>
          </p:cNvSpPr>
          <p:nvPr>
            <p:ph type="title"/>
          </p:nvPr>
        </p:nvSpPr>
        <p:spPr>
          <a:xfrm>
            <a:off x="4933633" y="3177067"/>
            <a:ext cx="5835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23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6" name="Google Shape;886;p23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549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Google Shape;888;p24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889" name="Google Shape;889;p24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24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24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24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24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24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24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24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24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24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24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24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24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24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24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24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24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24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24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24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24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24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24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24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24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24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24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24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17" name="Google Shape;917;p24"/>
          <p:cNvGrpSpPr/>
          <p:nvPr/>
        </p:nvGrpSpPr>
        <p:grpSpPr>
          <a:xfrm rot="10800000"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18" name="Google Shape;918;p24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4" name="Google Shape;924;p24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5" name="Google Shape;925;p24"/>
          <p:cNvSpPr txBox="1">
            <a:spLocks noGrp="1"/>
          </p:cNvSpPr>
          <p:nvPr>
            <p:ph type="subTitle" idx="1"/>
          </p:nvPr>
        </p:nvSpPr>
        <p:spPr>
          <a:xfrm>
            <a:off x="2436817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6" name="Google Shape;926;p24"/>
          <p:cNvSpPr txBox="1">
            <a:spLocks noGrp="1"/>
          </p:cNvSpPr>
          <p:nvPr>
            <p:ph type="subTitle" idx="2"/>
          </p:nvPr>
        </p:nvSpPr>
        <p:spPr>
          <a:xfrm>
            <a:off x="6700384" y="44960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933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27" name="Google Shape;927;p24"/>
          <p:cNvSpPr txBox="1">
            <a:spLocks noGrp="1"/>
          </p:cNvSpPr>
          <p:nvPr>
            <p:ph type="subTitle" idx="3"/>
          </p:nvPr>
        </p:nvSpPr>
        <p:spPr>
          <a:xfrm>
            <a:off x="2436817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24"/>
          <p:cNvSpPr txBox="1">
            <a:spLocks noGrp="1"/>
          </p:cNvSpPr>
          <p:nvPr>
            <p:ph type="subTitle" idx="4"/>
          </p:nvPr>
        </p:nvSpPr>
        <p:spPr>
          <a:xfrm>
            <a:off x="6700384" y="5147133"/>
            <a:ext cx="305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4"/>
          <p:cNvSpPr txBox="1">
            <a:spLocks noGrp="1"/>
          </p:cNvSpPr>
          <p:nvPr>
            <p:ph type="title"/>
          </p:nvPr>
        </p:nvSpPr>
        <p:spPr>
          <a:xfrm>
            <a:off x="960000" y="1076233"/>
            <a:ext cx="102720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24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1" name="Google Shape;931;p24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2" name="Google Shape;932;p24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58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4" name="Google Shape;934;p25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35" name="Google Shape;935;p25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25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25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25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25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25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25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25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25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25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25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25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25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25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25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25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25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25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25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25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25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25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25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25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25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25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25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25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63" name="Google Shape;963;p25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964" name="Google Shape;964;p25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25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0" name="Google Shape;970;p25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1" name="Google Shape;971;p25"/>
          <p:cNvSpPr txBox="1">
            <a:spLocks noGrp="1"/>
          </p:cNvSpPr>
          <p:nvPr>
            <p:ph type="title"/>
          </p:nvPr>
        </p:nvSpPr>
        <p:spPr>
          <a:xfrm>
            <a:off x="9600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25"/>
          <p:cNvSpPr txBox="1">
            <a:spLocks noGrp="1"/>
          </p:cNvSpPr>
          <p:nvPr>
            <p:ph type="subTitle" idx="1"/>
          </p:nvPr>
        </p:nvSpPr>
        <p:spPr>
          <a:xfrm>
            <a:off x="9600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25"/>
          <p:cNvSpPr txBox="1">
            <a:spLocks noGrp="1"/>
          </p:cNvSpPr>
          <p:nvPr>
            <p:ph type="title" idx="2"/>
          </p:nvPr>
        </p:nvSpPr>
        <p:spPr>
          <a:xfrm>
            <a:off x="45384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25"/>
          <p:cNvSpPr txBox="1">
            <a:spLocks noGrp="1"/>
          </p:cNvSpPr>
          <p:nvPr>
            <p:ph type="subTitle" idx="3"/>
          </p:nvPr>
        </p:nvSpPr>
        <p:spPr>
          <a:xfrm>
            <a:off x="45384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25"/>
          <p:cNvSpPr txBox="1">
            <a:spLocks noGrp="1"/>
          </p:cNvSpPr>
          <p:nvPr>
            <p:ph type="title" idx="4"/>
          </p:nvPr>
        </p:nvSpPr>
        <p:spPr>
          <a:xfrm>
            <a:off x="8116800" y="3739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25"/>
          <p:cNvSpPr txBox="1">
            <a:spLocks noGrp="1"/>
          </p:cNvSpPr>
          <p:nvPr>
            <p:ph type="subTitle" idx="5"/>
          </p:nvPr>
        </p:nvSpPr>
        <p:spPr>
          <a:xfrm>
            <a:off x="8116800" y="4521139"/>
            <a:ext cx="31152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25"/>
          <p:cNvSpPr txBox="1">
            <a:spLocks noGrp="1"/>
          </p:cNvSpPr>
          <p:nvPr>
            <p:ph type="title" idx="6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25"/>
          <p:cNvSpPr/>
          <p:nvPr/>
        </p:nvSpPr>
        <p:spPr>
          <a:xfrm rot="8100000" flipH="1">
            <a:off x="168743" y="1277453"/>
            <a:ext cx="725308" cy="1246333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9" name="Google Shape;979;p25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0" name="Google Shape;980;p25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89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26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983" name="Google Shape;983;p26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6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6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6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6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6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6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6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6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6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6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6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6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6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6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6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6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6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6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6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6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6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6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6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6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6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6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6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11" name="Google Shape;1011;p26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12" name="Google Shape;1012;p26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26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26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26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8" name="Google Shape;1018;p26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6"/>
          <p:cNvSpPr txBox="1">
            <a:spLocks noGrp="1"/>
          </p:cNvSpPr>
          <p:nvPr>
            <p:ph type="title"/>
          </p:nvPr>
        </p:nvSpPr>
        <p:spPr>
          <a:xfrm>
            <a:off x="1899300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0" name="Google Shape;1020;p26"/>
          <p:cNvSpPr txBox="1">
            <a:spLocks noGrp="1"/>
          </p:cNvSpPr>
          <p:nvPr>
            <p:ph type="subTitle" idx="1"/>
          </p:nvPr>
        </p:nvSpPr>
        <p:spPr>
          <a:xfrm>
            <a:off x="1899300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6"/>
          <p:cNvSpPr txBox="1">
            <a:spLocks noGrp="1"/>
          </p:cNvSpPr>
          <p:nvPr>
            <p:ph type="title" idx="2"/>
          </p:nvPr>
        </p:nvSpPr>
        <p:spPr>
          <a:xfrm>
            <a:off x="7079533" y="22438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2" name="Google Shape;1022;p26"/>
          <p:cNvSpPr txBox="1">
            <a:spLocks noGrp="1"/>
          </p:cNvSpPr>
          <p:nvPr>
            <p:ph type="subTitle" idx="3"/>
          </p:nvPr>
        </p:nvSpPr>
        <p:spPr>
          <a:xfrm>
            <a:off x="7079533" y="30258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26"/>
          <p:cNvSpPr txBox="1">
            <a:spLocks noGrp="1"/>
          </p:cNvSpPr>
          <p:nvPr>
            <p:ph type="title" idx="4"/>
          </p:nvPr>
        </p:nvSpPr>
        <p:spPr>
          <a:xfrm>
            <a:off x="1899300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4" name="Google Shape;1024;p26"/>
          <p:cNvSpPr txBox="1">
            <a:spLocks noGrp="1"/>
          </p:cNvSpPr>
          <p:nvPr>
            <p:ph type="subTitle" idx="5"/>
          </p:nvPr>
        </p:nvSpPr>
        <p:spPr>
          <a:xfrm>
            <a:off x="1899300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26"/>
          <p:cNvSpPr txBox="1">
            <a:spLocks noGrp="1"/>
          </p:cNvSpPr>
          <p:nvPr>
            <p:ph type="title" idx="6"/>
          </p:nvPr>
        </p:nvSpPr>
        <p:spPr>
          <a:xfrm>
            <a:off x="7079533" y="4358200"/>
            <a:ext cx="373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6" name="Google Shape;1026;p26"/>
          <p:cNvSpPr txBox="1">
            <a:spLocks noGrp="1"/>
          </p:cNvSpPr>
          <p:nvPr>
            <p:ph type="subTitle" idx="7"/>
          </p:nvPr>
        </p:nvSpPr>
        <p:spPr>
          <a:xfrm>
            <a:off x="7079533" y="5140233"/>
            <a:ext cx="373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26"/>
          <p:cNvSpPr txBox="1">
            <a:spLocks noGrp="1"/>
          </p:cNvSpPr>
          <p:nvPr>
            <p:ph type="title" idx="8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26"/>
          <p:cNvSpPr/>
          <p:nvPr/>
        </p:nvSpPr>
        <p:spPr>
          <a:xfrm rot="10800000">
            <a:off x="107424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Google Shape;1029;p26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975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oogle Shape;1031;p27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32" name="Google Shape;1032;p27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7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7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7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7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7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7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7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7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7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7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7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7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7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7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7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7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7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7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7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7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7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7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7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7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7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7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7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0" name="Google Shape;1060;p27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061" name="Google Shape;1061;p27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7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67" name="Google Shape;1067;p27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8" name="Google Shape;1068;p27"/>
          <p:cNvSpPr txBox="1">
            <a:spLocks noGrp="1"/>
          </p:cNvSpPr>
          <p:nvPr>
            <p:ph type="title"/>
          </p:nvPr>
        </p:nvSpPr>
        <p:spPr>
          <a:xfrm>
            <a:off x="960000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9" name="Google Shape;1069;p27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27"/>
          <p:cNvSpPr txBox="1">
            <a:spLocks noGrp="1"/>
          </p:cNvSpPr>
          <p:nvPr>
            <p:ph type="title" idx="2"/>
          </p:nvPr>
        </p:nvSpPr>
        <p:spPr>
          <a:xfrm>
            <a:off x="4559028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1" name="Google Shape;1071;p27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27"/>
          <p:cNvSpPr txBox="1">
            <a:spLocks noGrp="1"/>
          </p:cNvSpPr>
          <p:nvPr>
            <p:ph type="title" idx="4"/>
          </p:nvPr>
        </p:nvSpPr>
        <p:spPr>
          <a:xfrm>
            <a:off x="960000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3" name="Google Shape;1073;p27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27"/>
          <p:cNvSpPr txBox="1">
            <a:spLocks noGrp="1"/>
          </p:cNvSpPr>
          <p:nvPr>
            <p:ph type="title" idx="6"/>
          </p:nvPr>
        </p:nvSpPr>
        <p:spPr>
          <a:xfrm>
            <a:off x="4559028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5" name="Google Shape;1075;p27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27"/>
          <p:cNvSpPr txBox="1">
            <a:spLocks noGrp="1"/>
          </p:cNvSpPr>
          <p:nvPr>
            <p:ph type="title" idx="8"/>
          </p:nvPr>
        </p:nvSpPr>
        <p:spPr>
          <a:xfrm>
            <a:off x="8158065" y="24042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7" name="Google Shape;1077;p27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27"/>
          <p:cNvSpPr txBox="1">
            <a:spLocks noGrp="1"/>
          </p:cNvSpPr>
          <p:nvPr>
            <p:ph type="title" idx="13"/>
          </p:nvPr>
        </p:nvSpPr>
        <p:spPr>
          <a:xfrm>
            <a:off x="8158065" y="4315300"/>
            <a:ext cx="30740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79" name="Google Shape;1079;p27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27"/>
          <p:cNvSpPr txBox="1">
            <a:spLocks noGrp="1"/>
          </p:cNvSpPr>
          <p:nvPr>
            <p:ph type="title" idx="15"/>
          </p:nvPr>
        </p:nvSpPr>
        <p:spPr>
          <a:xfrm>
            <a:off x="960000" y="10733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27"/>
          <p:cNvSpPr/>
          <p:nvPr/>
        </p:nvSpPr>
        <p:spPr>
          <a:xfrm>
            <a:off x="11323379" y="4223962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27"/>
          <p:cNvSpPr/>
          <p:nvPr/>
        </p:nvSpPr>
        <p:spPr>
          <a:xfrm>
            <a:off x="105785" y="25210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27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9553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086" name="Google Shape;1086;p28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8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8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8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8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8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8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8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8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8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8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8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8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8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8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8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8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8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8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8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8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8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8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8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8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8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8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8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4" name="Google Shape;1114;p28"/>
          <p:cNvGrpSpPr/>
          <p:nvPr/>
        </p:nvGrpSpPr>
        <p:grpSpPr>
          <a:xfrm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15" name="Google Shape;1115;p28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28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28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28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28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28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21" name="Google Shape;1121;p28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8"/>
          <p:cNvSpPr txBox="1">
            <a:spLocks noGrp="1"/>
          </p:cNvSpPr>
          <p:nvPr>
            <p:ph type="title" hasCustomPrompt="1"/>
          </p:nvPr>
        </p:nvSpPr>
        <p:spPr>
          <a:xfrm>
            <a:off x="3089000" y="1172900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3" name="Google Shape;1123;p28"/>
          <p:cNvSpPr txBox="1">
            <a:spLocks noGrp="1"/>
          </p:cNvSpPr>
          <p:nvPr>
            <p:ph type="subTitle" idx="1"/>
          </p:nvPr>
        </p:nvSpPr>
        <p:spPr>
          <a:xfrm>
            <a:off x="3089000" y="1966169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8"/>
          <p:cNvSpPr txBox="1">
            <a:spLocks noGrp="1"/>
          </p:cNvSpPr>
          <p:nvPr>
            <p:ph type="title" idx="2" hasCustomPrompt="1"/>
          </p:nvPr>
        </p:nvSpPr>
        <p:spPr>
          <a:xfrm>
            <a:off x="3089000" y="280953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5" name="Google Shape;1125;p28"/>
          <p:cNvSpPr txBox="1">
            <a:spLocks noGrp="1"/>
          </p:cNvSpPr>
          <p:nvPr>
            <p:ph type="subTitle" idx="3"/>
          </p:nvPr>
        </p:nvSpPr>
        <p:spPr>
          <a:xfrm>
            <a:off x="3089000" y="360289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28"/>
          <p:cNvSpPr txBox="1">
            <a:spLocks noGrp="1"/>
          </p:cNvSpPr>
          <p:nvPr>
            <p:ph type="title" idx="4" hasCustomPrompt="1"/>
          </p:nvPr>
        </p:nvSpPr>
        <p:spPr>
          <a:xfrm>
            <a:off x="3089000" y="4446277"/>
            <a:ext cx="6014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27" name="Google Shape;1127;p28"/>
          <p:cNvSpPr txBox="1">
            <a:spLocks noGrp="1"/>
          </p:cNvSpPr>
          <p:nvPr>
            <p:ph type="subTitle" idx="5"/>
          </p:nvPr>
        </p:nvSpPr>
        <p:spPr>
          <a:xfrm>
            <a:off x="3089000" y="5239633"/>
            <a:ext cx="601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28"/>
          <p:cNvSpPr/>
          <p:nvPr/>
        </p:nvSpPr>
        <p:spPr>
          <a:xfrm>
            <a:off x="10710612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9" name="Google Shape;1129;p28"/>
          <p:cNvSpPr/>
          <p:nvPr/>
        </p:nvSpPr>
        <p:spPr>
          <a:xfrm>
            <a:off x="2599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30" name="Google Shape;1130;p28"/>
          <p:cNvSpPr/>
          <p:nvPr/>
        </p:nvSpPr>
        <p:spPr>
          <a:xfrm>
            <a:off x="953477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9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29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33" name="Google Shape;1133;p29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9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9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9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9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9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9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9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9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9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9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9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9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9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9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9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9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9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9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9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9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9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9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9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9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9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9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9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61" name="Google Shape;1161;p29"/>
          <p:cNvGrpSpPr/>
          <p:nvPr/>
        </p:nvGrpSpPr>
        <p:grpSpPr>
          <a:xfrm flipH="1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162" name="Google Shape;1162;p29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9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68" name="Google Shape;1168;p29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69" name="Google Shape;1169;p29"/>
          <p:cNvSpPr txBox="1">
            <a:spLocks noGrp="1"/>
          </p:cNvSpPr>
          <p:nvPr>
            <p:ph type="title"/>
          </p:nvPr>
        </p:nvSpPr>
        <p:spPr>
          <a:xfrm>
            <a:off x="4620516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0" name="Google Shape;1170;p29"/>
          <p:cNvSpPr txBox="1"/>
          <p:nvPr/>
        </p:nvSpPr>
        <p:spPr>
          <a:xfrm>
            <a:off x="1389549" y="4246333"/>
            <a:ext cx="2908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>
              <a:solidFill>
                <a:srgbClr val="D25A5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71" name="Google Shape;1171;p29"/>
          <p:cNvSpPr txBox="1">
            <a:spLocks noGrp="1"/>
          </p:cNvSpPr>
          <p:nvPr>
            <p:ph type="title" idx="2"/>
          </p:nvPr>
        </p:nvSpPr>
        <p:spPr>
          <a:xfrm>
            <a:off x="1329517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2" name="Google Shape;1172;p29"/>
          <p:cNvSpPr txBox="1">
            <a:spLocks noGrp="1"/>
          </p:cNvSpPr>
          <p:nvPr>
            <p:ph type="title" idx="3"/>
          </p:nvPr>
        </p:nvSpPr>
        <p:spPr>
          <a:xfrm>
            <a:off x="7911284" y="4421700"/>
            <a:ext cx="2951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73" name="Google Shape;1173;p29"/>
          <p:cNvSpPr txBox="1">
            <a:spLocks noGrp="1"/>
          </p:cNvSpPr>
          <p:nvPr>
            <p:ph type="subTitle" idx="1"/>
          </p:nvPr>
        </p:nvSpPr>
        <p:spPr>
          <a:xfrm>
            <a:off x="1329517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9"/>
          <p:cNvSpPr txBox="1">
            <a:spLocks noGrp="1"/>
          </p:cNvSpPr>
          <p:nvPr>
            <p:ph type="subTitle" idx="4"/>
          </p:nvPr>
        </p:nvSpPr>
        <p:spPr>
          <a:xfrm>
            <a:off x="4620516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9"/>
          <p:cNvSpPr txBox="1">
            <a:spLocks noGrp="1"/>
          </p:cNvSpPr>
          <p:nvPr>
            <p:ph type="subTitle" idx="5"/>
          </p:nvPr>
        </p:nvSpPr>
        <p:spPr>
          <a:xfrm>
            <a:off x="7911284" y="5072900"/>
            <a:ext cx="29512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29"/>
          <p:cNvSpPr txBox="1">
            <a:spLocks noGrp="1"/>
          </p:cNvSpPr>
          <p:nvPr>
            <p:ph type="title" idx="6" hasCustomPrompt="1"/>
          </p:nvPr>
        </p:nvSpPr>
        <p:spPr>
          <a:xfrm>
            <a:off x="1992717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7" name="Google Shape;1177;p29"/>
          <p:cNvSpPr txBox="1">
            <a:spLocks noGrp="1"/>
          </p:cNvSpPr>
          <p:nvPr>
            <p:ph type="title" idx="7" hasCustomPrompt="1"/>
          </p:nvPr>
        </p:nvSpPr>
        <p:spPr>
          <a:xfrm>
            <a:off x="5283716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8" name="Google Shape;1178;p29"/>
          <p:cNvSpPr txBox="1">
            <a:spLocks noGrp="1"/>
          </p:cNvSpPr>
          <p:nvPr>
            <p:ph type="title" idx="8" hasCustomPrompt="1"/>
          </p:nvPr>
        </p:nvSpPr>
        <p:spPr>
          <a:xfrm>
            <a:off x="8574484" y="2043733"/>
            <a:ext cx="16248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79" name="Google Shape;1179;p29"/>
          <p:cNvSpPr txBox="1">
            <a:spLocks noGrp="1"/>
          </p:cNvSpPr>
          <p:nvPr>
            <p:ph type="title" idx="9"/>
          </p:nvPr>
        </p:nvSpPr>
        <p:spPr>
          <a:xfrm>
            <a:off x="971167" y="1076233"/>
            <a:ext cx="10249600" cy="6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4800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80" name="Google Shape;1180;p29"/>
          <p:cNvSpPr/>
          <p:nvPr/>
        </p:nvSpPr>
        <p:spPr>
          <a:xfrm rot="10800000" flipH="1">
            <a:off x="10710612" y="973818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1" name="Google Shape;1181;p29"/>
          <p:cNvSpPr/>
          <p:nvPr/>
        </p:nvSpPr>
        <p:spPr>
          <a:xfrm rot="10800000" flipH="1">
            <a:off x="259985" y="58809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2" name="Google Shape;1182;p29"/>
          <p:cNvSpPr/>
          <p:nvPr/>
        </p:nvSpPr>
        <p:spPr>
          <a:xfrm rot="10800000" flipH="1">
            <a:off x="953477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69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1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30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185" name="Google Shape;1185;p30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30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30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30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30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30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30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30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30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30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30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30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30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30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30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30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30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30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30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30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30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30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30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30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30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30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30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30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3" name="Google Shape;1213;p30"/>
          <p:cNvGrpSpPr/>
          <p:nvPr/>
        </p:nvGrpSpPr>
        <p:grpSpPr>
          <a:xfrm rot="10800000">
            <a:off x="-58749" y="-999656"/>
            <a:ext cx="12513169" cy="8025927"/>
            <a:chOff x="-44062" y="-749742"/>
            <a:chExt cx="9384877" cy="6019445"/>
          </a:xfrm>
        </p:grpSpPr>
        <p:sp>
          <p:nvSpPr>
            <p:cNvPr id="1214" name="Google Shape;1214;p30"/>
            <p:cNvSpPr/>
            <p:nvPr/>
          </p:nvSpPr>
          <p:spPr>
            <a:xfrm>
              <a:off x="165315" y="2970308"/>
              <a:ext cx="340398" cy="375255"/>
            </a:xfrm>
            <a:custGeom>
              <a:avLst/>
              <a:gdLst/>
              <a:ahLst/>
              <a:cxnLst/>
              <a:rect l="l" t="t" r="r" b="b"/>
              <a:pathLst>
                <a:path w="11748" h="12951" extrusionOk="0">
                  <a:moveTo>
                    <a:pt x="2065" y="1"/>
                  </a:moveTo>
                  <a:cubicBezTo>
                    <a:pt x="1319" y="1"/>
                    <a:pt x="488" y="136"/>
                    <a:pt x="417" y="513"/>
                  </a:cubicBezTo>
                  <a:cubicBezTo>
                    <a:pt x="160" y="1879"/>
                    <a:pt x="0" y="3428"/>
                    <a:pt x="608" y="4730"/>
                  </a:cubicBezTo>
                  <a:cubicBezTo>
                    <a:pt x="1026" y="5631"/>
                    <a:pt x="1766" y="6254"/>
                    <a:pt x="2646" y="6678"/>
                  </a:cubicBezTo>
                  <a:cubicBezTo>
                    <a:pt x="3565" y="7119"/>
                    <a:pt x="4547" y="7373"/>
                    <a:pt x="5510" y="7692"/>
                  </a:cubicBezTo>
                  <a:cubicBezTo>
                    <a:pt x="6416" y="7993"/>
                    <a:pt x="7175" y="8275"/>
                    <a:pt x="7867" y="8994"/>
                  </a:cubicBezTo>
                  <a:cubicBezTo>
                    <a:pt x="8808" y="9972"/>
                    <a:pt x="8907" y="11419"/>
                    <a:pt x="8798" y="12704"/>
                  </a:cubicBezTo>
                  <a:cubicBezTo>
                    <a:pt x="8780" y="12905"/>
                    <a:pt x="9222" y="12951"/>
                    <a:pt x="9626" y="12951"/>
                  </a:cubicBezTo>
                  <a:cubicBezTo>
                    <a:pt x="9914" y="12951"/>
                    <a:pt x="10184" y="12928"/>
                    <a:pt x="10255" y="12921"/>
                  </a:cubicBezTo>
                  <a:cubicBezTo>
                    <a:pt x="10520" y="12894"/>
                    <a:pt x="11608" y="12825"/>
                    <a:pt x="11642" y="12424"/>
                  </a:cubicBezTo>
                  <a:cubicBezTo>
                    <a:pt x="11747" y="11189"/>
                    <a:pt x="11640" y="9918"/>
                    <a:pt x="10888" y="8889"/>
                  </a:cubicBezTo>
                  <a:cubicBezTo>
                    <a:pt x="10305" y="8095"/>
                    <a:pt x="9408" y="7638"/>
                    <a:pt x="8507" y="7294"/>
                  </a:cubicBezTo>
                  <a:cubicBezTo>
                    <a:pt x="6779" y="6638"/>
                    <a:pt x="4651" y="6461"/>
                    <a:pt x="3622" y="4774"/>
                  </a:cubicBezTo>
                  <a:cubicBezTo>
                    <a:pt x="2807" y="3438"/>
                    <a:pt x="2986" y="1695"/>
                    <a:pt x="3261" y="233"/>
                  </a:cubicBezTo>
                  <a:cubicBezTo>
                    <a:pt x="3286" y="101"/>
                    <a:pt x="2707" y="1"/>
                    <a:pt x="2065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-44062" y="3571652"/>
              <a:ext cx="759174" cy="1698051"/>
            </a:xfrm>
            <a:custGeom>
              <a:avLst/>
              <a:gdLst/>
              <a:ahLst/>
              <a:cxnLst/>
              <a:rect l="l" t="t" r="r" b="b"/>
              <a:pathLst>
                <a:path w="26201" h="58604" extrusionOk="0">
                  <a:moveTo>
                    <a:pt x="5742" y="22424"/>
                  </a:moveTo>
                  <a:cubicBezTo>
                    <a:pt x="5704" y="22426"/>
                    <a:pt x="5689" y="22426"/>
                    <a:pt x="5687" y="22426"/>
                  </a:cubicBezTo>
                  <a:cubicBezTo>
                    <a:pt x="5683" y="22426"/>
                    <a:pt x="5717" y="22425"/>
                    <a:pt x="5742" y="22424"/>
                  </a:cubicBezTo>
                  <a:close/>
                  <a:moveTo>
                    <a:pt x="15230" y="22608"/>
                  </a:moveTo>
                  <a:lnTo>
                    <a:pt x="15230" y="22608"/>
                  </a:lnTo>
                  <a:cubicBezTo>
                    <a:pt x="15231" y="22608"/>
                    <a:pt x="15232" y="22608"/>
                    <a:pt x="15233" y="22608"/>
                  </a:cubicBezTo>
                  <a:lnTo>
                    <a:pt x="15233" y="22608"/>
                  </a:lnTo>
                  <a:cubicBezTo>
                    <a:pt x="15231" y="22608"/>
                    <a:pt x="15230" y="22608"/>
                    <a:pt x="15230" y="22608"/>
                  </a:cubicBezTo>
                  <a:close/>
                  <a:moveTo>
                    <a:pt x="15790" y="22813"/>
                  </a:moveTo>
                  <a:lnTo>
                    <a:pt x="15790" y="22813"/>
                  </a:lnTo>
                  <a:cubicBezTo>
                    <a:pt x="15802" y="22823"/>
                    <a:pt x="15812" y="22831"/>
                    <a:pt x="15820" y="22837"/>
                  </a:cubicBezTo>
                  <a:lnTo>
                    <a:pt x="15820" y="22837"/>
                  </a:lnTo>
                  <a:cubicBezTo>
                    <a:pt x="15810" y="22829"/>
                    <a:pt x="15800" y="22822"/>
                    <a:pt x="15791" y="22813"/>
                  </a:cubicBezTo>
                  <a:lnTo>
                    <a:pt x="15791" y="22813"/>
                  </a:lnTo>
                  <a:cubicBezTo>
                    <a:pt x="15791" y="22813"/>
                    <a:pt x="15791" y="22813"/>
                    <a:pt x="15790" y="22813"/>
                  </a:cubicBezTo>
                  <a:close/>
                  <a:moveTo>
                    <a:pt x="15987" y="22959"/>
                  </a:moveTo>
                  <a:cubicBezTo>
                    <a:pt x="16003" y="22971"/>
                    <a:pt x="16020" y="22982"/>
                    <a:pt x="16035" y="22994"/>
                  </a:cubicBezTo>
                  <a:cubicBezTo>
                    <a:pt x="16016" y="22980"/>
                    <a:pt x="16000" y="22968"/>
                    <a:pt x="15987" y="22959"/>
                  </a:cubicBezTo>
                  <a:close/>
                  <a:moveTo>
                    <a:pt x="16201" y="23148"/>
                  </a:moveTo>
                  <a:cubicBezTo>
                    <a:pt x="16275" y="23214"/>
                    <a:pt x="16300" y="23237"/>
                    <a:pt x="16300" y="23237"/>
                  </a:cubicBezTo>
                  <a:cubicBezTo>
                    <a:pt x="16300" y="23237"/>
                    <a:pt x="16243" y="23186"/>
                    <a:pt x="16201" y="23148"/>
                  </a:cubicBezTo>
                  <a:close/>
                  <a:moveTo>
                    <a:pt x="16412" y="25138"/>
                  </a:moveTo>
                  <a:lnTo>
                    <a:pt x="16412" y="25138"/>
                  </a:lnTo>
                  <a:cubicBezTo>
                    <a:pt x="16412" y="25139"/>
                    <a:pt x="16411" y="25140"/>
                    <a:pt x="16411" y="25141"/>
                  </a:cubicBezTo>
                  <a:lnTo>
                    <a:pt x="16411" y="25141"/>
                  </a:lnTo>
                  <a:cubicBezTo>
                    <a:pt x="16411" y="25140"/>
                    <a:pt x="16412" y="25139"/>
                    <a:pt x="16412" y="25138"/>
                  </a:cubicBezTo>
                  <a:close/>
                  <a:moveTo>
                    <a:pt x="19352" y="36701"/>
                  </a:moveTo>
                  <a:cubicBezTo>
                    <a:pt x="19353" y="36701"/>
                    <a:pt x="19353" y="36701"/>
                    <a:pt x="19354" y="36701"/>
                  </a:cubicBezTo>
                  <a:lnTo>
                    <a:pt x="19354" y="36701"/>
                  </a:lnTo>
                  <a:cubicBezTo>
                    <a:pt x="19354" y="36705"/>
                    <a:pt x="19353" y="36710"/>
                    <a:pt x="19353" y="36714"/>
                  </a:cubicBezTo>
                  <a:lnTo>
                    <a:pt x="19353" y="36714"/>
                  </a:lnTo>
                  <a:cubicBezTo>
                    <a:pt x="19353" y="36709"/>
                    <a:pt x="19353" y="36705"/>
                    <a:pt x="19352" y="36701"/>
                  </a:cubicBezTo>
                  <a:close/>
                  <a:moveTo>
                    <a:pt x="17957" y="36354"/>
                  </a:moveTo>
                  <a:cubicBezTo>
                    <a:pt x="18149" y="36354"/>
                    <a:pt x="18350" y="36377"/>
                    <a:pt x="18618" y="36421"/>
                  </a:cubicBezTo>
                  <a:cubicBezTo>
                    <a:pt x="18581" y="36415"/>
                    <a:pt x="18561" y="36413"/>
                    <a:pt x="18556" y="36413"/>
                  </a:cubicBezTo>
                  <a:cubicBezTo>
                    <a:pt x="18528" y="36413"/>
                    <a:pt x="18808" y="36472"/>
                    <a:pt x="18866" y="36490"/>
                  </a:cubicBezTo>
                  <a:cubicBezTo>
                    <a:pt x="18922" y="36508"/>
                    <a:pt x="18978" y="36530"/>
                    <a:pt x="19034" y="36546"/>
                  </a:cubicBezTo>
                  <a:cubicBezTo>
                    <a:pt x="19046" y="36549"/>
                    <a:pt x="19057" y="36552"/>
                    <a:pt x="19067" y="36555"/>
                  </a:cubicBezTo>
                  <a:lnTo>
                    <a:pt x="19067" y="36555"/>
                  </a:lnTo>
                  <a:cubicBezTo>
                    <a:pt x="19075" y="36559"/>
                    <a:pt x="19085" y="36564"/>
                    <a:pt x="19096" y="36570"/>
                  </a:cubicBezTo>
                  <a:cubicBezTo>
                    <a:pt x="19181" y="36613"/>
                    <a:pt x="19265" y="36655"/>
                    <a:pt x="19348" y="36698"/>
                  </a:cubicBezTo>
                  <a:lnTo>
                    <a:pt x="19348" y="36698"/>
                  </a:lnTo>
                  <a:cubicBezTo>
                    <a:pt x="19350" y="36708"/>
                    <a:pt x="19351" y="36718"/>
                    <a:pt x="19353" y="36728"/>
                  </a:cubicBezTo>
                  <a:lnTo>
                    <a:pt x="19353" y="36728"/>
                  </a:lnTo>
                  <a:cubicBezTo>
                    <a:pt x="19352" y="36754"/>
                    <a:pt x="19348" y="36785"/>
                    <a:pt x="19340" y="36816"/>
                  </a:cubicBezTo>
                  <a:cubicBezTo>
                    <a:pt x="19323" y="36888"/>
                    <a:pt x="19299" y="36960"/>
                    <a:pt x="19280" y="37032"/>
                  </a:cubicBezTo>
                  <a:cubicBezTo>
                    <a:pt x="19276" y="37048"/>
                    <a:pt x="19273" y="37061"/>
                    <a:pt x="19271" y="37070"/>
                  </a:cubicBezTo>
                  <a:lnTo>
                    <a:pt x="19271" y="37070"/>
                  </a:lnTo>
                  <a:cubicBezTo>
                    <a:pt x="19264" y="37079"/>
                    <a:pt x="19254" y="37092"/>
                    <a:pt x="19241" y="37111"/>
                  </a:cubicBezTo>
                  <a:cubicBezTo>
                    <a:pt x="19142" y="37257"/>
                    <a:pt x="19054" y="37402"/>
                    <a:pt x="18938" y="37535"/>
                  </a:cubicBezTo>
                  <a:cubicBezTo>
                    <a:pt x="18876" y="37607"/>
                    <a:pt x="18808" y="37674"/>
                    <a:pt x="18743" y="37742"/>
                  </a:cubicBezTo>
                  <a:cubicBezTo>
                    <a:pt x="18708" y="37778"/>
                    <a:pt x="18671" y="37810"/>
                    <a:pt x="18634" y="37843"/>
                  </a:cubicBezTo>
                  <a:cubicBezTo>
                    <a:pt x="18631" y="37846"/>
                    <a:pt x="18628" y="37849"/>
                    <a:pt x="18625" y="37852"/>
                  </a:cubicBezTo>
                  <a:lnTo>
                    <a:pt x="18625" y="37852"/>
                  </a:lnTo>
                  <a:cubicBezTo>
                    <a:pt x="18623" y="37853"/>
                    <a:pt x="18622" y="37854"/>
                    <a:pt x="18620" y="37856"/>
                  </a:cubicBezTo>
                  <a:cubicBezTo>
                    <a:pt x="18451" y="37993"/>
                    <a:pt x="18273" y="38123"/>
                    <a:pt x="18091" y="38243"/>
                  </a:cubicBezTo>
                  <a:cubicBezTo>
                    <a:pt x="17679" y="38506"/>
                    <a:pt x="17243" y="38733"/>
                    <a:pt x="16791" y="38921"/>
                  </a:cubicBezTo>
                  <a:cubicBezTo>
                    <a:pt x="16233" y="39158"/>
                    <a:pt x="15938" y="39255"/>
                    <a:pt x="15351" y="39401"/>
                  </a:cubicBezTo>
                  <a:cubicBezTo>
                    <a:pt x="14819" y="39535"/>
                    <a:pt x="14276" y="39629"/>
                    <a:pt x="13730" y="39680"/>
                  </a:cubicBezTo>
                  <a:cubicBezTo>
                    <a:pt x="13608" y="39691"/>
                    <a:pt x="13487" y="39701"/>
                    <a:pt x="13364" y="39707"/>
                  </a:cubicBezTo>
                  <a:cubicBezTo>
                    <a:pt x="13348" y="39708"/>
                    <a:pt x="13332" y="39709"/>
                    <a:pt x="13315" y="39710"/>
                  </a:cubicBezTo>
                  <a:lnTo>
                    <a:pt x="13315" y="39710"/>
                  </a:lnTo>
                  <a:cubicBezTo>
                    <a:pt x="13600" y="39178"/>
                    <a:pt x="13950" y="38677"/>
                    <a:pt x="14359" y="38222"/>
                  </a:cubicBezTo>
                  <a:cubicBezTo>
                    <a:pt x="15102" y="37394"/>
                    <a:pt x="16144" y="36693"/>
                    <a:pt x="17152" y="36466"/>
                  </a:cubicBezTo>
                  <a:cubicBezTo>
                    <a:pt x="17487" y="36390"/>
                    <a:pt x="17715" y="36354"/>
                    <a:pt x="17957" y="36354"/>
                  </a:cubicBezTo>
                  <a:close/>
                  <a:moveTo>
                    <a:pt x="9409" y="1"/>
                  </a:moveTo>
                  <a:cubicBezTo>
                    <a:pt x="9281" y="1"/>
                    <a:pt x="9160" y="30"/>
                    <a:pt x="9057" y="97"/>
                  </a:cubicBezTo>
                  <a:lnTo>
                    <a:pt x="9057" y="94"/>
                  </a:lnTo>
                  <a:cubicBezTo>
                    <a:pt x="7445" y="1132"/>
                    <a:pt x="6145" y="2683"/>
                    <a:pt x="5023" y="4215"/>
                  </a:cubicBezTo>
                  <a:cubicBezTo>
                    <a:pt x="3600" y="6163"/>
                    <a:pt x="2415" y="8275"/>
                    <a:pt x="1491" y="10505"/>
                  </a:cubicBezTo>
                  <a:cubicBezTo>
                    <a:pt x="633" y="12581"/>
                    <a:pt x="1" y="14816"/>
                    <a:pt x="69" y="17082"/>
                  </a:cubicBezTo>
                  <a:cubicBezTo>
                    <a:pt x="98" y="18048"/>
                    <a:pt x="288" y="19039"/>
                    <a:pt x="702" y="19917"/>
                  </a:cubicBezTo>
                  <a:cubicBezTo>
                    <a:pt x="1183" y="20938"/>
                    <a:pt x="1863" y="22077"/>
                    <a:pt x="2838" y="22906"/>
                  </a:cubicBezTo>
                  <a:cubicBezTo>
                    <a:pt x="3949" y="23851"/>
                    <a:pt x="5280" y="24228"/>
                    <a:pt x="6653" y="24228"/>
                  </a:cubicBezTo>
                  <a:cubicBezTo>
                    <a:pt x="7272" y="24228"/>
                    <a:pt x="7899" y="24151"/>
                    <a:pt x="8519" y="24017"/>
                  </a:cubicBezTo>
                  <a:cubicBezTo>
                    <a:pt x="10343" y="23619"/>
                    <a:pt x="12084" y="22830"/>
                    <a:pt x="13946" y="22600"/>
                  </a:cubicBezTo>
                  <a:cubicBezTo>
                    <a:pt x="14224" y="22565"/>
                    <a:pt x="14376" y="22546"/>
                    <a:pt x="14541" y="22546"/>
                  </a:cubicBezTo>
                  <a:cubicBezTo>
                    <a:pt x="14671" y="22546"/>
                    <a:pt x="14809" y="22558"/>
                    <a:pt x="15025" y="22582"/>
                  </a:cubicBezTo>
                  <a:cubicBezTo>
                    <a:pt x="15105" y="22592"/>
                    <a:pt x="15184" y="22604"/>
                    <a:pt x="15263" y="22616"/>
                  </a:cubicBezTo>
                  <a:lnTo>
                    <a:pt x="15263" y="22616"/>
                  </a:lnTo>
                  <a:cubicBezTo>
                    <a:pt x="15303" y="22626"/>
                    <a:pt x="15343" y="22635"/>
                    <a:pt x="15382" y="22647"/>
                  </a:cubicBezTo>
                  <a:cubicBezTo>
                    <a:pt x="15457" y="22671"/>
                    <a:pt x="15533" y="22698"/>
                    <a:pt x="15609" y="22723"/>
                  </a:cubicBezTo>
                  <a:lnTo>
                    <a:pt x="15609" y="22723"/>
                  </a:lnTo>
                  <a:cubicBezTo>
                    <a:pt x="15659" y="22749"/>
                    <a:pt x="15712" y="22774"/>
                    <a:pt x="15764" y="22799"/>
                  </a:cubicBezTo>
                  <a:cubicBezTo>
                    <a:pt x="15773" y="22804"/>
                    <a:pt x="15782" y="22809"/>
                    <a:pt x="15790" y="22813"/>
                  </a:cubicBezTo>
                  <a:lnTo>
                    <a:pt x="15790" y="22813"/>
                  </a:lnTo>
                  <a:cubicBezTo>
                    <a:pt x="15786" y="22810"/>
                    <a:pt x="15782" y="22806"/>
                    <a:pt x="15778" y="22803"/>
                  </a:cubicBezTo>
                  <a:lnTo>
                    <a:pt x="15778" y="22803"/>
                  </a:lnTo>
                  <a:cubicBezTo>
                    <a:pt x="15782" y="22806"/>
                    <a:pt x="15786" y="22810"/>
                    <a:pt x="15791" y="22813"/>
                  </a:cubicBezTo>
                  <a:lnTo>
                    <a:pt x="15791" y="22813"/>
                  </a:lnTo>
                  <a:cubicBezTo>
                    <a:pt x="15850" y="22846"/>
                    <a:pt x="15877" y="22870"/>
                    <a:pt x="15871" y="22870"/>
                  </a:cubicBezTo>
                  <a:cubicBezTo>
                    <a:pt x="15867" y="22870"/>
                    <a:pt x="15850" y="22860"/>
                    <a:pt x="15820" y="22837"/>
                  </a:cubicBezTo>
                  <a:lnTo>
                    <a:pt x="15820" y="22837"/>
                  </a:lnTo>
                  <a:cubicBezTo>
                    <a:pt x="15863" y="22870"/>
                    <a:pt x="15908" y="22902"/>
                    <a:pt x="15952" y="22933"/>
                  </a:cubicBezTo>
                  <a:lnTo>
                    <a:pt x="15952" y="22933"/>
                  </a:lnTo>
                  <a:cubicBezTo>
                    <a:pt x="15943" y="22928"/>
                    <a:pt x="15939" y="22925"/>
                    <a:pt x="15938" y="22925"/>
                  </a:cubicBezTo>
                  <a:cubicBezTo>
                    <a:pt x="15932" y="22925"/>
                    <a:pt x="16115" y="23070"/>
                    <a:pt x="16171" y="23120"/>
                  </a:cubicBezTo>
                  <a:cubicBezTo>
                    <a:pt x="16179" y="23127"/>
                    <a:pt x="16186" y="23134"/>
                    <a:pt x="16193" y="23140"/>
                  </a:cubicBezTo>
                  <a:lnTo>
                    <a:pt x="16193" y="23140"/>
                  </a:lnTo>
                  <a:cubicBezTo>
                    <a:pt x="16230" y="23176"/>
                    <a:pt x="16269" y="23210"/>
                    <a:pt x="16305" y="23247"/>
                  </a:cubicBezTo>
                  <a:cubicBezTo>
                    <a:pt x="16361" y="23306"/>
                    <a:pt x="16413" y="23376"/>
                    <a:pt x="16472" y="23428"/>
                  </a:cubicBezTo>
                  <a:lnTo>
                    <a:pt x="16472" y="23428"/>
                  </a:lnTo>
                  <a:cubicBezTo>
                    <a:pt x="16392" y="23356"/>
                    <a:pt x="16363" y="23330"/>
                    <a:pt x="16362" y="23330"/>
                  </a:cubicBezTo>
                  <a:lnTo>
                    <a:pt x="16362" y="23330"/>
                  </a:lnTo>
                  <a:cubicBezTo>
                    <a:pt x="16361" y="23330"/>
                    <a:pt x="16447" y="23411"/>
                    <a:pt x="16489" y="23467"/>
                  </a:cubicBezTo>
                  <a:cubicBezTo>
                    <a:pt x="16498" y="23480"/>
                    <a:pt x="16506" y="23493"/>
                    <a:pt x="16514" y="23507"/>
                  </a:cubicBezTo>
                  <a:lnTo>
                    <a:pt x="16514" y="23507"/>
                  </a:lnTo>
                  <a:cubicBezTo>
                    <a:pt x="16539" y="23572"/>
                    <a:pt x="16567" y="23639"/>
                    <a:pt x="16597" y="23700"/>
                  </a:cubicBezTo>
                  <a:cubicBezTo>
                    <a:pt x="16601" y="23708"/>
                    <a:pt x="16605" y="23715"/>
                    <a:pt x="16608" y="23721"/>
                  </a:cubicBezTo>
                  <a:lnTo>
                    <a:pt x="16608" y="23721"/>
                  </a:lnTo>
                  <a:cubicBezTo>
                    <a:pt x="16608" y="23723"/>
                    <a:pt x="16608" y="23724"/>
                    <a:pt x="16609" y="23726"/>
                  </a:cubicBezTo>
                  <a:cubicBezTo>
                    <a:pt x="16621" y="23802"/>
                    <a:pt x="16639" y="23878"/>
                    <a:pt x="16647" y="23956"/>
                  </a:cubicBezTo>
                  <a:cubicBezTo>
                    <a:pt x="16653" y="24025"/>
                    <a:pt x="16655" y="24092"/>
                    <a:pt x="16658" y="24160"/>
                  </a:cubicBezTo>
                  <a:cubicBezTo>
                    <a:pt x="16658" y="24162"/>
                    <a:pt x="16658" y="24163"/>
                    <a:pt x="16658" y="24164"/>
                  </a:cubicBezTo>
                  <a:lnTo>
                    <a:pt x="16658" y="24164"/>
                  </a:lnTo>
                  <a:cubicBezTo>
                    <a:pt x="16656" y="24191"/>
                    <a:pt x="16654" y="24219"/>
                    <a:pt x="16650" y="24245"/>
                  </a:cubicBezTo>
                  <a:cubicBezTo>
                    <a:pt x="16609" y="24560"/>
                    <a:pt x="16524" y="24868"/>
                    <a:pt x="16401" y="25160"/>
                  </a:cubicBezTo>
                  <a:cubicBezTo>
                    <a:pt x="16400" y="25163"/>
                    <a:pt x="16398" y="25166"/>
                    <a:pt x="16397" y="25169"/>
                  </a:cubicBezTo>
                  <a:lnTo>
                    <a:pt x="16397" y="25169"/>
                  </a:lnTo>
                  <a:cubicBezTo>
                    <a:pt x="16382" y="25201"/>
                    <a:pt x="16367" y="25233"/>
                    <a:pt x="16351" y="25264"/>
                  </a:cubicBezTo>
                  <a:cubicBezTo>
                    <a:pt x="16313" y="25339"/>
                    <a:pt x="16275" y="25413"/>
                    <a:pt x="16235" y="25486"/>
                  </a:cubicBezTo>
                  <a:cubicBezTo>
                    <a:pt x="16137" y="25664"/>
                    <a:pt x="16032" y="25835"/>
                    <a:pt x="15920" y="26001"/>
                  </a:cubicBezTo>
                  <a:cubicBezTo>
                    <a:pt x="15690" y="26344"/>
                    <a:pt x="15442" y="26673"/>
                    <a:pt x="15177" y="26991"/>
                  </a:cubicBezTo>
                  <a:cubicBezTo>
                    <a:pt x="13966" y="28456"/>
                    <a:pt x="12552" y="29742"/>
                    <a:pt x="11243" y="31118"/>
                  </a:cubicBezTo>
                  <a:cubicBezTo>
                    <a:pt x="10048" y="32372"/>
                    <a:pt x="8782" y="33752"/>
                    <a:pt x="8226" y="35431"/>
                  </a:cubicBezTo>
                  <a:cubicBezTo>
                    <a:pt x="7701" y="37022"/>
                    <a:pt x="8263" y="38848"/>
                    <a:pt x="9484" y="39968"/>
                  </a:cubicBezTo>
                  <a:cubicBezTo>
                    <a:pt x="9800" y="40258"/>
                    <a:pt x="10141" y="40502"/>
                    <a:pt x="10499" y="40704"/>
                  </a:cubicBezTo>
                  <a:lnTo>
                    <a:pt x="10499" y="40704"/>
                  </a:lnTo>
                  <a:cubicBezTo>
                    <a:pt x="10290" y="41706"/>
                    <a:pt x="10257" y="42744"/>
                    <a:pt x="10420" y="43759"/>
                  </a:cubicBezTo>
                  <a:cubicBezTo>
                    <a:pt x="10829" y="46302"/>
                    <a:pt x="12410" y="48773"/>
                    <a:pt x="14509" y="50262"/>
                  </a:cubicBezTo>
                  <a:cubicBezTo>
                    <a:pt x="16198" y="51460"/>
                    <a:pt x="18182" y="51989"/>
                    <a:pt x="20141" y="52561"/>
                  </a:cubicBezTo>
                  <a:cubicBezTo>
                    <a:pt x="20575" y="52687"/>
                    <a:pt x="21010" y="52820"/>
                    <a:pt x="21436" y="52973"/>
                  </a:cubicBezTo>
                  <a:cubicBezTo>
                    <a:pt x="21532" y="53007"/>
                    <a:pt x="21628" y="53042"/>
                    <a:pt x="21724" y="53079"/>
                  </a:cubicBezTo>
                  <a:cubicBezTo>
                    <a:pt x="21774" y="53099"/>
                    <a:pt x="21853" y="53132"/>
                    <a:pt x="21887" y="53146"/>
                  </a:cubicBezTo>
                  <a:lnTo>
                    <a:pt x="21887" y="53146"/>
                  </a:lnTo>
                  <a:cubicBezTo>
                    <a:pt x="22068" y="53227"/>
                    <a:pt x="22249" y="53310"/>
                    <a:pt x="22424" y="53403"/>
                  </a:cubicBezTo>
                  <a:cubicBezTo>
                    <a:pt x="22510" y="53448"/>
                    <a:pt x="22593" y="53496"/>
                    <a:pt x="22676" y="53544"/>
                  </a:cubicBezTo>
                  <a:cubicBezTo>
                    <a:pt x="22684" y="53548"/>
                    <a:pt x="22692" y="53552"/>
                    <a:pt x="22699" y="53556"/>
                  </a:cubicBezTo>
                  <a:lnTo>
                    <a:pt x="22699" y="53556"/>
                  </a:lnTo>
                  <a:cubicBezTo>
                    <a:pt x="22704" y="53560"/>
                    <a:pt x="22710" y="53565"/>
                    <a:pt x="22718" y="53571"/>
                  </a:cubicBezTo>
                  <a:cubicBezTo>
                    <a:pt x="22793" y="53628"/>
                    <a:pt x="22873" y="53678"/>
                    <a:pt x="22948" y="53735"/>
                  </a:cubicBezTo>
                  <a:cubicBezTo>
                    <a:pt x="23010" y="53783"/>
                    <a:pt x="23129" y="53916"/>
                    <a:pt x="23133" y="53916"/>
                  </a:cubicBezTo>
                  <a:cubicBezTo>
                    <a:pt x="23135" y="53916"/>
                    <a:pt x="23112" y="53888"/>
                    <a:pt x="23049" y="53811"/>
                  </a:cubicBezTo>
                  <a:lnTo>
                    <a:pt x="23049" y="53811"/>
                  </a:lnTo>
                  <a:cubicBezTo>
                    <a:pt x="23108" y="53882"/>
                    <a:pt x="23183" y="53941"/>
                    <a:pt x="23246" y="54007"/>
                  </a:cubicBezTo>
                  <a:cubicBezTo>
                    <a:pt x="23295" y="54059"/>
                    <a:pt x="23361" y="54139"/>
                    <a:pt x="23363" y="54139"/>
                  </a:cubicBezTo>
                  <a:cubicBezTo>
                    <a:pt x="23363" y="54139"/>
                    <a:pt x="23363" y="54139"/>
                    <a:pt x="23363" y="54139"/>
                  </a:cubicBezTo>
                  <a:lnTo>
                    <a:pt x="23363" y="54139"/>
                  </a:lnTo>
                  <a:cubicBezTo>
                    <a:pt x="23399" y="54187"/>
                    <a:pt x="23434" y="54236"/>
                    <a:pt x="23468" y="54285"/>
                  </a:cubicBezTo>
                  <a:cubicBezTo>
                    <a:pt x="23492" y="54319"/>
                    <a:pt x="23607" y="54516"/>
                    <a:pt x="23612" y="54516"/>
                  </a:cubicBezTo>
                  <a:cubicBezTo>
                    <a:pt x="23613" y="54516"/>
                    <a:pt x="23604" y="54497"/>
                    <a:pt x="23579" y="54448"/>
                  </a:cubicBezTo>
                  <a:lnTo>
                    <a:pt x="23579" y="54448"/>
                  </a:lnTo>
                  <a:cubicBezTo>
                    <a:pt x="24016" y="55277"/>
                    <a:pt x="24114" y="56167"/>
                    <a:pt x="24067" y="57165"/>
                  </a:cubicBezTo>
                  <a:cubicBezTo>
                    <a:pt x="24040" y="57731"/>
                    <a:pt x="24456" y="58196"/>
                    <a:pt x="24941" y="58443"/>
                  </a:cubicBezTo>
                  <a:cubicBezTo>
                    <a:pt x="25080" y="58514"/>
                    <a:pt x="25373" y="58604"/>
                    <a:pt x="25634" y="58604"/>
                  </a:cubicBezTo>
                  <a:cubicBezTo>
                    <a:pt x="25894" y="58604"/>
                    <a:pt x="26124" y="58515"/>
                    <a:pt x="26136" y="58231"/>
                  </a:cubicBezTo>
                  <a:cubicBezTo>
                    <a:pt x="26200" y="56865"/>
                    <a:pt x="26050" y="55539"/>
                    <a:pt x="25369" y="54330"/>
                  </a:cubicBezTo>
                  <a:cubicBezTo>
                    <a:pt x="24801" y="53318"/>
                    <a:pt x="23892" y="52555"/>
                    <a:pt x="22892" y="51992"/>
                  </a:cubicBezTo>
                  <a:cubicBezTo>
                    <a:pt x="20999" y="50926"/>
                    <a:pt x="18775" y="50634"/>
                    <a:pt x="16767" y="49853"/>
                  </a:cubicBezTo>
                  <a:lnTo>
                    <a:pt x="16767" y="49853"/>
                  </a:lnTo>
                  <a:cubicBezTo>
                    <a:pt x="16768" y="49853"/>
                    <a:pt x="16768" y="49853"/>
                    <a:pt x="16768" y="49853"/>
                  </a:cubicBezTo>
                  <a:cubicBezTo>
                    <a:pt x="16768" y="49853"/>
                    <a:pt x="16767" y="49853"/>
                    <a:pt x="16766" y="49852"/>
                  </a:cubicBezTo>
                  <a:lnTo>
                    <a:pt x="16766" y="49852"/>
                  </a:lnTo>
                  <a:cubicBezTo>
                    <a:pt x="16767" y="49853"/>
                    <a:pt x="16767" y="49853"/>
                    <a:pt x="16767" y="49853"/>
                  </a:cubicBezTo>
                  <a:lnTo>
                    <a:pt x="16767" y="49853"/>
                  </a:lnTo>
                  <a:cubicBezTo>
                    <a:pt x="16763" y="49851"/>
                    <a:pt x="16759" y="49849"/>
                    <a:pt x="16753" y="49847"/>
                  </a:cubicBezTo>
                  <a:lnTo>
                    <a:pt x="16753" y="49847"/>
                  </a:lnTo>
                  <a:cubicBezTo>
                    <a:pt x="16758" y="49849"/>
                    <a:pt x="16762" y="49851"/>
                    <a:pt x="16766" y="49852"/>
                  </a:cubicBezTo>
                  <a:lnTo>
                    <a:pt x="16766" y="49852"/>
                  </a:lnTo>
                  <a:cubicBezTo>
                    <a:pt x="16764" y="49852"/>
                    <a:pt x="16762" y="49851"/>
                    <a:pt x="16760" y="49850"/>
                  </a:cubicBezTo>
                  <a:cubicBezTo>
                    <a:pt x="16688" y="49822"/>
                    <a:pt x="16664" y="49812"/>
                    <a:pt x="16665" y="49812"/>
                  </a:cubicBezTo>
                  <a:lnTo>
                    <a:pt x="16665" y="49812"/>
                  </a:lnTo>
                  <a:cubicBezTo>
                    <a:pt x="16666" y="49812"/>
                    <a:pt x="16721" y="49833"/>
                    <a:pt x="16753" y="49847"/>
                  </a:cubicBezTo>
                  <a:lnTo>
                    <a:pt x="16753" y="49847"/>
                  </a:lnTo>
                  <a:cubicBezTo>
                    <a:pt x="16699" y="49823"/>
                    <a:pt x="16647" y="49800"/>
                    <a:pt x="16594" y="49777"/>
                  </a:cubicBezTo>
                  <a:cubicBezTo>
                    <a:pt x="16463" y="49716"/>
                    <a:pt x="16334" y="49658"/>
                    <a:pt x="16206" y="49595"/>
                  </a:cubicBezTo>
                  <a:cubicBezTo>
                    <a:pt x="16093" y="49539"/>
                    <a:pt x="15981" y="49479"/>
                    <a:pt x="15869" y="49419"/>
                  </a:cubicBezTo>
                  <a:cubicBezTo>
                    <a:pt x="15800" y="49380"/>
                    <a:pt x="15732" y="49341"/>
                    <a:pt x="15663" y="49302"/>
                  </a:cubicBezTo>
                  <a:cubicBezTo>
                    <a:pt x="15648" y="49294"/>
                    <a:pt x="15593" y="49260"/>
                    <a:pt x="15552" y="49234"/>
                  </a:cubicBezTo>
                  <a:lnTo>
                    <a:pt x="15552" y="49234"/>
                  </a:lnTo>
                  <a:cubicBezTo>
                    <a:pt x="15489" y="49190"/>
                    <a:pt x="15355" y="49099"/>
                    <a:pt x="15332" y="49082"/>
                  </a:cubicBezTo>
                  <a:cubicBezTo>
                    <a:pt x="15214" y="48997"/>
                    <a:pt x="15104" y="48906"/>
                    <a:pt x="14989" y="48818"/>
                  </a:cubicBezTo>
                  <a:cubicBezTo>
                    <a:pt x="14978" y="48810"/>
                    <a:pt x="14963" y="48798"/>
                    <a:pt x="14949" y="48786"/>
                  </a:cubicBezTo>
                  <a:lnTo>
                    <a:pt x="14949" y="48786"/>
                  </a:lnTo>
                  <a:cubicBezTo>
                    <a:pt x="14920" y="48759"/>
                    <a:pt x="14891" y="48733"/>
                    <a:pt x="14863" y="48706"/>
                  </a:cubicBezTo>
                  <a:cubicBezTo>
                    <a:pt x="14708" y="48559"/>
                    <a:pt x="14561" y="48404"/>
                    <a:pt x="14417" y="48246"/>
                  </a:cubicBezTo>
                  <a:cubicBezTo>
                    <a:pt x="13541" y="47289"/>
                    <a:pt x="12856" y="46101"/>
                    <a:pt x="12578" y="44799"/>
                  </a:cubicBezTo>
                  <a:cubicBezTo>
                    <a:pt x="12337" y="43674"/>
                    <a:pt x="12370" y="42521"/>
                    <a:pt x="12647" y="41430"/>
                  </a:cubicBezTo>
                  <a:lnTo>
                    <a:pt x="12647" y="41430"/>
                  </a:lnTo>
                  <a:cubicBezTo>
                    <a:pt x="13099" y="41503"/>
                    <a:pt x="13561" y="41535"/>
                    <a:pt x="14025" y="41535"/>
                  </a:cubicBezTo>
                  <a:cubicBezTo>
                    <a:pt x="14196" y="41535"/>
                    <a:pt x="14367" y="41531"/>
                    <a:pt x="14538" y="41522"/>
                  </a:cubicBezTo>
                  <a:cubicBezTo>
                    <a:pt x="16157" y="41439"/>
                    <a:pt x="17828" y="40974"/>
                    <a:pt x="19248" y="40191"/>
                  </a:cubicBezTo>
                  <a:cubicBezTo>
                    <a:pt x="20278" y="39623"/>
                    <a:pt x="21519" y="38687"/>
                    <a:pt x="21438" y="37370"/>
                  </a:cubicBezTo>
                  <a:cubicBezTo>
                    <a:pt x="21372" y="36302"/>
                    <a:pt x="20462" y="35607"/>
                    <a:pt x="19582" y="35159"/>
                  </a:cubicBezTo>
                  <a:cubicBezTo>
                    <a:pt x="18782" y="34755"/>
                    <a:pt x="17912" y="34539"/>
                    <a:pt x="17024" y="34539"/>
                  </a:cubicBezTo>
                  <a:cubicBezTo>
                    <a:pt x="16859" y="34539"/>
                    <a:pt x="16694" y="34547"/>
                    <a:pt x="16529" y="34562"/>
                  </a:cubicBezTo>
                  <a:cubicBezTo>
                    <a:pt x="14628" y="34734"/>
                    <a:pt x="12934" y="36006"/>
                    <a:pt x="11867" y="37533"/>
                  </a:cubicBezTo>
                  <a:cubicBezTo>
                    <a:pt x="11486" y="38078"/>
                    <a:pt x="11171" y="38666"/>
                    <a:pt x="10927" y="39283"/>
                  </a:cubicBezTo>
                  <a:lnTo>
                    <a:pt x="10927" y="39283"/>
                  </a:lnTo>
                  <a:cubicBezTo>
                    <a:pt x="10913" y="39274"/>
                    <a:pt x="10898" y="39266"/>
                    <a:pt x="10884" y="39258"/>
                  </a:cubicBezTo>
                  <a:lnTo>
                    <a:pt x="10884" y="39258"/>
                  </a:lnTo>
                  <a:cubicBezTo>
                    <a:pt x="10805" y="39194"/>
                    <a:pt x="10716" y="39124"/>
                    <a:pt x="10632" y="39067"/>
                  </a:cubicBezTo>
                  <a:lnTo>
                    <a:pt x="10632" y="39067"/>
                  </a:lnTo>
                  <a:cubicBezTo>
                    <a:pt x="10730" y="39132"/>
                    <a:pt x="10768" y="39156"/>
                    <a:pt x="10773" y="39156"/>
                  </a:cubicBezTo>
                  <a:cubicBezTo>
                    <a:pt x="10783" y="39156"/>
                    <a:pt x="10623" y="39036"/>
                    <a:pt x="10557" y="38971"/>
                  </a:cubicBezTo>
                  <a:cubicBezTo>
                    <a:pt x="10551" y="38965"/>
                    <a:pt x="10545" y="38959"/>
                    <a:pt x="10540" y="38955"/>
                  </a:cubicBezTo>
                  <a:lnTo>
                    <a:pt x="10540" y="38955"/>
                  </a:lnTo>
                  <a:cubicBezTo>
                    <a:pt x="10533" y="38942"/>
                    <a:pt x="10524" y="38925"/>
                    <a:pt x="10511" y="38904"/>
                  </a:cubicBezTo>
                  <a:cubicBezTo>
                    <a:pt x="10481" y="38856"/>
                    <a:pt x="10390" y="38677"/>
                    <a:pt x="10384" y="38677"/>
                  </a:cubicBezTo>
                  <a:lnTo>
                    <a:pt x="10384" y="38677"/>
                  </a:lnTo>
                  <a:cubicBezTo>
                    <a:pt x="10382" y="38677"/>
                    <a:pt x="10392" y="38704"/>
                    <a:pt x="10425" y="38778"/>
                  </a:cubicBezTo>
                  <a:cubicBezTo>
                    <a:pt x="10375" y="38666"/>
                    <a:pt x="10322" y="38557"/>
                    <a:pt x="10281" y="38444"/>
                  </a:cubicBezTo>
                  <a:cubicBezTo>
                    <a:pt x="10263" y="38396"/>
                    <a:pt x="10247" y="38350"/>
                    <a:pt x="10231" y="38302"/>
                  </a:cubicBezTo>
                  <a:cubicBezTo>
                    <a:pt x="10224" y="38279"/>
                    <a:pt x="10219" y="38265"/>
                    <a:pt x="10216" y="38257"/>
                  </a:cubicBezTo>
                  <a:lnTo>
                    <a:pt x="10216" y="38257"/>
                  </a:lnTo>
                  <a:cubicBezTo>
                    <a:pt x="10213" y="38243"/>
                    <a:pt x="10210" y="38222"/>
                    <a:pt x="10204" y="38191"/>
                  </a:cubicBezTo>
                  <a:cubicBezTo>
                    <a:pt x="10161" y="37963"/>
                    <a:pt x="10131" y="37731"/>
                    <a:pt x="10113" y="37498"/>
                  </a:cubicBezTo>
                  <a:cubicBezTo>
                    <a:pt x="10109" y="37437"/>
                    <a:pt x="10105" y="37412"/>
                    <a:pt x="10102" y="37404"/>
                  </a:cubicBezTo>
                  <a:lnTo>
                    <a:pt x="10102" y="37404"/>
                  </a:lnTo>
                  <a:cubicBezTo>
                    <a:pt x="10105" y="37397"/>
                    <a:pt x="10111" y="37373"/>
                    <a:pt x="10119" y="37308"/>
                  </a:cubicBezTo>
                  <a:cubicBezTo>
                    <a:pt x="10135" y="37183"/>
                    <a:pt x="10151" y="37060"/>
                    <a:pt x="10177" y="36937"/>
                  </a:cubicBezTo>
                  <a:cubicBezTo>
                    <a:pt x="10287" y="36409"/>
                    <a:pt x="10437" y="36087"/>
                    <a:pt x="10667" y="35674"/>
                  </a:cubicBezTo>
                  <a:cubicBezTo>
                    <a:pt x="11890" y="33488"/>
                    <a:pt x="13912" y="31792"/>
                    <a:pt x="15633" y="30014"/>
                  </a:cubicBezTo>
                  <a:cubicBezTo>
                    <a:pt x="16970" y="28632"/>
                    <a:pt x="18959" y="26726"/>
                    <a:pt x="18729" y="24603"/>
                  </a:cubicBezTo>
                  <a:cubicBezTo>
                    <a:pt x="18673" y="24080"/>
                    <a:pt x="18455" y="23566"/>
                    <a:pt x="18158" y="23136"/>
                  </a:cubicBezTo>
                  <a:cubicBezTo>
                    <a:pt x="17990" y="22893"/>
                    <a:pt x="17799" y="22668"/>
                    <a:pt x="17588" y="22461"/>
                  </a:cubicBezTo>
                  <a:cubicBezTo>
                    <a:pt x="17529" y="22403"/>
                    <a:pt x="17338" y="22232"/>
                    <a:pt x="17261" y="22162"/>
                  </a:cubicBezTo>
                  <a:lnTo>
                    <a:pt x="17261" y="22162"/>
                  </a:lnTo>
                  <a:cubicBezTo>
                    <a:pt x="17099" y="22016"/>
                    <a:pt x="16938" y="21868"/>
                    <a:pt x="16764" y="21738"/>
                  </a:cubicBezTo>
                  <a:cubicBezTo>
                    <a:pt x="15822" y="21037"/>
                    <a:pt x="14720" y="20736"/>
                    <a:pt x="13579" y="20736"/>
                  </a:cubicBezTo>
                  <a:cubicBezTo>
                    <a:pt x="13382" y="20736"/>
                    <a:pt x="13184" y="20745"/>
                    <a:pt x="12985" y="20762"/>
                  </a:cubicBezTo>
                  <a:cubicBezTo>
                    <a:pt x="10516" y="20980"/>
                    <a:pt x="8273" y="22299"/>
                    <a:pt x="5785" y="22422"/>
                  </a:cubicBezTo>
                  <a:cubicBezTo>
                    <a:pt x="5771" y="22423"/>
                    <a:pt x="5759" y="22423"/>
                    <a:pt x="5749" y="22424"/>
                  </a:cubicBezTo>
                  <a:lnTo>
                    <a:pt x="5749" y="22424"/>
                  </a:lnTo>
                  <a:cubicBezTo>
                    <a:pt x="5666" y="22424"/>
                    <a:pt x="5584" y="22422"/>
                    <a:pt x="5501" y="22419"/>
                  </a:cubicBezTo>
                  <a:cubicBezTo>
                    <a:pt x="5373" y="22414"/>
                    <a:pt x="5247" y="22405"/>
                    <a:pt x="5119" y="22390"/>
                  </a:cubicBezTo>
                  <a:cubicBezTo>
                    <a:pt x="5049" y="22382"/>
                    <a:pt x="4980" y="22371"/>
                    <a:pt x="4910" y="22362"/>
                  </a:cubicBezTo>
                  <a:cubicBezTo>
                    <a:pt x="4892" y="22359"/>
                    <a:pt x="4878" y="22358"/>
                    <a:pt x="4865" y="22356"/>
                  </a:cubicBezTo>
                  <a:lnTo>
                    <a:pt x="4865" y="22356"/>
                  </a:lnTo>
                  <a:cubicBezTo>
                    <a:pt x="4721" y="22321"/>
                    <a:pt x="4582" y="22268"/>
                    <a:pt x="4437" y="22231"/>
                  </a:cubicBezTo>
                  <a:cubicBezTo>
                    <a:pt x="4429" y="22228"/>
                    <a:pt x="4422" y="22227"/>
                    <a:pt x="4415" y="22225"/>
                  </a:cubicBezTo>
                  <a:lnTo>
                    <a:pt x="4415" y="22225"/>
                  </a:lnTo>
                  <a:cubicBezTo>
                    <a:pt x="4356" y="22197"/>
                    <a:pt x="4298" y="22170"/>
                    <a:pt x="4241" y="22141"/>
                  </a:cubicBezTo>
                  <a:cubicBezTo>
                    <a:pt x="4189" y="22115"/>
                    <a:pt x="4140" y="22084"/>
                    <a:pt x="4087" y="22058"/>
                  </a:cubicBezTo>
                  <a:cubicBezTo>
                    <a:pt x="4082" y="22056"/>
                    <a:pt x="4077" y="22053"/>
                    <a:pt x="4073" y="22051"/>
                  </a:cubicBezTo>
                  <a:lnTo>
                    <a:pt x="4073" y="22051"/>
                  </a:lnTo>
                  <a:cubicBezTo>
                    <a:pt x="4068" y="22047"/>
                    <a:pt x="4064" y="22043"/>
                    <a:pt x="4058" y="22039"/>
                  </a:cubicBezTo>
                  <a:cubicBezTo>
                    <a:pt x="4018" y="22004"/>
                    <a:pt x="3859" y="21880"/>
                    <a:pt x="3808" y="21845"/>
                  </a:cubicBezTo>
                  <a:lnTo>
                    <a:pt x="3808" y="21845"/>
                  </a:lnTo>
                  <a:cubicBezTo>
                    <a:pt x="3771" y="21810"/>
                    <a:pt x="3728" y="21770"/>
                    <a:pt x="3726" y="21767"/>
                  </a:cubicBezTo>
                  <a:cubicBezTo>
                    <a:pt x="3654" y="21697"/>
                    <a:pt x="3589" y="21623"/>
                    <a:pt x="3522" y="21550"/>
                  </a:cubicBezTo>
                  <a:cubicBezTo>
                    <a:pt x="3508" y="21535"/>
                    <a:pt x="3497" y="21523"/>
                    <a:pt x="3487" y="21512"/>
                  </a:cubicBezTo>
                  <a:lnTo>
                    <a:pt x="3487" y="21512"/>
                  </a:lnTo>
                  <a:cubicBezTo>
                    <a:pt x="3484" y="21507"/>
                    <a:pt x="3479" y="21501"/>
                    <a:pt x="3474" y="21494"/>
                  </a:cubicBezTo>
                  <a:cubicBezTo>
                    <a:pt x="3419" y="21422"/>
                    <a:pt x="3365" y="21349"/>
                    <a:pt x="3314" y="21275"/>
                  </a:cubicBezTo>
                  <a:cubicBezTo>
                    <a:pt x="3205" y="21117"/>
                    <a:pt x="3102" y="20952"/>
                    <a:pt x="3007" y="20785"/>
                  </a:cubicBezTo>
                  <a:cubicBezTo>
                    <a:pt x="2931" y="20649"/>
                    <a:pt x="2868" y="20515"/>
                    <a:pt x="2779" y="20344"/>
                  </a:cubicBezTo>
                  <a:cubicBezTo>
                    <a:pt x="2748" y="20284"/>
                    <a:pt x="2728" y="20247"/>
                    <a:pt x="2717" y="20227"/>
                  </a:cubicBezTo>
                  <a:lnTo>
                    <a:pt x="2717" y="20227"/>
                  </a:lnTo>
                  <a:cubicBezTo>
                    <a:pt x="2679" y="20148"/>
                    <a:pt x="2641" y="20070"/>
                    <a:pt x="2605" y="19989"/>
                  </a:cubicBezTo>
                  <a:cubicBezTo>
                    <a:pt x="2351" y="19411"/>
                    <a:pt x="2266" y="19037"/>
                    <a:pt x="2194" y="18361"/>
                  </a:cubicBezTo>
                  <a:cubicBezTo>
                    <a:pt x="1887" y="15500"/>
                    <a:pt x="3049" y="12454"/>
                    <a:pt x="4320" y="9923"/>
                  </a:cubicBezTo>
                  <a:cubicBezTo>
                    <a:pt x="5638" y="7298"/>
                    <a:pt x="7329" y="4706"/>
                    <a:pt x="9493" y="2696"/>
                  </a:cubicBezTo>
                  <a:cubicBezTo>
                    <a:pt x="9857" y="2356"/>
                    <a:pt x="10252" y="2047"/>
                    <a:pt x="10671" y="1776"/>
                  </a:cubicBezTo>
                  <a:cubicBezTo>
                    <a:pt x="11456" y="1270"/>
                    <a:pt x="10251" y="1"/>
                    <a:pt x="9409" y="1"/>
                  </a:cubicBezTo>
                  <a:close/>
                </a:path>
              </a:pathLst>
            </a:custGeom>
            <a:solidFill>
              <a:srgbClr val="DE80D7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715099" y="-749742"/>
              <a:ext cx="748453" cy="1751944"/>
            </a:xfrm>
            <a:custGeom>
              <a:avLst/>
              <a:gdLst/>
              <a:ahLst/>
              <a:cxnLst/>
              <a:rect l="l" t="t" r="r" b="b"/>
              <a:pathLst>
                <a:path w="25831" h="60464" extrusionOk="0">
                  <a:moveTo>
                    <a:pt x="14353" y="21284"/>
                  </a:moveTo>
                  <a:cubicBezTo>
                    <a:pt x="14354" y="21284"/>
                    <a:pt x="14354" y="21284"/>
                    <a:pt x="14354" y="21284"/>
                  </a:cubicBezTo>
                  <a:cubicBezTo>
                    <a:pt x="14354" y="21284"/>
                    <a:pt x="14354" y="21284"/>
                    <a:pt x="14353" y="21284"/>
                  </a:cubicBezTo>
                  <a:close/>
                  <a:moveTo>
                    <a:pt x="14972" y="22124"/>
                  </a:moveTo>
                  <a:cubicBezTo>
                    <a:pt x="14973" y="22126"/>
                    <a:pt x="14974" y="22128"/>
                    <a:pt x="14974" y="22130"/>
                  </a:cubicBezTo>
                  <a:lnTo>
                    <a:pt x="14974" y="22130"/>
                  </a:lnTo>
                  <a:cubicBezTo>
                    <a:pt x="14974" y="22128"/>
                    <a:pt x="14973" y="22126"/>
                    <a:pt x="14972" y="22124"/>
                  </a:cubicBezTo>
                  <a:close/>
                  <a:moveTo>
                    <a:pt x="14144" y="21194"/>
                  </a:moveTo>
                  <a:cubicBezTo>
                    <a:pt x="14170" y="21203"/>
                    <a:pt x="14227" y="21221"/>
                    <a:pt x="14276" y="21236"/>
                  </a:cubicBezTo>
                  <a:lnTo>
                    <a:pt x="14276" y="21236"/>
                  </a:lnTo>
                  <a:cubicBezTo>
                    <a:pt x="14312" y="21272"/>
                    <a:pt x="14362" y="21305"/>
                    <a:pt x="14404" y="21335"/>
                  </a:cubicBezTo>
                  <a:cubicBezTo>
                    <a:pt x="14411" y="21341"/>
                    <a:pt x="14417" y="21345"/>
                    <a:pt x="14421" y="21347"/>
                  </a:cubicBezTo>
                  <a:lnTo>
                    <a:pt x="14421" y="21347"/>
                  </a:lnTo>
                  <a:cubicBezTo>
                    <a:pt x="14423" y="21349"/>
                    <a:pt x="14425" y="21352"/>
                    <a:pt x="14428" y="21354"/>
                  </a:cubicBezTo>
                  <a:cubicBezTo>
                    <a:pt x="14614" y="21565"/>
                    <a:pt x="14726" y="21709"/>
                    <a:pt x="14822" y="21872"/>
                  </a:cubicBezTo>
                  <a:cubicBezTo>
                    <a:pt x="14873" y="21958"/>
                    <a:pt x="14921" y="22046"/>
                    <a:pt x="14971" y="22134"/>
                  </a:cubicBezTo>
                  <a:cubicBezTo>
                    <a:pt x="14977" y="22145"/>
                    <a:pt x="14986" y="22167"/>
                    <a:pt x="14994" y="22184"/>
                  </a:cubicBezTo>
                  <a:lnTo>
                    <a:pt x="14994" y="22184"/>
                  </a:lnTo>
                  <a:cubicBezTo>
                    <a:pt x="15007" y="22225"/>
                    <a:pt x="15019" y="22267"/>
                    <a:pt x="15030" y="22308"/>
                  </a:cubicBezTo>
                  <a:cubicBezTo>
                    <a:pt x="15054" y="22396"/>
                    <a:pt x="15071" y="22485"/>
                    <a:pt x="15086" y="22573"/>
                  </a:cubicBezTo>
                  <a:cubicBezTo>
                    <a:pt x="15088" y="22587"/>
                    <a:pt x="15091" y="22624"/>
                    <a:pt x="15093" y="22643"/>
                  </a:cubicBezTo>
                  <a:lnTo>
                    <a:pt x="15093" y="22643"/>
                  </a:lnTo>
                  <a:cubicBezTo>
                    <a:pt x="15094" y="22677"/>
                    <a:pt x="15095" y="22713"/>
                    <a:pt x="15094" y="22746"/>
                  </a:cubicBezTo>
                  <a:cubicBezTo>
                    <a:pt x="15087" y="22963"/>
                    <a:pt x="15062" y="23180"/>
                    <a:pt x="15017" y="23393"/>
                  </a:cubicBezTo>
                  <a:cubicBezTo>
                    <a:pt x="14942" y="23741"/>
                    <a:pt x="14761" y="24150"/>
                    <a:pt x="14549" y="24538"/>
                  </a:cubicBezTo>
                  <a:cubicBezTo>
                    <a:pt x="13546" y="26367"/>
                    <a:pt x="11836" y="27877"/>
                    <a:pt x="10089" y="28978"/>
                  </a:cubicBezTo>
                  <a:cubicBezTo>
                    <a:pt x="9781" y="29172"/>
                    <a:pt x="9606" y="29280"/>
                    <a:pt x="9368" y="29395"/>
                  </a:cubicBezTo>
                  <a:lnTo>
                    <a:pt x="9368" y="29395"/>
                  </a:lnTo>
                  <a:cubicBezTo>
                    <a:pt x="9239" y="28649"/>
                    <a:pt x="9206" y="27758"/>
                    <a:pt x="9386" y="26920"/>
                  </a:cubicBezTo>
                  <a:cubicBezTo>
                    <a:pt x="9414" y="26780"/>
                    <a:pt x="9453" y="26641"/>
                    <a:pt x="9499" y="26505"/>
                  </a:cubicBezTo>
                  <a:cubicBezTo>
                    <a:pt x="9574" y="26289"/>
                    <a:pt x="9657" y="26075"/>
                    <a:pt x="9748" y="25864"/>
                  </a:cubicBezTo>
                  <a:cubicBezTo>
                    <a:pt x="9946" y="25406"/>
                    <a:pt x="10175" y="24960"/>
                    <a:pt x="10431" y="24529"/>
                  </a:cubicBezTo>
                  <a:cubicBezTo>
                    <a:pt x="10950" y="23648"/>
                    <a:pt x="11550" y="22826"/>
                    <a:pt x="12309" y="22147"/>
                  </a:cubicBezTo>
                  <a:cubicBezTo>
                    <a:pt x="12471" y="22001"/>
                    <a:pt x="12640" y="21864"/>
                    <a:pt x="12817" y="21735"/>
                  </a:cubicBezTo>
                  <a:cubicBezTo>
                    <a:pt x="12913" y="21666"/>
                    <a:pt x="13012" y="21600"/>
                    <a:pt x="13113" y="21537"/>
                  </a:cubicBezTo>
                  <a:cubicBezTo>
                    <a:pt x="13258" y="21444"/>
                    <a:pt x="13201" y="21477"/>
                    <a:pt x="13292" y="21434"/>
                  </a:cubicBezTo>
                  <a:cubicBezTo>
                    <a:pt x="13474" y="21350"/>
                    <a:pt x="13662" y="21279"/>
                    <a:pt x="13857" y="21227"/>
                  </a:cubicBezTo>
                  <a:cubicBezTo>
                    <a:pt x="13862" y="21225"/>
                    <a:pt x="13866" y="21224"/>
                    <a:pt x="13869" y="21223"/>
                  </a:cubicBezTo>
                  <a:lnTo>
                    <a:pt x="13869" y="21223"/>
                  </a:lnTo>
                  <a:cubicBezTo>
                    <a:pt x="13898" y="21219"/>
                    <a:pt x="13928" y="21214"/>
                    <a:pt x="13956" y="21212"/>
                  </a:cubicBezTo>
                  <a:cubicBezTo>
                    <a:pt x="14002" y="21209"/>
                    <a:pt x="14060" y="21209"/>
                    <a:pt x="14106" y="21201"/>
                  </a:cubicBezTo>
                  <a:lnTo>
                    <a:pt x="14106" y="21201"/>
                  </a:lnTo>
                  <a:cubicBezTo>
                    <a:pt x="14186" y="21216"/>
                    <a:pt x="14246" y="21232"/>
                    <a:pt x="14250" y="21232"/>
                  </a:cubicBezTo>
                  <a:cubicBezTo>
                    <a:pt x="14254" y="21232"/>
                    <a:pt x="14224" y="21222"/>
                    <a:pt x="14144" y="21194"/>
                  </a:cubicBezTo>
                  <a:lnTo>
                    <a:pt x="14144" y="21194"/>
                  </a:lnTo>
                  <a:cubicBezTo>
                    <a:pt x="14144" y="21194"/>
                    <a:pt x="14144" y="21194"/>
                    <a:pt x="14144" y="21194"/>
                  </a:cubicBezTo>
                  <a:close/>
                  <a:moveTo>
                    <a:pt x="4782" y="29721"/>
                  </a:moveTo>
                  <a:cubicBezTo>
                    <a:pt x="4783" y="29721"/>
                    <a:pt x="4784" y="29721"/>
                    <a:pt x="4786" y="29722"/>
                  </a:cubicBezTo>
                  <a:lnTo>
                    <a:pt x="4786" y="29722"/>
                  </a:lnTo>
                  <a:cubicBezTo>
                    <a:pt x="4784" y="29721"/>
                    <a:pt x="4783" y="29721"/>
                    <a:pt x="4782" y="29721"/>
                  </a:cubicBezTo>
                  <a:close/>
                  <a:moveTo>
                    <a:pt x="4807" y="29729"/>
                  </a:moveTo>
                  <a:cubicBezTo>
                    <a:pt x="4858" y="29748"/>
                    <a:pt x="4915" y="29780"/>
                    <a:pt x="4910" y="29780"/>
                  </a:cubicBezTo>
                  <a:cubicBezTo>
                    <a:pt x="4907" y="29780"/>
                    <a:pt x="4879" y="29767"/>
                    <a:pt x="4807" y="29729"/>
                  </a:cubicBezTo>
                  <a:close/>
                  <a:moveTo>
                    <a:pt x="17346" y="35867"/>
                  </a:moveTo>
                  <a:cubicBezTo>
                    <a:pt x="17350" y="35867"/>
                    <a:pt x="17373" y="35889"/>
                    <a:pt x="17429" y="35954"/>
                  </a:cubicBezTo>
                  <a:lnTo>
                    <a:pt x="17429" y="35954"/>
                  </a:lnTo>
                  <a:cubicBezTo>
                    <a:pt x="17385" y="35925"/>
                    <a:pt x="17339" y="35867"/>
                    <a:pt x="17346" y="35867"/>
                  </a:cubicBezTo>
                  <a:close/>
                  <a:moveTo>
                    <a:pt x="17569" y="36120"/>
                  </a:moveTo>
                  <a:cubicBezTo>
                    <a:pt x="17608" y="36168"/>
                    <a:pt x="17629" y="36219"/>
                    <a:pt x="17630" y="36232"/>
                  </a:cubicBezTo>
                  <a:lnTo>
                    <a:pt x="17630" y="36232"/>
                  </a:lnTo>
                  <a:cubicBezTo>
                    <a:pt x="17607" y="36195"/>
                    <a:pt x="17586" y="36158"/>
                    <a:pt x="17569" y="36120"/>
                  </a:cubicBezTo>
                  <a:close/>
                  <a:moveTo>
                    <a:pt x="17781" y="36484"/>
                  </a:moveTo>
                  <a:lnTo>
                    <a:pt x="17781" y="36484"/>
                  </a:lnTo>
                  <a:cubicBezTo>
                    <a:pt x="17785" y="36496"/>
                    <a:pt x="17789" y="36508"/>
                    <a:pt x="17793" y="36519"/>
                  </a:cubicBezTo>
                  <a:lnTo>
                    <a:pt x="17793" y="36519"/>
                  </a:lnTo>
                  <a:cubicBezTo>
                    <a:pt x="17789" y="36509"/>
                    <a:pt x="17785" y="36497"/>
                    <a:pt x="17781" y="36484"/>
                  </a:cubicBezTo>
                  <a:close/>
                  <a:moveTo>
                    <a:pt x="17796" y="36527"/>
                  </a:moveTo>
                  <a:cubicBezTo>
                    <a:pt x="17809" y="36560"/>
                    <a:pt x="17817" y="36584"/>
                    <a:pt x="17817" y="36584"/>
                  </a:cubicBezTo>
                  <a:cubicBezTo>
                    <a:pt x="17816" y="36584"/>
                    <a:pt x="17810" y="36567"/>
                    <a:pt x="17796" y="36527"/>
                  </a:cubicBezTo>
                  <a:close/>
                  <a:moveTo>
                    <a:pt x="17985" y="37409"/>
                  </a:moveTo>
                  <a:cubicBezTo>
                    <a:pt x="17985" y="37411"/>
                    <a:pt x="17985" y="37413"/>
                    <a:pt x="17985" y="37414"/>
                  </a:cubicBezTo>
                  <a:cubicBezTo>
                    <a:pt x="17985" y="37413"/>
                    <a:pt x="17985" y="37411"/>
                    <a:pt x="17985" y="37409"/>
                  </a:cubicBezTo>
                  <a:close/>
                  <a:moveTo>
                    <a:pt x="9734" y="1"/>
                  </a:moveTo>
                  <a:cubicBezTo>
                    <a:pt x="9543" y="1"/>
                    <a:pt x="9367" y="52"/>
                    <a:pt x="9231" y="170"/>
                  </a:cubicBezTo>
                  <a:lnTo>
                    <a:pt x="9231" y="173"/>
                  </a:lnTo>
                  <a:cubicBezTo>
                    <a:pt x="8296" y="981"/>
                    <a:pt x="7563" y="2042"/>
                    <a:pt x="6908" y="3084"/>
                  </a:cubicBezTo>
                  <a:cubicBezTo>
                    <a:pt x="6018" y="4499"/>
                    <a:pt x="5258" y="5999"/>
                    <a:pt x="4569" y="7521"/>
                  </a:cubicBezTo>
                  <a:cubicBezTo>
                    <a:pt x="2968" y="11066"/>
                    <a:pt x="1706" y="14822"/>
                    <a:pt x="986" y="18648"/>
                  </a:cubicBezTo>
                  <a:cubicBezTo>
                    <a:pt x="401" y="21749"/>
                    <a:pt x="0" y="25390"/>
                    <a:pt x="1411" y="28336"/>
                  </a:cubicBezTo>
                  <a:cubicBezTo>
                    <a:pt x="2074" y="29719"/>
                    <a:pt x="3230" y="30775"/>
                    <a:pt x="4652" y="31339"/>
                  </a:cubicBezTo>
                  <a:cubicBezTo>
                    <a:pt x="5448" y="31655"/>
                    <a:pt x="6286" y="31781"/>
                    <a:pt x="7129" y="31781"/>
                  </a:cubicBezTo>
                  <a:cubicBezTo>
                    <a:pt x="7534" y="31781"/>
                    <a:pt x="7940" y="31752"/>
                    <a:pt x="8343" y="31701"/>
                  </a:cubicBezTo>
                  <a:lnTo>
                    <a:pt x="8343" y="31701"/>
                  </a:lnTo>
                  <a:cubicBezTo>
                    <a:pt x="8977" y="32515"/>
                    <a:pt x="9817" y="33157"/>
                    <a:pt x="10776" y="33606"/>
                  </a:cubicBezTo>
                  <a:cubicBezTo>
                    <a:pt x="12086" y="34221"/>
                    <a:pt x="13477" y="34524"/>
                    <a:pt x="14870" y="34884"/>
                  </a:cubicBezTo>
                  <a:cubicBezTo>
                    <a:pt x="15477" y="35042"/>
                    <a:pt x="16061" y="35238"/>
                    <a:pt x="16650" y="35451"/>
                  </a:cubicBezTo>
                  <a:lnTo>
                    <a:pt x="16650" y="35451"/>
                  </a:lnTo>
                  <a:cubicBezTo>
                    <a:pt x="16700" y="35476"/>
                    <a:pt x="16752" y="35500"/>
                    <a:pt x="16803" y="35526"/>
                  </a:cubicBezTo>
                  <a:cubicBezTo>
                    <a:pt x="16925" y="35588"/>
                    <a:pt x="17039" y="35663"/>
                    <a:pt x="17158" y="35729"/>
                  </a:cubicBezTo>
                  <a:lnTo>
                    <a:pt x="17158" y="35729"/>
                  </a:lnTo>
                  <a:cubicBezTo>
                    <a:pt x="17208" y="35769"/>
                    <a:pt x="17259" y="35806"/>
                    <a:pt x="17308" y="35846"/>
                  </a:cubicBezTo>
                  <a:cubicBezTo>
                    <a:pt x="17345" y="35876"/>
                    <a:pt x="17387" y="35928"/>
                    <a:pt x="17430" y="35955"/>
                  </a:cubicBezTo>
                  <a:lnTo>
                    <a:pt x="17430" y="35955"/>
                  </a:lnTo>
                  <a:cubicBezTo>
                    <a:pt x="17473" y="36007"/>
                    <a:pt x="17517" y="36058"/>
                    <a:pt x="17560" y="36109"/>
                  </a:cubicBezTo>
                  <a:cubicBezTo>
                    <a:pt x="17563" y="36112"/>
                    <a:pt x="17566" y="36116"/>
                    <a:pt x="17569" y="36119"/>
                  </a:cubicBezTo>
                  <a:lnTo>
                    <a:pt x="17569" y="36119"/>
                  </a:lnTo>
                  <a:cubicBezTo>
                    <a:pt x="17565" y="36111"/>
                    <a:pt x="17562" y="36103"/>
                    <a:pt x="17559" y="36095"/>
                  </a:cubicBezTo>
                  <a:lnTo>
                    <a:pt x="17559" y="36095"/>
                  </a:lnTo>
                  <a:cubicBezTo>
                    <a:pt x="17562" y="36103"/>
                    <a:pt x="17566" y="36112"/>
                    <a:pt x="17569" y="36120"/>
                  </a:cubicBezTo>
                  <a:lnTo>
                    <a:pt x="17569" y="36120"/>
                  </a:lnTo>
                  <a:cubicBezTo>
                    <a:pt x="17569" y="36120"/>
                    <a:pt x="17569" y="36119"/>
                    <a:pt x="17569" y="36119"/>
                  </a:cubicBezTo>
                  <a:lnTo>
                    <a:pt x="17569" y="36119"/>
                  </a:lnTo>
                  <a:cubicBezTo>
                    <a:pt x="17604" y="36204"/>
                    <a:pt x="17623" y="36235"/>
                    <a:pt x="17628" y="36235"/>
                  </a:cubicBezTo>
                  <a:cubicBezTo>
                    <a:pt x="17629" y="36235"/>
                    <a:pt x="17630" y="36234"/>
                    <a:pt x="17630" y="36232"/>
                  </a:cubicBezTo>
                  <a:lnTo>
                    <a:pt x="17630" y="36232"/>
                  </a:lnTo>
                  <a:cubicBezTo>
                    <a:pt x="17675" y="36308"/>
                    <a:pt x="17727" y="36383"/>
                    <a:pt x="17765" y="36459"/>
                  </a:cubicBezTo>
                  <a:cubicBezTo>
                    <a:pt x="17777" y="36483"/>
                    <a:pt x="17787" y="36507"/>
                    <a:pt x="17796" y="36527"/>
                  </a:cubicBezTo>
                  <a:lnTo>
                    <a:pt x="17796" y="36527"/>
                  </a:lnTo>
                  <a:cubicBezTo>
                    <a:pt x="17815" y="36584"/>
                    <a:pt x="17835" y="36640"/>
                    <a:pt x="17851" y="36697"/>
                  </a:cubicBezTo>
                  <a:cubicBezTo>
                    <a:pt x="17896" y="36849"/>
                    <a:pt x="17931" y="37004"/>
                    <a:pt x="17955" y="37162"/>
                  </a:cubicBezTo>
                  <a:cubicBezTo>
                    <a:pt x="17965" y="37227"/>
                    <a:pt x="17973" y="37294"/>
                    <a:pt x="17980" y="37360"/>
                  </a:cubicBezTo>
                  <a:lnTo>
                    <a:pt x="17980" y="37360"/>
                  </a:lnTo>
                  <a:cubicBezTo>
                    <a:pt x="17978" y="37345"/>
                    <a:pt x="17977" y="37339"/>
                    <a:pt x="17977" y="37339"/>
                  </a:cubicBezTo>
                  <a:lnTo>
                    <a:pt x="17977" y="37339"/>
                  </a:lnTo>
                  <a:cubicBezTo>
                    <a:pt x="17975" y="37339"/>
                    <a:pt x="17986" y="37489"/>
                    <a:pt x="17988" y="37531"/>
                  </a:cubicBezTo>
                  <a:cubicBezTo>
                    <a:pt x="17992" y="37739"/>
                    <a:pt x="17985" y="37945"/>
                    <a:pt x="17968" y="38152"/>
                  </a:cubicBezTo>
                  <a:cubicBezTo>
                    <a:pt x="17926" y="38613"/>
                    <a:pt x="17849" y="39068"/>
                    <a:pt x="17738" y="39517"/>
                  </a:cubicBezTo>
                  <a:cubicBezTo>
                    <a:pt x="17100" y="42140"/>
                    <a:pt x="15452" y="44289"/>
                    <a:pt x="14164" y="46616"/>
                  </a:cubicBezTo>
                  <a:cubicBezTo>
                    <a:pt x="12796" y="49087"/>
                    <a:pt x="11733" y="51966"/>
                    <a:pt x="13044" y="54692"/>
                  </a:cubicBezTo>
                  <a:cubicBezTo>
                    <a:pt x="13768" y="56195"/>
                    <a:pt x="15054" y="57465"/>
                    <a:pt x="16581" y="58131"/>
                  </a:cubicBezTo>
                  <a:cubicBezTo>
                    <a:pt x="17907" y="58709"/>
                    <a:pt x="19330" y="58799"/>
                    <a:pt x="20752" y="58927"/>
                  </a:cubicBezTo>
                  <a:cubicBezTo>
                    <a:pt x="21083" y="58957"/>
                    <a:pt x="21414" y="58992"/>
                    <a:pt x="21743" y="59042"/>
                  </a:cubicBezTo>
                  <a:cubicBezTo>
                    <a:pt x="22019" y="59083"/>
                    <a:pt x="22345" y="59149"/>
                    <a:pt x="22477" y="59189"/>
                  </a:cubicBezTo>
                  <a:cubicBezTo>
                    <a:pt x="22634" y="59235"/>
                    <a:pt x="22787" y="59288"/>
                    <a:pt x="22941" y="59344"/>
                  </a:cubicBezTo>
                  <a:cubicBezTo>
                    <a:pt x="22960" y="59350"/>
                    <a:pt x="23053" y="59392"/>
                    <a:pt x="23056" y="59392"/>
                  </a:cubicBezTo>
                  <a:cubicBezTo>
                    <a:pt x="23056" y="59392"/>
                    <a:pt x="23056" y="59392"/>
                    <a:pt x="23056" y="59392"/>
                  </a:cubicBezTo>
                  <a:lnTo>
                    <a:pt x="23056" y="59392"/>
                  </a:lnTo>
                  <a:cubicBezTo>
                    <a:pt x="23108" y="59417"/>
                    <a:pt x="23159" y="59443"/>
                    <a:pt x="23209" y="59471"/>
                  </a:cubicBezTo>
                  <a:cubicBezTo>
                    <a:pt x="23396" y="59570"/>
                    <a:pt x="23589" y="59687"/>
                    <a:pt x="23771" y="59864"/>
                  </a:cubicBezTo>
                  <a:cubicBezTo>
                    <a:pt x="24085" y="60168"/>
                    <a:pt x="24534" y="60464"/>
                    <a:pt x="24991" y="60464"/>
                  </a:cubicBezTo>
                  <a:cubicBezTo>
                    <a:pt x="25105" y="60464"/>
                    <a:pt x="25219" y="60445"/>
                    <a:pt x="25332" y="60404"/>
                  </a:cubicBezTo>
                  <a:cubicBezTo>
                    <a:pt x="25831" y="60222"/>
                    <a:pt x="25805" y="59609"/>
                    <a:pt x="25462" y="59276"/>
                  </a:cubicBezTo>
                  <a:cubicBezTo>
                    <a:pt x="24319" y="58168"/>
                    <a:pt x="22955" y="57554"/>
                    <a:pt x="21386" y="57310"/>
                  </a:cubicBezTo>
                  <a:cubicBezTo>
                    <a:pt x="20177" y="57120"/>
                    <a:pt x="18802" y="57152"/>
                    <a:pt x="17685" y="56867"/>
                  </a:cubicBezTo>
                  <a:cubicBezTo>
                    <a:pt x="17163" y="56735"/>
                    <a:pt x="16720" y="56542"/>
                    <a:pt x="16335" y="56232"/>
                  </a:cubicBezTo>
                  <a:cubicBezTo>
                    <a:pt x="15864" y="55850"/>
                    <a:pt x="15431" y="55292"/>
                    <a:pt x="15132" y="54724"/>
                  </a:cubicBezTo>
                  <a:cubicBezTo>
                    <a:pt x="14560" y="53634"/>
                    <a:pt x="14539" y="52407"/>
                    <a:pt x="14801" y="51227"/>
                  </a:cubicBezTo>
                  <a:cubicBezTo>
                    <a:pt x="15392" y="48554"/>
                    <a:pt x="17202" y="46265"/>
                    <a:pt x="18517" y="43918"/>
                  </a:cubicBezTo>
                  <a:cubicBezTo>
                    <a:pt x="19477" y="42204"/>
                    <a:pt x="20305" y="40076"/>
                    <a:pt x="20188" y="38069"/>
                  </a:cubicBezTo>
                  <a:cubicBezTo>
                    <a:pt x="20097" y="36493"/>
                    <a:pt x="19294" y="35274"/>
                    <a:pt x="17977" y="34429"/>
                  </a:cubicBezTo>
                  <a:cubicBezTo>
                    <a:pt x="16899" y="33737"/>
                    <a:pt x="15619" y="33424"/>
                    <a:pt x="14391" y="33120"/>
                  </a:cubicBezTo>
                  <a:cubicBezTo>
                    <a:pt x="13766" y="32965"/>
                    <a:pt x="13142" y="32815"/>
                    <a:pt x="12528" y="32623"/>
                  </a:cubicBezTo>
                  <a:cubicBezTo>
                    <a:pt x="12220" y="32528"/>
                    <a:pt x="11915" y="32422"/>
                    <a:pt x="11616" y="32301"/>
                  </a:cubicBezTo>
                  <a:cubicBezTo>
                    <a:pt x="11582" y="32287"/>
                    <a:pt x="11538" y="32274"/>
                    <a:pt x="11497" y="32258"/>
                  </a:cubicBezTo>
                  <a:lnTo>
                    <a:pt x="11497" y="32258"/>
                  </a:lnTo>
                  <a:cubicBezTo>
                    <a:pt x="11475" y="32243"/>
                    <a:pt x="11451" y="32229"/>
                    <a:pt x="11429" y="32218"/>
                  </a:cubicBezTo>
                  <a:cubicBezTo>
                    <a:pt x="11285" y="32144"/>
                    <a:pt x="11140" y="32072"/>
                    <a:pt x="11001" y="31991"/>
                  </a:cubicBezTo>
                  <a:cubicBezTo>
                    <a:pt x="10944" y="31958"/>
                    <a:pt x="10888" y="31922"/>
                    <a:pt x="10831" y="31890"/>
                  </a:cubicBezTo>
                  <a:lnTo>
                    <a:pt x="10831" y="31890"/>
                  </a:lnTo>
                  <a:cubicBezTo>
                    <a:pt x="10713" y="31800"/>
                    <a:pt x="10593" y="31716"/>
                    <a:pt x="10480" y="31620"/>
                  </a:cubicBezTo>
                  <a:cubicBezTo>
                    <a:pt x="10448" y="31593"/>
                    <a:pt x="10416" y="31564"/>
                    <a:pt x="10384" y="31535"/>
                  </a:cubicBezTo>
                  <a:lnTo>
                    <a:pt x="10384" y="31535"/>
                  </a:lnTo>
                  <a:cubicBezTo>
                    <a:pt x="10399" y="31550"/>
                    <a:pt x="10405" y="31557"/>
                    <a:pt x="10404" y="31557"/>
                  </a:cubicBezTo>
                  <a:cubicBezTo>
                    <a:pt x="10401" y="31557"/>
                    <a:pt x="10378" y="31537"/>
                    <a:pt x="10337" y="31493"/>
                  </a:cubicBezTo>
                  <a:lnTo>
                    <a:pt x="10337" y="31493"/>
                  </a:lnTo>
                  <a:cubicBezTo>
                    <a:pt x="10353" y="31507"/>
                    <a:pt x="10368" y="31521"/>
                    <a:pt x="10384" y="31535"/>
                  </a:cubicBezTo>
                  <a:lnTo>
                    <a:pt x="10384" y="31535"/>
                  </a:lnTo>
                  <a:cubicBezTo>
                    <a:pt x="10372" y="31524"/>
                    <a:pt x="10356" y="31508"/>
                    <a:pt x="10333" y="31489"/>
                  </a:cubicBezTo>
                  <a:lnTo>
                    <a:pt x="10333" y="31489"/>
                  </a:lnTo>
                  <a:cubicBezTo>
                    <a:pt x="10335" y="31490"/>
                    <a:pt x="10336" y="31491"/>
                    <a:pt x="10337" y="31493"/>
                  </a:cubicBezTo>
                  <a:lnTo>
                    <a:pt x="10337" y="31493"/>
                  </a:lnTo>
                  <a:cubicBezTo>
                    <a:pt x="10324" y="31482"/>
                    <a:pt x="10312" y="31471"/>
                    <a:pt x="10300" y="31460"/>
                  </a:cubicBezTo>
                  <a:lnTo>
                    <a:pt x="10300" y="31460"/>
                  </a:lnTo>
                  <a:cubicBezTo>
                    <a:pt x="10312" y="31471"/>
                    <a:pt x="10323" y="31480"/>
                    <a:pt x="10333" y="31489"/>
                  </a:cubicBezTo>
                  <a:lnTo>
                    <a:pt x="10333" y="31489"/>
                  </a:lnTo>
                  <a:cubicBezTo>
                    <a:pt x="10329" y="31485"/>
                    <a:pt x="10325" y="31480"/>
                    <a:pt x="10320" y="31475"/>
                  </a:cubicBezTo>
                  <a:cubicBezTo>
                    <a:pt x="10275" y="31425"/>
                    <a:pt x="10232" y="31374"/>
                    <a:pt x="10190" y="31324"/>
                  </a:cubicBezTo>
                  <a:lnTo>
                    <a:pt x="10190" y="31324"/>
                  </a:lnTo>
                  <a:cubicBezTo>
                    <a:pt x="10339" y="31271"/>
                    <a:pt x="10485" y="31210"/>
                    <a:pt x="10629" y="31144"/>
                  </a:cubicBezTo>
                  <a:cubicBezTo>
                    <a:pt x="11084" y="30932"/>
                    <a:pt x="11526" y="30690"/>
                    <a:pt x="11948" y="30417"/>
                  </a:cubicBezTo>
                  <a:cubicBezTo>
                    <a:pt x="12907" y="29809"/>
                    <a:pt x="13797" y="29083"/>
                    <a:pt x="14600" y="28281"/>
                  </a:cubicBezTo>
                  <a:cubicBezTo>
                    <a:pt x="15988" y="26898"/>
                    <a:pt x="17752" y="24786"/>
                    <a:pt x="17218" y="22656"/>
                  </a:cubicBezTo>
                  <a:cubicBezTo>
                    <a:pt x="16773" y="20878"/>
                    <a:pt x="15040" y="19461"/>
                    <a:pt x="13254" y="19461"/>
                  </a:cubicBezTo>
                  <a:cubicBezTo>
                    <a:pt x="12761" y="19461"/>
                    <a:pt x="12264" y="19568"/>
                    <a:pt x="11788" y="19806"/>
                  </a:cubicBezTo>
                  <a:cubicBezTo>
                    <a:pt x="9881" y="20762"/>
                    <a:pt x="8485" y="22808"/>
                    <a:pt x="7660" y="24724"/>
                  </a:cubicBezTo>
                  <a:cubicBezTo>
                    <a:pt x="6966" y="26337"/>
                    <a:pt x="6845" y="28259"/>
                    <a:pt x="7404" y="29942"/>
                  </a:cubicBezTo>
                  <a:lnTo>
                    <a:pt x="7404" y="29942"/>
                  </a:lnTo>
                  <a:cubicBezTo>
                    <a:pt x="7265" y="29960"/>
                    <a:pt x="7126" y="29976"/>
                    <a:pt x="6988" y="29987"/>
                  </a:cubicBezTo>
                  <a:cubicBezTo>
                    <a:pt x="6817" y="30002"/>
                    <a:pt x="6646" y="30011"/>
                    <a:pt x="6475" y="30016"/>
                  </a:cubicBezTo>
                  <a:cubicBezTo>
                    <a:pt x="6454" y="30017"/>
                    <a:pt x="6432" y="30017"/>
                    <a:pt x="6411" y="30017"/>
                  </a:cubicBezTo>
                  <a:cubicBezTo>
                    <a:pt x="6373" y="30017"/>
                    <a:pt x="6336" y="30016"/>
                    <a:pt x="6298" y="30016"/>
                  </a:cubicBezTo>
                  <a:cubicBezTo>
                    <a:pt x="6263" y="30016"/>
                    <a:pt x="6229" y="30017"/>
                    <a:pt x="6194" y="30018"/>
                  </a:cubicBezTo>
                  <a:cubicBezTo>
                    <a:pt x="6185" y="30018"/>
                    <a:pt x="6178" y="30018"/>
                    <a:pt x="6172" y="30019"/>
                  </a:cubicBezTo>
                  <a:lnTo>
                    <a:pt x="6172" y="30019"/>
                  </a:lnTo>
                  <a:cubicBezTo>
                    <a:pt x="6159" y="30018"/>
                    <a:pt x="6143" y="30016"/>
                    <a:pt x="6124" y="30015"/>
                  </a:cubicBezTo>
                  <a:cubicBezTo>
                    <a:pt x="5962" y="30000"/>
                    <a:pt x="5801" y="29986"/>
                    <a:pt x="5641" y="29962"/>
                  </a:cubicBezTo>
                  <a:cubicBezTo>
                    <a:pt x="5569" y="29952"/>
                    <a:pt x="5497" y="29938"/>
                    <a:pt x="5425" y="29927"/>
                  </a:cubicBezTo>
                  <a:cubicBezTo>
                    <a:pt x="5404" y="29922"/>
                    <a:pt x="5383" y="29917"/>
                    <a:pt x="5361" y="29912"/>
                  </a:cubicBezTo>
                  <a:lnTo>
                    <a:pt x="5361" y="29912"/>
                  </a:lnTo>
                  <a:cubicBezTo>
                    <a:pt x="5235" y="29864"/>
                    <a:pt x="5095" y="29839"/>
                    <a:pt x="4967" y="29793"/>
                  </a:cubicBezTo>
                  <a:cubicBezTo>
                    <a:pt x="4912" y="29773"/>
                    <a:pt x="4859" y="29746"/>
                    <a:pt x="4805" y="29728"/>
                  </a:cubicBezTo>
                  <a:lnTo>
                    <a:pt x="4805" y="29728"/>
                  </a:lnTo>
                  <a:cubicBezTo>
                    <a:pt x="4801" y="29726"/>
                    <a:pt x="4796" y="29723"/>
                    <a:pt x="4791" y="29721"/>
                  </a:cubicBezTo>
                  <a:cubicBezTo>
                    <a:pt x="4681" y="29662"/>
                    <a:pt x="4573" y="29589"/>
                    <a:pt x="4462" y="29533"/>
                  </a:cubicBezTo>
                  <a:lnTo>
                    <a:pt x="4462" y="29533"/>
                  </a:lnTo>
                  <a:cubicBezTo>
                    <a:pt x="4409" y="29493"/>
                    <a:pt x="4355" y="29453"/>
                    <a:pt x="4304" y="29411"/>
                  </a:cubicBezTo>
                  <a:cubicBezTo>
                    <a:pt x="4255" y="29371"/>
                    <a:pt x="4209" y="29330"/>
                    <a:pt x="4161" y="29290"/>
                  </a:cubicBezTo>
                  <a:lnTo>
                    <a:pt x="4161" y="29290"/>
                  </a:lnTo>
                  <a:cubicBezTo>
                    <a:pt x="4074" y="29187"/>
                    <a:pt x="3976" y="29092"/>
                    <a:pt x="3890" y="28986"/>
                  </a:cubicBezTo>
                  <a:cubicBezTo>
                    <a:pt x="3852" y="28938"/>
                    <a:pt x="3816" y="28888"/>
                    <a:pt x="3776" y="28840"/>
                  </a:cubicBezTo>
                  <a:lnTo>
                    <a:pt x="3776" y="28840"/>
                  </a:lnTo>
                  <a:cubicBezTo>
                    <a:pt x="3704" y="28714"/>
                    <a:pt x="3621" y="28596"/>
                    <a:pt x="3552" y="28468"/>
                  </a:cubicBezTo>
                  <a:cubicBezTo>
                    <a:pt x="3483" y="28342"/>
                    <a:pt x="3417" y="28214"/>
                    <a:pt x="3358" y="28082"/>
                  </a:cubicBezTo>
                  <a:cubicBezTo>
                    <a:pt x="3330" y="28019"/>
                    <a:pt x="3304" y="27955"/>
                    <a:pt x="3277" y="27893"/>
                  </a:cubicBezTo>
                  <a:cubicBezTo>
                    <a:pt x="3275" y="27890"/>
                    <a:pt x="3274" y="27887"/>
                    <a:pt x="3272" y="27884"/>
                  </a:cubicBezTo>
                  <a:lnTo>
                    <a:pt x="3272" y="27884"/>
                  </a:lnTo>
                  <a:cubicBezTo>
                    <a:pt x="3263" y="27860"/>
                    <a:pt x="3255" y="27837"/>
                    <a:pt x="3246" y="27813"/>
                  </a:cubicBezTo>
                  <a:cubicBezTo>
                    <a:pt x="3031" y="27192"/>
                    <a:pt x="2881" y="26553"/>
                    <a:pt x="2798" y="25901"/>
                  </a:cubicBezTo>
                  <a:cubicBezTo>
                    <a:pt x="2774" y="25728"/>
                    <a:pt x="2756" y="25556"/>
                    <a:pt x="2738" y="25382"/>
                  </a:cubicBezTo>
                  <a:cubicBezTo>
                    <a:pt x="2736" y="25356"/>
                    <a:pt x="2734" y="25339"/>
                    <a:pt x="2733" y="25326"/>
                  </a:cubicBezTo>
                  <a:lnTo>
                    <a:pt x="2733" y="25326"/>
                  </a:lnTo>
                  <a:cubicBezTo>
                    <a:pt x="2733" y="25320"/>
                    <a:pt x="2732" y="25299"/>
                    <a:pt x="2729" y="25246"/>
                  </a:cubicBezTo>
                  <a:cubicBezTo>
                    <a:pt x="2722" y="25149"/>
                    <a:pt x="2716" y="25053"/>
                    <a:pt x="2713" y="24955"/>
                  </a:cubicBezTo>
                  <a:cubicBezTo>
                    <a:pt x="2694" y="24567"/>
                    <a:pt x="2690" y="24179"/>
                    <a:pt x="2698" y="23791"/>
                  </a:cubicBezTo>
                  <a:cubicBezTo>
                    <a:pt x="2719" y="22957"/>
                    <a:pt x="2783" y="22126"/>
                    <a:pt x="2890" y="21299"/>
                  </a:cubicBezTo>
                  <a:cubicBezTo>
                    <a:pt x="3357" y="17632"/>
                    <a:pt x="4406" y="14162"/>
                    <a:pt x="5766" y="10761"/>
                  </a:cubicBezTo>
                  <a:cubicBezTo>
                    <a:pt x="6900" y="7918"/>
                    <a:pt x="8229" y="4980"/>
                    <a:pt x="10153" y="2571"/>
                  </a:cubicBezTo>
                  <a:cubicBezTo>
                    <a:pt x="10192" y="2521"/>
                    <a:pt x="10232" y="2472"/>
                    <a:pt x="10272" y="2422"/>
                  </a:cubicBezTo>
                  <a:cubicBezTo>
                    <a:pt x="10293" y="2397"/>
                    <a:pt x="10316" y="2371"/>
                    <a:pt x="10337" y="2345"/>
                  </a:cubicBezTo>
                  <a:lnTo>
                    <a:pt x="10337" y="2345"/>
                  </a:lnTo>
                  <a:cubicBezTo>
                    <a:pt x="10410" y="2262"/>
                    <a:pt x="10484" y="2180"/>
                    <a:pt x="10560" y="2099"/>
                  </a:cubicBezTo>
                  <a:cubicBezTo>
                    <a:pt x="10715" y="1935"/>
                    <a:pt x="10876" y="1778"/>
                    <a:pt x="11047" y="1630"/>
                  </a:cubicBezTo>
                  <a:cubicBezTo>
                    <a:pt x="11750" y="1024"/>
                    <a:pt x="10588" y="1"/>
                    <a:pt x="9734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 rot="-2225305">
              <a:off x="8513182" y="3745809"/>
              <a:ext cx="435765" cy="1423073"/>
            </a:xfrm>
            <a:custGeom>
              <a:avLst/>
              <a:gdLst/>
              <a:ahLst/>
              <a:cxnLst/>
              <a:rect l="l" t="t" r="r" b="b"/>
              <a:pathLst>
                <a:path w="15040" h="49116" extrusionOk="0">
                  <a:moveTo>
                    <a:pt x="2622" y="0"/>
                  </a:moveTo>
                  <a:cubicBezTo>
                    <a:pt x="2279" y="0"/>
                    <a:pt x="1966" y="93"/>
                    <a:pt x="1911" y="396"/>
                  </a:cubicBezTo>
                  <a:lnTo>
                    <a:pt x="1909" y="396"/>
                  </a:lnTo>
                  <a:cubicBezTo>
                    <a:pt x="1170" y="4445"/>
                    <a:pt x="0" y="8600"/>
                    <a:pt x="387" y="12750"/>
                  </a:cubicBezTo>
                  <a:cubicBezTo>
                    <a:pt x="561" y="14618"/>
                    <a:pt x="1107" y="16551"/>
                    <a:pt x="2154" y="18121"/>
                  </a:cubicBezTo>
                  <a:cubicBezTo>
                    <a:pt x="2937" y="19295"/>
                    <a:pt x="4098" y="20091"/>
                    <a:pt x="5333" y="20727"/>
                  </a:cubicBezTo>
                  <a:cubicBezTo>
                    <a:pt x="5897" y="21017"/>
                    <a:pt x="6464" y="21298"/>
                    <a:pt x="7006" y="21629"/>
                  </a:cubicBezTo>
                  <a:cubicBezTo>
                    <a:pt x="7157" y="21722"/>
                    <a:pt x="7306" y="21818"/>
                    <a:pt x="7453" y="21917"/>
                  </a:cubicBezTo>
                  <a:cubicBezTo>
                    <a:pt x="7485" y="21938"/>
                    <a:pt x="7517" y="21961"/>
                    <a:pt x="7548" y="21983"/>
                  </a:cubicBezTo>
                  <a:lnTo>
                    <a:pt x="7548" y="21983"/>
                  </a:lnTo>
                  <a:cubicBezTo>
                    <a:pt x="7581" y="22006"/>
                    <a:pt x="7646" y="22053"/>
                    <a:pt x="7673" y="22075"/>
                  </a:cubicBezTo>
                  <a:cubicBezTo>
                    <a:pt x="8022" y="22350"/>
                    <a:pt x="8354" y="22636"/>
                    <a:pt x="8675" y="22942"/>
                  </a:cubicBezTo>
                  <a:cubicBezTo>
                    <a:pt x="9261" y="23505"/>
                    <a:pt x="9958" y="24216"/>
                    <a:pt x="10290" y="24815"/>
                  </a:cubicBezTo>
                  <a:cubicBezTo>
                    <a:pt x="10641" y="25447"/>
                    <a:pt x="10772" y="25871"/>
                    <a:pt x="10764" y="26580"/>
                  </a:cubicBezTo>
                  <a:cubicBezTo>
                    <a:pt x="10758" y="27147"/>
                    <a:pt x="10613" y="27661"/>
                    <a:pt x="10386" y="28272"/>
                  </a:cubicBezTo>
                  <a:cubicBezTo>
                    <a:pt x="10124" y="28975"/>
                    <a:pt x="9796" y="29652"/>
                    <a:pt x="9488" y="30336"/>
                  </a:cubicBezTo>
                  <a:cubicBezTo>
                    <a:pt x="8680" y="32128"/>
                    <a:pt x="8081" y="33925"/>
                    <a:pt x="7886" y="35895"/>
                  </a:cubicBezTo>
                  <a:cubicBezTo>
                    <a:pt x="7421" y="40569"/>
                    <a:pt x="9649" y="44705"/>
                    <a:pt x="12362" y="48335"/>
                  </a:cubicBezTo>
                  <a:cubicBezTo>
                    <a:pt x="12712" y="48804"/>
                    <a:pt x="13393" y="49116"/>
                    <a:pt x="13996" y="49116"/>
                  </a:cubicBezTo>
                  <a:cubicBezTo>
                    <a:pt x="14077" y="49116"/>
                    <a:pt x="14156" y="49110"/>
                    <a:pt x="14233" y="49099"/>
                  </a:cubicBezTo>
                  <a:cubicBezTo>
                    <a:pt x="14838" y="49007"/>
                    <a:pt x="15039" y="48506"/>
                    <a:pt x="14674" y="48017"/>
                  </a:cubicBezTo>
                  <a:cubicBezTo>
                    <a:pt x="12375" y="44940"/>
                    <a:pt x="10450" y="41528"/>
                    <a:pt x="10539" y="37574"/>
                  </a:cubicBezTo>
                  <a:cubicBezTo>
                    <a:pt x="10582" y="35627"/>
                    <a:pt x="11092" y="33807"/>
                    <a:pt x="11860" y="32032"/>
                  </a:cubicBezTo>
                  <a:cubicBezTo>
                    <a:pt x="12415" y="30756"/>
                    <a:pt x="13130" y="29495"/>
                    <a:pt x="13381" y="28113"/>
                  </a:cubicBezTo>
                  <a:cubicBezTo>
                    <a:pt x="13662" y="26562"/>
                    <a:pt x="13156" y="25164"/>
                    <a:pt x="12210" y="23930"/>
                  </a:cubicBezTo>
                  <a:cubicBezTo>
                    <a:pt x="11103" y="22484"/>
                    <a:pt x="9622" y="21198"/>
                    <a:pt x="8047" y="20286"/>
                  </a:cubicBezTo>
                  <a:cubicBezTo>
                    <a:pt x="7510" y="19976"/>
                    <a:pt x="6951" y="19707"/>
                    <a:pt x="6403" y="19418"/>
                  </a:cubicBezTo>
                  <a:cubicBezTo>
                    <a:pt x="6175" y="19298"/>
                    <a:pt x="5948" y="19174"/>
                    <a:pt x="5729" y="19040"/>
                  </a:cubicBezTo>
                  <a:cubicBezTo>
                    <a:pt x="5620" y="18972"/>
                    <a:pt x="5515" y="18900"/>
                    <a:pt x="5408" y="18830"/>
                  </a:cubicBezTo>
                  <a:lnTo>
                    <a:pt x="5408" y="18830"/>
                  </a:lnTo>
                  <a:cubicBezTo>
                    <a:pt x="5469" y="18869"/>
                    <a:pt x="5496" y="18885"/>
                    <a:pt x="5499" y="18885"/>
                  </a:cubicBezTo>
                  <a:cubicBezTo>
                    <a:pt x="5510" y="18885"/>
                    <a:pt x="5241" y="18695"/>
                    <a:pt x="5178" y="18640"/>
                  </a:cubicBezTo>
                  <a:cubicBezTo>
                    <a:pt x="5143" y="18610"/>
                    <a:pt x="5024" y="18496"/>
                    <a:pt x="4968" y="18445"/>
                  </a:cubicBezTo>
                  <a:lnTo>
                    <a:pt x="4968" y="18445"/>
                  </a:lnTo>
                  <a:cubicBezTo>
                    <a:pt x="4920" y="18388"/>
                    <a:pt x="4796" y="18249"/>
                    <a:pt x="4763" y="18207"/>
                  </a:cubicBezTo>
                  <a:cubicBezTo>
                    <a:pt x="4657" y="18078"/>
                    <a:pt x="4558" y="17942"/>
                    <a:pt x="4465" y="17803"/>
                  </a:cubicBezTo>
                  <a:cubicBezTo>
                    <a:pt x="4323" y="17589"/>
                    <a:pt x="4379" y="17678"/>
                    <a:pt x="4247" y="17421"/>
                  </a:cubicBezTo>
                  <a:cubicBezTo>
                    <a:pt x="3831" y="16626"/>
                    <a:pt x="3531" y="15749"/>
                    <a:pt x="3333" y="14875"/>
                  </a:cubicBezTo>
                  <a:cubicBezTo>
                    <a:pt x="2838" y="12678"/>
                    <a:pt x="3021" y="10352"/>
                    <a:pt x="3328" y="8143"/>
                  </a:cubicBezTo>
                  <a:cubicBezTo>
                    <a:pt x="3640" y="5903"/>
                    <a:pt x="4151" y="3699"/>
                    <a:pt x="4556" y="1476"/>
                  </a:cubicBezTo>
                  <a:cubicBezTo>
                    <a:pt x="4673" y="841"/>
                    <a:pt x="4080" y="390"/>
                    <a:pt x="3545" y="171"/>
                  </a:cubicBezTo>
                  <a:cubicBezTo>
                    <a:pt x="3375" y="102"/>
                    <a:pt x="2981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8054827" y="-79728"/>
              <a:ext cx="1054835" cy="1431162"/>
            </a:xfrm>
            <a:custGeom>
              <a:avLst/>
              <a:gdLst/>
              <a:ahLst/>
              <a:cxnLst/>
              <a:rect l="l" t="t" r="r" b="b"/>
              <a:pathLst>
                <a:path w="36405" h="49393" extrusionOk="0">
                  <a:moveTo>
                    <a:pt x="14570" y="18820"/>
                  </a:moveTo>
                  <a:cubicBezTo>
                    <a:pt x="14571" y="18820"/>
                    <a:pt x="14584" y="18822"/>
                    <a:pt x="14618" y="18826"/>
                  </a:cubicBezTo>
                  <a:lnTo>
                    <a:pt x="14618" y="18826"/>
                  </a:lnTo>
                  <a:cubicBezTo>
                    <a:pt x="14592" y="18823"/>
                    <a:pt x="14569" y="18820"/>
                    <a:pt x="14570" y="18820"/>
                  </a:cubicBezTo>
                  <a:close/>
                  <a:moveTo>
                    <a:pt x="14649" y="18829"/>
                  </a:moveTo>
                  <a:cubicBezTo>
                    <a:pt x="14656" y="18830"/>
                    <a:pt x="14663" y="18831"/>
                    <a:pt x="14671" y="18831"/>
                  </a:cubicBezTo>
                  <a:cubicBezTo>
                    <a:pt x="14664" y="18831"/>
                    <a:pt x="14656" y="18830"/>
                    <a:pt x="14649" y="18829"/>
                  </a:cubicBezTo>
                  <a:close/>
                  <a:moveTo>
                    <a:pt x="4756" y="1"/>
                  </a:moveTo>
                  <a:cubicBezTo>
                    <a:pt x="4233" y="1"/>
                    <a:pt x="3605" y="121"/>
                    <a:pt x="3325" y="476"/>
                  </a:cubicBezTo>
                  <a:lnTo>
                    <a:pt x="3326" y="476"/>
                  </a:lnTo>
                  <a:cubicBezTo>
                    <a:pt x="2008" y="2142"/>
                    <a:pt x="1178" y="4142"/>
                    <a:pt x="699" y="6201"/>
                  </a:cubicBezTo>
                  <a:cubicBezTo>
                    <a:pt x="189" y="8379"/>
                    <a:pt x="0" y="10711"/>
                    <a:pt x="513" y="12908"/>
                  </a:cubicBezTo>
                  <a:cubicBezTo>
                    <a:pt x="1037" y="15152"/>
                    <a:pt x="2290" y="16981"/>
                    <a:pt x="4410" y="17964"/>
                  </a:cubicBezTo>
                  <a:cubicBezTo>
                    <a:pt x="5998" y="18700"/>
                    <a:pt x="7727" y="18857"/>
                    <a:pt x="9460" y="18857"/>
                  </a:cubicBezTo>
                  <a:cubicBezTo>
                    <a:pt x="10349" y="18857"/>
                    <a:pt x="11239" y="18815"/>
                    <a:pt x="12111" y="18790"/>
                  </a:cubicBezTo>
                  <a:cubicBezTo>
                    <a:pt x="12453" y="18779"/>
                    <a:pt x="12794" y="18772"/>
                    <a:pt x="13136" y="18772"/>
                  </a:cubicBezTo>
                  <a:cubicBezTo>
                    <a:pt x="13425" y="18772"/>
                    <a:pt x="13714" y="18777"/>
                    <a:pt x="14003" y="18790"/>
                  </a:cubicBezTo>
                  <a:cubicBezTo>
                    <a:pt x="14159" y="18796"/>
                    <a:pt x="14314" y="18804"/>
                    <a:pt x="14471" y="18815"/>
                  </a:cubicBezTo>
                  <a:cubicBezTo>
                    <a:pt x="14524" y="18819"/>
                    <a:pt x="14579" y="18823"/>
                    <a:pt x="14634" y="18828"/>
                  </a:cubicBezTo>
                  <a:lnTo>
                    <a:pt x="14634" y="18828"/>
                  </a:lnTo>
                  <a:cubicBezTo>
                    <a:pt x="14656" y="18831"/>
                    <a:pt x="14684" y="18835"/>
                    <a:pt x="14720" y="18839"/>
                  </a:cubicBezTo>
                  <a:cubicBezTo>
                    <a:pt x="15027" y="18879"/>
                    <a:pt x="15332" y="18924"/>
                    <a:pt x="15635" y="18988"/>
                  </a:cubicBezTo>
                  <a:cubicBezTo>
                    <a:pt x="16640" y="19200"/>
                    <a:pt x="17890" y="19807"/>
                    <a:pt x="18695" y="20664"/>
                  </a:cubicBezTo>
                  <a:cubicBezTo>
                    <a:pt x="19527" y="21549"/>
                    <a:pt x="20224" y="22576"/>
                    <a:pt x="20570" y="23749"/>
                  </a:cubicBezTo>
                  <a:cubicBezTo>
                    <a:pt x="20886" y="24819"/>
                    <a:pt x="20955" y="25940"/>
                    <a:pt x="20971" y="27052"/>
                  </a:cubicBezTo>
                  <a:cubicBezTo>
                    <a:pt x="20990" y="28322"/>
                    <a:pt x="20957" y="29591"/>
                    <a:pt x="21038" y="30859"/>
                  </a:cubicBezTo>
                  <a:cubicBezTo>
                    <a:pt x="21109" y="31947"/>
                    <a:pt x="21323" y="33040"/>
                    <a:pt x="21492" y="34117"/>
                  </a:cubicBezTo>
                  <a:cubicBezTo>
                    <a:pt x="21808" y="36134"/>
                    <a:pt x="22180" y="38161"/>
                    <a:pt x="22863" y="40093"/>
                  </a:cubicBezTo>
                  <a:cubicBezTo>
                    <a:pt x="23527" y="41973"/>
                    <a:pt x="24467" y="43754"/>
                    <a:pt x="25866" y="45194"/>
                  </a:cubicBezTo>
                  <a:cubicBezTo>
                    <a:pt x="27515" y="46892"/>
                    <a:pt x="29609" y="48042"/>
                    <a:pt x="31850" y="48764"/>
                  </a:cubicBezTo>
                  <a:cubicBezTo>
                    <a:pt x="32564" y="48994"/>
                    <a:pt x="33293" y="49180"/>
                    <a:pt x="34025" y="49343"/>
                  </a:cubicBezTo>
                  <a:cubicBezTo>
                    <a:pt x="34171" y="49376"/>
                    <a:pt x="34339" y="49393"/>
                    <a:pt x="34515" y="49393"/>
                  </a:cubicBezTo>
                  <a:cubicBezTo>
                    <a:pt x="35034" y="49393"/>
                    <a:pt x="35624" y="49242"/>
                    <a:pt x="35945" y="48906"/>
                  </a:cubicBezTo>
                  <a:cubicBezTo>
                    <a:pt x="36405" y="48427"/>
                    <a:pt x="35742" y="48132"/>
                    <a:pt x="35343" y="48042"/>
                  </a:cubicBezTo>
                  <a:cubicBezTo>
                    <a:pt x="33117" y="47542"/>
                    <a:pt x="30972" y="46657"/>
                    <a:pt x="29210" y="45162"/>
                  </a:cubicBezTo>
                  <a:cubicBezTo>
                    <a:pt x="27772" y="43941"/>
                    <a:pt x="26721" y="42297"/>
                    <a:pt x="25997" y="40569"/>
                  </a:cubicBezTo>
                  <a:cubicBezTo>
                    <a:pt x="25240" y="38761"/>
                    <a:pt x="24837" y="36808"/>
                    <a:pt x="24506" y="34883"/>
                  </a:cubicBezTo>
                  <a:cubicBezTo>
                    <a:pt x="24332" y="33863"/>
                    <a:pt x="24182" y="32837"/>
                    <a:pt x="24032" y="31813"/>
                  </a:cubicBezTo>
                  <a:cubicBezTo>
                    <a:pt x="23850" y="30583"/>
                    <a:pt x="23821" y="29356"/>
                    <a:pt x="23820" y="28115"/>
                  </a:cubicBezTo>
                  <a:cubicBezTo>
                    <a:pt x="23818" y="25859"/>
                    <a:pt x="23799" y="23608"/>
                    <a:pt x="22609" y="21606"/>
                  </a:cubicBezTo>
                  <a:cubicBezTo>
                    <a:pt x="21187" y="19216"/>
                    <a:pt x="18762" y="17862"/>
                    <a:pt x="16038" y="17537"/>
                  </a:cubicBezTo>
                  <a:cubicBezTo>
                    <a:pt x="15248" y="17443"/>
                    <a:pt x="14457" y="17412"/>
                    <a:pt x="13665" y="17412"/>
                  </a:cubicBezTo>
                  <a:cubicBezTo>
                    <a:pt x="13152" y="17412"/>
                    <a:pt x="12639" y="17425"/>
                    <a:pt x="12124" y="17443"/>
                  </a:cubicBezTo>
                  <a:cubicBezTo>
                    <a:pt x="11515" y="17466"/>
                    <a:pt x="10907" y="17489"/>
                    <a:pt x="10298" y="17494"/>
                  </a:cubicBezTo>
                  <a:cubicBezTo>
                    <a:pt x="10236" y="17495"/>
                    <a:pt x="10174" y="17495"/>
                    <a:pt x="10111" y="17495"/>
                  </a:cubicBezTo>
                  <a:cubicBezTo>
                    <a:pt x="9884" y="17495"/>
                    <a:pt x="9657" y="17492"/>
                    <a:pt x="9429" y="17485"/>
                  </a:cubicBezTo>
                  <a:cubicBezTo>
                    <a:pt x="9274" y="17480"/>
                    <a:pt x="9119" y="17472"/>
                    <a:pt x="8966" y="17464"/>
                  </a:cubicBezTo>
                  <a:cubicBezTo>
                    <a:pt x="8913" y="17460"/>
                    <a:pt x="8629" y="17434"/>
                    <a:pt x="8602" y="17434"/>
                  </a:cubicBezTo>
                  <a:cubicBezTo>
                    <a:pt x="8594" y="17434"/>
                    <a:pt x="8608" y="17436"/>
                    <a:pt x="8656" y="17442"/>
                  </a:cubicBezTo>
                  <a:cubicBezTo>
                    <a:pt x="8063" y="17371"/>
                    <a:pt x="7584" y="17285"/>
                    <a:pt x="7114" y="17128"/>
                  </a:cubicBezTo>
                  <a:cubicBezTo>
                    <a:pt x="6585" y="16956"/>
                    <a:pt x="6084" y="16707"/>
                    <a:pt x="5625" y="16392"/>
                  </a:cubicBezTo>
                  <a:cubicBezTo>
                    <a:pt x="4850" y="15860"/>
                    <a:pt x="4275" y="15020"/>
                    <a:pt x="3874" y="14167"/>
                  </a:cubicBezTo>
                  <a:cubicBezTo>
                    <a:pt x="2983" y="12275"/>
                    <a:pt x="2927" y="10002"/>
                    <a:pt x="3176" y="7962"/>
                  </a:cubicBezTo>
                  <a:cubicBezTo>
                    <a:pt x="3430" y="5869"/>
                    <a:pt x="4087" y="3764"/>
                    <a:pt x="5152" y="1939"/>
                  </a:cubicBezTo>
                  <a:cubicBezTo>
                    <a:pt x="5360" y="1578"/>
                    <a:pt x="5592" y="1233"/>
                    <a:pt x="5847" y="906"/>
                  </a:cubicBezTo>
                  <a:cubicBezTo>
                    <a:pt x="6232" y="418"/>
                    <a:pt x="5708" y="123"/>
                    <a:pt x="5245" y="40"/>
                  </a:cubicBezTo>
                  <a:cubicBezTo>
                    <a:pt x="5108" y="15"/>
                    <a:pt x="4938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8877766" y="3133802"/>
              <a:ext cx="463049" cy="786208"/>
            </a:xfrm>
            <a:custGeom>
              <a:avLst/>
              <a:gdLst/>
              <a:ahLst/>
              <a:cxnLst/>
              <a:rect l="l" t="t" r="r" b="b"/>
              <a:pathLst>
                <a:path w="15981" h="27134" extrusionOk="0">
                  <a:moveTo>
                    <a:pt x="7190" y="14865"/>
                  </a:moveTo>
                  <a:lnTo>
                    <a:pt x="7180" y="14871"/>
                  </a:lnTo>
                  <a:lnTo>
                    <a:pt x="7180" y="14871"/>
                  </a:lnTo>
                  <a:cubicBezTo>
                    <a:pt x="7185" y="14868"/>
                    <a:pt x="7188" y="14866"/>
                    <a:pt x="7190" y="14865"/>
                  </a:cubicBezTo>
                  <a:close/>
                  <a:moveTo>
                    <a:pt x="2881" y="21722"/>
                  </a:moveTo>
                  <a:cubicBezTo>
                    <a:pt x="2871" y="21757"/>
                    <a:pt x="2867" y="21770"/>
                    <a:pt x="2867" y="21770"/>
                  </a:cubicBezTo>
                  <a:cubicBezTo>
                    <a:pt x="2867" y="21770"/>
                    <a:pt x="2874" y="21744"/>
                    <a:pt x="2881" y="21722"/>
                  </a:cubicBezTo>
                  <a:close/>
                  <a:moveTo>
                    <a:pt x="14455" y="0"/>
                  </a:moveTo>
                  <a:cubicBezTo>
                    <a:pt x="14202" y="0"/>
                    <a:pt x="13948" y="49"/>
                    <a:pt x="13799" y="99"/>
                  </a:cubicBezTo>
                  <a:cubicBezTo>
                    <a:pt x="13337" y="254"/>
                    <a:pt x="12754" y="641"/>
                    <a:pt x="12862" y="1200"/>
                  </a:cubicBezTo>
                  <a:lnTo>
                    <a:pt x="12862" y="1198"/>
                  </a:lnTo>
                  <a:cubicBezTo>
                    <a:pt x="13145" y="2655"/>
                    <a:pt x="13322" y="4133"/>
                    <a:pt x="13276" y="5620"/>
                  </a:cubicBezTo>
                  <a:cubicBezTo>
                    <a:pt x="13259" y="6238"/>
                    <a:pt x="13198" y="6853"/>
                    <a:pt x="13094" y="7464"/>
                  </a:cubicBezTo>
                  <a:cubicBezTo>
                    <a:pt x="13001" y="8000"/>
                    <a:pt x="12872" y="8502"/>
                    <a:pt x="12738" y="8889"/>
                  </a:cubicBezTo>
                  <a:cubicBezTo>
                    <a:pt x="12580" y="9350"/>
                    <a:pt x="12383" y="9798"/>
                    <a:pt x="12155" y="10229"/>
                  </a:cubicBezTo>
                  <a:cubicBezTo>
                    <a:pt x="12051" y="10424"/>
                    <a:pt x="11939" y="10612"/>
                    <a:pt x="11822" y="10801"/>
                  </a:cubicBezTo>
                  <a:cubicBezTo>
                    <a:pt x="11798" y="10840"/>
                    <a:pt x="11783" y="10864"/>
                    <a:pt x="11775" y="10878"/>
                  </a:cubicBezTo>
                  <a:lnTo>
                    <a:pt x="11775" y="10878"/>
                  </a:lnTo>
                  <a:cubicBezTo>
                    <a:pt x="11766" y="10890"/>
                    <a:pt x="11749" y="10913"/>
                    <a:pt x="11719" y="10956"/>
                  </a:cubicBezTo>
                  <a:cubicBezTo>
                    <a:pt x="11650" y="11053"/>
                    <a:pt x="11581" y="11151"/>
                    <a:pt x="11509" y="11245"/>
                  </a:cubicBezTo>
                  <a:cubicBezTo>
                    <a:pt x="11239" y="11600"/>
                    <a:pt x="10949" y="11937"/>
                    <a:pt x="10637" y="12255"/>
                  </a:cubicBezTo>
                  <a:cubicBezTo>
                    <a:pt x="10556" y="12338"/>
                    <a:pt x="10472" y="12418"/>
                    <a:pt x="10391" y="12499"/>
                  </a:cubicBezTo>
                  <a:cubicBezTo>
                    <a:pt x="10459" y="12431"/>
                    <a:pt x="10484" y="12406"/>
                    <a:pt x="10483" y="12406"/>
                  </a:cubicBezTo>
                  <a:lnTo>
                    <a:pt x="10483" y="12406"/>
                  </a:lnTo>
                  <a:cubicBezTo>
                    <a:pt x="10482" y="12406"/>
                    <a:pt x="10350" y="12535"/>
                    <a:pt x="10313" y="12569"/>
                  </a:cubicBezTo>
                  <a:cubicBezTo>
                    <a:pt x="10142" y="12724"/>
                    <a:pt x="9966" y="12876"/>
                    <a:pt x="9789" y="13021"/>
                  </a:cubicBezTo>
                  <a:cubicBezTo>
                    <a:pt x="9102" y="13587"/>
                    <a:pt x="8370" y="14092"/>
                    <a:pt x="7629" y="14579"/>
                  </a:cubicBezTo>
                  <a:cubicBezTo>
                    <a:pt x="7455" y="14692"/>
                    <a:pt x="7281" y="14806"/>
                    <a:pt x="7108" y="14919"/>
                  </a:cubicBezTo>
                  <a:cubicBezTo>
                    <a:pt x="7080" y="14937"/>
                    <a:pt x="7064" y="14947"/>
                    <a:pt x="7056" y="14953"/>
                  </a:cubicBezTo>
                  <a:lnTo>
                    <a:pt x="7056" y="14953"/>
                  </a:lnTo>
                  <a:lnTo>
                    <a:pt x="7180" y="14871"/>
                  </a:lnTo>
                  <a:lnTo>
                    <a:pt x="7180" y="14871"/>
                  </a:lnTo>
                  <a:cubicBezTo>
                    <a:pt x="7147" y="14893"/>
                    <a:pt x="7049" y="14957"/>
                    <a:pt x="7049" y="14957"/>
                  </a:cubicBezTo>
                  <a:cubicBezTo>
                    <a:pt x="7049" y="14957"/>
                    <a:pt x="7051" y="14955"/>
                    <a:pt x="7056" y="14953"/>
                  </a:cubicBezTo>
                  <a:lnTo>
                    <a:pt x="7056" y="14953"/>
                  </a:lnTo>
                  <a:lnTo>
                    <a:pt x="7046" y="14959"/>
                  </a:lnTo>
                  <a:lnTo>
                    <a:pt x="6530" y="15291"/>
                  </a:lnTo>
                  <a:cubicBezTo>
                    <a:pt x="6166" y="15526"/>
                    <a:pt x="5803" y="15761"/>
                    <a:pt x="5445" y="16004"/>
                  </a:cubicBezTo>
                  <a:cubicBezTo>
                    <a:pt x="3923" y="17034"/>
                    <a:pt x="2501" y="18220"/>
                    <a:pt x="1502" y="19781"/>
                  </a:cubicBezTo>
                  <a:cubicBezTo>
                    <a:pt x="172" y="21859"/>
                    <a:pt x="1" y="24332"/>
                    <a:pt x="291" y="26723"/>
                  </a:cubicBezTo>
                  <a:cubicBezTo>
                    <a:pt x="330" y="27041"/>
                    <a:pt x="683" y="27133"/>
                    <a:pt x="1039" y="27133"/>
                  </a:cubicBezTo>
                  <a:cubicBezTo>
                    <a:pt x="1300" y="27133"/>
                    <a:pt x="1563" y="27083"/>
                    <a:pt x="1702" y="27036"/>
                  </a:cubicBezTo>
                  <a:cubicBezTo>
                    <a:pt x="2196" y="26870"/>
                    <a:pt x="2707" y="26503"/>
                    <a:pt x="2638" y="25936"/>
                  </a:cubicBezTo>
                  <a:cubicBezTo>
                    <a:pt x="2502" y="24818"/>
                    <a:pt x="2499" y="23669"/>
                    <a:pt x="2692" y="22557"/>
                  </a:cubicBezTo>
                  <a:cubicBezTo>
                    <a:pt x="2734" y="22316"/>
                    <a:pt x="2790" y="22079"/>
                    <a:pt x="2847" y="21841"/>
                  </a:cubicBezTo>
                  <a:cubicBezTo>
                    <a:pt x="2859" y="21799"/>
                    <a:pt x="2871" y="21757"/>
                    <a:pt x="2883" y="21714"/>
                  </a:cubicBezTo>
                  <a:lnTo>
                    <a:pt x="2883" y="21714"/>
                  </a:lnTo>
                  <a:cubicBezTo>
                    <a:pt x="2885" y="21706"/>
                    <a:pt x="2887" y="21699"/>
                    <a:pt x="2889" y="21694"/>
                  </a:cubicBezTo>
                  <a:cubicBezTo>
                    <a:pt x="2934" y="21555"/>
                    <a:pt x="2980" y="21420"/>
                    <a:pt x="3030" y="21284"/>
                  </a:cubicBezTo>
                  <a:cubicBezTo>
                    <a:pt x="3183" y="20873"/>
                    <a:pt x="3371" y="20477"/>
                    <a:pt x="3593" y="20098"/>
                  </a:cubicBezTo>
                  <a:cubicBezTo>
                    <a:pt x="3643" y="20012"/>
                    <a:pt x="3697" y="19928"/>
                    <a:pt x="3750" y="19841"/>
                  </a:cubicBezTo>
                  <a:cubicBezTo>
                    <a:pt x="3751" y="19840"/>
                    <a:pt x="3751" y="19840"/>
                    <a:pt x="3752" y="19839"/>
                  </a:cubicBezTo>
                  <a:lnTo>
                    <a:pt x="3752" y="19839"/>
                  </a:lnTo>
                  <a:cubicBezTo>
                    <a:pt x="3773" y="19806"/>
                    <a:pt x="3796" y="19774"/>
                    <a:pt x="3819" y="19742"/>
                  </a:cubicBezTo>
                  <a:cubicBezTo>
                    <a:pt x="3945" y="19562"/>
                    <a:pt x="4079" y="19388"/>
                    <a:pt x="4220" y="19218"/>
                  </a:cubicBezTo>
                  <a:cubicBezTo>
                    <a:pt x="4346" y="19066"/>
                    <a:pt x="4477" y="18919"/>
                    <a:pt x="4613" y="18776"/>
                  </a:cubicBezTo>
                  <a:cubicBezTo>
                    <a:pt x="4688" y="18696"/>
                    <a:pt x="4763" y="18618"/>
                    <a:pt x="4841" y="18541"/>
                  </a:cubicBezTo>
                  <a:cubicBezTo>
                    <a:pt x="4872" y="18511"/>
                    <a:pt x="4903" y="18480"/>
                    <a:pt x="4935" y="18450"/>
                  </a:cubicBezTo>
                  <a:cubicBezTo>
                    <a:pt x="4936" y="18449"/>
                    <a:pt x="4938" y="18448"/>
                    <a:pt x="4939" y="18447"/>
                  </a:cubicBezTo>
                  <a:lnTo>
                    <a:pt x="4939" y="18447"/>
                  </a:lnTo>
                  <a:cubicBezTo>
                    <a:pt x="5577" y="17885"/>
                    <a:pt x="6250" y="17362"/>
                    <a:pt x="6955" y="16883"/>
                  </a:cubicBezTo>
                  <a:cubicBezTo>
                    <a:pt x="7321" y="16633"/>
                    <a:pt x="7693" y="16392"/>
                    <a:pt x="8065" y="16151"/>
                  </a:cubicBezTo>
                  <a:cubicBezTo>
                    <a:pt x="8070" y="16148"/>
                    <a:pt x="8075" y="16145"/>
                    <a:pt x="8078" y="16142"/>
                  </a:cubicBezTo>
                  <a:lnTo>
                    <a:pt x="8078" y="16142"/>
                  </a:lnTo>
                  <a:cubicBezTo>
                    <a:pt x="8084" y="16138"/>
                    <a:pt x="8090" y="16134"/>
                    <a:pt x="8097" y="16130"/>
                  </a:cubicBezTo>
                  <a:lnTo>
                    <a:pt x="8586" y="15817"/>
                  </a:lnTo>
                  <a:cubicBezTo>
                    <a:pt x="8779" y="15692"/>
                    <a:pt x="8972" y="15566"/>
                    <a:pt x="9164" y="15440"/>
                  </a:cubicBezTo>
                  <a:cubicBezTo>
                    <a:pt x="9897" y="14961"/>
                    <a:pt x="10623" y="14464"/>
                    <a:pt x="11302" y="13911"/>
                  </a:cubicBezTo>
                  <a:cubicBezTo>
                    <a:pt x="12829" y="12670"/>
                    <a:pt x="14140" y="11143"/>
                    <a:pt x="14867" y="9294"/>
                  </a:cubicBezTo>
                  <a:cubicBezTo>
                    <a:pt x="15981" y="6464"/>
                    <a:pt x="15776" y="3342"/>
                    <a:pt x="15211" y="412"/>
                  </a:cubicBezTo>
                  <a:cubicBezTo>
                    <a:pt x="15149" y="94"/>
                    <a:pt x="14803" y="0"/>
                    <a:pt x="14455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20" name="Google Shape;1220;p30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30"/>
          <p:cNvSpPr txBox="1">
            <a:spLocks noGrp="1"/>
          </p:cNvSpPr>
          <p:nvPr>
            <p:ph type="ctrTitle"/>
          </p:nvPr>
        </p:nvSpPr>
        <p:spPr>
          <a:xfrm>
            <a:off x="3239933" y="1177833"/>
            <a:ext cx="5712000" cy="11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22" name="Google Shape;1222;p30"/>
          <p:cNvSpPr txBox="1">
            <a:spLocks noGrp="1"/>
          </p:cNvSpPr>
          <p:nvPr>
            <p:ph type="subTitle" idx="1"/>
          </p:nvPr>
        </p:nvSpPr>
        <p:spPr>
          <a:xfrm>
            <a:off x="3233433" y="2475933"/>
            <a:ext cx="57252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23" name="Google Shape;1223;p30"/>
          <p:cNvSpPr txBox="1"/>
          <p:nvPr/>
        </p:nvSpPr>
        <p:spPr>
          <a:xfrm>
            <a:off x="3580800" y="5307933"/>
            <a:ext cx="5030400" cy="5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19164B"/>
                </a:solidFill>
                <a:latin typeface="Barlow Medium"/>
                <a:ea typeface="Barlow Medium"/>
                <a:cs typeface="Barlow Medium"/>
                <a:sym typeface="Barlow Medium"/>
              </a:rPr>
              <a:t> and infographics &amp; images by </a:t>
            </a:r>
            <a:r>
              <a:rPr lang="en" sz="1333" b="1" kern="0">
                <a:solidFill>
                  <a:srgbClr val="19164B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19164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4" name="Google Shape;1224;p30"/>
          <p:cNvSpPr/>
          <p:nvPr/>
        </p:nvSpPr>
        <p:spPr>
          <a:xfrm flipH="1">
            <a:off x="259984" y="5462595"/>
            <a:ext cx="725341" cy="1246388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5" name="Google Shape;1225;p30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6" name="Google Shape;1226;p30"/>
          <p:cNvSpPr/>
          <p:nvPr/>
        </p:nvSpPr>
        <p:spPr>
          <a:xfrm flipH="1">
            <a:off x="10414153" y="5932584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946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31"/>
          <p:cNvGrpSpPr/>
          <p:nvPr/>
        </p:nvGrpSpPr>
        <p:grpSpPr>
          <a:xfrm>
            <a:off x="14533" y="0"/>
            <a:ext cx="12190400" cy="6858000"/>
            <a:chOff x="10900" y="0"/>
            <a:chExt cx="9142800" cy="5143500"/>
          </a:xfrm>
        </p:grpSpPr>
        <p:cxnSp>
          <p:nvCxnSpPr>
            <p:cNvPr id="1229" name="Google Shape;1229;p31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31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31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31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31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31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31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31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31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31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31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31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31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31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31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31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31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31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31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31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31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31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31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31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31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31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31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31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7" name="Google Shape;1257;p31"/>
          <p:cNvSpPr/>
          <p:nvPr/>
        </p:nvSpPr>
        <p:spPr>
          <a:xfrm>
            <a:off x="220420" y="3960411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8" name="Google Shape;1258;p31"/>
          <p:cNvSpPr/>
          <p:nvPr/>
        </p:nvSpPr>
        <p:spPr>
          <a:xfrm>
            <a:off x="-58749" y="4762203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9" name="Google Shape;1259;p31"/>
          <p:cNvSpPr/>
          <p:nvPr/>
        </p:nvSpPr>
        <p:spPr>
          <a:xfrm rot="4240344">
            <a:off x="953435" y="-778001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0" name="Google Shape;1260;p31"/>
          <p:cNvSpPr/>
          <p:nvPr/>
        </p:nvSpPr>
        <p:spPr>
          <a:xfrm rot="-2225305">
            <a:off x="11350910" y="49944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1" name="Google Shape;1261;p31"/>
          <p:cNvSpPr/>
          <p:nvPr/>
        </p:nvSpPr>
        <p:spPr>
          <a:xfrm>
            <a:off x="10739770" y="-106304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2" name="Google Shape;1262;p31"/>
          <p:cNvSpPr/>
          <p:nvPr/>
        </p:nvSpPr>
        <p:spPr>
          <a:xfrm>
            <a:off x="11837022" y="41784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3" name="Google Shape;1263;p31"/>
          <p:cNvSpPr/>
          <p:nvPr/>
        </p:nvSpPr>
        <p:spPr>
          <a:xfrm>
            <a:off x="-150345" y="1708803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4" name="Google Shape;1264;p31"/>
          <p:cNvSpPr/>
          <p:nvPr/>
        </p:nvSpPr>
        <p:spPr>
          <a:xfrm rot="-2225305">
            <a:off x="11350910" y="151913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5" name="Google Shape;1265;p31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6" name="Google Shape;1266;p31"/>
          <p:cNvSpPr/>
          <p:nvPr/>
        </p:nvSpPr>
        <p:spPr>
          <a:xfrm rot="2114296" flipH="1">
            <a:off x="7730815" y="90161"/>
            <a:ext cx="725323" cy="1246356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7" name="Google Shape;1267;p31"/>
          <p:cNvSpPr/>
          <p:nvPr/>
        </p:nvSpPr>
        <p:spPr>
          <a:xfrm flipH="1">
            <a:off x="10742485" y="973817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8" name="Google Shape;1268;p31"/>
          <p:cNvSpPr/>
          <p:nvPr/>
        </p:nvSpPr>
        <p:spPr>
          <a:xfrm flipH="1">
            <a:off x="10509253" y="5808817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69" name="Google Shape;1269;p31"/>
          <p:cNvSpPr/>
          <p:nvPr/>
        </p:nvSpPr>
        <p:spPr>
          <a:xfrm rot="5626181" flipH="1">
            <a:off x="2445012" y="5588499"/>
            <a:ext cx="725345" cy="1246397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6112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2"/>
          <p:cNvGrpSpPr/>
          <p:nvPr/>
        </p:nvGrpSpPr>
        <p:grpSpPr>
          <a:xfrm rot="10800000">
            <a:off x="43091" y="-15036"/>
            <a:ext cx="12190400" cy="6858000"/>
            <a:chOff x="10900" y="0"/>
            <a:chExt cx="9142800" cy="5143500"/>
          </a:xfrm>
        </p:grpSpPr>
        <p:cxnSp>
          <p:nvCxnSpPr>
            <p:cNvPr id="1272" name="Google Shape;1272;p32"/>
            <p:cNvCxnSpPr/>
            <p:nvPr/>
          </p:nvCxnSpPr>
          <p:spPr>
            <a:xfrm>
              <a:off x="45767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32"/>
            <p:cNvCxnSpPr/>
            <p:nvPr/>
          </p:nvCxnSpPr>
          <p:spPr>
            <a:xfrm>
              <a:off x="578761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32"/>
            <p:cNvCxnSpPr/>
            <p:nvPr/>
          </p:nvCxnSpPr>
          <p:spPr>
            <a:xfrm>
              <a:off x="627215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32"/>
            <p:cNvCxnSpPr/>
            <p:nvPr/>
          </p:nvCxnSpPr>
          <p:spPr>
            <a:xfrm>
              <a:off x="675669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32"/>
            <p:cNvCxnSpPr/>
            <p:nvPr/>
          </p:nvCxnSpPr>
          <p:spPr>
            <a:xfrm>
              <a:off x="724123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32"/>
            <p:cNvCxnSpPr/>
            <p:nvPr/>
          </p:nvCxnSpPr>
          <p:spPr>
            <a:xfrm>
              <a:off x="7725771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32"/>
            <p:cNvCxnSpPr/>
            <p:nvPr/>
          </p:nvCxnSpPr>
          <p:spPr>
            <a:xfrm>
              <a:off x="821031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32"/>
            <p:cNvCxnSpPr/>
            <p:nvPr/>
          </p:nvCxnSpPr>
          <p:spPr>
            <a:xfrm>
              <a:off x="8694850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32"/>
            <p:cNvCxnSpPr/>
            <p:nvPr/>
          </p:nvCxnSpPr>
          <p:spPr>
            <a:xfrm>
              <a:off x="942215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32"/>
            <p:cNvCxnSpPr/>
            <p:nvPr/>
          </p:nvCxnSpPr>
          <p:spPr>
            <a:xfrm>
              <a:off x="142675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32"/>
            <p:cNvCxnSpPr/>
            <p:nvPr/>
          </p:nvCxnSpPr>
          <p:spPr>
            <a:xfrm>
              <a:off x="191129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32"/>
            <p:cNvCxnSpPr/>
            <p:nvPr/>
          </p:nvCxnSpPr>
          <p:spPr>
            <a:xfrm>
              <a:off x="239583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32"/>
            <p:cNvCxnSpPr/>
            <p:nvPr/>
          </p:nvCxnSpPr>
          <p:spPr>
            <a:xfrm>
              <a:off x="2880374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32"/>
            <p:cNvCxnSpPr/>
            <p:nvPr/>
          </p:nvCxnSpPr>
          <p:spPr>
            <a:xfrm>
              <a:off x="336491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32"/>
            <p:cNvCxnSpPr/>
            <p:nvPr/>
          </p:nvCxnSpPr>
          <p:spPr>
            <a:xfrm>
              <a:off x="384945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32"/>
            <p:cNvCxnSpPr/>
            <p:nvPr/>
          </p:nvCxnSpPr>
          <p:spPr>
            <a:xfrm>
              <a:off x="4333993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32"/>
            <p:cNvCxnSpPr/>
            <p:nvPr/>
          </p:nvCxnSpPr>
          <p:spPr>
            <a:xfrm>
              <a:off x="481853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32"/>
            <p:cNvCxnSpPr/>
            <p:nvPr/>
          </p:nvCxnSpPr>
          <p:spPr>
            <a:xfrm>
              <a:off x="5303072" y="0"/>
              <a:ext cx="0" cy="514350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32"/>
            <p:cNvCxnSpPr/>
            <p:nvPr/>
          </p:nvCxnSpPr>
          <p:spPr>
            <a:xfrm>
              <a:off x="10900" y="4685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32"/>
            <p:cNvCxnSpPr/>
            <p:nvPr/>
          </p:nvCxnSpPr>
          <p:spPr>
            <a:xfrm>
              <a:off x="10900" y="46965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32"/>
            <p:cNvCxnSpPr/>
            <p:nvPr/>
          </p:nvCxnSpPr>
          <p:spPr>
            <a:xfrm>
              <a:off x="10900" y="9383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32"/>
            <p:cNvCxnSpPr/>
            <p:nvPr/>
          </p:nvCxnSpPr>
          <p:spPr>
            <a:xfrm>
              <a:off x="10900" y="14081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32"/>
            <p:cNvCxnSpPr/>
            <p:nvPr/>
          </p:nvCxnSpPr>
          <p:spPr>
            <a:xfrm>
              <a:off x="10900" y="18779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32"/>
            <p:cNvCxnSpPr/>
            <p:nvPr/>
          </p:nvCxnSpPr>
          <p:spPr>
            <a:xfrm>
              <a:off x="10900" y="23476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32"/>
            <p:cNvCxnSpPr/>
            <p:nvPr/>
          </p:nvCxnSpPr>
          <p:spPr>
            <a:xfrm>
              <a:off x="10900" y="281745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32"/>
            <p:cNvCxnSpPr/>
            <p:nvPr/>
          </p:nvCxnSpPr>
          <p:spPr>
            <a:xfrm>
              <a:off x="10900" y="328722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32"/>
            <p:cNvCxnSpPr/>
            <p:nvPr/>
          </p:nvCxnSpPr>
          <p:spPr>
            <a:xfrm>
              <a:off x="10900" y="3757000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32"/>
            <p:cNvCxnSpPr/>
            <p:nvPr/>
          </p:nvCxnSpPr>
          <p:spPr>
            <a:xfrm>
              <a:off x="10900" y="4226775"/>
              <a:ext cx="9142800" cy="0"/>
            </a:xfrm>
            <a:prstGeom prst="straightConnector1">
              <a:avLst/>
            </a:prstGeom>
            <a:noFill/>
            <a:ln w="28575" cap="flat" cmpd="sng">
              <a:solidFill>
                <a:srgbClr val="9FAB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00" name="Google Shape;1300;p32"/>
          <p:cNvSpPr/>
          <p:nvPr/>
        </p:nvSpPr>
        <p:spPr>
          <a:xfrm rot="10800000">
            <a:off x="11573740" y="2382213"/>
            <a:ext cx="453864" cy="500340"/>
          </a:xfrm>
          <a:custGeom>
            <a:avLst/>
            <a:gdLst/>
            <a:ahLst/>
            <a:cxnLst/>
            <a:rect l="l" t="t" r="r" b="b"/>
            <a:pathLst>
              <a:path w="11748" h="12951" extrusionOk="0">
                <a:moveTo>
                  <a:pt x="2065" y="1"/>
                </a:moveTo>
                <a:cubicBezTo>
                  <a:pt x="1319" y="1"/>
                  <a:pt x="488" y="136"/>
                  <a:pt x="417" y="513"/>
                </a:cubicBezTo>
                <a:cubicBezTo>
                  <a:pt x="160" y="1879"/>
                  <a:pt x="0" y="3428"/>
                  <a:pt x="608" y="4730"/>
                </a:cubicBezTo>
                <a:cubicBezTo>
                  <a:pt x="1026" y="5631"/>
                  <a:pt x="1766" y="6254"/>
                  <a:pt x="2646" y="6678"/>
                </a:cubicBezTo>
                <a:cubicBezTo>
                  <a:pt x="3565" y="7119"/>
                  <a:pt x="4547" y="7373"/>
                  <a:pt x="5510" y="7692"/>
                </a:cubicBezTo>
                <a:cubicBezTo>
                  <a:pt x="6416" y="7993"/>
                  <a:pt x="7175" y="8275"/>
                  <a:pt x="7867" y="8994"/>
                </a:cubicBezTo>
                <a:cubicBezTo>
                  <a:pt x="8808" y="9972"/>
                  <a:pt x="8907" y="11419"/>
                  <a:pt x="8798" y="12704"/>
                </a:cubicBezTo>
                <a:cubicBezTo>
                  <a:pt x="8780" y="12905"/>
                  <a:pt x="9222" y="12951"/>
                  <a:pt x="9626" y="12951"/>
                </a:cubicBezTo>
                <a:cubicBezTo>
                  <a:pt x="9914" y="12951"/>
                  <a:pt x="10184" y="12928"/>
                  <a:pt x="10255" y="12921"/>
                </a:cubicBezTo>
                <a:cubicBezTo>
                  <a:pt x="10520" y="12894"/>
                  <a:pt x="11608" y="12825"/>
                  <a:pt x="11642" y="12424"/>
                </a:cubicBezTo>
                <a:cubicBezTo>
                  <a:pt x="11747" y="11189"/>
                  <a:pt x="11640" y="9918"/>
                  <a:pt x="10888" y="8889"/>
                </a:cubicBezTo>
                <a:cubicBezTo>
                  <a:pt x="10305" y="8095"/>
                  <a:pt x="9408" y="7638"/>
                  <a:pt x="8507" y="7294"/>
                </a:cubicBezTo>
                <a:cubicBezTo>
                  <a:pt x="6779" y="6638"/>
                  <a:pt x="4651" y="6461"/>
                  <a:pt x="3622" y="4774"/>
                </a:cubicBezTo>
                <a:cubicBezTo>
                  <a:pt x="2807" y="3438"/>
                  <a:pt x="2986" y="1695"/>
                  <a:pt x="3261" y="233"/>
                </a:cubicBezTo>
                <a:cubicBezTo>
                  <a:pt x="3286" y="101"/>
                  <a:pt x="2707" y="1"/>
                  <a:pt x="206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 rot="10800000">
            <a:off x="11294541" y="-183306"/>
            <a:ext cx="1012232" cy="2264068"/>
          </a:xfrm>
          <a:custGeom>
            <a:avLst/>
            <a:gdLst/>
            <a:ahLst/>
            <a:cxnLst/>
            <a:rect l="l" t="t" r="r" b="b"/>
            <a:pathLst>
              <a:path w="26201" h="58604" extrusionOk="0">
                <a:moveTo>
                  <a:pt x="5742" y="22424"/>
                </a:moveTo>
                <a:cubicBezTo>
                  <a:pt x="5704" y="22426"/>
                  <a:pt x="5689" y="22426"/>
                  <a:pt x="5687" y="22426"/>
                </a:cubicBezTo>
                <a:cubicBezTo>
                  <a:pt x="5683" y="22426"/>
                  <a:pt x="5717" y="22425"/>
                  <a:pt x="5742" y="22424"/>
                </a:cubicBezTo>
                <a:close/>
                <a:moveTo>
                  <a:pt x="15230" y="22608"/>
                </a:moveTo>
                <a:lnTo>
                  <a:pt x="15230" y="22608"/>
                </a:lnTo>
                <a:cubicBezTo>
                  <a:pt x="15231" y="22608"/>
                  <a:pt x="15232" y="22608"/>
                  <a:pt x="15233" y="22608"/>
                </a:cubicBezTo>
                <a:lnTo>
                  <a:pt x="15233" y="22608"/>
                </a:lnTo>
                <a:cubicBezTo>
                  <a:pt x="15231" y="22608"/>
                  <a:pt x="15230" y="22608"/>
                  <a:pt x="15230" y="22608"/>
                </a:cubicBezTo>
                <a:close/>
                <a:moveTo>
                  <a:pt x="15790" y="22813"/>
                </a:moveTo>
                <a:lnTo>
                  <a:pt x="15790" y="22813"/>
                </a:lnTo>
                <a:cubicBezTo>
                  <a:pt x="15802" y="22823"/>
                  <a:pt x="15812" y="22831"/>
                  <a:pt x="15820" y="22837"/>
                </a:cubicBezTo>
                <a:lnTo>
                  <a:pt x="15820" y="22837"/>
                </a:lnTo>
                <a:cubicBezTo>
                  <a:pt x="15810" y="22829"/>
                  <a:pt x="15800" y="22822"/>
                  <a:pt x="15791" y="22813"/>
                </a:cubicBezTo>
                <a:lnTo>
                  <a:pt x="15791" y="22813"/>
                </a:lnTo>
                <a:cubicBezTo>
                  <a:pt x="15791" y="22813"/>
                  <a:pt x="15791" y="22813"/>
                  <a:pt x="15790" y="22813"/>
                </a:cubicBezTo>
                <a:close/>
                <a:moveTo>
                  <a:pt x="15987" y="22959"/>
                </a:moveTo>
                <a:cubicBezTo>
                  <a:pt x="16003" y="22971"/>
                  <a:pt x="16020" y="22982"/>
                  <a:pt x="16035" y="22994"/>
                </a:cubicBezTo>
                <a:cubicBezTo>
                  <a:pt x="16016" y="22980"/>
                  <a:pt x="16000" y="22968"/>
                  <a:pt x="15987" y="22959"/>
                </a:cubicBezTo>
                <a:close/>
                <a:moveTo>
                  <a:pt x="16201" y="23148"/>
                </a:moveTo>
                <a:cubicBezTo>
                  <a:pt x="16275" y="23214"/>
                  <a:pt x="16300" y="23237"/>
                  <a:pt x="16300" y="23237"/>
                </a:cubicBezTo>
                <a:cubicBezTo>
                  <a:pt x="16300" y="23237"/>
                  <a:pt x="16243" y="23186"/>
                  <a:pt x="16201" y="23148"/>
                </a:cubicBezTo>
                <a:close/>
                <a:moveTo>
                  <a:pt x="16412" y="25138"/>
                </a:moveTo>
                <a:lnTo>
                  <a:pt x="16412" y="25138"/>
                </a:lnTo>
                <a:cubicBezTo>
                  <a:pt x="16412" y="25139"/>
                  <a:pt x="16411" y="25140"/>
                  <a:pt x="16411" y="25141"/>
                </a:cubicBezTo>
                <a:lnTo>
                  <a:pt x="16411" y="25141"/>
                </a:lnTo>
                <a:cubicBezTo>
                  <a:pt x="16411" y="25140"/>
                  <a:pt x="16412" y="25139"/>
                  <a:pt x="16412" y="25138"/>
                </a:cubicBezTo>
                <a:close/>
                <a:moveTo>
                  <a:pt x="19352" y="36701"/>
                </a:moveTo>
                <a:cubicBezTo>
                  <a:pt x="19353" y="36701"/>
                  <a:pt x="19353" y="36701"/>
                  <a:pt x="19354" y="36701"/>
                </a:cubicBezTo>
                <a:lnTo>
                  <a:pt x="19354" y="36701"/>
                </a:lnTo>
                <a:cubicBezTo>
                  <a:pt x="19354" y="36705"/>
                  <a:pt x="19353" y="36710"/>
                  <a:pt x="19353" y="36714"/>
                </a:cubicBezTo>
                <a:lnTo>
                  <a:pt x="19353" y="36714"/>
                </a:lnTo>
                <a:cubicBezTo>
                  <a:pt x="19353" y="36709"/>
                  <a:pt x="19353" y="36705"/>
                  <a:pt x="19352" y="36701"/>
                </a:cubicBezTo>
                <a:close/>
                <a:moveTo>
                  <a:pt x="17957" y="36354"/>
                </a:moveTo>
                <a:cubicBezTo>
                  <a:pt x="18149" y="36354"/>
                  <a:pt x="18350" y="36377"/>
                  <a:pt x="18618" y="36421"/>
                </a:cubicBezTo>
                <a:cubicBezTo>
                  <a:pt x="18581" y="36415"/>
                  <a:pt x="18561" y="36413"/>
                  <a:pt x="18556" y="36413"/>
                </a:cubicBezTo>
                <a:cubicBezTo>
                  <a:pt x="18528" y="36413"/>
                  <a:pt x="18808" y="36472"/>
                  <a:pt x="18866" y="36490"/>
                </a:cubicBezTo>
                <a:cubicBezTo>
                  <a:pt x="18922" y="36508"/>
                  <a:pt x="18978" y="36530"/>
                  <a:pt x="19034" y="36546"/>
                </a:cubicBezTo>
                <a:cubicBezTo>
                  <a:pt x="19046" y="36549"/>
                  <a:pt x="19057" y="36552"/>
                  <a:pt x="19067" y="36555"/>
                </a:cubicBezTo>
                <a:lnTo>
                  <a:pt x="19067" y="36555"/>
                </a:lnTo>
                <a:cubicBezTo>
                  <a:pt x="19075" y="36559"/>
                  <a:pt x="19085" y="36564"/>
                  <a:pt x="19096" y="36570"/>
                </a:cubicBezTo>
                <a:cubicBezTo>
                  <a:pt x="19181" y="36613"/>
                  <a:pt x="19265" y="36655"/>
                  <a:pt x="19348" y="36698"/>
                </a:cubicBezTo>
                <a:lnTo>
                  <a:pt x="19348" y="36698"/>
                </a:lnTo>
                <a:cubicBezTo>
                  <a:pt x="19350" y="36708"/>
                  <a:pt x="19351" y="36718"/>
                  <a:pt x="19353" y="36728"/>
                </a:cubicBezTo>
                <a:lnTo>
                  <a:pt x="19353" y="36728"/>
                </a:lnTo>
                <a:cubicBezTo>
                  <a:pt x="19352" y="36754"/>
                  <a:pt x="19348" y="36785"/>
                  <a:pt x="19340" y="36816"/>
                </a:cubicBezTo>
                <a:cubicBezTo>
                  <a:pt x="19323" y="36888"/>
                  <a:pt x="19299" y="36960"/>
                  <a:pt x="19280" y="37032"/>
                </a:cubicBezTo>
                <a:cubicBezTo>
                  <a:pt x="19276" y="37048"/>
                  <a:pt x="19273" y="37061"/>
                  <a:pt x="19271" y="37070"/>
                </a:cubicBezTo>
                <a:lnTo>
                  <a:pt x="19271" y="37070"/>
                </a:lnTo>
                <a:cubicBezTo>
                  <a:pt x="19264" y="37079"/>
                  <a:pt x="19254" y="37092"/>
                  <a:pt x="19241" y="37111"/>
                </a:cubicBezTo>
                <a:cubicBezTo>
                  <a:pt x="19142" y="37257"/>
                  <a:pt x="19054" y="37402"/>
                  <a:pt x="18938" y="37535"/>
                </a:cubicBezTo>
                <a:cubicBezTo>
                  <a:pt x="18876" y="37607"/>
                  <a:pt x="18808" y="37674"/>
                  <a:pt x="18743" y="37742"/>
                </a:cubicBezTo>
                <a:cubicBezTo>
                  <a:pt x="18708" y="37778"/>
                  <a:pt x="18671" y="37810"/>
                  <a:pt x="18634" y="37843"/>
                </a:cubicBezTo>
                <a:cubicBezTo>
                  <a:pt x="18631" y="37846"/>
                  <a:pt x="18628" y="37849"/>
                  <a:pt x="18625" y="37852"/>
                </a:cubicBezTo>
                <a:lnTo>
                  <a:pt x="18625" y="37852"/>
                </a:lnTo>
                <a:cubicBezTo>
                  <a:pt x="18623" y="37853"/>
                  <a:pt x="18622" y="37854"/>
                  <a:pt x="18620" y="37856"/>
                </a:cubicBezTo>
                <a:cubicBezTo>
                  <a:pt x="18451" y="37993"/>
                  <a:pt x="18273" y="38123"/>
                  <a:pt x="18091" y="38243"/>
                </a:cubicBezTo>
                <a:cubicBezTo>
                  <a:pt x="17679" y="38506"/>
                  <a:pt x="17243" y="38733"/>
                  <a:pt x="16791" y="38921"/>
                </a:cubicBezTo>
                <a:cubicBezTo>
                  <a:pt x="16233" y="39158"/>
                  <a:pt x="15938" y="39255"/>
                  <a:pt x="15351" y="39401"/>
                </a:cubicBezTo>
                <a:cubicBezTo>
                  <a:pt x="14819" y="39535"/>
                  <a:pt x="14276" y="39629"/>
                  <a:pt x="13730" y="39680"/>
                </a:cubicBezTo>
                <a:cubicBezTo>
                  <a:pt x="13608" y="39691"/>
                  <a:pt x="13487" y="39701"/>
                  <a:pt x="13364" y="39707"/>
                </a:cubicBezTo>
                <a:cubicBezTo>
                  <a:pt x="13348" y="39708"/>
                  <a:pt x="13332" y="39709"/>
                  <a:pt x="13315" y="39710"/>
                </a:cubicBezTo>
                <a:lnTo>
                  <a:pt x="13315" y="39710"/>
                </a:lnTo>
                <a:cubicBezTo>
                  <a:pt x="13600" y="39178"/>
                  <a:pt x="13950" y="38677"/>
                  <a:pt x="14359" y="38222"/>
                </a:cubicBezTo>
                <a:cubicBezTo>
                  <a:pt x="15102" y="37394"/>
                  <a:pt x="16144" y="36693"/>
                  <a:pt x="17152" y="36466"/>
                </a:cubicBezTo>
                <a:cubicBezTo>
                  <a:pt x="17487" y="36390"/>
                  <a:pt x="17715" y="36354"/>
                  <a:pt x="17957" y="36354"/>
                </a:cubicBezTo>
                <a:close/>
                <a:moveTo>
                  <a:pt x="9409" y="1"/>
                </a:moveTo>
                <a:cubicBezTo>
                  <a:pt x="9281" y="1"/>
                  <a:pt x="9160" y="30"/>
                  <a:pt x="9057" y="97"/>
                </a:cubicBezTo>
                <a:lnTo>
                  <a:pt x="9057" y="94"/>
                </a:lnTo>
                <a:cubicBezTo>
                  <a:pt x="7445" y="1132"/>
                  <a:pt x="6145" y="2683"/>
                  <a:pt x="5023" y="4215"/>
                </a:cubicBezTo>
                <a:cubicBezTo>
                  <a:pt x="3600" y="6163"/>
                  <a:pt x="2415" y="8275"/>
                  <a:pt x="1491" y="10505"/>
                </a:cubicBezTo>
                <a:cubicBezTo>
                  <a:pt x="633" y="12581"/>
                  <a:pt x="1" y="14816"/>
                  <a:pt x="69" y="17082"/>
                </a:cubicBezTo>
                <a:cubicBezTo>
                  <a:pt x="98" y="18048"/>
                  <a:pt x="288" y="19039"/>
                  <a:pt x="702" y="19917"/>
                </a:cubicBezTo>
                <a:cubicBezTo>
                  <a:pt x="1183" y="20938"/>
                  <a:pt x="1863" y="22077"/>
                  <a:pt x="2838" y="22906"/>
                </a:cubicBezTo>
                <a:cubicBezTo>
                  <a:pt x="3949" y="23851"/>
                  <a:pt x="5280" y="24228"/>
                  <a:pt x="6653" y="24228"/>
                </a:cubicBezTo>
                <a:cubicBezTo>
                  <a:pt x="7272" y="24228"/>
                  <a:pt x="7899" y="24151"/>
                  <a:pt x="8519" y="24017"/>
                </a:cubicBezTo>
                <a:cubicBezTo>
                  <a:pt x="10343" y="23619"/>
                  <a:pt x="12084" y="22830"/>
                  <a:pt x="13946" y="22600"/>
                </a:cubicBezTo>
                <a:cubicBezTo>
                  <a:pt x="14224" y="22565"/>
                  <a:pt x="14376" y="22546"/>
                  <a:pt x="14541" y="22546"/>
                </a:cubicBezTo>
                <a:cubicBezTo>
                  <a:pt x="14671" y="22546"/>
                  <a:pt x="14809" y="22558"/>
                  <a:pt x="15025" y="22582"/>
                </a:cubicBezTo>
                <a:cubicBezTo>
                  <a:pt x="15105" y="22592"/>
                  <a:pt x="15184" y="22604"/>
                  <a:pt x="15263" y="22616"/>
                </a:cubicBezTo>
                <a:lnTo>
                  <a:pt x="15263" y="22616"/>
                </a:lnTo>
                <a:cubicBezTo>
                  <a:pt x="15303" y="22626"/>
                  <a:pt x="15343" y="22635"/>
                  <a:pt x="15382" y="22647"/>
                </a:cubicBezTo>
                <a:cubicBezTo>
                  <a:pt x="15457" y="22671"/>
                  <a:pt x="15533" y="22698"/>
                  <a:pt x="15609" y="22723"/>
                </a:cubicBezTo>
                <a:lnTo>
                  <a:pt x="15609" y="22723"/>
                </a:lnTo>
                <a:cubicBezTo>
                  <a:pt x="15659" y="22749"/>
                  <a:pt x="15712" y="22774"/>
                  <a:pt x="15764" y="22799"/>
                </a:cubicBezTo>
                <a:cubicBezTo>
                  <a:pt x="15773" y="22804"/>
                  <a:pt x="15782" y="22809"/>
                  <a:pt x="15790" y="22813"/>
                </a:cubicBezTo>
                <a:lnTo>
                  <a:pt x="15790" y="22813"/>
                </a:lnTo>
                <a:cubicBezTo>
                  <a:pt x="15786" y="22810"/>
                  <a:pt x="15782" y="22806"/>
                  <a:pt x="15778" y="22803"/>
                </a:cubicBezTo>
                <a:lnTo>
                  <a:pt x="15778" y="22803"/>
                </a:lnTo>
                <a:cubicBezTo>
                  <a:pt x="15782" y="22806"/>
                  <a:pt x="15786" y="22810"/>
                  <a:pt x="15791" y="22813"/>
                </a:cubicBezTo>
                <a:lnTo>
                  <a:pt x="15791" y="22813"/>
                </a:lnTo>
                <a:cubicBezTo>
                  <a:pt x="15850" y="22846"/>
                  <a:pt x="15877" y="22870"/>
                  <a:pt x="15871" y="22870"/>
                </a:cubicBezTo>
                <a:cubicBezTo>
                  <a:pt x="15867" y="22870"/>
                  <a:pt x="15850" y="22860"/>
                  <a:pt x="15820" y="22837"/>
                </a:cubicBezTo>
                <a:lnTo>
                  <a:pt x="15820" y="22837"/>
                </a:lnTo>
                <a:cubicBezTo>
                  <a:pt x="15863" y="22870"/>
                  <a:pt x="15908" y="22902"/>
                  <a:pt x="15952" y="22933"/>
                </a:cubicBezTo>
                <a:lnTo>
                  <a:pt x="15952" y="22933"/>
                </a:lnTo>
                <a:cubicBezTo>
                  <a:pt x="15943" y="22928"/>
                  <a:pt x="15939" y="22925"/>
                  <a:pt x="15938" y="22925"/>
                </a:cubicBezTo>
                <a:cubicBezTo>
                  <a:pt x="15932" y="22925"/>
                  <a:pt x="16115" y="23070"/>
                  <a:pt x="16171" y="23120"/>
                </a:cubicBezTo>
                <a:cubicBezTo>
                  <a:pt x="16179" y="23127"/>
                  <a:pt x="16186" y="23134"/>
                  <a:pt x="16193" y="23140"/>
                </a:cubicBezTo>
                <a:lnTo>
                  <a:pt x="16193" y="23140"/>
                </a:lnTo>
                <a:cubicBezTo>
                  <a:pt x="16230" y="23176"/>
                  <a:pt x="16269" y="23210"/>
                  <a:pt x="16305" y="23247"/>
                </a:cubicBezTo>
                <a:cubicBezTo>
                  <a:pt x="16361" y="23306"/>
                  <a:pt x="16413" y="23376"/>
                  <a:pt x="16472" y="23428"/>
                </a:cubicBezTo>
                <a:lnTo>
                  <a:pt x="16472" y="23428"/>
                </a:lnTo>
                <a:cubicBezTo>
                  <a:pt x="16392" y="23356"/>
                  <a:pt x="16363" y="23330"/>
                  <a:pt x="16362" y="23330"/>
                </a:cubicBezTo>
                <a:lnTo>
                  <a:pt x="16362" y="23330"/>
                </a:lnTo>
                <a:cubicBezTo>
                  <a:pt x="16361" y="23330"/>
                  <a:pt x="16447" y="23411"/>
                  <a:pt x="16489" y="23467"/>
                </a:cubicBezTo>
                <a:cubicBezTo>
                  <a:pt x="16498" y="23480"/>
                  <a:pt x="16506" y="23493"/>
                  <a:pt x="16514" y="23507"/>
                </a:cubicBezTo>
                <a:lnTo>
                  <a:pt x="16514" y="23507"/>
                </a:lnTo>
                <a:cubicBezTo>
                  <a:pt x="16539" y="23572"/>
                  <a:pt x="16567" y="23639"/>
                  <a:pt x="16597" y="23700"/>
                </a:cubicBezTo>
                <a:cubicBezTo>
                  <a:pt x="16601" y="23708"/>
                  <a:pt x="16605" y="23715"/>
                  <a:pt x="16608" y="23721"/>
                </a:cubicBezTo>
                <a:lnTo>
                  <a:pt x="16608" y="23721"/>
                </a:lnTo>
                <a:cubicBezTo>
                  <a:pt x="16608" y="23723"/>
                  <a:pt x="16608" y="23724"/>
                  <a:pt x="16609" y="23726"/>
                </a:cubicBezTo>
                <a:cubicBezTo>
                  <a:pt x="16621" y="23802"/>
                  <a:pt x="16639" y="23878"/>
                  <a:pt x="16647" y="23956"/>
                </a:cubicBezTo>
                <a:cubicBezTo>
                  <a:pt x="16653" y="24025"/>
                  <a:pt x="16655" y="24092"/>
                  <a:pt x="16658" y="24160"/>
                </a:cubicBezTo>
                <a:cubicBezTo>
                  <a:pt x="16658" y="24162"/>
                  <a:pt x="16658" y="24163"/>
                  <a:pt x="16658" y="24164"/>
                </a:cubicBezTo>
                <a:lnTo>
                  <a:pt x="16658" y="24164"/>
                </a:lnTo>
                <a:cubicBezTo>
                  <a:pt x="16656" y="24191"/>
                  <a:pt x="16654" y="24219"/>
                  <a:pt x="16650" y="24245"/>
                </a:cubicBezTo>
                <a:cubicBezTo>
                  <a:pt x="16609" y="24560"/>
                  <a:pt x="16524" y="24868"/>
                  <a:pt x="16401" y="25160"/>
                </a:cubicBezTo>
                <a:cubicBezTo>
                  <a:pt x="16400" y="25163"/>
                  <a:pt x="16398" y="25166"/>
                  <a:pt x="16397" y="25169"/>
                </a:cubicBezTo>
                <a:lnTo>
                  <a:pt x="16397" y="25169"/>
                </a:lnTo>
                <a:cubicBezTo>
                  <a:pt x="16382" y="25201"/>
                  <a:pt x="16367" y="25233"/>
                  <a:pt x="16351" y="25264"/>
                </a:cubicBezTo>
                <a:cubicBezTo>
                  <a:pt x="16313" y="25339"/>
                  <a:pt x="16275" y="25413"/>
                  <a:pt x="16235" y="25486"/>
                </a:cubicBezTo>
                <a:cubicBezTo>
                  <a:pt x="16137" y="25664"/>
                  <a:pt x="16032" y="25835"/>
                  <a:pt x="15920" y="26001"/>
                </a:cubicBezTo>
                <a:cubicBezTo>
                  <a:pt x="15690" y="26344"/>
                  <a:pt x="15442" y="26673"/>
                  <a:pt x="15177" y="26991"/>
                </a:cubicBezTo>
                <a:cubicBezTo>
                  <a:pt x="13966" y="28456"/>
                  <a:pt x="12552" y="29742"/>
                  <a:pt x="11243" y="31118"/>
                </a:cubicBezTo>
                <a:cubicBezTo>
                  <a:pt x="10048" y="32372"/>
                  <a:pt x="8782" y="33752"/>
                  <a:pt x="8226" y="35431"/>
                </a:cubicBezTo>
                <a:cubicBezTo>
                  <a:pt x="7701" y="37022"/>
                  <a:pt x="8263" y="38848"/>
                  <a:pt x="9484" y="39968"/>
                </a:cubicBezTo>
                <a:cubicBezTo>
                  <a:pt x="9800" y="40258"/>
                  <a:pt x="10141" y="40502"/>
                  <a:pt x="10499" y="40704"/>
                </a:cubicBezTo>
                <a:lnTo>
                  <a:pt x="10499" y="40704"/>
                </a:lnTo>
                <a:cubicBezTo>
                  <a:pt x="10290" y="41706"/>
                  <a:pt x="10257" y="42744"/>
                  <a:pt x="10420" y="43759"/>
                </a:cubicBezTo>
                <a:cubicBezTo>
                  <a:pt x="10829" y="46302"/>
                  <a:pt x="12410" y="48773"/>
                  <a:pt x="14509" y="50262"/>
                </a:cubicBezTo>
                <a:cubicBezTo>
                  <a:pt x="16198" y="51460"/>
                  <a:pt x="18182" y="51989"/>
                  <a:pt x="20141" y="52561"/>
                </a:cubicBezTo>
                <a:cubicBezTo>
                  <a:pt x="20575" y="52687"/>
                  <a:pt x="21010" y="52820"/>
                  <a:pt x="21436" y="52973"/>
                </a:cubicBezTo>
                <a:cubicBezTo>
                  <a:pt x="21532" y="53007"/>
                  <a:pt x="21628" y="53042"/>
                  <a:pt x="21724" y="53079"/>
                </a:cubicBezTo>
                <a:cubicBezTo>
                  <a:pt x="21774" y="53099"/>
                  <a:pt x="21853" y="53132"/>
                  <a:pt x="21887" y="53146"/>
                </a:cubicBezTo>
                <a:lnTo>
                  <a:pt x="21887" y="53146"/>
                </a:lnTo>
                <a:cubicBezTo>
                  <a:pt x="22068" y="53227"/>
                  <a:pt x="22249" y="53310"/>
                  <a:pt x="22424" y="53403"/>
                </a:cubicBezTo>
                <a:cubicBezTo>
                  <a:pt x="22510" y="53448"/>
                  <a:pt x="22593" y="53496"/>
                  <a:pt x="22676" y="53544"/>
                </a:cubicBezTo>
                <a:cubicBezTo>
                  <a:pt x="22684" y="53548"/>
                  <a:pt x="22692" y="53552"/>
                  <a:pt x="22699" y="53556"/>
                </a:cubicBezTo>
                <a:lnTo>
                  <a:pt x="22699" y="53556"/>
                </a:lnTo>
                <a:cubicBezTo>
                  <a:pt x="22704" y="53560"/>
                  <a:pt x="22710" y="53565"/>
                  <a:pt x="22718" y="53571"/>
                </a:cubicBezTo>
                <a:cubicBezTo>
                  <a:pt x="22793" y="53628"/>
                  <a:pt x="22873" y="53678"/>
                  <a:pt x="22948" y="53735"/>
                </a:cubicBezTo>
                <a:cubicBezTo>
                  <a:pt x="23010" y="53783"/>
                  <a:pt x="23129" y="53916"/>
                  <a:pt x="23133" y="53916"/>
                </a:cubicBezTo>
                <a:cubicBezTo>
                  <a:pt x="23135" y="53916"/>
                  <a:pt x="23112" y="53888"/>
                  <a:pt x="23049" y="53811"/>
                </a:cubicBezTo>
                <a:lnTo>
                  <a:pt x="23049" y="53811"/>
                </a:lnTo>
                <a:cubicBezTo>
                  <a:pt x="23108" y="53882"/>
                  <a:pt x="23183" y="53941"/>
                  <a:pt x="23246" y="54007"/>
                </a:cubicBezTo>
                <a:cubicBezTo>
                  <a:pt x="23295" y="54059"/>
                  <a:pt x="23361" y="54139"/>
                  <a:pt x="23363" y="54139"/>
                </a:cubicBezTo>
                <a:cubicBezTo>
                  <a:pt x="23363" y="54139"/>
                  <a:pt x="23363" y="54139"/>
                  <a:pt x="23363" y="54139"/>
                </a:cubicBezTo>
                <a:lnTo>
                  <a:pt x="23363" y="54139"/>
                </a:lnTo>
                <a:cubicBezTo>
                  <a:pt x="23399" y="54187"/>
                  <a:pt x="23434" y="54236"/>
                  <a:pt x="23468" y="54285"/>
                </a:cubicBezTo>
                <a:cubicBezTo>
                  <a:pt x="23492" y="54319"/>
                  <a:pt x="23607" y="54516"/>
                  <a:pt x="23612" y="54516"/>
                </a:cubicBezTo>
                <a:cubicBezTo>
                  <a:pt x="23613" y="54516"/>
                  <a:pt x="23604" y="54497"/>
                  <a:pt x="23579" y="54448"/>
                </a:cubicBezTo>
                <a:lnTo>
                  <a:pt x="23579" y="54448"/>
                </a:lnTo>
                <a:cubicBezTo>
                  <a:pt x="24016" y="55277"/>
                  <a:pt x="24114" y="56167"/>
                  <a:pt x="24067" y="57165"/>
                </a:cubicBezTo>
                <a:cubicBezTo>
                  <a:pt x="24040" y="57731"/>
                  <a:pt x="24456" y="58196"/>
                  <a:pt x="24941" y="58443"/>
                </a:cubicBezTo>
                <a:cubicBezTo>
                  <a:pt x="25080" y="58514"/>
                  <a:pt x="25373" y="58604"/>
                  <a:pt x="25634" y="58604"/>
                </a:cubicBezTo>
                <a:cubicBezTo>
                  <a:pt x="25894" y="58604"/>
                  <a:pt x="26124" y="58515"/>
                  <a:pt x="26136" y="58231"/>
                </a:cubicBezTo>
                <a:cubicBezTo>
                  <a:pt x="26200" y="56865"/>
                  <a:pt x="26050" y="55539"/>
                  <a:pt x="25369" y="54330"/>
                </a:cubicBezTo>
                <a:cubicBezTo>
                  <a:pt x="24801" y="53318"/>
                  <a:pt x="23892" y="52555"/>
                  <a:pt x="22892" y="51992"/>
                </a:cubicBezTo>
                <a:cubicBezTo>
                  <a:pt x="20999" y="50926"/>
                  <a:pt x="18775" y="50634"/>
                  <a:pt x="16767" y="49853"/>
                </a:cubicBezTo>
                <a:lnTo>
                  <a:pt x="16767" y="49853"/>
                </a:lnTo>
                <a:cubicBezTo>
                  <a:pt x="16768" y="49853"/>
                  <a:pt x="16768" y="49853"/>
                  <a:pt x="16768" y="49853"/>
                </a:cubicBezTo>
                <a:cubicBezTo>
                  <a:pt x="16768" y="49853"/>
                  <a:pt x="16767" y="49853"/>
                  <a:pt x="16766" y="49852"/>
                </a:cubicBezTo>
                <a:lnTo>
                  <a:pt x="16766" y="49852"/>
                </a:lnTo>
                <a:cubicBezTo>
                  <a:pt x="16767" y="49853"/>
                  <a:pt x="16767" y="49853"/>
                  <a:pt x="16767" y="49853"/>
                </a:cubicBezTo>
                <a:lnTo>
                  <a:pt x="16767" y="49853"/>
                </a:lnTo>
                <a:cubicBezTo>
                  <a:pt x="16763" y="49851"/>
                  <a:pt x="16759" y="49849"/>
                  <a:pt x="16753" y="49847"/>
                </a:cubicBezTo>
                <a:lnTo>
                  <a:pt x="16753" y="49847"/>
                </a:lnTo>
                <a:cubicBezTo>
                  <a:pt x="16758" y="49849"/>
                  <a:pt x="16762" y="49851"/>
                  <a:pt x="16766" y="49852"/>
                </a:cubicBezTo>
                <a:lnTo>
                  <a:pt x="16766" y="49852"/>
                </a:lnTo>
                <a:cubicBezTo>
                  <a:pt x="16764" y="49852"/>
                  <a:pt x="16762" y="49851"/>
                  <a:pt x="16760" y="49850"/>
                </a:cubicBezTo>
                <a:cubicBezTo>
                  <a:pt x="16688" y="49822"/>
                  <a:pt x="16664" y="49812"/>
                  <a:pt x="16665" y="49812"/>
                </a:cubicBezTo>
                <a:lnTo>
                  <a:pt x="16665" y="49812"/>
                </a:lnTo>
                <a:cubicBezTo>
                  <a:pt x="16666" y="49812"/>
                  <a:pt x="16721" y="49833"/>
                  <a:pt x="16753" y="49847"/>
                </a:cubicBezTo>
                <a:lnTo>
                  <a:pt x="16753" y="49847"/>
                </a:lnTo>
                <a:cubicBezTo>
                  <a:pt x="16699" y="49823"/>
                  <a:pt x="16647" y="49800"/>
                  <a:pt x="16594" y="49777"/>
                </a:cubicBezTo>
                <a:cubicBezTo>
                  <a:pt x="16463" y="49716"/>
                  <a:pt x="16334" y="49658"/>
                  <a:pt x="16206" y="49595"/>
                </a:cubicBezTo>
                <a:cubicBezTo>
                  <a:pt x="16093" y="49539"/>
                  <a:pt x="15981" y="49479"/>
                  <a:pt x="15869" y="49419"/>
                </a:cubicBezTo>
                <a:cubicBezTo>
                  <a:pt x="15800" y="49380"/>
                  <a:pt x="15732" y="49341"/>
                  <a:pt x="15663" y="49302"/>
                </a:cubicBezTo>
                <a:cubicBezTo>
                  <a:pt x="15648" y="49294"/>
                  <a:pt x="15593" y="49260"/>
                  <a:pt x="15552" y="49234"/>
                </a:cubicBezTo>
                <a:lnTo>
                  <a:pt x="15552" y="49234"/>
                </a:lnTo>
                <a:cubicBezTo>
                  <a:pt x="15489" y="49190"/>
                  <a:pt x="15355" y="49099"/>
                  <a:pt x="15332" y="49082"/>
                </a:cubicBezTo>
                <a:cubicBezTo>
                  <a:pt x="15214" y="48997"/>
                  <a:pt x="15104" y="48906"/>
                  <a:pt x="14989" y="48818"/>
                </a:cubicBezTo>
                <a:cubicBezTo>
                  <a:pt x="14978" y="48810"/>
                  <a:pt x="14963" y="48798"/>
                  <a:pt x="14949" y="48786"/>
                </a:cubicBezTo>
                <a:lnTo>
                  <a:pt x="14949" y="48786"/>
                </a:lnTo>
                <a:cubicBezTo>
                  <a:pt x="14920" y="48759"/>
                  <a:pt x="14891" y="48733"/>
                  <a:pt x="14863" y="48706"/>
                </a:cubicBezTo>
                <a:cubicBezTo>
                  <a:pt x="14708" y="48559"/>
                  <a:pt x="14561" y="48404"/>
                  <a:pt x="14417" y="48246"/>
                </a:cubicBezTo>
                <a:cubicBezTo>
                  <a:pt x="13541" y="47289"/>
                  <a:pt x="12856" y="46101"/>
                  <a:pt x="12578" y="44799"/>
                </a:cubicBezTo>
                <a:cubicBezTo>
                  <a:pt x="12337" y="43674"/>
                  <a:pt x="12370" y="42521"/>
                  <a:pt x="12647" y="41430"/>
                </a:cubicBezTo>
                <a:lnTo>
                  <a:pt x="12647" y="41430"/>
                </a:lnTo>
                <a:cubicBezTo>
                  <a:pt x="13099" y="41503"/>
                  <a:pt x="13561" y="41535"/>
                  <a:pt x="14025" y="41535"/>
                </a:cubicBezTo>
                <a:cubicBezTo>
                  <a:pt x="14196" y="41535"/>
                  <a:pt x="14367" y="41531"/>
                  <a:pt x="14538" y="41522"/>
                </a:cubicBezTo>
                <a:cubicBezTo>
                  <a:pt x="16157" y="41439"/>
                  <a:pt x="17828" y="40974"/>
                  <a:pt x="19248" y="40191"/>
                </a:cubicBezTo>
                <a:cubicBezTo>
                  <a:pt x="20278" y="39623"/>
                  <a:pt x="21519" y="38687"/>
                  <a:pt x="21438" y="37370"/>
                </a:cubicBezTo>
                <a:cubicBezTo>
                  <a:pt x="21372" y="36302"/>
                  <a:pt x="20462" y="35607"/>
                  <a:pt x="19582" y="35159"/>
                </a:cubicBezTo>
                <a:cubicBezTo>
                  <a:pt x="18782" y="34755"/>
                  <a:pt x="17912" y="34539"/>
                  <a:pt x="17024" y="34539"/>
                </a:cubicBezTo>
                <a:cubicBezTo>
                  <a:pt x="16859" y="34539"/>
                  <a:pt x="16694" y="34547"/>
                  <a:pt x="16529" y="34562"/>
                </a:cubicBezTo>
                <a:cubicBezTo>
                  <a:pt x="14628" y="34734"/>
                  <a:pt x="12934" y="36006"/>
                  <a:pt x="11867" y="37533"/>
                </a:cubicBezTo>
                <a:cubicBezTo>
                  <a:pt x="11486" y="38078"/>
                  <a:pt x="11171" y="38666"/>
                  <a:pt x="10927" y="39283"/>
                </a:cubicBezTo>
                <a:lnTo>
                  <a:pt x="10927" y="39283"/>
                </a:lnTo>
                <a:cubicBezTo>
                  <a:pt x="10913" y="39274"/>
                  <a:pt x="10898" y="39266"/>
                  <a:pt x="10884" y="39258"/>
                </a:cubicBezTo>
                <a:lnTo>
                  <a:pt x="10884" y="39258"/>
                </a:lnTo>
                <a:cubicBezTo>
                  <a:pt x="10805" y="39194"/>
                  <a:pt x="10716" y="39124"/>
                  <a:pt x="10632" y="39067"/>
                </a:cubicBezTo>
                <a:lnTo>
                  <a:pt x="10632" y="39067"/>
                </a:lnTo>
                <a:cubicBezTo>
                  <a:pt x="10730" y="39132"/>
                  <a:pt x="10768" y="39156"/>
                  <a:pt x="10773" y="39156"/>
                </a:cubicBezTo>
                <a:cubicBezTo>
                  <a:pt x="10783" y="39156"/>
                  <a:pt x="10623" y="39036"/>
                  <a:pt x="10557" y="38971"/>
                </a:cubicBezTo>
                <a:cubicBezTo>
                  <a:pt x="10551" y="38965"/>
                  <a:pt x="10545" y="38959"/>
                  <a:pt x="10540" y="38955"/>
                </a:cubicBezTo>
                <a:lnTo>
                  <a:pt x="10540" y="38955"/>
                </a:lnTo>
                <a:cubicBezTo>
                  <a:pt x="10533" y="38942"/>
                  <a:pt x="10524" y="38925"/>
                  <a:pt x="10511" y="38904"/>
                </a:cubicBezTo>
                <a:cubicBezTo>
                  <a:pt x="10481" y="38856"/>
                  <a:pt x="10390" y="38677"/>
                  <a:pt x="10384" y="38677"/>
                </a:cubicBezTo>
                <a:lnTo>
                  <a:pt x="10384" y="38677"/>
                </a:lnTo>
                <a:cubicBezTo>
                  <a:pt x="10382" y="38677"/>
                  <a:pt x="10392" y="38704"/>
                  <a:pt x="10425" y="38778"/>
                </a:cubicBezTo>
                <a:cubicBezTo>
                  <a:pt x="10375" y="38666"/>
                  <a:pt x="10322" y="38557"/>
                  <a:pt x="10281" y="38444"/>
                </a:cubicBezTo>
                <a:cubicBezTo>
                  <a:pt x="10263" y="38396"/>
                  <a:pt x="10247" y="38350"/>
                  <a:pt x="10231" y="38302"/>
                </a:cubicBezTo>
                <a:cubicBezTo>
                  <a:pt x="10224" y="38279"/>
                  <a:pt x="10219" y="38265"/>
                  <a:pt x="10216" y="38257"/>
                </a:cubicBezTo>
                <a:lnTo>
                  <a:pt x="10216" y="38257"/>
                </a:lnTo>
                <a:cubicBezTo>
                  <a:pt x="10213" y="38243"/>
                  <a:pt x="10210" y="38222"/>
                  <a:pt x="10204" y="38191"/>
                </a:cubicBezTo>
                <a:cubicBezTo>
                  <a:pt x="10161" y="37963"/>
                  <a:pt x="10131" y="37731"/>
                  <a:pt x="10113" y="37498"/>
                </a:cubicBezTo>
                <a:cubicBezTo>
                  <a:pt x="10109" y="37437"/>
                  <a:pt x="10105" y="37412"/>
                  <a:pt x="10102" y="37404"/>
                </a:cubicBezTo>
                <a:lnTo>
                  <a:pt x="10102" y="37404"/>
                </a:lnTo>
                <a:cubicBezTo>
                  <a:pt x="10105" y="37397"/>
                  <a:pt x="10111" y="37373"/>
                  <a:pt x="10119" y="37308"/>
                </a:cubicBezTo>
                <a:cubicBezTo>
                  <a:pt x="10135" y="37183"/>
                  <a:pt x="10151" y="37060"/>
                  <a:pt x="10177" y="36937"/>
                </a:cubicBezTo>
                <a:cubicBezTo>
                  <a:pt x="10287" y="36409"/>
                  <a:pt x="10437" y="36087"/>
                  <a:pt x="10667" y="35674"/>
                </a:cubicBezTo>
                <a:cubicBezTo>
                  <a:pt x="11890" y="33488"/>
                  <a:pt x="13912" y="31792"/>
                  <a:pt x="15633" y="30014"/>
                </a:cubicBezTo>
                <a:cubicBezTo>
                  <a:pt x="16970" y="28632"/>
                  <a:pt x="18959" y="26726"/>
                  <a:pt x="18729" y="24603"/>
                </a:cubicBezTo>
                <a:cubicBezTo>
                  <a:pt x="18673" y="24080"/>
                  <a:pt x="18455" y="23566"/>
                  <a:pt x="18158" y="23136"/>
                </a:cubicBezTo>
                <a:cubicBezTo>
                  <a:pt x="17990" y="22893"/>
                  <a:pt x="17799" y="22668"/>
                  <a:pt x="17588" y="22461"/>
                </a:cubicBezTo>
                <a:cubicBezTo>
                  <a:pt x="17529" y="22403"/>
                  <a:pt x="17338" y="22232"/>
                  <a:pt x="17261" y="22162"/>
                </a:cubicBezTo>
                <a:lnTo>
                  <a:pt x="17261" y="22162"/>
                </a:lnTo>
                <a:cubicBezTo>
                  <a:pt x="17099" y="22016"/>
                  <a:pt x="16938" y="21868"/>
                  <a:pt x="16764" y="21738"/>
                </a:cubicBezTo>
                <a:cubicBezTo>
                  <a:pt x="15822" y="21037"/>
                  <a:pt x="14720" y="20736"/>
                  <a:pt x="13579" y="20736"/>
                </a:cubicBezTo>
                <a:cubicBezTo>
                  <a:pt x="13382" y="20736"/>
                  <a:pt x="13184" y="20745"/>
                  <a:pt x="12985" y="20762"/>
                </a:cubicBezTo>
                <a:cubicBezTo>
                  <a:pt x="10516" y="20980"/>
                  <a:pt x="8273" y="22299"/>
                  <a:pt x="5785" y="22422"/>
                </a:cubicBezTo>
                <a:cubicBezTo>
                  <a:pt x="5771" y="22423"/>
                  <a:pt x="5759" y="22423"/>
                  <a:pt x="5749" y="22424"/>
                </a:cubicBezTo>
                <a:lnTo>
                  <a:pt x="5749" y="22424"/>
                </a:lnTo>
                <a:cubicBezTo>
                  <a:pt x="5666" y="22424"/>
                  <a:pt x="5584" y="22422"/>
                  <a:pt x="5501" y="22419"/>
                </a:cubicBezTo>
                <a:cubicBezTo>
                  <a:pt x="5373" y="22414"/>
                  <a:pt x="5247" y="22405"/>
                  <a:pt x="5119" y="22390"/>
                </a:cubicBezTo>
                <a:cubicBezTo>
                  <a:pt x="5049" y="22382"/>
                  <a:pt x="4980" y="22371"/>
                  <a:pt x="4910" y="22362"/>
                </a:cubicBezTo>
                <a:cubicBezTo>
                  <a:pt x="4892" y="22359"/>
                  <a:pt x="4878" y="22358"/>
                  <a:pt x="4865" y="22356"/>
                </a:cubicBezTo>
                <a:lnTo>
                  <a:pt x="4865" y="22356"/>
                </a:lnTo>
                <a:cubicBezTo>
                  <a:pt x="4721" y="22321"/>
                  <a:pt x="4582" y="22268"/>
                  <a:pt x="4437" y="22231"/>
                </a:cubicBezTo>
                <a:cubicBezTo>
                  <a:pt x="4429" y="22228"/>
                  <a:pt x="4422" y="22227"/>
                  <a:pt x="4415" y="22225"/>
                </a:cubicBezTo>
                <a:lnTo>
                  <a:pt x="4415" y="22225"/>
                </a:lnTo>
                <a:cubicBezTo>
                  <a:pt x="4356" y="22197"/>
                  <a:pt x="4298" y="22170"/>
                  <a:pt x="4241" y="22141"/>
                </a:cubicBezTo>
                <a:cubicBezTo>
                  <a:pt x="4189" y="22115"/>
                  <a:pt x="4140" y="22084"/>
                  <a:pt x="4087" y="22058"/>
                </a:cubicBezTo>
                <a:cubicBezTo>
                  <a:pt x="4082" y="22056"/>
                  <a:pt x="4077" y="22053"/>
                  <a:pt x="4073" y="22051"/>
                </a:cubicBezTo>
                <a:lnTo>
                  <a:pt x="4073" y="22051"/>
                </a:lnTo>
                <a:cubicBezTo>
                  <a:pt x="4068" y="22047"/>
                  <a:pt x="4064" y="22043"/>
                  <a:pt x="4058" y="22039"/>
                </a:cubicBezTo>
                <a:cubicBezTo>
                  <a:pt x="4018" y="22004"/>
                  <a:pt x="3859" y="21880"/>
                  <a:pt x="3808" y="21845"/>
                </a:cubicBezTo>
                <a:lnTo>
                  <a:pt x="3808" y="21845"/>
                </a:lnTo>
                <a:cubicBezTo>
                  <a:pt x="3771" y="21810"/>
                  <a:pt x="3728" y="21770"/>
                  <a:pt x="3726" y="21767"/>
                </a:cubicBezTo>
                <a:cubicBezTo>
                  <a:pt x="3654" y="21697"/>
                  <a:pt x="3589" y="21623"/>
                  <a:pt x="3522" y="21550"/>
                </a:cubicBezTo>
                <a:cubicBezTo>
                  <a:pt x="3508" y="21535"/>
                  <a:pt x="3497" y="21523"/>
                  <a:pt x="3487" y="21512"/>
                </a:cubicBezTo>
                <a:lnTo>
                  <a:pt x="3487" y="21512"/>
                </a:lnTo>
                <a:cubicBezTo>
                  <a:pt x="3484" y="21507"/>
                  <a:pt x="3479" y="21501"/>
                  <a:pt x="3474" y="21494"/>
                </a:cubicBezTo>
                <a:cubicBezTo>
                  <a:pt x="3419" y="21422"/>
                  <a:pt x="3365" y="21349"/>
                  <a:pt x="3314" y="21275"/>
                </a:cubicBezTo>
                <a:cubicBezTo>
                  <a:pt x="3205" y="21117"/>
                  <a:pt x="3102" y="20952"/>
                  <a:pt x="3007" y="20785"/>
                </a:cubicBezTo>
                <a:cubicBezTo>
                  <a:pt x="2931" y="20649"/>
                  <a:pt x="2868" y="20515"/>
                  <a:pt x="2779" y="20344"/>
                </a:cubicBezTo>
                <a:cubicBezTo>
                  <a:pt x="2748" y="20284"/>
                  <a:pt x="2728" y="20247"/>
                  <a:pt x="2717" y="20227"/>
                </a:cubicBezTo>
                <a:lnTo>
                  <a:pt x="2717" y="20227"/>
                </a:lnTo>
                <a:cubicBezTo>
                  <a:pt x="2679" y="20148"/>
                  <a:pt x="2641" y="20070"/>
                  <a:pt x="2605" y="19989"/>
                </a:cubicBezTo>
                <a:cubicBezTo>
                  <a:pt x="2351" y="19411"/>
                  <a:pt x="2266" y="19037"/>
                  <a:pt x="2194" y="18361"/>
                </a:cubicBezTo>
                <a:cubicBezTo>
                  <a:pt x="1887" y="15500"/>
                  <a:pt x="3049" y="12454"/>
                  <a:pt x="4320" y="9923"/>
                </a:cubicBezTo>
                <a:cubicBezTo>
                  <a:pt x="5638" y="7298"/>
                  <a:pt x="7329" y="4706"/>
                  <a:pt x="9493" y="2696"/>
                </a:cubicBezTo>
                <a:cubicBezTo>
                  <a:pt x="9857" y="2356"/>
                  <a:pt x="10252" y="2047"/>
                  <a:pt x="10671" y="1776"/>
                </a:cubicBezTo>
                <a:cubicBezTo>
                  <a:pt x="11456" y="1270"/>
                  <a:pt x="10251" y="1"/>
                  <a:pt x="940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 rot="-6559656">
            <a:off x="10296635" y="5284998"/>
            <a:ext cx="997955" cy="2335967"/>
          </a:xfrm>
          <a:custGeom>
            <a:avLst/>
            <a:gdLst/>
            <a:ahLst/>
            <a:cxnLst/>
            <a:rect l="l" t="t" r="r" b="b"/>
            <a:pathLst>
              <a:path w="25831" h="60464" extrusionOk="0">
                <a:moveTo>
                  <a:pt x="14353" y="21284"/>
                </a:moveTo>
                <a:cubicBezTo>
                  <a:pt x="14354" y="21284"/>
                  <a:pt x="14354" y="21284"/>
                  <a:pt x="14354" y="21284"/>
                </a:cubicBezTo>
                <a:cubicBezTo>
                  <a:pt x="14354" y="21284"/>
                  <a:pt x="14354" y="21284"/>
                  <a:pt x="14353" y="21284"/>
                </a:cubicBezTo>
                <a:close/>
                <a:moveTo>
                  <a:pt x="14972" y="22124"/>
                </a:moveTo>
                <a:cubicBezTo>
                  <a:pt x="14973" y="22126"/>
                  <a:pt x="14974" y="22128"/>
                  <a:pt x="14974" y="22130"/>
                </a:cubicBezTo>
                <a:lnTo>
                  <a:pt x="14974" y="22130"/>
                </a:lnTo>
                <a:cubicBezTo>
                  <a:pt x="14974" y="22128"/>
                  <a:pt x="14973" y="22126"/>
                  <a:pt x="14972" y="22124"/>
                </a:cubicBezTo>
                <a:close/>
                <a:moveTo>
                  <a:pt x="14144" y="21194"/>
                </a:moveTo>
                <a:cubicBezTo>
                  <a:pt x="14170" y="21203"/>
                  <a:pt x="14227" y="21221"/>
                  <a:pt x="14276" y="21236"/>
                </a:cubicBezTo>
                <a:lnTo>
                  <a:pt x="14276" y="21236"/>
                </a:lnTo>
                <a:cubicBezTo>
                  <a:pt x="14312" y="21272"/>
                  <a:pt x="14362" y="21305"/>
                  <a:pt x="14404" y="21335"/>
                </a:cubicBezTo>
                <a:cubicBezTo>
                  <a:pt x="14411" y="21341"/>
                  <a:pt x="14417" y="21345"/>
                  <a:pt x="14421" y="21347"/>
                </a:cubicBezTo>
                <a:lnTo>
                  <a:pt x="14421" y="21347"/>
                </a:lnTo>
                <a:cubicBezTo>
                  <a:pt x="14423" y="21349"/>
                  <a:pt x="14425" y="21352"/>
                  <a:pt x="14428" y="21354"/>
                </a:cubicBezTo>
                <a:cubicBezTo>
                  <a:pt x="14614" y="21565"/>
                  <a:pt x="14726" y="21709"/>
                  <a:pt x="14822" y="21872"/>
                </a:cubicBezTo>
                <a:cubicBezTo>
                  <a:pt x="14873" y="21958"/>
                  <a:pt x="14921" y="22046"/>
                  <a:pt x="14971" y="22134"/>
                </a:cubicBezTo>
                <a:cubicBezTo>
                  <a:pt x="14977" y="22145"/>
                  <a:pt x="14986" y="22167"/>
                  <a:pt x="14994" y="22184"/>
                </a:cubicBezTo>
                <a:lnTo>
                  <a:pt x="14994" y="22184"/>
                </a:lnTo>
                <a:cubicBezTo>
                  <a:pt x="15007" y="22225"/>
                  <a:pt x="15019" y="22267"/>
                  <a:pt x="15030" y="22308"/>
                </a:cubicBezTo>
                <a:cubicBezTo>
                  <a:pt x="15054" y="22396"/>
                  <a:pt x="15071" y="22485"/>
                  <a:pt x="15086" y="22573"/>
                </a:cubicBezTo>
                <a:cubicBezTo>
                  <a:pt x="15088" y="22587"/>
                  <a:pt x="15091" y="22624"/>
                  <a:pt x="15093" y="22643"/>
                </a:cubicBezTo>
                <a:lnTo>
                  <a:pt x="15093" y="22643"/>
                </a:lnTo>
                <a:cubicBezTo>
                  <a:pt x="15094" y="22677"/>
                  <a:pt x="15095" y="22713"/>
                  <a:pt x="15094" y="22746"/>
                </a:cubicBezTo>
                <a:cubicBezTo>
                  <a:pt x="15087" y="22963"/>
                  <a:pt x="15062" y="23180"/>
                  <a:pt x="15017" y="23393"/>
                </a:cubicBezTo>
                <a:cubicBezTo>
                  <a:pt x="14942" y="23741"/>
                  <a:pt x="14761" y="24150"/>
                  <a:pt x="14549" y="24538"/>
                </a:cubicBezTo>
                <a:cubicBezTo>
                  <a:pt x="13546" y="26367"/>
                  <a:pt x="11836" y="27877"/>
                  <a:pt x="10089" y="28978"/>
                </a:cubicBezTo>
                <a:cubicBezTo>
                  <a:pt x="9781" y="29172"/>
                  <a:pt x="9606" y="29280"/>
                  <a:pt x="9368" y="29395"/>
                </a:cubicBezTo>
                <a:lnTo>
                  <a:pt x="9368" y="29395"/>
                </a:lnTo>
                <a:cubicBezTo>
                  <a:pt x="9239" y="28649"/>
                  <a:pt x="9206" y="27758"/>
                  <a:pt x="9386" y="26920"/>
                </a:cubicBezTo>
                <a:cubicBezTo>
                  <a:pt x="9414" y="26780"/>
                  <a:pt x="9453" y="26641"/>
                  <a:pt x="9499" y="26505"/>
                </a:cubicBezTo>
                <a:cubicBezTo>
                  <a:pt x="9574" y="26289"/>
                  <a:pt x="9657" y="26075"/>
                  <a:pt x="9748" y="25864"/>
                </a:cubicBezTo>
                <a:cubicBezTo>
                  <a:pt x="9946" y="25406"/>
                  <a:pt x="10175" y="24960"/>
                  <a:pt x="10431" y="24529"/>
                </a:cubicBezTo>
                <a:cubicBezTo>
                  <a:pt x="10950" y="23648"/>
                  <a:pt x="11550" y="22826"/>
                  <a:pt x="12309" y="22147"/>
                </a:cubicBezTo>
                <a:cubicBezTo>
                  <a:pt x="12471" y="22001"/>
                  <a:pt x="12640" y="21864"/>
                  <a:pt x="12817" y="21735"/>
                </a:cubicBezTo>
                <a:cubicBezTo>
                  <a:pt x="12913" y="21666"/>
                  <a:pt x="13012" y="21600"/>
                  <a:pt x="13113" y="21537"/>
                </a:cubicBezTo>
                <a:cubicBezTo>
                  <a:pt x="13258" y="21444"/>
                  <a:pt x="13201" y="21477"/>
                  <a:pt x="13292" y="21434"/>
                </a:cubicBezTo>
                <a:cubicBezTo>
                  <a:pt x="13474" y="21350"/>
                  <a:pt x="13662" y="21279"/>
                  <a:pt x="13857" y="21227"/>
                </a:cubicBezTo>
                <a:cubicBezTo>
                  <a:pt x="13862" y="21225"/>
                  <a:pt x="13866" y="21224"/>
                  <a:pt x="13869" y="21223"/>
                </a:cubicBezTo>
                <a:lnTo>
                  <a:pt x="13869" y="21223"/>
                </a:lnTo>
                <a:cubicBezTo>
                  <a:pt x="13898" y="21219"/>
                  <a:pt x="13928" y="21214"/>
                  <a:pt x="13956" y="21212"/>
                </a:cubicBezTo>
                <a:cubicBezTo>
                  <a:pt x="14002" y="21209"/>
                  <a:pt x="14060" y="21209"/>
                  <a:pt x="14106" y="21201"/>
                </a:cubicBezTo>
                <a:lnTo>
                  <a:pt x="14106" y="21201"/>
                </a:lnTo>
                <a:cubicBezTo>
                  <a:pt x="14186" y="21216"/>
                  <a:pt x="14246" y="21232"/>
                  <a:pt x="14250" y="21232"/>
                </a:cubicBezTo>
                <a:cubicBezTo>
                  <a:pt x="14254" y="21232"/>
                  <a:pt x="14224" y="21222"/>
                  <a:pt x="14144" y="21194"/>
                </a:cubicBezTo>
                <a:lnTo>
                  <a:pt x="14144" y="21194"/>
                </a:lnTo>
                <a:cubicBezTo>
                  <a:pt x="14144" y="21194"/>
                  <a:pt x="14144" y="21194"/>
                  <a:pt x="14144" y="21194"/>
                </a:cubicBezTo>
                <a:close/>
                <a:moveTo>
                  <a:pt x="4782" y="29721"/>
                </a:moveTo>
                <a:cubicBezTo>
                  <a:pt x="4783" y="29721"/>
                  <a:pt x="4784" y="29721"/>
                  <a:pt x="4786" y="29722"/>
                </a:cubicBezTo>
                <a:lnTo>
                  <a:pt x="4786" y="29722"/>
                </a:lnTo>
                <a:cubicBezTo>
                  <a:pt x="4784" y="29721"/>
                  <a:pt x="4783" y="29721"/>
                  <a:pt x="4782" y="29721"/>
                </a:cubicBezTo>
                <a:close/>
                <a:moveTo>
                  <a:pt x="4807" y="29729"/>
                </a:moveTo>
                <a:cubicBezTo>
                  <a:pt x="4858" y="29748"/>
                  <a:pt x="4915" y="29780"/>
                  <a:pt x="4910" y="29780"/>
                </a:cubicBezTo>
                <a:cubicBezTo>
                  <a:pt x="4907" y="29780"/>
                  <a:pt x="4879" y="29767"/>
                  <a:pt x="4807" y="29729"/>
                </a:cubicBezTo>
                <a:close/>
                <a:moveTo>
                  <a:pt x="17346" y="35867"/>
                </a:moveTo>
                <a:cubicBezTo>
                  <a:pt x="17350" y="35867"/>
                  <a:pt x="17373" y="35889"/>
                  <a:pt x="17429" y="35954"/>
                </a:cubicBezTo>
                <a:lnTo>
                  <a:pt x="17429" y="35954"/>
                </a:lnTo>
                <a:cubicBezTo>
                  <a:pt x="17385" y="35925"/>
                  <a:pt x="17339" y="35867"/>
                  <a:pt x="17346" y="35867"/>
                </a:cubicBezTo>
                <a:close/>
                <a:moveTo>
                  <a:pt x="17569" y="36120"/>
                </a:moveTo>
                <a:cubicBezTo>
                  <a:pt x="17608" y="36168"/>
                  <a:pt x="17629" y="36219"/>
                  <a:pt x="17630" y="36232"/>
                </a:cubicBezTo>
                <a:lnTo>
                  <a:pt x="17630" y="36232"/>
                </a:lnTo>
                <a:cubicBezTo>
                  <a:pt x="17607" y="36195"/>
                  <a:pt x="17586" y="36158"/>
                  <a:pt x="17569" y="36120"/>
                </a:cubicBezTo>
                <a:close/>
                <a:moveTo>
                  <a:pt x="17781" y="36484"/>
                </a:moveTo>
                <a:lnTo>
                  <a:pt x="17781" y="36484"/>
                </a:lnTo>
                <a:cubicBezTo>
                  <a:pt x="17785" y="36496"/>
                  <a:pt x="17789" y="36508"/>
                  <a:pt x="17793" y="36519"/>
                </a:cubicBezTo>
                <a:lnTo>
                  <a:pt x="17793" y="36519"/>
                </a:lnTo>
                <a:cubicBezTo>
                  <a:pt x="17789" y="36509"/>
                  <a:pt x="17785" y="36497"/>
                  <a:pt x="17781" y="36484"/>
                </a:cubicBezTo>
                <a:close/>
                <a:moveTo>
                  <a:pt x="17796" y="36527"/>
                </a:moveTo>
                <a:cubicBezTo>
                  <a:pt x="17809" y="36560"/>
                  <a:pt x="17817" y="36584"/>
                  <a:pt x="17817" y="36584"/>
                </a:cubicBezTo>
                <a:cubicBezTo>
                  <a:pt x="17816" y="36584"/>
                  <a:pt x="17810" y="36567"/>
                  <a:pt x="17796" y="36527"/>
                </a:cubicBezTo>
                <a:close/>
                <a:moveTo>
                  <a:pt x="17985" y="37409"/>
                </a:moveTo>
                <a:cubicBezTo>
                  <a:pt x="17985" y="37411"/>
                  <a:pt x="17985" y="37413"/>
                  <a:pt x="17985" y="37414"/>
                </a:cubicBezTo>
                <a:cubicBezTo>
                  <a:pt x="17985" y="37413"/>
                  <a:pt x="17985" y="37411"/>
                  <a:pt x="17985" y="37409"/>
                </a:cubicBezTo>
                <a:close/>
                <a:moveTo>
                  <a:pt x="9734" y="1"/>
                </a:moveTo>
                <a:cubicBezTo>
                  <a:pt x="9543" y="1"/>
                  <a:pt x="9367" y="52"/>
                  <a:pt x="9231" y="170"/>
                </a:cubicBezTo>
                <a:lnTo>
                  <a:pt x="9231" y="173"/>
                </a:lnTo>
                <a:cubicBezTo>
                  <a:pt x="8296" y="981"/>
                  <a:pt x="7563" y="2042"/>
                  <a:pt x="6908" y="3084"/>
                </a:cubicBezTo>
                <a:cubicBezTo>
                  <a:pt x="6018" y="4499"/>
                  <a:pt x="5258" y="5999"/>
                  <a:pt x="4569" y="7521"/>
                </a:cubicBezTo>
                <a:cubicBezTo>
                  <a:pt x="2968" y="11066"/>
                  <a:pt x="1706" y="14822"/>
                  <a:pt x="986" y="18648"/>
                </a:cubicBezTo>
                <a:cubicBezTo>
                  <a:pt x="401" y="21749"/>
                  <a:pt x="0" y="25390"/>
                  <a:pt x="1411" y="28336"/>
                </a:cubicBezTo>
                <a:cubicBezTo>
                  <a:pt x="2074" y="29719"/>
                  <a:pt x="3230" y="30775"/>
                  <a:pt x="4652" y="31339"/>
                </a:cubicBezTo>
                <a:cubicBezTo>
                  <a:pt x="5448" y="31655"/>
                  <a:pt x="6286" y="31781"/>
                  <a:pt x="7129" y="31781"/>
                </a:cubicBezTo>
                <a:cubicBezTo>
                  <a:pt x="7534" y="31781"/>
                  <a:pt x="7940" y="31752"/>
                  <a:pt x="8343" y="31701"/>
                </a:cubicBezTo>
                <a:lnTo>
                  <a:pt x="8343" y="31701"/>
                </a:lnTo>
                <a:cubicBezTo>
                  <a:pt x="8977" y="32515"/>
                  <a:pt x="9817" y="33157"/>
                  <a:pt x="10776" y="33606"/>
                </a:cubicBezTo>
                <a:cubicBezTo>
                  <a:pt x="12086" y="34221"/>
                  <a:pt x="13477" y="34524"/>
                  <a:pt x="14870" y="34884"/>
                </a:cubicBezTo>
                <a:cubicBezTo>
                  <a:pt x="15477" y="35042"/>
                  <a:pt x="16061" y="35238"/>
                  <a:pt x="16650" y="35451"/>
                </a:cubicBezTo>
                <a:lnTo>
                  <a:pt x="16650" y="35451"/>
                </a:lnTo>
                <a:cubicBezTo>
                  <a:pt x="16700" y="35476"/>
                  <a:pt x="16752" y="35500"/>
                  <a:pt x="16803" y="35526"/>
                </a:cubicBezTo>
                <a:cubicBezTo>
                  <a:pt x="16925" y="35588"/>
                  <a:pt x="17039" y="35663"/>
                  <a:pt x="17158" y="35729"/>
                </a:cubicBezTo>
                <a:lnTo>
                  <a:pt x="17158" y="35729"/>
                </a:lnTo>
                <a:cubicBezTo>
                  <a:pt x="17208" y="35769"/>
                  <a:pt x="17259" y="35806"/>
                  <a:pt x="17308" y="35846"/>
                </a:cubicBezTo>
                <a:cubicBezTo>
                  <a:pt x="17345" y="35876"/>
                  <a:pt x="17387" y="35928"/>
                  <a:pt x="17430" y="35955"/>
                </a:cubicBezTo>
                <a:lnTo>
                  <a:pt x="17430" y="35955"/>
                </a:lnTo>
                <a:cubicBezTo>
                  <a:pt x="17473" y="36007"/>
                  <a:pt x="17517" y="36058"/>
                  <a:pt x="17560" y="36109"/>
                </a:cubicBezTo>
                <a:cubicBezTo>
                  <a:pt x="17563" y="36112"/>
                  <a:pt x="17566" y="36116"/>
                  <a:pt x="17569" y="36119"/>
                </a:cubicBezTo>
                <a:lnTo>
                  <a:pt x="17569" y="36119"/>
                </a:lnTo>
                <a:cubicBezTo>
                  <a:pt x="17565" y="36111"/>
                  <a:pt x="17562" y="36103"/>
                  <a:pt x="17559" y="36095"/>
                </a:cubicBezTo>
                <a:lnTo>
                  <a:pt x="17559" y="36095"/>
                </a:lnTo>
                <a:cubicBezTo>
                  <a:pt x="17562" y="36103"/>
                  <a:pt x="17566" y="36112"/>
                  <a:pt x="17569" y="36120"/>
                </a:cubicBezTo>
                <a:lnTo>
                  <a:pt x="17569" y="36120"/>
                </a:lnTo>
                <a:cubicBezTo>
                  <a:pt x="17569" y="36120"/>
                  <a:pt x="17569" y="36119"/>
                  <a:pt x="17569" y="36119"/>
                </a:cubicBezTo>
                <a:lnTo>
                  <a:pt x="17569" y="36119"/>
                </a:lnTo>
                <a:cubicBezTo>
                  <a:pt x="17604" y="36204"/>
                  <a:pt x="17623" y="36235"/>
                  <a:pt x="17628" y="36235"/>
                </a:cubicBezTo>
                <a:cubicBezTo>
                  <a:pt x="17629" y="36235"/>
                  <a:pt x="17630" y="36234"/>
                  <a:pt x="17630" y="36232"/>
                </a:cubicBezTo>
                <a:lnTo>
                  <a:pt x="17630" y="36232"/>
                </a:lnTo>
                <a:cubicBezTo>
                  <a:pt x="17675" y="36308"/>
                  <a:pt x="17727" y="36383"/>
                  <a:pt x="17765" y="36459"/>
                </a:cubicBezTo>
                <a:cubicBezTo>
                  <a:pt x="17777" y="36483"/>
                  <a:pt x="17787" y="36507"/>
                  <a:pt x="17796" y="36527"/>
                </a:cubicBezTo>
                <a:lnTo>
                  <a:pt x="17796" y="36527"/>
                </a:lnTo>
                <a:cubicBezTo>
                  <a:pt x="17815" y="36584"/>
                  <a:pt x="17835" y="36640"/>
                  <a:pt x="17851" y="36697"/>
                </a:cubicBezTo>
                <a:cubicBezTo>
                  <a:pt x="17896" y="36849"/>
                  <a:pt x="17931" y="37004"/>
                  <a:pt x="17955" y="37162"/>
                </a:cubicBezTo>
                <a:cubicBezTo>
                  <a:pt x="17965" y="37227"/>
                  <a:pt x="17973" y="37294"/>
                  <a:pt x="17980" y="37360"/>
                </a:cubicBezTo>
                <a:lnTo>
                  <a:pt x="17980" y="37360"/>
                </a:lnTo>
                <a:cubicBezTo>
                  <a:pt x="17978" y="37345"/>
                  <a:pt x="17977" y="37339"/>
                  <a:pt x="17977" y="37339"/>
                </a:cubicBezTo>
                <a:lnTo>
                  <a:pt x="17977" y="37339"/>
                </a:lnTo>
                <a:cubicBezTo>
                  <a:pt x="17975" y="37339"/>
                  <a:pt x="17986" y="37489"/>
                  <a:pt x="17988" y="37531"/>
                </a:cubicBezTo>
                <a:cubicBezTo>
                  <a:pt x="17992" y="37739"/>
                  <a:pt x="17985" y="37945"/>
                  <a:pt x="17968" y="38152"/>
                </a:cubicBezTo>
                <a:cubicBezTo>
                  <a:pt x="17926" y="38613"/>
                  <a:pt x="17849" y="39068"/>
                  <a:pt x="17738" y="39517"/>
                </a:cubicBezTo>
                <a:cubicBezTo>
                  <a:pt x="17100" y="42140"/>
                  <a:pt x="15452" y="44289"/>
                  <a:pt x="14164" y="46616"/>
                </a:cubicBezTo>
                <a:cubicBezTo>
                  <a:pt x="12796" y="49087"/>
                  <a:pt x="11733" y="51966"/>
                  <a:pt x="13044" y="54692"/>
                </a:cubicBezTo>
                <a:cubicBezTo>
                  <a:pt x="13768" y="56195"/>
                  <a:pt x="15054" y="57465"/>
                  <a:pt x="16581" y="58131"/>
                </a:cubicBezTo>
                <a:cubicBezTo>
                  <a:pt x="17907" y="58709"/>
                  <a:pt x="19330" y="58799"/>
                  <a:pt x="20752" y="58927"/>
                </a:cubicBezTo>
                <a:cubicBezTo>
                  <a:pt x="21083" y="58957"/>
                  <a:pt x="21414" y="58992"/>
                  <a:pt x="21743" y="59042"/>
                </a:cubicBezTo>
                <a:cubicBezTo>
                  <a:pt x="22019" y="59083"/>
                  <a:pt x="22345" y="59149"/>
                  <a:pt x="22477" y="59189"/>
                </a:cubicBezTo>
                <a:cubicBezTo>
                  <a:pt x="22634" y="59235"/>
                  <a:pt x="22787" y="59288"/>
                  <a:pt x="22941" y="59344"/>
                </a:cubicBezTo>
                <a:cubicBezTo>
                  <a:pt x="22960" y="59350"/>
                  <a:pt x="23053" y="59392"/>
                  <a:pt x="23056" y="59392"/>
                </a:cubicBezTo>
                <a:cubicBezTo>
                  <a:pt x="23056" y="59392"/>
                  <a:pt x="23056" y="59392"/>
                  <a:pt x="23056" y="59392"/>
                </a:cubicBezTo>
                <a:lnTo>
                  <a:pt x="23056" y="59392"/>
                </a:lnTo>
                <a:cubicBezTo>
                  <a:pt x="23108" y="59417"/>
                  <a:pt x="23159" y="59443"/>
                  <a:pt x="23209" y="59471"/>
                </a:cubicBezTo>
                <a:cubicBezTo>
                  <a:pt x="23396" y="59570"/>
                  <a:pt x="23589" y="59687"/>
                  <a:pt x="23771" y="59864"/>
                </a:cubicBezTo>
                <a:cubicBezTo>
                  <a:pt x="24085" y="60168"/>
                  <a:pt x="24534" y="60464"/>
                  <a:pt x="24991" y="60464"/>
                </a:cubicBezTo>
                <a:cubicBezTo>
                  <a:pt x="25105" y="60464"/>
                  <a:pt x="25219" y="60445"/>
                  <a:pt x="25332" y="60404"/>
                </a:cubicBezTo>
                <a:cubicBezTo>
                  <a:pt x="25831" y="60222"/>
                  <a:pt x="25805" y="59609"/>
                  <a:pt x="25462" y="59276"/>
                </a:cubicBezTo>
                <a:cubicBezTo>
                  <a:pt x="24319" y="58168"/>
                  <a:pt x="22955" y="57554"/>
                  <a:pt x="21386" y="57310"/>
                </a:cubicBezTo>
                <a:cubicBezTo>
                  <a:pt x="20177" y="57120"/>
                  <a:pt x="18802" y="57152"/>
                  <a:pt x="17685" y="56867"/>
                </a:cubicBezTo>
                <a:cubicBezTo>
                  <a:pt x="17163" y="56735"/>
                  <a:pt x="16720" y="56542"/>
                  <a:pt x="16335" y="56232"/>
                </a:cubicBezTo>
                <a:cubicBezTo>
                  <a:pt x="15864" y="55850"/>
                  <a:pt x="15431" y="55292"/>
                  <a:pt x="15132" y="54724"/>
                </a:cubicBezTo>
                <a:cubicBezTo>
                  <a:pt x="14560" y="53634"/>
                  <a:pt x="14539" y="52407"/>
                  <a:pt x="14801" y="51227"/>
                </a:cubicBezTo>
                <a:cubicBezTo>
                  <a:pt x="15392" y="48554"/>
                  <a:pt x="17202" y="46265"/>
                  <a:pt x="18517" y="43918"/>
                </a:cubicBezTo>
                <a:cubicBezTo>
                  <a:pt x="19477" y="42204"/>
                  <a:pt x="20305" y="40076"/>
                  <a:pt x="20188" y="38069"/>
                </a:cubicBezTo>
                <a:cubicBezTo>
                  <a:pt x="20097" y="36493"/>
                  <a:pt x="19294" y="35274"/>
                  <a:pt x="17977" y="34429"/>
                </a:cubicBezTo>
                <a:cubicBezTo>
                  <a:pt x="16899" y="33737"/>
                  <a:pt x="15619" y="33424"/>
                  <a:pt x="14391" y="33120"/>
                </a:cubicBezTo>
                <a:cubicBezTo>
                  <a:pt x="13766" y="32965"/>
                  <a:pt x="13142" y="32815"/>
                  <a:pt x="12528" y="32623"/>
                </a:cubicBezTo>
                <a:cubicBezTo>
                  <a:pt x="12220" y="32528"/>
                  <a:pt x="11915" y="32422"/>
                  <a:pt x="11616" y="32301"/>
                </a:cubicBezTo>
                <a:cubicBezTo>
                  <a:pt x="11582" y="32287"/>
                  <a:pt x="11538" y="32274"/>
                  <a:pt x="11497" y="32258"/>
                </a:cubicBezTo>
                <a:lnTo>
                  <a:pt x="11497" y="32258"/>
                </a:lnTo>
                <a:cubicBezTo>
                  <a:pt x="11475" y="32243"/>
                  <a:pt x="11451" y="32229"/>
                  <a:pt x="11429" y="32218"/>
                </a:cubicBezTo>
                <a:cubicBezTo>
                  <a:pt x="11285" y="32144"/>
                  <a:pt x="11140" y="32072"/>
                  <a:pt x="11001" y="31991"/>
                </a:cubicBezTo>
                <a:cubicBezTo>
                  <a:pt x="10944" y="31958"/>
                  <a:pt x="10888" y="31922"/>
                  <a:pt x="10831" y="31890"/>
                </a:cubicBezTo>
                <a:lnTo>
                  <a:pt x="10831" y="31890"/>
                </a:lnTo>
                <a:cubicBezTo>
                  <a:pt x="10713" y="31800"/>
                  <a:pt x="10593" y="31716"/>
                  <a:pt x="10480" y="31620"/>
                </a:cubicBezTo>
                <a:cubicBezTo>
                  <a:pt x="10448" y="31593"/>
                  <a:pt x="10416" y="31564"/>
                  <a:pt x="10384" y="31535"/>
                </a:cubicBezTo>
                <a:lnTo>
                  <a:pt x="10384" y="31535"/>
                </a:lnTo>
                <a:cubicBezTo>
                  <a:pt x="10399" y="31550"/>
                  <a:pt x="10405" y="31557"/>
                  <a:pt x="10404" y="31557"/>
                </a:cubicBezTo>
                <a:cubicBezTo>
                  <a:pt x="10401" y="31557"/>
                  <a:pt x="10378" y="31537"/>
                  <a:pt x="10337" y="31493"/>
                </a:cubicBezTo>
                <a:lnTo>
                  <a:pt x="10337" y="31493"/>
                </a:lnTo>
                <a:cubicBezTo>
                  <a:pt x="10353" y="31507"/>
                  <a:pt x="10368" y="31521"/>
                  <a:pt x="10384" y="31535"/>
                </a:cubicBezTo>
                <a:lnTo>
                  <a:pt x="10384" y="31535"/>
                </a:lnTo>
                <a:cubicBezTo>
                  <a:pt x="10372" y="31524"/>
                  <a:pt x="10356" y="31508"/>
                  <a:pt x="10333" y="31489"/>
                </a:cubicBezTo>
                <a:lnTo>
                  <a:pt x="10333" y="31489"/>
                </a:lnTo>
                <a:cubicBezTo>
                  <a:pt x="10335" y="31490"/>
                  <a:pt x="10336" y="31491"/>
                  <a:pt x="10337" y="31493"/>
                </a:cubicBezTo>
                <a:lnTo>
                  <a:pt x="10337" y="31493"/>
                </a:lnTo>
                <a:cubicBezTo>
                  <a:pt x="10324" y="31482"/>
                  <a:pt x="10312" y="31471"/>
                  <a:pt x="10300" y="31460"/>
                </a:cubicBezTo>
                <a:lnTo>
                  <a:pt x="10300" y="31460"/>
                </a:lnTo>
                <a:cubicBezTo>
                  <a:pt x="10312" y="31471"/>
                  <a:pt x="10323" y="31480"/>
                  <a:pt x="10333" y="31489"/>
                </a:cubicBezTo>
                <a:lnTo>
                  <a:pt x="10333" y="31489"/>
                </a:lnTo>
                <a:cubicBezTo>
                  <a:pt x="10329" y="31485"/>
                  <a:pt x="10325" y="31480"/>
                  <a:pt x="10320" y="31475"/>
                </a:cubicBezTo>
                <a:cubicBezTo>
                  <a:pt x="10275" y="31425"/>
                  <a:pt x="10232" y="31374"/>
                  <a:pt x="10190" y="31324"/>
                </a:cubicBezTo>
                <a:lnTo>
                  <a:pt x="10190" y="31324"/>
                </a:lnTo>
                <a:cubicBezTo>
                  <a:pt x="10339" y="31271"/>
                  <a:pt x="10485" y="31210"/>
                  <a:pt x="10629" y="31144"/>
                </a:cubicBezTo>
                <a:cubicBezTo>
                  <a:pt x="11084" y="30932"/>
                  <a:pt x="11526" y="30690"/>
                  <a:pt x="11948" y="30417"/>
                </a:cubicBezTo>
                <a:cubicBezTo>
                  <a:pt x="12907" y="29809"/>
                  <a:pt x="13797" y="29083"/>
                  <a:pt x="14600" y="28281"/>
                </a:cubicBezTo>
                <a:cubicBezTo>
                  <a:pt x="15988" y="26898"/>
                  <a:pt x="17752" y="24786"/>
                  <a:pt x="17218" y="22656"/>
                </a:cubicBezTo>
                <a:cubicBezTo>
                  <a:pt x="16773" y="20878"/>
                  <a:pt x="15040" y="19461"/>
                  <a:pt x="13254" y="19461"/>
                </a:cubicBezTo>
                <a:cubicBezTo>
                  <a:pt x="12761" y="19461"/>
                  <a:pt x="12264" y="19568"/>
                  <a:pt x="11788" y="19806"/>
                </a:cubicBezTo>
                <a:cubicBezTo>
                  <a:pt x="9881" y="20762"/>
                  <a:pt x="8485" y="22808"/>
                  <a:pt x="7660" y="24724"/>
                </a:cubicBezTo>
                <a:cubicBezTo>
                  <a:pt x="6966" y="26337"/>
                  <a:pt x="6845" y="28259"/>
                  <a:pt x="7404" y="29942"/>
                </a:cubicBezTo>
                <a:lnTo>
                  <a:pt x="7404" y="29942"/>
                </a:lnTo>
                <a:cubicBezTo>
                  <a:pt x="7265" y="29960"/>
                  <a:pt x="7126" y="29976"/>
                  <a:pt x="6988" y="29987"/>
                </a:cubicBezTo>
                <a:cubicBezTo>
                  <a:pt x="6817" y="30002"/>
                  <a:pt x="6646" y="30011"/>
                  <a:pt x="6475" y="30016"/>
                </a:cubicBezTo>
                <a:cubicBezTo>
                  <a:pt x="6454" y="30017"/>
                  <a:pt x="6432" y="30017"/>
                  <a:pt x="6411" y="30017"/>
                </a:cubicBezTo>
                <a:cubicBezTo>
                  <a:pt x="6373" y="30017"/>
                  <a:pt x="6336" y="30016"/>
                  <a:pt x="6298" y="30016"/>
                </a:cubicBezTo>
                <a:cubicBezTo>
                  <a:pt x="6263" y="30016"/>
                  <a:pt x="6229" y="30017"/>
                  <a:pt x="6194" y="30018"/>
                </a:cubicBezTo>
                <a:cubicBezTo>
                  <a:pt x="6185" y="30018"/>
                  <a:pt x="6178" y="30018"/>
                  <a:pt x="6172" y="30019"/>
                </a:cubicBezTo>
                <a:lnTo>
                  <a:pt x="6172" y="30019"/>
                </a:lnTo>
                <a:cubicBezTo>
                  <a:pt x="6159" y="30018"/>
                  <a:pt x="6143" y="30016"/>
                  <a:pt x="6124" y="30015"/>
                </a:cubicBezTo>
                <a:cubicBezTo>
                  <a:pt x="5962" y="30000"/>
                  <a:pt x="5801" y="29986"/>
                  <a:pt x="5641" y="29962"/>
                </a:cubicBezTo>
                <a:cubicBezTo>
                  <a:pt x="5569" y="29952"/>
                  <a:pt x="5497" y="29938"/>
                  <a:pt x="5425" y="29927"/>
                </a:cubicBezTo>
                <a:cubicBezTo>
                  <a:pt x="5404" y="29922"/>
                  <a:pt x="5383" y="29917"/>
                  <a:pt x="5361" y="29912"/>
                </a:cubicBezTo>
                <a:lnTo>
                  <a:pt x="5361" y="29912"/>
                </a:lnTo>
                <a:cubicBezTo>
                  <a:pt x="5235" y="29864"/>
                  <a:pt x="5095" y="29839"/>
                  <a:pt x="4967" y="29793"/>
                </a:cubicBezTo>
                <a:cubicBezTo>
                  <a:pt x="4912" y="29773"/>
                  <a:pt x="4859" y="29746"/>
                  <a:pt x="4805" y="29728"/>
                </a:cubicBezTo>
                <a:lnTo>
                  <a:pt x="4805" y="29728"/>
                </a:lnTo>
                <a:cubicBezTo>
                  <a:pt x="4801" y="29726"/>
                  <a:pt x="4796" y="29723"/>
                  <a:pt x="4791" y="29721"/>
                </a:cubicBezTo>
                <a:cubicBezTo>
                  <a:pt x="4681" y="29662"/>
                  <a:pt x="4573" y="29589"/>
                  <a:pt x="4462" y="29533"/>
                </a:cubicBezTo>
                <a:lnTo>
                  <a:pt x="4462" y="29533"/>
                </a:lnTo>
                <a:cubicBezTo>
                  <a:pt x="4409" y="29493"/>
                  <a:pt x="4355" y="29453"/>
                  <a:pt x="4304" y="29411"/>
                </a:cubicBezTo>
                <a:cubicBezTo>
                  <a:pt x="4255" y="29371"/>
                  <a:pt x="4209" y="29330"/>
                  <a:pt x="4161" y="29290"/>
                </a:cubicBezTo>
                <a:lnTo>
                  <a:pt x="4161" y="29290"/>
                </a:lnTo>
                <a:cubicBezTo>
                  <a:pt x="4074" y="29187"/>
                  <a:pt x="3976" y="29092"/>
                  <a:pt x="3890" y="28986"/>
                </a:cubicBezTo>
                <a:cubicBezTo>
                  <a:pt x="3852" y="28938"/>
                  <a:pt x="3816" y="28888"/>
                  <a:pt x="3776" y="28840"/>
                </a:cubicBezTo>
                <a:lnTo>
                  <a:pt x="3776" y="28840"/>
                </a:lnTo>
                <a:cubicBezTo>
                  <a:pt x="3704" y="28714"/>
                  <a:pt x="3621" y="28596"/>
                  <a:pt x="3552" y="28468"/>
                </a:cubicBezTo>
                <a:cubicBezTo>
                  <a:pt x="3483" y="28342"/>
                  <a:pt x="3417" y="28214"/>
                  <a:pt x="3358" y="28082"/>
                </a:cubicBezTo>
                <a:cubicBezTo>
                  <a:pt x="3330" y="28019"/>
                  <a:pt x="3304" y="27955"/>
                  <a:pt x="3277" y="27893"/>
                </a:cubicBezTo>
                <a:cubicBezTo>
                  <a:pt x="3275" y="27890"/>
                  <a:pt x="3274" y="27887"/>
                  <a:pt x="3272" y="27884"/>
                </a:cubicBezTo>
                <a:lnTo>
                  <a:pt x="3272" y="27884"/>
                </a:lnTo>
                <a:cubicBezTo>
                  <a:pt x="3263" y="27860"/>
                  <a:pt x="3255" y="27837"/>
                  <a:pt x="3246" y="27813"/>
                </a:cubicBezTo>
                <a:cubicBezTo>
                  <a:pt x="3031" y="27192"/>
                  <a:pt x="2881" y="26553"/>
                  <a:pt x="2798" y="25901"/>
                </a:cubicBezTo>
                <a:cubicBezTo>
                  <a:pt x="2774" y="25728"/>
                  <a:pt x="2756" y="25556"/>
                  <a:pt x="2738" y="25382"/>
                </a:cubicBezTo>
                <a:cubicBezTo>
                  <a:pt x="2736" y="25356"/>
                  <a:pt x="2734" y="25339"/>
                  <a:pt x="2733" y="25326"/>
                </a:cubicBezTo>
                <a:lnTo>
                  <a:pt x="2733" y="25326"/>
                </a:lnTo>
                <a:cubicBezTo>
                  <a:pt x="2733" y="25320"/>
                  <a:pt x="2732" y="25299"/>
                  <a:pt x="2729" y="25246"/>
                </a:cubicBezTo>
                <a:cubicBezTo>
                  <a:pt x="2722" y="25149"/>
                  <a:pt x="2716" y="25053"/>
                  <a:pt x="2713" y="24955"/>
                </a:cubicBezTo>
                <a:cubicBezTo>
                  <a:pt x="2694" y="24567"/>
                  <a:pt x="2690" y="24179"/>
                  <a:pt x="2698" y="23791"/>
                </a:cubicBezTo>
                <a:cubicBezTo>
                  <a:pt x="2719" y="22957"/>
                  <a:pt x="2783" y="22126"/>
                  <a:pt x="2890" y="21299"/>
                </a:cubicBezTo>
                <a:cubicBezTo>
                  <a:pt x="3357" y="17632"/>
                  <a:pt x="4406" y="14162"/>
                  <a:pt x="5766" y="10761"/>
                </a:cubicBezTo>
                <a:cubicBezTo>
                  <a:pt x="6900" y="7918"/>
                  <a:pt x="8229" y="4980"/>
                  <a:pt x="10153" y="2571"/>
                </a:cubicBezTo>
                <a:cubicBezTo>
                  <a:pt x="10192" y="2521"/>
                  <a:pt x="10232" y="2472"/>
                  <a:pt x="10272" y="2422"/>
                </a:cubicBezTo>
                <a:cubicBezTo>
                  <a:pt x="10293" y="2397"/>
                  <a:pt x="10316" y="2371"/>
                  <a:pt x="10337" y="2345"/>
                </a:cubicBezTo>
                <a:lnTo>
                  <a:pt x="10337" y="2345"/>
                </a:lnTo>
                <a:cubicBezTo>
                  <a:pt x="10410" y="2262"/>
                  <a:pt x="10484" y="2180"/>
                  <a:pt x="10560" y="2099"/>
                </a:cubicBezTo>
                <a:cubicBezTo>
                  <a:pt x="10715" y="1935"/>
                  <a:pt x="10876" y="1778"/>
                  <a:pt x="11047" y="1630"/>
                </a:cubicBezTo>
                <a:cubicBezTo>
                  <a:pt x="11750" y="1024"/>
                  <a:pt x="10588" y="1"/>
                  <a:pt x="97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 rot="8574695">
            <a:off x="316097" y="-48878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 rot="10800000">
            <a:off x="101810" y="5041052"/>
            <a:ext cx="1406447" cy="1908216"/>
          </a:xfrm>
          <a:custGeom>
            <a:avLst/>
            <a:gdLst/>
            <a:ahLst/>
            <a:cxnLst/>
            <a:rect l="l" t="t" r="r" b="b"/>
            <a:pathLst>
              <a:path w="36405" h="49393" extrusionOk="0">
                <a:moveTo>
                  <a:pt x="14570" y="18820"/>
                </a:moveTo>
                <a:cubicBezTo>
                  <a:pt x="14571" y="18820"/>
                  <a:pt x="14584" y="18822"/>
                  <a:pt x="14618" y="18826"/>
                </a:cubicBezTo>
                <a:lnTo>
                  <a:pt x="14618" y="18826"/>
                </a:lnTo>
                <a:cubicBezTo>
                  <a:pt x="14592" y="18823"/>
                  <a:pt x="14569" y="18820"/>
                  <a:pt x="14570" y="18820"/>
                </a:cubicBezTo>
                <a:close/>
                <a:moveTo>
                  <a:pt x="14649" y="18829"/>
                </a:moveTo>
                <a:cubicBezTo>
                  <a:pt x="14656" y="18830"/>
                  <a:pt x="14663" y="18831"/>
                  <a:pt x="14671" y="18831"/>
                </a:cubicBezTo>
                <a:cubicBezTo>
                  <a:pt x="14664" y="18831"/>
                  <a:pt x="14656" y="18830"/>
                  <a:pt x="14649" y="18829"/>
                </a:cubicBezTo>
                <a:close/>
                <a:moveTo>
                  <a:pt x="4756" y="1"/>
                </a:moveTo>
                <a:cubicBezTo>
                  <a:pt x="4233" y="1"/>
                  <a:pt x="3605" y="121"/>
                  <a:pt x="3325" y="476"/>
                </a:cubicBezTo>
                <a:lnTo>
                  <a:pt x="3326" y="476"/>
                </a:lnTo>
                <a:cubicBezTo>
                  <a:pt x="2008" y="2142"/>
                  <a:pt x="1178" y="4142"/>
                  <a:pt x="699" y="6201"/>
                </a:cubicBezTo>
                <a:cubicBezTo>
                  <a:pt x="189" y="8379"/>
                  <a:pt x="0" y="10711"/>
                  <a:pt x="513" y="12908"/>
                </a:cubicBezTo>
                <a:cubicBezTo>
                  <a:pt x="1037" y="15152"/>
                  <a:pt x="2290" y="16981"/>
                  <a:pt x="4410" y="17964"/>
                </a:cubicBezTo>
                <a:cubicBezTo>
                  <a:pt x="5998" y="18700"/>
                  <a:pt x="7727" y="18857"/>
                  <a:pt x="9460" y="18857"/>
                </a:cubicBezTo>
                <a:cubicBezTo>
                  <a:pt x="10349" y="18857"/>
                  <a:pt x="11239" y="18815"/>
                  <a:pt x="12111" y="18790"/>
                </a:cubicBezTo>
                <a:cubicBezTo>
                  <a:pt x="12453" y="18779"/>
                  <a:pt x="12794" y="18772"/>
                  <a:pt x="13136" y="18772"/>
                </a:cubicBezTo>
                <a:cubicBezTo>
                  <a:pt x="13425" y="18772"/>
                  <a:pt x="13714" y="18777"/>
                  <a:pt x="14003" y="18790"/>
                </a:cubicBezTo>
                <a:cubicBezTo>
                  <a:pt x="14159" y="18796"/>
                  <a:pt x="14314" y="18804"/>
                  <a:pt x="14471" y="18815"/>
                </a:cubicBezTo>
                <a:cubicBezTo>
                  <a:pt x="14524" y="18819"/>
                  <a:pt x="14579" y="18823"/>
                  <a:pt x="14634" y="18828"/>
                </a:cubicBezTo>
                <a:lnTo>
                  <a:pt x="14634" y="18828"/>
                </a:lnTo>
                <a:cubicBezTo>
                  <a:pt x="14656" y="18831"/>
                  <a:pt x="14684" y="18835"/>
                  <a:pt x="14720" y="18839"/>
                </a:cubicBezTo>
                <a:cubicBezTo>
                  <a:pt x="15027" y="18879"/>
                  <a:pt x="15332" y="18924"/>
                  <a:pt x="15635" y="18988"/>
                </a:cubicBezTo>
                <a:cubicBezTo>
                  <a:pt x="16640" y="19200"/>
                  <a:pt x="17890" y="19807"/>
                  <a:pt x="18695" y="20664"/>
                </a:cubicBezTo>
                <a:cubicBezTo>
                  <a:pt x="19527" y="21549"/>
                  <a:pt x="20224" y="22576"/>
                  <a:pt x="20570" y="23749"/>
                </a:cubicBezTo>
                <a:cubicBezTo>
                  <a:pt x="20886" y="24819"/>
                  <a:pt x="20955" y="25940"/>
                  <a:pt x="20971" y="27052"/>
                </a:cubicBezTo>
                <a:cubicBezTo>
                  <a:pt x="20990" y="28322"/>
                  <a:pt x="20957" y="29591"/>
                  <a:pt x="21038" y="30859"/>
                </a:cubicBezTo>
                <a:cubicBezTo>
                  <a:pt x="21109" y="31947"/>
                  <a:pt x="21323" y="33040"/>
                  <a:pt x="21492" y="34117"/>
                </a:cubicBezTo>
                <a:cubicBezTo>
                  <a:pt x="21808" y="36134"/>
                  <a:pt x="22180" y="38161"/>
                  <a:pt x="22863" y="40093"/>
                </a:cubicBezTo>
                <a:cubicBezTo>
                  <a:pt x="23527" y="41973"/>
                  <a:pt x="24467" y="43754"/>
                  <a:pt x="25866" y="45194"/>
                </a:cubicBezTo>
                <a:cubicBezTo>
                  <a:pt x="27515" y="46892"/>
                  <a:pt x="29609" y="48042"/>
                  <a:pt x="31850" y="48764"/>
                </a:cubicBezTo>
                <a:cubicBezTo>
                  <a:pt x="32564" y="48994"/>
                  <a:pt x="33293" y="49180"/>
                  <a:pt x="34025" y="49343"/>
                </a:cubicBezTo>
                <a:cubicBezTo>
                  <a:pt x="34171" y="49376"/>
                  <a:pt x="34339" y="49393"/>
                  <a:pt x="34515" y="49393"/>
                </a:cubicBezTo>
                <a:cubicBezTo>
                  <a:pt x="35034" y="49393"/>
                  <a:pt x="35624" y="49242"/>
                  <a:pt x="35945" y="48906"/>
                </a:cubicBezTo>
                <a:cubicBezTo>
                  <a:pt x="36405" y="48427"/>
                  <a:pt x="35742" y="48132"/>
                  <a:pt x="35343" y="48042"/>
                </a:cubicBezTo>
                <a:cubicBezTo>
                  <a:pt x="33117" y="47542"/>
                  <a:pt x="30972" y="46657"/>
                  <a:pt x="29210" y="45162"/>
                </a:cubicBezTo>
                <a:cubicBezTo>
                  <a:pt x="27772" y="43941"/>
                  <a:pt x="26721" y="42297"/>
                  <a:pt x="25997" y="40569"/>
                </a:cubicBezTo>
                <a:cubicBezTo>
                  <a:pt x="25240" y="38761"/>
                  <a:pt x="24837" y="36808"/>
                  <a:pt x="24506" y="34883"/>
                </a:cubicBezTo>
                <a:cubicBezTo>
                  <a:pt x="24332" y="33863"/>
                  <a:pt x="24182" y="32837"/>
                  <a:pt x="24032" y="31813"/>
                </a:cubicBezTo>
                <a:cubicBezTo>
                  <a:pt x="23850" y="30583"/>
                  <a:pt x="23821" y="29356"/>
                  <a:pt x="23820" y="28115"/>
                </a:cubicBezTo>
                <a:cubicBezTo>
                  <a:pt x="23818" y="25859"/>
                  <a:pt x="23799" y="23608"/>
                  <a:pt x="22609" y="21606"/>
                </a:cubicBezTo>
                <a:cubicBezTo>
                  <a:pt x="21187" y="19216"/>
                  <a:pt x="18762" y="17862"/>
                  <a:pt x="16038" y="17537"/>
                </a:cubicBezTo>
                <a:cubicBezTo>
                  <a:pt x="15248" y="17443"/>
                  <a:pt x="14457" y="17412"/>
                  <a:pt x="13665" y="17412"/>
                </a:cubicBezTo>
                <a:cubicBezTo>
                  <a:pt x="13152" y="17412"/>
                  <a:pt x="12639" y="17425"/>
                  <a:pt x="12124" y="17443"/>
                </a:cubicBezTo>
                <a:cubicBezTo>
                  <a:pt x="11515" y="17466"/>
                  <a:pt x="10907" y="17489"/>
                  <a:pt x="10298" y="17494"/>
                </a:cubicBezTo>
                <a:cubicBezTo>
                  <a:pt x="10236" y="17495"/>
                  <a:pt x="10174" y="17495"/>
                  <a:pt x="10111" y="17495"/>
                </a:cubicBezTo>
                <a:cubicBezTo>
                  <a:pt x="9884" y="17495"/>
                  <a:pt x="9657" y="17492"/>
                  <a:pt x="9429" y="17485"/>
                </a:cubicBezTo>
                <a:cubicBezTo>
                  <a:pt x="9274" y="17480"/>
                  <a:pt x="9119" y="17472"/>
                  <a:pt x="8966" y="17464"/>
                </a:cubicBezTo>
                <a:cubicBezTo>
                  <a:pt x="8913" y="17460"/>
                  <a:pt x="8629" y="17434"/>
                  <a:pt x="8602" y="17434"/>
                </a:cubicBezTo>
                <a:cubicBezTo>
                  <a:pt x="8594" y="17434"/>
                  <a:pt x="8608" y="17436"/>
                  <a:pt x="8656" y="17442"/>
                </a:cubicBezTo>
                <a:cubicBezTo>
                  <a:pt x="8063" y="17371"/>
                  <a:pt x="7584" y="17285"/>
                  <a:pt x="7114" y="17128"/>
                </a:cubicBezTo>
                <a:cubicBezTo>
                  <a:pt x="6585" y="16956"/>
                  <a:pt x="6084" y="16707"/>
                  <a:pt x="5625" y="16392"/>
                </a:cubicBezTo>
                <a:cubicBezTo>
                  <a:pt x="4850" y="15860"/>
                  <a:pt x="4275" y="15020"/>
                  <a:pt x="3874" y="14167"/>
                </a:cubicBezTo>
                <a:cubicBezTo>
                  <a:pt x="2983" y="12275"/>
                  <a:pt x="2927" y="10002"/>
                  <a:pt x="3176" y="7962"/>
                </a:cubicBezTo>
                <a:cubicBezTo>
                  <a:pt x="3430" y="5869"/>
                  <a:pt x="4087" y="3764"/>
                  <a:pt x="5152" y="1939"/>
                </a:cubicBezTo>
                <a:cubicBezTo>
                  <a:pt x="5360" y="1578"/>
                  <a:pt x="5592" y="1233"/>
                  <a:pt x="5847" y="906"/>
                </a:cubicBezTo>
                <a:cubicBezTo>
                  <a:pt x="6232" y="418"/>
                  <a:pt x="5708" y="123"/>
                  <a:pt x="5245" y="40"/>
                </a:cubicBezTo>
                <a:cubicBezTo>
                  <a:pt x="5108" y="15"/>
                  <a:pt x="4938" y="1"/>
                  <a:pt x="4756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 rot="10800000">
            <a:off x="-206396" y="16162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 rot="10800000">
            <a:off x="11780971" y="4085886"/>
            <a:ext cx="617399" cy="1048277"/>
          </a:xfrm>
          <a:custGeom>
            <a:avLst/>
            <a:gdLst/>
            <a:ahLst/>
            <a:cxnLst/>
            <a:rect l="l" t="t" r="r" b="b"/>
            <a:pathLst>
              <a:path w="15981" h="27134" extrusionOk="0">
                <a:moveTo>
                  <a:pt x="7190" y="14865"/>
                </a:moveTo>
                <a:lnTo>
                  <a:pt x="7180" y="14871"/>
                </a:lnTo>
                <a:lnTo>
                  <a:pt x="7180" y="14871"/>
                </a:lnTo>
                <a:cubicBezTo>
                  <a:pt x="7185" y="14868"/>
                  <a:pt x="7188" y="14866"/>
                  <a:pt x="7190" y="14865"/>
                </a:cubicBezTo>
                <a:close/>
                <a:moveTo>
                  <a:pt x="2881" y="21722"/>
                </a:moveTo>
                <a:cubicBezTo>
                  <a:pt x="2871" y="21757"/>
                  <a:pt x="2867" y="21770"/>
                  <a:pt x="2867" y="21770"/>
                </a:cubicBezTo>
                <a:cubicBezTo>
                  <a:pt x="2867" y="21770"/>
                  <a:pt x="2874" y="21744"/>
                  <a:pt x="2881" y="21722"/>
                </a:cubicBezTo>
                <a:close/>
                <a:moveTo>
                  <a:pt x="14455" y="0"/>
                </a:moveTo>
                <a:cubicBezTo>
                  <a:pt x="14202" y="0"/>
                  <a:pt x="13948" y="49"/>
                  <a:pt x="13799" y="99"/>
                </a:cubicBezTo>
                <a:cubicBezTo>
                  <a:pt x="13337" y="254"/>
                  <a:pt x="12754" y="641"/>
                  <a:pt x="12862" y="1200"/>
                </a:cubicBezTo>
                <a:lnTo>
                  <a:pt x="12862" y="1198"/>
                </a:lnTo>
                <a:cubicBezTo>
                  <a:pt x="13145" y="2655"/>
                  <a:pt x="13322" y="4133"/>
                  <a:pt x="13276" y="5620"/>
                </a:cubicBezTo>
                <a:cubicBezTo>
                  <a:pt x="13259" y="6238"/>
                  <a:pt x="13198" y="6853"/>
                  <a:pt x="13094" y="7464"/>
                </a:cubicBezTo>
                <a:cubicBezTo>
                  <a:pt x="13001" y="8000"/>
                  <a:pt x="12872" y="8502"/>
                  <a:pt x="12738" y="8889"/>
                </a:cubicBezTo>
                <a:cubicBezTo>
                  <a:pt x="12580" y="9350"/>
                  <a:pt x="12383" y="9798"/>
                  <a:pt x="12155" y="10229"/>
                </a:cubicBezTo>
                <a:cubicBezTo>
                  <a:pt x="12051" y="10424"/>
                  <a:pt x="11939" y="10612"/>
                  <a:pt x="11822" y="10801"/>
                </a:cubicBezTo>
                <a:cubicBezTo>
                  <a:pt x="11798" y="10840"/>
                  <a:pt x="11783" y="10864"/>
                  <a:pt x="11775" y="10878"/>
                </a:cubicBezTo>
                <a:lnTo>
                  <a:pt x="11775" y="10878"/>
                </a:lnTo>
                <a:cubicBezTo>
                  <a:pt x="11766" y="10890"/>
                  <a:pt x="11749" y="10913"/>
                  <a:pt x="11719" y="10956"/>
                </a:cubicBezTo>
                <a:cubicBezTo>
                  <a:pt x="11650" y="11053"/>
                  <a:pt x="11581" y="11151"/>
                  <a:pt x="11509" y="11245"/>
                </a:cubicBezTo>
                <a:cubicBezTo>
                  <a:pt x="11239" y="11600"/>
                  <a:pt x="10949" y="11937"/>
                  <a:pt x="10637" y="12255"/>
                </a:cubicBezTo>
                <a:cubicBezTo>
                  <a:pt x="10556" y="12338"/>
                  <a:pt x="10472" y="12418"/>
                  <a:pt x="10391" y="12499"/>
                </a:cubicBezTo>
                <a:cubicBezTo>
                  <a:pt x="10459" y="12431"/>
                  <a:pt x="10484" y="12406"/>
                  <a:pt x="10483" y="12406"/>
                </a:cubicBezTo>
                <a:lnTo>
                  <a:pt x="10483" y="12406"/>
                </a:lnTo>
                <a:cubicBezTo>
                  <a:pt x="10482" y="12406"/>
                  <a:pt x="10350" y="12535"/>
                  <a:pt x="10313" y="12569"/>
                </a:cubicBezTo>
                <a:cubicBezTo>
                  <a:pt x="10142" y="12724"/>
                  <a:pt x="9966" y="12876"/>
                  <a:pt x="9789" y="13021"/>
                </a:cubicBezTo>
                <a:cubicBezTo>
                  <a:pt x="9102" y="13587"/>
                  <a:pt x="8370" y="14092"/>
                  <a:pt x="7629" y="14579"/>
                </a:cubicBezTo>
                <a:cubicBezTo>
                  <a:pt x="7455" y="14692"/>
                  <a:pt x="7281" y="14806"/>
                  <a:pt x="7108" y="14919"/>
                </a:cubicBezTo>
                <a:cubicBezTo>
                  <a:pt x="7080" y="14937"/>
                  <a:pt x="7064" y="14947"/>
                  <a:pt x="7056" y="14953"/>
                </a:cubicBezTo>
                <a:lnTo>
                  <a:pt x="7056" y="14953"/>
                </a:lnTo>
                <a:lnTo>
                  <a:pt x="7180" y="14871"/>
                </a:lnTo>
                <a:lnTo>
                  <a:pt x="7180" y="14871"/>
                </a:lnTo>
                <a:cubicBezTo>
                  <a:pt x="7147" y="14893"/>
                  <a:pt x="7049" y="14957"/>
                  <a:pt x="7049" y="14957"/>
                </a:cubicBezTo>
                <a:cubicBezTo>
                  <a:pt x="7049" y="14957"/>
                  <a:pt x="7051" y="14955"/>
                  <a:pt x="7056" y="14953"/>
                </a:cubicBezTo>
                <a:lnTo>
                  <a:pt x="7056" y="14953"/>
                </a:lnTo>
                <a:lnTo>
                  <a:pt x="7046" y="14959"/>
                </a:lnTo>
                <a:lnTo>
                  <a:pt x="6530" y="15291"/>
                </a:lnTo>
                <a:cubicBezTo>
                  <a:pt x="6166" y="15526"/>
                  <a:pt x="5803" y="15761"/>
                  <a:pt x="5445" y="16004"/>
                </a:cubicBezTo>
                <a:cubicBezTo>
                  <a:pt x="3923" y="17034"/>
                  <a:pt x="2501" y="18220"/>
                  <a:pt x="1502" y="19781"/>
                </a:cubicBezTo>
                <a:cubicBezTo>
                  <a:pt x="172" y="21859"/>
                  <a:pt x="1" y="24332"/>
                  <a:pt x="291" y="26723"/>
                </a:cubicBezTo>
                <a:cubicBezTo>
                  <a:pt x="330" y="27041"/>
                  <a:pt x="683" y="27133"/>
                  <a:pt x="1039" y="27133"/>
                </a:cubicBezTo>
                <a:cubicBezTo>
                  <a:pt x="1300" y="27133"/>
                  <a:pt x="1563" y="27083"/>
                  <a:pt x="1702" y="27036"/>
                </a:cubicBezTo>
                <a:cubicBezTo>
                  <a:pt x="2196" y="26870"/>
                  <a:pt x="2707" y="26503"/>
                  <a:pt x="2638" y="25936"/>
                </a:cubicBezTo>
                <a:cubicBezTo>
                  <a:pt x="2502" y="24818"/>
                  <a:pt x="2499" y="23669"/>
                  <a:pt x="2692" y="22557"/>
                </a:cubicBezTo>
                <a:cubicBezTo>
                  <a:pt x="2734" y="22316"/>
                  <a:pt x="2790" y="22079"/>
                  <a:pt x="2847" y="21841"/>
                </a:cubicBezTo>
                <a:cubicBezTo>
                  <a:pt x="2859" y="21799"/>
                  <a:pt x="2871" y="21757"/>
                  <a:pt x="2883" y="21714"/>
                </a:cubicBezTo>
                <a:lnTo>
                  <a:pt x="2883" y="21714"/>
                </a:lnTo>
                <a:cubicBezTo>
                  <a:pt x="2885" y="21706"/>
                  <a:pt x="2887" y="21699"/>
                  <a:pt x="2889" y="21694"/>
                </a:cubicBezTo>
                <a:cubicBezTo>
                  <a:pt x="2934" y="21555"/>
                  <a:pt x="2980" y="21420"/>
                  <a:pt x="3030" y="21284"/>
                </a:cubicBezTo>
                <a:cubicBezTo>
                  <a:pt x="3183" y="20873"/>
                  <a:pt x="3371" y="20477"/>
                  <a:pt x="3593" y="20098"/>
                </a:cubicBezTo>
                <a:cubicBezTo>
                  <a:pt x="3643" y="20012"/>
                  <a:pt x="3697" y="19928"/>
                  <a:pt x="3750" y="19841"/>
                </a:cubicBezTo>
                <a:cubicBezTo>
                  <a:pt x="3751" y="19840"/>
                  <a:pt x="3751" y="19840"/>
                  <a:pt x="3752" y="19839"/>
                </a:cubicBezTo>
                <a:lnTo>
                  <a:pt x="3752" y="19839"/>
                </a:lnTo>
                <a:cubicBezTo>
                  <a:pt x="3773" y="19806"/>
                  <a:pt x="3796" y="19774"/>
                  <a:pt x="3819" y="19742"/>
                </a:cubicBezTo>
                <a:cubicBezTo>
                  <a:pt x="3945" y="19562"/>
                  <a:pt x="4079" y="19388"/>
                  <a:pt x="4220" y="19218"/>
                </a:cubicBezTo>
                <a:cubicBezTo>
                  <a:pt x="4346" y="19066"/>
                  <a:pt x="4477" y="18919"/>
                  <a:pt x="4613" y="18776"/>
                </a:cubicBezTo>
                <a:cubicBezTo>
                  <a:pt x="4688" y="18696"/>
                  <a:pt x="4763" y="18618"/>
                  <a:pt x="4841" y="18541"/>
                </a:cubicBezTo>
                <a:cubicBezTo>
                  <a:pt x="4872" y="18511"/>
                  <a:pt x="4903" y="18480"/>
                  <a:pt x="4935" y="18450"/>
                </a:cubicBezTo>
                <a:cubicBezTo>
                  <a:pt x="4936" y="18449"/>
                  <a:pt x="4938" y="18448"/>
                  <a:pt x="4939" y="18447"/>
                </a:cubicBezTo>
                <a:lnTo>
                  <a:pt x="4939" y="18447"/>
                </a:lnTo>
                <a:cubicBezTo>
                  <a:pt x="5577" y="17885"/>
                  <a:pt x="6250" y="17362"/>
                  <a:pt x="6955" y="16883"/>
                </a:cubicBezTo>
                <a:cubicBezTo>
                  <a:pt x="7321" y="16633"/>
                  <a:pt x="7693" y="16392"/>
                  <a:pt x="8065" y="16151"/>
                </a:cubicBezTo>
                <a:cubicBezTo>
                  <a:pt x="8070" y="16148"/>
                  <a:pt x="8075" y="16145"/>
                  <a:pt x="8078" y="16142"/>
                </a:cubicBezTo>
                <a:lnTo>
                  <a:pt x="8078" y="16142"/>
                </a:lnTo>
                <a:cubicBezTo>
                  <a:pt x="8084" y="16138"/>
                  <a:pt x="8090" y="16134"/>
                  <a:pt x="8097" y="16130"/>
                </a:cubicBezTo>
                <a:lnTo>
                  <a:pt x="8586" y="15817"/>
                </a:lnTo>
                <a:cubicBezTo>
                  <a:pt x="8779" y="15692"/>
                  <a:pt x="8972" y="15566"/>
                  <a:pt x="9164" y="15440"/>
                </a:cubicBezTo>
                <a:cubicBezTo>
                  <a:pt x="9897" y="14961"/>
                  <a:pt x="10623" y="14464"/>
                  <a:pt x="11302" y="13911"/>
                </a:cubicBezTo>
                <a:cubicBezTo>
                  <a:pt x="12829" y="12670"/>
                  <a:pt x="14140" y="11143"/>
                  <a:pt x="14867" y="9294"/>
                </a:cubicBezTo>
                <a:cubicBezTo>
                  <a:pt x="15981" y="6464"/>
                  <a:pt x="15776" y="3342"/>
                  <a:pt x="15211" y="412"/>
                </a:cubicBezTo>
                <a:cubicBezTo>
                  <a:pt x="15149" y="94"/>
                  <a:pt x="14803" y="0"/>
                  <a:pt x="14455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 rot="8574695">
            <a:off x="316097" y="4793622"/>
            <a:ext cx="581020" cy="1897431"/>
          </a:xfrm>
          <a:custGeom>
            <a:avLst/>
            <a:gdLst/>
            <a:ahLst/>
            <a:cxnLst/>
            <a:rect l="l" t="t" r="r" b="b"/>
            <a:pathLst>
              <a:path w="15040" h="49116" extrusionOk="0">
                <a:moveTo>
                  <a:pt x="2622" y="0"/>
                </a:moveTo>
                <a:cubicBezTo>
                  <a:pt x="2279" y="0"/>
                  <a:pt x="1966" y="93"/>
                  <a:pt x="1911" y="396"/>
                </a:cubicBezTo>
                <a:lnTo>
                  <a:pt x="1909" y="396"/>
                </a:lnTo>
                <a:cubicBezTo>
                  <a:pt x="1170" y="4445"/>
                  <a:pt x="0" y="8600"/>
                  <a:pt x="387" y="12750"/>
                </a:cubicBezTo>
                <a:cubicBezTo>
                  <a:pt x="561" y="14618"/>
                  <a:pt x="1107" y="16551"/>
                  <a:pt x="2154" y="18121"/>
                </a:cubicBezTo>
                <a:cubicBezTo>
                  <a:pt x="2937" y="19295"/>
                  <a:pt x="4098" y="20091"/>
                  <a:pt x="5333" y="20727"/>
                </a:cubicBezTo>
                <a:cubicBezTo>
                  <a:pt x="5897" y="21017"/>
                  <a:pt x="6464" y="21298"/>
                  <a:pt x="7006" y="21629"/>
                </a:cubicBezTo>
                <a:cubicBezTo>
                  <a:pt x="7157" y="21722"/>
                  <a:pt x="7306" y="21818"/>
                  <a:pt x="7453" y="21917"/>
                </a:cubicBezTo>
                <a:cubicBezTo>
                  <a:pt x="7485" y="21938"/>
                  <a:pt x="7517" y="21961"/>
                  <a:pt x="7548" y="21983"/>
                </a:cubicBezTo>
                <a:lnTo>
                  <a:pt x="7548" y="21983"/>
                </a:lnTo>
                <a:cubicBezTo>
                  <a:pt x="7581" y="22006"/>
                  <a:pt x="7646" y="22053"/>
                  <a:pt x="7673" y="22075"/>
                </a:cubicBezTo>
                <a:cubicBezTo>
                  <a:pt x="8022" y="22350"/>
                  <a:pt x="8354" y="22636"/>
                  <a:pt x="8675" y="22942"/>
                </a:cubicBezTo>
                <a:cubicBezTo>
                  <a:pt x="9261" y="23505"/>
                  <a:pt x="9958" y="24216"/>
                  <a:pt x="10290" y="24815"/>
                </a:cubicBezTo>
                <a:cubicBezTo>
                  <a:pt x="10641" y="25447"/>
                  <a:pt x="10772" y="25871"/>
                  <a:pt x="10764" y="26580"/>
                </a:cubicBezTo>
                <a:cubicBezTo>
                  <a:pt x="10758" y="27147"/>
                  <a:pt x="10613" y="27661"/>
                  <a:pt x="10386" y="28272"/>
                </a:cubicBezTo>
                <a:cubicBezTo>
                  <a:pt x="10124" y="28975"/>
                  <a:pt x="9796" y="29652"/>
                  <a:pt x="9488" y="30336"/>
                </a:cubicBezTo>
                <a:cubicBezTo>
                  <a:pt x="8680" y="32128"/>
                  <a:pt x="8081" y="33925"/>
                  <a:pt x="7886" y="35895"/>
                </a:cubicBezTo>
                <a:cubicBezTo>
                  <a:pt x="7421" y="40569"/>
                  <a:pt x="9649" y="44705"/>
                  <a:pt x="12362" y="48335"/>
                </a:cubicBezTo>
                <a:cubicBezTo>
                  <a:pt x="12712" y="48804"/>
                  <a:pt x="13393" y="49116"/>
                  <a:pt x="13996" y="49116"/>
                </a:cubicBezTo>
                <a:cubicBezTo>
                  <a:pt x="14077" y="49116"/>
                  <a:pt x="14156" y="49110"/>
                  <a:pt x="14233" y="49099"/>
                </a:cubicBezTo>
                <a:cubicBezTo>
                  <a:pt x="14838" y="49007"/>
                  <a:pt x="15039" y="48506"/>
                  <a:pt x="14674" y="48017"/>
                </a:cubicBezTo>
                <a:cubicBezTo>
                  <a:pt x="12375" y="44940"/>
                  <a:pt x="10450" y="41528"/>
                  <a:pt x="10539" y="37574"/>
                </a:cubicBezTo>
                <a:cubicBezTo>
                  <a:pt x="10582" y="35627"/>
                  <a:pt x="11092" y="33807"/>
                  <a:pt x="11860" y="32032"/>
                </a:cubicBezTo>
                <a:cubicBezTo>
                  <a:pt x="12415" y="30756"/>
                  <a:pt x="13130" y="29495"/>
                  <a:pt x="13381" y="28113"/>
                </a:cubicBezTo>
                <a:cubicBezTo>
                  <a:pt x="13662" y="26562"/>
                  <a:pt x="13156" y="25164"/>
                  <a:pt x="12210" y="23930"/>
                </a:cubicBezTo>
                <a:cubicBezTo>
                  <a:pt x="11103" y="22484"/>
                  <a:pt x="9622" y="21198"/>
                  <a:pt x="8047" y="20286"/>
                </a:cubicBezTo>
                <a:cubicBezTo>
                  <a:pt x="7510" y="19976"/>
                  <a:pt x="6951" y="19707"/>
                  <a:pt x="6403" y="19418"/>
                </a:cubicBezTo>
                <a:cubicBezTo>
                  <a:pt x="6175" y="19298"/>
                  <a:pt x="5948" y="19174"/>
                  <a:pt x="5729" y="19040"/>
                </a:cubicBezTo>
                <a:cubicBezTo>
                  <a:pt x="5620" y="18972"/>
                  <a:pt x="5515" y="18900"/>
                  <a:pt x="5408" y="18830"/>
                </a:cubicBezTo>
                <a:lnTo>
                  <a:pt x="5408" y="18830"/>
                </a:lnTo>
                <a:cubicBezTo>
                  <a:pt x="5469" y="18869"/>
                  <a:pt x="5496" y="18885"/>
                  <a:pt x="5499" y="18885"/>
                </a:cubicBezTo>
                <a:cubicBezTo>
                  <a:pt x="5510" y="18885"/>
                  <a:pt x="5241" y="18695"/>
                  <a:pt x="5178" y="18640"/>
                </a:cubicBezTo>
                <a:cubicBezTo>
                  <a:pt x="5143" y="18610"/>
                  <a:pt x="5024" y="18496"/>
                  <a:pt x="4968" y="18445"/>
                </a:cubicBezTo>
                <a:lnTo>
                  <a:pt x="4968" y="18445"/>
                </a:lnTo>
                <a:cubicBezTo>
                  <a:pt x="4920" y="18388"/>
                  <a:pt x="4796" y="18249"/>
                  <a:pt x="4763" y="18207"/>
                </a:cubicBezTo>
                <a:cubicBezTo>
                  <a:pt x="4657" y="18078"/>
                  <a:pt x="4558" y="17942"/>
                  <a:pt x="4465" y="17803"/>
                </a:cubicBezTo>
                <a:cubicBezTo>
                  <a:pt x="4323" y="17589"/>
                  <a:pt x="4379" y="17678"/>
                  <a:pt x="4247" y="17421"/>
                </a:cubicBezTo>
                <a:cubicBezTo>
                  <a:pt x="3831" y="16626"/>
                  <a:pt x="3531" y="15749"/>
                  <a:pt x="3333" y="14875"/>
                </a:cubicBezTo>
                <a:cubicBezTo>
                  <a:pt x="2838" y="12678"/>
                  <a:pt x="3021" y="10352"/>
                  <a:pt x="3328" y="8143"/>
                </a:cubicBezTo>
                <a:cubicBezTo>
                  <a:pt x="3640" y="5903"/>
                  <a:pt x="4151" y="3699"/>
                  <a:pt x="4556" y="1476"/>
                </a:cubicBezTo>
                <a:cubicBezTo>
                  <a:pt x="4673" y="841"/>
                  <a:pt x="4080" y="390"/>
                  <a:pt x="3545" y="171"/>
                </a:cubicBezTo>
                <a:cubicBezTo>
                  <a:pt x="3375" y="102"/>
                  <a:pt x="2981" y="0"/>
                  <a:pt x="2622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490235" y="464946"/>
            <a:ext cx="11211531" cy="5928109"/>
          </a:xfrm>
          <a:custGeom>
            <a:avLst/>
            <a:gdLst/>
            <a:ahLst/>
            <a:cxnLst/>
            <a:rect l="l" t="t" r="r" b="b"/>
            <a:pathLst>
              <a:path w="82202" h="38056" extrusionOk="0">
                <a:moveTo>
                  <a:pt x="1" y="0"/>
                </a:moveTo>
                <a:lnTo>
                  <a:pt x="1" y="38056"/>
                </a:lnTo>
                <a:lnTo>
                  <a:pt x="82201" y="38056"/>
                </a:lnTo>
                <a:lnTo>
                  <a:pt x="82201" y="3110"/>
                </a:lnTo>
                <a:lnTo>
                  <a:pt x="82201" y="0"/>
                </a:lnTo>
                <a:lnTo>
                  <a:pt x="79392" y="0"/>
                </a:lnTo>
                <a:cubicBezTo>
                  <a:pt x="79392" y="97"/>
                  <a:pt x="79392" y="154"/>
                  <a:pt x="79400" y="389"/>
                </a:cubicBezTo>
                <a:lnTo>
                  <a:pt x="79416" y="875"/>
                </a:lnTo>
                <a:cubicBezTo>
                  <a:pt x="79448" y="891"/>
                  <a:pt x="79489" y="899"/>
                  <a:pt x="79521" y="923"/>
                </a:cubicBezTo>
                <a:cubicBezTo>
                  <a:pt x="79610" y="964"/>
                  <a:pt x="79683" y="1037"/>
                  <a:pt x="79724" y="1126"/>
                </a:cubicBezTo>
                <a:cubicBezTo>
                  <a:pt x="79877" y="1288"/>
                  <a:pt x="79926" y="1514"/>
                  <a:pt x="79869" y="1725"/>
                </a:cubicBezTo>
                <a:cubicBezTo>
                  <a:pt x="79782" y="2019"/>
                  <a:pt x="79508" y="2219"/>
                  <a:pt x="79207" y="2219"/>
                </a:cubicBezTo>
                <a:cubicBezTo>
                  <a:pt x="79201" y="2219"/>
                  <a:pt x="79195" y="2219"/>
                  <a:pt x="79189" y="2219"/>
                </a:cubicBezTo>
                <a:cubicBezTo>
                  <a:pt x="78890" y="2211"/>
                  <a:pt x="78517" y="2000"/>
                  <a:pt x="78444" y="1693"/>
                </a:cubicBezTo>
                <a:cubicBezTo>
                  <a:pt x="78363" y="1320"/>
                  <a:pt x="78630" y="1045"/>
                  <a:pt x="78954" y="915"/>
                </a:cubicBezTo>
                <a:lnTo>
                  <a:pt x="78962" y="389"/>
                </a:lnTo>
                <a:cubicBezTo>
                  <a:pt x="78971" y="154"/>
                  <a:pt x="78962" y="57"/>
                  <a:pt x="78962" y="0"/>
                </a:cubicBezTo>
                <a:lnTo>
                  <a:pt x="76833" y="0"/>
                </a:lnTo>
                <a:cubicBezTo>
                  <a:pt x="76833" y="73"/>
                  <a:pt x="76833" y="146"/>
                  <a:pt x="76841" y="389"/>
                </a:cubicBezTo>
                <a:lnTo>
                  <a:pt x="76857" y="875"/>
                </a:lnTo>
                <a:cubicBezTo>
                  <a:pt x="76898" y="891"/>
                  <a:pt x="76930" y="899"/>
                  <a:pt x="76971" y="923"/>
                </a:cubicBezTo>
                <a:cubicBezTo>
                  <a:pt x="77060" y="964"/>
                  <a:pt x="77124" y="1037"/>
                  <a:pt x="77173" y="1126"/>
                </a:cubicBezTo>
                <a:cubicBezTo>
                  <a:pt x="77319" y="1288"/>
                  <a:pt x="77375" y="1514"/>
                  <a:pt x="77319" y="1725"/>
                </a:cubicBezTo>
                <a:cubicBezTo>
                  <a:pt x="77223" y="2019"/>
                  <a:pt x="76957" y="2219"/>
                  <a:pt x="76649" y="2219"/>
                </a:cubicBezTo>
                <a:cubicBezTo>
                  <a:pt x="76643" y="2219"/>
                  <a:pt x="76637" y="2219"/>
                  <a:pt x="76630" y="2219"/>
                </a:cubicBezTo>
                <a:cubicBezTo>
                  <a:pt x="76339" y="2211"/>
                  <a:pt x="75958" y="2000"/>
                  <a:pt x="75894" y="1693"/>
                </a:cubicBezTo>
                <a:cubicBezTo>
                  <a:pt x="75805" y="1320"/>
                  <a:pt x="76072" y="1045"/>
                  <a:pt x="76396" y="915"/>
                </a:cubicBezTo>
                <a:lnTo>
                  <a:pt x="76412" y="389"/>
                </a:lnTo>
                <a:cubicBezTo>
                  <a:pt x="76412" y="138"/>
                  <a:pt x="76412" y="89"/>
                  <a:pt x="76412" y="0"/>
                </a:cubicBezTo>
                <a:lnTo>
                  <a:pt x="74274" y="0"/>
                </a:lnTo>
                <a:cubicBezTo>
                  <a:pt x="74274" y="73"/>
                  <a:pt x="74274" y="138"/>
                  <a:pt x="74282" y="389"/>
                </a:cubicBezTo>
                <a:lnTo>
                  <a:pt x="74299" y="875"/>
                </a:lnTo>
                <a:cubicBezTo>
                  <a:pt x="74339" y="891"/>
                  <a:pt x="74380" y="899"/>
                  <a:pt x="74412" y="923"/>
                </a:cubicBezTo>
                <a:cubicBezTo>
                  <a:pt x="74501" y="964"/>
                  <a:pt x="74574" y="1037"/>
                  <a:pt x="74614" y="1126"/>
                </a:cubicBezTo>
                <a:cubicBezTo>
                  <a:pt x="74760" y="1288"/>
                  <a:pt x="74817" y="1514"/>
                  <a:pt x="74760" y="1725"/>
                </a:cubicBezTo>
                <a:cubicBezTo>
                  <a:pt x="74665" y="2019"/>
                  <a:pt x="74398" y="2219"/>
                  <a:pt x="74090" y="2219"/>
                </a:cubicBezTo>
                <a:cubicBezTo>
                  <a:pt x="74084" y="2219"/>
                  <a:pt x="74078" y="2219"/>
                  <a:pt x="74072" y="2219"/>
                </a:cubicBezTo>
                <a:cubicBezTo>
                  <a:pt x="73780" y="2211"/>
                  <a:pt x="73408" y="2000"/>
                  <a:pt x="73335" y="1693"/>
                </a:cubicBezTo>
                <a:cubicBezTo>
                  <a:pt x="73254" y="1320"/>
                  <a:pt x="73521" y="1045"/>
                  <a:pt x="73837" y="915"/>
                </a:cubicBezTo>
                <a:lnTo>
                  <a:pt x="73853" y="389"/>
                </a:lnTo>
                <a:cubicBezTo>
                  <a:pt x="73861" y="138"/>
                  <a:pt x="73861" y="57"/>
                  <a:pt x="73861" y="0"/>
                </a:cubicBezTo>
                <a:lnTo>
                  <a:pt x="71724" y="0"/>
                </a:lnTo>
                <a:cubicBezTo>
                  <a:pt x="71724" y="73"/>
                  <a:pt x="71724" y="138"/>
                  <a:pt x="71732" y="389"/>
                </a:cubicBezTo>
                <a:lnTo>
                  <a:pt x="71748" y="875"/>
                </a:lnTo>
                <a:cubicBezTo>
                  <a:pt x="71789" y="891"/>
                  <a:pt x="71821" y="899"/>
                  <a:pt x="71861" y="923"/>
                </a:cubicBezTo>
                <a:cubicBezTo>
                  <a:pt x="71950" y="964"/>
                  <a:pt x="72015" y="1037"/>
                  <a:pt x="72064" y="1126"/>
                </a:cubicBezTo>
                <a:cubicBezTo>
                  <a:pt x="72210" y="1288"/>
                  <a:pt x="72266" y="1514"/>
                  <a:pt x="72210" y="1725"/>
                </a:cubicBezTo>
                <a:cubicBezTo>
                  <a:pt x="72114" y="2019"/>
                  <a:pt x="71848" y="2219"/>
                  <a:pt x="71540" y="2219"/>
                </a:cubicBezTo>
                <a:cubicBezTo>
                  <a:pt x="71533" y="2219"/>
                  <a:pt x="71527" y="2219"/>
                  <a:pt x="71521" y="2219"/>
                </a:cubicBezTo>
                <a:cubicBezTo>
                  <a:pt x="71230" y="2211"/>
                  <a:pt x="70849" y="2000"/>
                  <a:pt x="70784" y="1693"/>
                </a:cubicBezTo>
                <a:cubicBezTo>
                  <a:pt x="70695" y="1320"/>
                  <a:pt x="70963" y="1045"/>
                  <a:pt x="71286" y="915"/>
                </a:cubicBezTo>
                <a:lnTo>
                  <a:pt x="71303" y="389"/>
                </a:lnTo>
                <a:cubicBezTo>
                  <a:pt x="71303" y="130"/>
                  <a:pt x="71303" y="41"/>
                  <a:pt x="71303" y="0"/>
                </a:cubicBezTo>
                <a:lnTo>
                  <a:pt x="69165" y="0"/>
                </a:lnTo>
                <a:cubicBezTo>
                  <a:pt x="69165" y="49"/>
                  <a:pt x="69165" y="138"/>
                  <a:pt x="69181" y="389"/>
                </a:cubicBezTo>
                <a:lnTo>
                  <a:pt x="69197" y="875"/>
                </a:lnTo>
                <a:cubicBezTo>
                  <a:pt x="69230" y="891"/>
                  <a:pt x="69270" y="899"/>
                  <a:pt x="69303" y="923"/>
                </a:cubicBezTo>
                <a:cubicBezTo>
                  <a:pt x="69392" y="964"/>
                  <a:pt x="69465" y="1037"/>
                  <a:pt x="69505" y="1126"/>
                </a:cubicBezTo>
                <a:cubicBezTo>
                  <a:pt x="69659" y="1288"/>
                  <a:pt x="69708" y="1514"/>
                  <a:pt x="69651" y="1725"/>
                </a:cubicBezTo>
                <a:cubicBezTo>
                  <a:pt x="69564" y="2019"/>
                  <a:pt x="69289" y="2219"/>
                  <a:pt x="68989" y="2219"/>
                </a:cubicBezTo>
                <a:cubicBezTo>
                  <a:pt x="68983" y="2219"/>
                  <a:pt x="68977" y="2219"/>
                  <a:pt x="68971" y="2219"/>
                </a:cubicBezTo>
                <a:cubicBezTo>
                  <a:pt x="68671" y="2211"/>
                  <a:pt x="68299" y="2000"/>
                  <a:pt x="68226" y="1693"/>
                </a:cubicBezTo>
                <a:cubicBezTo>
                  <a:pt x="68145" y="1320"/>
                  <a:pt x="68412" y="1045"/>
                  <a:pt x="68736" y="915"/>
                </a:cubicBezTo>
                <a:lnTo>
                  <a:pt x="68744" y="389"/>
                </a:lnTo>
                <a:cubicBezTo>
                  <a:pt x="68752" y="138"/>
                  <a:pt x="68752" y="73"/>
                  <a:pt x="68752" y="0"/>
                </a:cubicBezTo>
                <a:lnTo>
                  <a:pt x="66615" y="0"/>
                </a:lnTo>
                <a:cubicBezTo>
                  <a:pt x="66615" y="65"/>
                  <a:pt x="66615" y="138"/>
                  <a:pt x="66623" y="389"/>
                </a:cubicBezTo>
                <a:lnTo>
                  <a:pt x="66639" y="875"/>
                </a:lnTo>
                <a:cubicBezTo>
                  <a:pt x="66679" y="891"/>
                  <a:pt x="66720" y="899"/>
                  <a:pt x="66752" y="923"/>
                </a:cubicBezTo>
                <a:cubicBezTo>
                  <a:pt x="66841" y="964"/>
                  <a:pt x="66914" y="1037"/>
                  <a:pt x="66955" y="1126"/>
                </a:cubicBezTo>
                <a:cubicBezTo>
                  <a:pt x="67100" y="1288"/>
                  <a:pt x="67157" y="1514"/>
                  <a:pt x="67100" y="1725"/>
                </a:cubicBezTo>
                <a:cubicBezTo>
                  <a:pt x="67005" y="2019"/>
                  <a:pt x="66738" y="2219"/>
                  <a:pt x="66430" y="2219"/>
                </a:cubicBezTo>
                <a:cubicBezTo>
                  <a:pt x="66424" y="2219"/>
                  <a:pt x="66418" y="2219"/>
                  <a:pt x="66412" y="2219"/>
                </a:cubicBezTo>
                <a:cubicBezTo>
                  <a:pt x="66121" y="2211"/>
                  <a:pt x="65748" y="2000"/>
                  <a:pt x="65675" y="1693"/>
                </a:cubicBezTo>
                <a:cubicBezTo>
                  <a:pt x="65586" y="1320"/>
                  <a:pt x="65853" y="1045"/>
                  <a:pt x="66177" y="915"/>
                </a:cubicBezTo>
                <a:cubicBezTo>
                  <a:pt x="66177" y="745"/>
                  <a:pt x="66185" y="567"/>
                  <a:pt x="66194" y="389"/>
                </a:cubicBezTo>
                <a:cubicBezTo>
                  <a:pt x="66194" y="138"/>
                  <a:pt x="66194" y="57"/>
                  <a:pt x="66194" y="0"/>
                </a:cubicBezTo>
                <a:lnTo>
                  <a:pt x="64064" y="0"/>
                </a:lnTo>
                <a:cubicBezTo>
                  <a:pt x="64064" y="73"/>
                  <a:pt x="64064" y="146"/>
                  <a:pt x="64072" y="389"/>
                </a:cubicBezTo>
                <a:lnTo>
                  <a:pt x="64088" y="875"/>
                </a:lnTo>
                <a:cubicBezTo>
                  <a:pt x="64129" y="891"/>
                  <a:pt x="64161" y="899"/>
                  <a:pt x="64202" y="923"/>
                </a:cubicBezTo>
                <a:cubicBezTo>
                  <a:pt x="64283" y="964"/>
                  <a:pt x="64355" y="1037"/>
                  <a:pt x="64404" y="1126"/>
                </a:cubicBezTo>
                <a:cubicBezTo>
                  <a:pt x="64550" y="1288"/>
                  <a:pt x="64606" y="1514"/>
                  <a:pt x="64550" y="1725"/>
                </a:cubicBezTo>
                <a:cubicBezTo>
                  <a:pt x="64455" y="2019"/>
                  <a:pt x="64180" y="2219"/>
                  <a:pt x="63879" y="2219"/>
                </a:cubicBezTo>
                <a:cubicBezTo>
                  <a:pt x="63873" y="2219"/>
                  <a:pt x="63868" y="2219"/>
                  <a:pt x="63862" y="2219"/>
                </a:cubicBezTo>
                <a:cubicBezTo>
                  <a:pt x="63570" y="2211"/>
                  <a:pt x="63190" y="2000"/>
                  <a:pt x="63117" y="1693"/>
                </a:cubicBezTo>
                <a:cubicBezTo>
                  <a:pt x="63036" y="1320"/>
                  <a:pt x="63303" y="1045"/>
                  <a:pt x="63627" y="915"/>
                </a:cubicBezTo>
                <a:cubicBezTo>
                  <a:pt x="63627" y="745"/>
                  <a:pt x="63635" y="567"/>
                  <a:pt x="63635" y="389"/>
                </a:cubicBezTo>
                <a:cubicBezTo>
                  <a:pt x="63643" y="146"/>
                  <a:pt x="63635" y="73"/>
                  <a:pt x="63635" y="0"/>
                </a:cubicBezTo>
                <a:lnTo>
                  <a:pt x="61513" y="0"/>
                </a:lnTo>
                <a:cubicBezTo>
                  <a:pt x="61513" y="73"/>
                  <a:pt x="61513" y="154"/>
                  <a:pt x="61522" y="389"/>
                </a:cubicBezTo>
                <a:lnTo>
                  <a:pt x="61538" y="875"/>
                </a:lnTo>
                <a:cubicBezTo>
                  <a:pt x="61570" y="891"/>
                  <a:pt x="61611" y="899"/>
                  <a:pt x="61643" y="923"/>
                </a:cubicBezTo>
                <a:cubicBezTo>
                  <a:pt x="61732" y="964"/>
                  <a:pt x="61805" y="1037"/>
                  <a:pt x="61845" y="1126"/>
                </a:cubicBezTo>
                <a:cubicBezTo>
                  <a:pt x="61999" y="1288"/>
                  <a:pt x="62056" y="1514"/>
                  <a:pt x="61991" y="1725"/>
                </a:cubicBezTo>
                <a:cubicBezTo>
                  <a:pt x="61904" y="2019"/>
                  <a:pt x="61630" y="2219"/>
                  <a:pt x="61329" y="2219"/>
                </a:cubicBezTo>
                <a:cubicBezTo>
                  <a:pt x="61323" y="2219"/>
                  <a:pt x="61317" y="2219"/>
                  <a:pt x="61311" y="2219"/>
                </a:cubicBezTo>
                <a:cubicBezTo>
                  <a:pt x="61011" y="2211"/>
                  <a:pt x="60639" y="2000"/>
                  <a:pt x="60566" y="1693"/>
                </a:cubicBezTo>
                <a:cubicBezTo>
                  <a:pt x="60485" y="1320"/>
                  <a:pt x="60752" y="1045"/>
                  <a:pt x="61076" y="915"/>
                </a:cubicBezTo>
                <a:lnTo>
                  <a:pt x="61084" y="389"/>
                </a:lnTo>
                <a:lnTo>
                  <a:pt x="61084" y="0"/>
                </a:lnTo>
                <a:lnTo>
                  <a:pt x="58963" y="0"/>
                </a:lnTo>
                <a:cubicBezTo>
                  <a:pt x="58963" y="73"/>
                  <a:pt x="58955" y="170"/>
                  <a:pt x="58963" y="389"/>
                </a:cubicBezTo>
                <a:lnTo>
                  <a:pt x="58979" y="875"/>
                </a:lnTo>
                <a:cubicBezTo>
                  <a:pt x="59011" y="891"/>
                  <a:pt x="59052" y="899"/>
                  <a:pt x="59084" y="923"/>
                </a:cubicBezTo>
                <a:cubicBezTo>
                  <a:pt x="59173" y="964"/>
                  <a:pt x="59246" y="1037"/>
                  <a:pt x="59287" y="1126"/>
                </a:cubicBezTo>
                <a:cubicBezTo>
                  <a:pt x="59441" y="1288"/>
                  <a:pt x="59489" y="1514"/>
                  <a:pt x="59433" y="1725"/>
                </a:cubicBezTo>
                <a:cubicBezTo>
                  <a:pt x="59345" y="2019"/>
                  <a:pt x="59071" y="2219"/>
                  <a:pt x="58770" y="2219"/>
                </a:cubicBezTo>
                <a:cubicBezTo>
                  <a:pt x="58764" y="2219"/>
                  <a:pt x="58758" y="2219"/>
                  <a:pt x="58752" y="2219"/>
                </a:cubicBezTo>
                <a:cubicBezTo>
                  <a:pt x="58453" y="2211"/>
                  <a:pt x="58080" y="2000"/>
                  <a:pt x="58007" y="1693"/>
                </a:cubicBezTo>
                <a:cubicBezTo>
                  <a:pt x="57926" y="1320"/>
                  <a:pt x="58194" y="1045"/>
                  <a:pt x="58518" y="915"/>
                </a:cubicBezTo>
                <a:lnTo>
                  <a:pt x="58526" y="389"/>
                </a:lnTo>
                <a:lnTo>
                  <a:pt x="58526" y="0"/>
                </a:lnTo>
                <a:lnTo>
                  <a:pt x="56404" y="0"/>
                </a:lnTo>
                <a:cubicBezTo>
                  <a:pt x="56412" y="227"/>
                  <a:pt x="56404" y="187"/>
                  <a:pt x="56404" y="389"/>
                </a:cubicBezTo>
                <a:lnTo>
                  <a:pt x="56420" y="875"/>
                </a:lnTo>
                <a:cubicBezTo>
                  <a:pt x="56461" y="891"/>
                  <a:pt x="56501" y="899"/>
                  <a:pt x="56534" y="923"/>
                </a:cubicBezTo>
                <a:cubicBezTo>
                  <a:pt x="56623" y="964"/>
                  <a:pt x="56696" y="1037"/>
                  <a:pt x="56736" y="1126"/>
                </a:cubicBezTo>
                <a:cubicBezTo>
                  <a:pt x="56882" y="1288"/>
                  <a:pt x="56939" y="1514"/>
                  <a:pt x="56882" y="1725"/>
                </a:cubicBezTo>
                <a:cubicBezTo>
                  <a:pt x="56787" y="2019"/>
                  <a:pt x="56520" y="2219"/>
                  <a:pt x="56212" y="2219"/>
                </a:cubicBezTo>
                <a:cubicBezTo>
                  <a:pt x="56206" y="2219"/>
                  <a:pt x="56200" y="2219"/>
                  <a:pt x="56194" y="2219"/>
                </a:cubicBezTo>
                <a:cubicBezTo>
                  <a:pt x="55902" y="2211"/>
                  <a:pt x="55530" y="2000"/>
                  <a:pt x="55457" y="1693"/>
                </a:cubicBezTo>
                <a:cubicBezTo>
                  <a:pt x="55376" y="1320"/>
                  <a:pt x="55643" y="1045"/>
                  <a:pt x="55959" y="915"/>
                </a:cubicBezTo>
                <a:lnTo>
                  <a:pt x="55975" y="389"/>
                </a:lnTo>
                <a:cubicBezTo>
                  <a:pt x="55975" y="187"/>
                  <a:pt x="55967" y="227"/>
                  <a:pt x="55975" y="0"/>
                </a:cubicBezTo>
                <a:lnTo>
                  <a:pt x="53854" y="0"/>
                </a:lnTo>
                <a:lnTo>
                  <a:pt x="53854" y="389"/>
                </a:lnTo>
                <a:lnTo>
                  <a:pt x="53870" y="875"/>
                </a:lnTo>
                <a:cubicBezTo>
                  <a:pt x="53910" y="891"/>
                  <a:pt x="53943" y="899"/>
                  <a:pt x="53983" y="923"/>
                </a:cubicBezTo>
                <a:cubicBezTo>
                  <a:pt x="54072" y="964"/>
                  <a:pt x="54137" y="1037"/>
                  <a:pt x="54186" y="1126"/>
                </a:cubicBezTo>
                <a:cubicBezTo>
                  <a:pt x="54331" y="1288"/>
                  <a:pt x="54388" y="1514"/>
                  <a:pt x="54331" y="1725"/>
                </a:cubicBezTo>
                <a:cubicBezTo>
                  <a:pt x="54236" y="2019"/>
                  <a:pt x="53970" y="2219"/>
                  <a:pt x="53661" y="2219"/>
                </a:cubicBezTo>
                <a:cubicBezTo>
                  <a:pt x="53655" y="2219"/>
                  <a:pt x="53649" y="2219"/>
                  <a:pt x="53643" y="2219"/>
                </a:cubicBezTo>
                <a:cubicBezTo>
                  <a:pt x="53352" y="2211"/>
                  <a:pt x="52971" y="2000"/>
                  <a:pt x="52906" y="1693"/>
                </a:cubicBezTo>
                <a:cubicBezTo>
                  <a:pt x="52817" y="1320"/>
                  <a:pt x="53085" y="1045"/>
                  <a:pt x="53408" y="915"/>
                </a:cubicBezTo>
                <a:lnTo>
                  <a:pt x="53425" y="389"/>
                </a:lnTo>
                <a:cubicBezTo>
                  <a:pt x="53425" y="203"/>
                  <a:pt x="53416" y="211"/>
                  <a:pt x="53416" y="0"/>
                </a:cubicBezTo>
                <a:lnTo>
                  <a:pt x="51303" y="0"/>
                </a:lnTo>
                <a:lnTo>
                  <a:pt x="51303" y="389"/>
                </a:lnTo>
                <a:lnTo>
                  <a:pt x="51319" y="875"/>
                </a:lnTo>
                <a:cubicBezTo>
                  <a:pt x="51352" y="891"/>
                  <a:pt x="51392" y="899"/>
                  <a:pt x="51425" y="923"/>
                </a:cubicBezTo>
                <a:cubicBezTo>
                  <a:pt x="51514" y="964"/>
                  <a:pt x="51587" y="1037"/>
                  <a:pt x="51627" y="1126"/>
                </a:cubicBezTo>
                <a:cubicBezTo>
                  <a:pt x="51781" y="1288"/>
                  <a:pt x="51829" y="1514"/>
                  <a:pt x="51773" y="1725"/>
                </a:cubicBezTo>
                <a:cubicBezTo>
                  <a:pt x="51685" y="2019"/>
                  <a:pt x="51411" y="2219"/>
                  <a:pt x="51110" y="2219"/>
                </a:cubicBezTo>
                <a:cubicBezTo>
                  <a:pt x="51105" y="2219"/>
                  <a:pt x="51099" y="2219"/>
                  <a:pt x="51093" y="2219"/>
                </a:cubicBezTo>
                <a:cubicBezTo>
                  <a:pt x="50793" y="2211"/>
                  <a:pt x="50421" y="2000"/>
                  <a:pt x="50348" y="1693"/>
                </a:cubicBezTo>
                <a:cubicBezTo>
                  <a:pt x="50267" y="1320"/>
                  <a:pt x="50534" y="1045"/>
                  <a:pt x="50858" y="915"/>
                </a:cubicBezTo>
                <a:lnTo>
                  <a:pt x="50866" y="389"/>
                </a:lnTo>
                <a:lnTo>
                  <a:pt x="50866" y="0"/>
                </a:lnTo>
                <a:lnTo>
                  <a:pt x="48753" y="0"/>
                </a:lnTo>
                <a:lnTo>
                  <a:pt x="48753" y="389"/>
                </a:lnTo>
                <a:lnTo>
                  <a:pt x="48761" y="875"/>
                </a:lnTo>
                <a:cubicBezTo>
                  <a:pt x="48801" y="891"/>
                  <a:pt x="48842" y="899"/>
                  <a:pt x="48874" y="923"/>
                </a:cubicBezTo>
                <a:cubicBezTo>
                  <a:pt x="48963" y="964"/>
                  <a:pt x="49036" y="1037"/>
                  <a:pt x="49077" y="1126"/>
                </a:cubicBezTo>
                <a:cubicBezTo>
                  <a:pt x="49222" y="1288"/>
                  <a:pt x="49279" y="1514"/>
                  <a:pt x="49222" y="1725"/>
                </a:cubicBezTo>
                <a:cubicBezTo>
                  <a:pt x="49127" y="2019"/>
                  <a:pt x="48860" y="2219"/>
                  <a:pt x="48552" y="2219"/>
                </a:cubicBezTo>
                <a:cubicBezTo>
                  <a:pt x="48546" y="2219"/>
                  <a:pt x="48540" y="2219"/>
                  <a:pt x="48534" y="2219"/>
                </a:cubicBezTo>
                <a:cubicBezTo>
                  <a:pt x="48243" y="2211"/>
                  <a:pt x="47870" y="2000"/>
                  <a:pt x="47797" y="1693"/>
                </a:cubicBezTo>
                <a:cubicBezTo>
                  <a:pt x="47716" y="1320"/>
                  <a:pt x="47983" y="1045"/>
                  <a:pt x="48299" y="915"/>
                </a:cubicBezTo>
                <a:lnTo>
                  <a:pt x="48315" y="389"/>
                </a:lnTo>
                <a:lnTo>
                  <a:pt x="48315" y="0"/>
                </a:lnTo>
                <a:lnTo>
                  <a:pt x="46170" y="0"/>
                </a:lnTo>
                <a:lnTo>
                  <a:pt x="46170" y="389"/>
                </a:lnTo>
                <a:cubicBezTo>
                  <a:pt x="46170" y="551"/>
                  <a:pt x="46178" y="713"/>
                  <a:pt x="46186" y="875"/>
                </a:cubicBezTo>
                <a:cubicBezTo>
                  <a:pt x="46226" y="891"/>
                  <a:pt x="46259" y="899"/>
                  <a:pt x="46299" y="915"/>
                </a:cubicBezTo>
                <a:cubicBezTo>
                  <a:pt x="46380" y="964"/>
                  <a:pt x="46453" y="1037"/>
                  <a:pt x="46502" y="1126"/>
                </a:cubicBezTo>
                <a:cubicBezTo>
                  <a:pt x="46647" y="1288"/>
                  <a:pt x="46704" y="1514"/>
                  <a:pt x="46647" y="1725"/>
                </a:cubicBezTo>
                <a:cubicBezTo>
                  <a:pt x="46550" y="2025"/>
                  <a:pt x="46275" y="2219"/>
                  <a:pt x="45967" y="2219"/>
                </a:cubicBezTo>
                <a:cubicBezTo>
                  <a:pt x="45676" y="2203"/>
                  <a:pt x="45311" y="1992"/>
                  <a:pt x="45239" y="1693"/>
                </a:cubicBezTo>
                <a:cubicBezTo>
                  <a:pt x="45158" y="1320"/>
                  <a:pt x="45425" y="1045"/>
                  <a:pt x="45749" y="915"/>
                </a:cubicBezTo>
                <a:cubicBezTo>
                  <a:pt x="45749" y="745"/>
                  <a:pt x="45757" y="567"/>
                  <a:pt x="45757" y="389"/>
                </a:cubicBezTo>
                <a:lnTo>
                  <a:pt x="45757" y="0"/>
                </a:lnTo>
                <a:lnTo>
                  <a:pt x="43611" y="0"/>
                </a:lnTo>
                <a:lnTo>
                  <a:pt x="43611" y="397"/>
                </a:lnTo>
                <a:lnTo>
                  <a:pt x="43627" y="875"/>
                </a:lnTo>
                <a:cubicBezTo>
                  <a:pt x="43668" y="891"/>
                  <a:pt x="43708" y="907"/>
                  <a:pt x="43741" y="923"/>
                </a:cubicBezTo>
                <a:cubicBezTo>
                  <a:pt x="43830" y="972"/>
                  <a:pt x="43903" y="1045"/>
                  <a:pt x="43943" y="1134"/>
                </a:cubicBezTo>
                <a:cubicBezTo>
                  <a:pt x="44097" y="1296"/>
                  <a:pt x="44145" y="1523"/>
                  <a:pt x="44089" y="1733"/>
                </a:cubicBezTo>
                <a:cubicBezTo>
                  <a:pt x="43994" y="2019"/>
                  <a:pt x="43727" y="2219"/>
                  <a:pt x="43419" y="2219"/>
                </a:cubicBezTo>
                <a:cubicBezTo>
                  <a:pt x="43413" y="2219"/>
                  <a:pt x="43407" y="2219"/>
                  <a:pt x="43401" y="2219"/>
                </a:cubicBezTo>
                <a:cubicBezTo>
                  <a:pt x="43109" y="2219"/>
                  <a:pt x="42737" y="2000"/>
                  <a:pt x="42664" y="1693"/>
                </a:cubicBezTo>
                <a:cubicBezTo>
                  <a:pt x="42583" y="1320"/>
                  <a:pt x="42850" y="1045"/>
                  <a:pt x="43166" y="915"/>
                </a:cubicBezTo>
                <a:cubicBezTo>
                  <a:pt x="43166" y="745"/>
                  <a:pt x="43174" y="567"/>
                  <a:pt x="43182" y="397"/>
                </a:cubicBezTo>
                <a:cubicBezTo>
                  <a:pt x="43182" y="219"/>
                  <a:pt x="43182" y="195"/>
                  <a:pt x="43182" y="0"/>
                </a:cubicBezTo>
                <a:lnTo>
                  <a:pt x="41061" y="0"/>
                </a:lnTo>
                <a:lnTo>
                  <a:pt x="41061" y="397"/>
                </a:lnTo>
                <a:lnTo>
                  <a:pt x="41077" y="875"/>
                </a:lnTo>
                <a:cubicBezTo>
                  <a:pt x="41109" y="891"/>
                  <a:pt x="41150" y="907"/>
                  <a:pt x="41182" y="923"/>
                </a:cubicBezTo>
                <a:cubicBezTo>
                  <a:pt x="41271" y="972"/>
                  <a:pt x="41344" y="1045"/>
                  <a:pt x="41384" y="1134"/>
                </a:cubicBezTo>
                <a:cubicBezTo>
                  <a:pt x="41538" y="1296"/>
                  <a:pt x="41595" y="1523"/>
                  <a:pt x="41530" y="1733"/>
                </a:cubicBezTo>
                <a:cubicBezTo>
                  <a:pt x="41443" y="2019"/>
                  <a:pt x="41169" y="2219"/>
                  <a:pt x="40868" y="2219"/>
                </a:cubicBezTo>
                <a:cubicBezTo>
                  <a:pt x="40862" y="2219"/>
                  <a:pt x="40856" y="2219"/>
                  <a:pt x="40850" y="2219"/>
                </a:cubicBezTo>
                <a:cubicBezTo>
                  <a:pt x="40550" y="2219"/>
                  <a:pt x="40178" y="2000"/>
                  <a:pt x="40105" y="1693"/>
                </a:cubicBezTo>
                <a:cubicBezTo>
                  <a:pt x="40024" y="1320"/>
                  <a:pt x="40291" y="1045"/>
                  <a:pt x="40615" y="915"/>
                </a:cubicBezTo>
                <a:lnTo>
                  <a:pt x="40623" y="397"/>
                </a:lnTo>
                <a:lnTo>
                  <a:pt x="40623" y="0"/>
                </a:lnTo>
                <a:lnTo>
                  <a:pt x="38502" y="0"/>
                </a:lnTo>
                <a:cubicBezTo>
                  <a:pt x="38502" y="49"/>
                  <a:pt x="38502" y="170"/>
                  <a:pt x="38510" y="397"/>
                </a:cubicBezTo>
                <a:lnTo>
                  <a:pt x="38518" y="875"/>
                </a:lnTo>
                <a:cubicBezTo>
                  <a:pt x="38559" y="891"/>
                  <a:pt x="38599" y="907"/>
                  <a:pt x="38631" y="923"/>
                </a:cubicBezTo>
                <a:cubicBezTo>
                  <a:pt x="38720" y="972"/>
                  <a:pt x="38793" y="1045"/>
                  <a:pt x="38834" y="1134"/>
                </a:cubicBezTo>
                <a:cubicBezTo>
                  <a:pt x="38988" y="1296"/>
                  <a:pt x="39036" y="1523"/>
                  <a:pt x="38980" y="1733"/>
                </a:cubicBezTo>
                <a:cubicBezTo>
                  <a:pt x="38884" y="2019"/>
                  <a:pt x="38618" y="2219"/>
                  <a:pt x="38317" y="2219"/>
                </a:cubicBezTo>
                <a:cubicBezTo>
                  <a:pt x="38311" y="2219"/>
                  <a:pt x="38305" y="2219"/>
                  <a:pt x="38299" y="2219"/>
                </a:cubicBezTo>
                <a:cubicBezTo>
                  <a:pt x="38000" y="2219"/>
                  <a:pt x="37627" y="2000"/>
                  <a:pt x="37555" y="1693"/>
                </a:cubicBezTo>
                <a:cubicBezTo>
                  <a:pt x="37474" y="1320"/>
                  <a:pt x="37741" y="1045"/>
                  <a:pt x="38065" y="915"/>
                </a:cubicBezTo>
                <a:lnTo>
                  <a:pt x="38073" y="397"/>
                </a:lnTo>
                <a:lnTo>
                  <a:pt x="38073" y="0"/>
                </a:lnTo>
                <a:lnTo>
                  <a:pt x="35951" y="0"/>
                </a:lnTo>
                <a:cubicBezTo>
                  <a:pt x="35951" y="97"/>
                  <a:pt x="35951" y="154"/>
                  <a:pt x="35959" y="397"/>
                </a:cubicBezTo>
                <a:lnTo>
                  <a:pt x="35968" y="875"/>
                </a:lnTo>
                <a:cubicBezTo>
                  <a:pt x="36008" y="891"/>
                  <a:pt x="36048" y="907"/>
                  <a:pt x="36081" y="923"/>
                </a:cubicBezTo>
                <a:cubicBezTo>
                  <a:pt x="36170" y="972"/>
                  <a:pt x="36243" y="1045"/>
                  <a:pt x="36283" y="1134"/>
                </a:cubicBezTo>
                <a:cubicBezTo>
                  <a:pt x="36437" y="1296"/>
                  <a:pt x="36486" y="1523"/>
                  <a:pt x="36429" y="1733"/>
                </a:cubicBezTo>
                <a:cubicBezTo>
                  <a:pt x="36334" y="2019"/>
                  <a:pt x="36067" y="2219"/>
                  <a:pt x="35767" y="2219"/>
                </a:cubicBezTo>
                <a:cubicBezTo>
                  <a:pt x="35761" y="2219"/>
                  <a:pt x="35755" y="2219"/>
                  <a:pt x="35749" y="2219"/>
                </a:cubicBezTo>
                <a:cubicBezTo>
                  <a:pt x="35449" y="2219"/>
                  <a:pt x="35077" y="2000"/>
                  <a:pt x="35004" y="1693"/>
                </a:cubicBezTo>
                <a:cubicBezTo>
                  <a:pt x="34923" y="1320"/>
                  <a:pt x="35190" y="1045"/>
                  <a:pt x="35514" y="915"/>
                </a:cubicBezTo>
                <a:lnTo>
                  <a:pt x="35522" y="397"/>
                </a:lnTo>
                <a:lnTo>
                  <a:pt x="35522" y="0"/>
                </a:lnTo>
                <a:lnTo>
                  <a:pt x="33393" y="0"/>
                </a:lnTo>
                <a:cubicBezTo>
                  <a:pt x="33393" y="73"/>
                  <a:pt x="33393" y="146"/>
                  <a:pt x="33401" y="397"/>
                </a:cubicBezTo>
                <a:lnTo>
                  <a:pt x="33417" y="875"/>
                </a:lnTo>
                <a:cubicBezTo>
                  <a:pt x="33457" y="891"/>
                  <a:pt x="33490" y="907"/>
                  <a:pt x="33530" y="923"/>
                </a:cubicBezTo>
                <a:cubicBezTo>
                  <a:pt x="33619" y="972"/>
                  <a:pt x="33684" y="1045"/>
                  <a:pt x="33733" y="1134"/>
                </a:cubicBezTo>
                <a:cubicBezTo>
                  <a:pt x="33879" y="1296"/>
                  <a:pt x="33935" y="1523"/>
                  <a:pt x="33879" y="1733"/>
                </a:cubicBezTo>
                <a:cubicBezTo>
                  <a:pt x="33783" y="2019"/>
                  <a:pt x="33517" y="2219"/>
                  <a:pt x="33209" y="2219"/>
                </a:cubicBezTo>
                <a:cubicBezTo>
                  <a:pt x="33202" y="2219"/>
                  <a:pt x="33196" y="2219"/>
                  <a:pt x="33190" y="2219"/>
                </a:cubicBezTo>
                <a:cubicBezTo>
                  <a:pt x="32899" y="2219"/>
                  <a:pt x="32518" y="2000"/>
                  <a:pt x="32445" y="1693"/>
                </a:cubicBezTo>
                <a:cubicBezTo>
                  <a:pt x="32364" y="1320"/>
                  <a:pt x="32632" y="1045"/>
                  <a:pt x="32955" y="915"/>
                </a:cubicBezTo>
                <a:lnTo>
                  <a:pt x="32964" y="397"/>
                </a:lnTo>
                <a:cubicBezTo>
                  <a:pt x="32972" y="146"/>
                  <a:pt x="32964" y="89"/>
                  <a:pt x="32964" y="0"/>
                </a:cubicBezTo>
                <a:lnTo>
                  <a:pt x="30834" y="0"/>
                </a:lnTo>
                <a:cubicBezTo>
                  <a:pt x="30834" y="73"/>
                  <a:pt x="30834" y="138"/>
                  <a:pt x="30842" y="397"/>
                </a:cubicBezTo>
                <a:lnTo>
                  <a:pt x="30858" y="875"/>
                </a:lnTo>
                <a:cubicBezTo>
                  <a:pt x="30899" y="891"/>
                  <a:pt x="30931" y="907"/>
                  <a:pt x="30972" y="923"/>
                </a:cubicBezTo>
                <a:cubicBezTo>
                  <a:pt x="31061" y="972"/>
                  <a:pt x="31126" y="1045"/>
                  <a:pt x="31174" y="1134"/>
                </a:cubicBezTo>
                <a:cubicBezTo>
                  <a:pt x="31320" y="1296"/>
                  <a:pt x="31377" y="1523"/>
                  <a:pt x="31320" y="1733"/>
                </a:cubicBezTo>
                <a:cubicBezTo>
                  <a:pt x="31225" y="2019"/>
                  <a:pt x="30958" y="2219"/>
                  <a:pt x="30650" y="2219"/>
                </a:cubicBezTo>
                <a:cubicBezTo>
                  <a:pt x="30644" y="2219"/>
                  <a:pt x="30638" y="2219"/>
                  <a:pt x="30632" y="2219"/>
                </a:cubicBezTo>
                <a:cubicBezTo>
                  <a:pt x="30340" y="2219"/>
                  <a:pt x="29960" y="2000"/>
                  <a:pt x="29895" y="1693"/>
                </a:cubicBezTo>
                <a:cubicBezTo>
                  <a:pt x="29806" y="1320"/>
                  <a:pt x="30073" y="1045"/>
                  <a:pt x="30397" y="915"/>
                </a:cubicBezTo>
                <a:lnTo>
                  <a:pt x="30413" y="397"/>
                </a:lnTo>
                <a:cubicBezTo>
                  <a:pt x="30413" y="138"/>
                  <a:pt x="30413" y="57"/>
                  <a:pt x="30413" y="0"/>
                </a:cubicBezTo>
                <a:lnTo>
                  <a:pt x="28275" y="0"/>
                </a:lnTo>
                <a:cubicBezTo>
                  <a:pt x="28275" y="73"/>
                  <a:pt x="28275" y="138"/>
                  <a:pt x="28284" y="397"/>
                </a:cubicBezTo>
                <a:lnTo>
                  <a:pt x="28300" y="875"/>
                </a:lnTo>
                <a:cubicBezTo>
                  <a:pt x="28340" y="891"/>
                  <a:pt x="28373" y="907"/>
                  <a:pt x="28413" y="923"/>
                </a:cubicBezTo>
                <a:cubicBezTo>
                  <a:pt x="28502" y="972"/>
                  <a:pt x="28567" y="1045"/>
                  <a:pt x="28615" y="1134"/>
                </a:cubicBezTo>
                <a:cubicBezTo>
                  <a:pt x="28761" y="1296"/>
                  <a:pt x="28818" y="1523"/>
                  <a:pt x="28761" y="1733"/>
                </a:cubicBezTo>
                <a:cubicBezTo>
                  <a:pt x="28666" y="2019"/>
                  <a:pt x="28399" y="2219"/>
                  <a:pt x="28091" y="2219"/>
                </a:cubicBezTo>
                <a:cubicBezTo>
                  <a:pt x="28085" y="2219"/>
                  <a:pt x="28079" y="2219"/>
                  <a:pt x="28073" y="2219"/>
                </a:cubicBezTo>
                <a:cubicBezTo>
                  <a:pt x="27781" y="2219"/>
                  <a:pt x="27401" y="2000"/>
                  <a:pt x="27336" y="1693"/>
                </a:cubicBezTo>
                <a:cubicBezTo>
                  <a:pt x="27247" y="1320"/>
                  <a:pt x="27514" y="1045"/>
                  <a:pt x="27838" y="915"/>
                </a:cubicBezTo>
                <a:cubicBezTo>
                  <a:pt x="27838" y="745"/>
                  <a:pt x="27846" y="567"/>
                  <a:pt x="27846" y="397"/>
                </a:cubicBezTo>
                <a:cubicBezTo>
                  <a:pt x="27854" y="138"/>
                  <a:pt x="27854" y="41"/>
                  <a:pt x="27854" y="0"/>
                </a:cubicBezTo>
                <a:lnTo>
                  <a:pt x="25717" y="0"/>
                </a:lnTo>
                <a:cubicBezTo>
                  <a:pt x="25717" y="49"/>
                  <a:pt x="25725" y="138"/>
                  <a:pt x="25733" y="397"/>
                </a:cubicBezTo>
                <a:cubicBezTo>
                  <a:pt x="25733" y="551"/>
                  <a:pt x="25741" y="713"/>
                  <a:pt x="25749" y="875"/>
                </a:cubicBezTo>
                <a:cubicBezTo>
                  <a:pt x="25782" y="891"/>
                  <a:pt x="25822" y="907"/>
                  <a:pt x="25854" y="923"/>
                </a:cubicBezTo>
                <a:cubicBezTo>
                  <a:pt x="25943" y="972"/>
                  <a:pt x="26016" y="1045"/>
                  <a:pt x="26057" y="1134"/>
                </a:cubicBezTo>
                <a:cubicBezTo>
                  <a:pt x="26211" y="1296"/>
                  <a:pt x="26267" y="1523"/>
                  <a:pt x="26203" y="1733"/>
                </a:cubicBezTo>
                <a:cubicBezTo>
                  <a:pt x="26115" y="2019"/>
                  <a:pt x="25841" y="2219"/>
                  <a:pt x="25540" y="2219"/>
                </a:cubicBezTo>
                <a:cubicBezTo>
                  <a:pt x="25534" y="2219"/>
                  <a:pt x="25528" y="2219"/>
                  <a:pt x="25522" y="2219"/>
                </a:cubicBezTo>
                <a:cubicBezTo>
                  <a:pt x="25223" y="2219"/>
                  <a:pt x="24850" y="2000"/>
                  <a:pt x="24778" y="1693"/>
                </a:cubicBezTo>
                <a:cubicBezTo>
                  <a:pt x="24697" y="1320"/>
                  <a:pt x="24964" y="1045"/>
                  <a:pt x="25288" y="915"/>
                </a:cubicBezTo>
                <a:cubicBezTo>
                  <a:pt x="25288" y="745"/>
                  <a:pt x="25288" y="567"/>
                  <a:pt x="25296" y="397"/>
                </a:cubicBezTo>
                <a:cubicBezTo>
                  <a:pt x="25304" y="138"/>
                  <a:pt x="25304" y="73"/>
                  <a:pt x="25304" y="0"/>
                </a:cubicBezTo>
                <a:lnTo>
                  <a:pt x="23166" y="0"/>
                </a:lnTo>
                <a:cubicBezTo>
                  <a:pt x="23166" y="73"/>
                  <a:pt x="23166" y="138"/>
                  <a:pt x="23174" y="397"/>
                </a:cubicBezTo>
                <a:cubicBezTo>
                  <a:pt x="23174" y="551"/>
                  <a:pt x="23182" y="713"/>
                  <a:pt x="23191" y="875"/>
                </a:cubicBezTo>
                <a:cubicBezTo>
                  <a:pt x="23231" y="891"/>
                  <a:pt x="23271" y="907"/>
                  <a:pt x="23304" y="923"/>
                </a:cubicBezTo>
                <a:cubicBezTo>
                  <a:pt x="23393" y="972"/>
                  <a:pt x="23466" y="1045"/>
                  <a:pt x="23506" y="1134"/>
                </a:cubicBezTo>
                <a:cubicBezTo>
                  <a:pt x="23652" y="1296"/>
                  <a:pt x="23709" y="1523"/>
                  <a:pt x="23652" y="1733"/>
                </a:cubicBezTo>
                <a:cubicBezTo>
                  <a:pt x="23557" y="2019"/>
                  <a:pt x="23290" y="2219"/>
                  <a:pt x="22982" y="2219"/>
                </a:cubicBezTo>
                <a:cubicBezTo>
                  <a:pt x="22976" y="2219"/>
                  <a:pt x="22970" y="2219"/>
                  <a:pt x="22964" y="2219"/>
                </a:cubicBezTo>
                <a:cubicBezTo>
                  <a:pt x="22672" y="2219"/>
                  <a:pt x="22292" y="2000"/>
                  <a:pt x="22227" y="1693"/>
                </a:cubicBezTo>
                <a:cubicBezTo>
                  <a:pt x="22138" y="1320"/>
                  <a:pt x="22405" y="1045"/>
                  <a:pt x="22729" y="915"/>
                </a:cubicBezTo>
                <a:cubicBezTo>
                  <a:pt x="22729" y="745"/>
                  <a:pt x="22737" y="567"/>
                  <a:pt x="22745" y="397"/>
                </a:cubicBezTo>
                <a:cubicBezTo>
                  <a:pt x="22745" y="138"/>
                  <a:pt x="22745" y="57"/>
                  <a:pt x="22745" y="0"/>
                </a:cubicBezTo>
                <a:lnTo>
                  <a:pt x="20608" y="0"/>
                </a:lnTo>
                <a:cubicBezTo>
                  <a:pt x="20608" y="73"/>
                  <a:pt x="20608" y="146"/>
                  <a:pt x="20616" y="397"/>
                </a:cubicBezTo>
                <a:cubicBezTo>
                  <a:pt x="20616" y="551"/>
                  <a:pt x="20632" y="713"/>
                  <a:pt x="20632" y="875"/>
                </a:cubicBezTo>
                <a:cubicBezTo>
                  <a:pt x="20672" y="891"/>
                  <a:pt x="20713" y="907"/>
                  <a:pt x="20745" y="923"/>
                </a:cubicBezTo>
                <a:cubicBezTo>
                  <a:pt x="20834" y="972"/>
                  <a:pt x="20907" y="1045"/>
                  <a:pt x="20948" y="1134"/>
                </a:cubicBezTo>
                <a:cubicBezTo>
                  <a:pt x="21093" y="1296"/>
                  <a:pt x="21150" y="1523"/>
                  <a:pt x="21093" y="1733"/>
                </a:cubicBezTo>
                <a:cubicBezTo>
                  <a:pt x="20998" y="2019"/>
                  <a:pt x="20732" y="2219"/>
                  <a:pt x="20423" y="2219"/>
                </a:cubicBezTo>
                <a:cubicBezTo>
                  <a:pt x="20417" y="2219"/>
                  <a:pt x="20411" y="2219"/>
                  <a:pt x="20405" y="2219"/>
                </a:cubicBezTo>
                <a:cubicBezTo>
                  <a:pt x="20114" y="2219"/>
                  <a:pt x="19733" y="2000"/>
                  <a:pt x="19668" y="1693"/>
                </a:cubicBezTo>
                <a:cubicBezTo>
                  <a:pt x="19587" y="1320"/>
                  <a:pt x="19846" y="1045"/>
                  <a:pt x="20170" y="915"/>
                </a:cubicBezTo>
                <a:lnTo>
                  <a:pt x="20187" y="397"/>
                </a:lnTo>
                <a:lnTo>
                  <a:pt x="20187" y="0"/>
                </a:lnTo>
                <a:lnTo>
                  <a:pt x="18057" y="0"/>
                </a:lnTo>
                <a:cubicBezTo>
                  <a:pt x="18057" y="73"/>
                  <a:pt x="18057" y="154"/>
                  <a:pt x="18065" y="397"/>
                </a:cubicBezTo>
                <a:lnTo>
                  <a:pt x="18081" y="875"/>
                </a:lnTo>
                <a:cubicBezTo>
                  <a:pt x="18114" y="891"/>
                  <a:pt x="18154" y="907"/>
                  <a:pt x="18187" y="923"/>
                </a:cubicBezTo>
                <a:cubicBezTo>
                  <a:pt x="18276" y="972"/>
                  <a:pt x="18349" y="1045"/>
                  <a:pt x="18389" y="1134"/>
                </a:cubicBezTo>
                <a:cubicBezTo>
                  <a:pt x="18543" y="1296"/>
                  <a:pt x="18600" y="1523"/>
                  <a:pt x="18535" y="1733"/>
                </a:cubicBezTo>
                <a:cubicBezTo>
                  <a:pt x="18447" y="2019"/>
                  <a:pt x="18173" y="2219"/>
                  <a:pt x="17872" y="2219"/>
                </a:cubicBezTo>
                <a:cubicBezTo>
                  <a:pt x="17867" y="2219"/>
                  <a:pt x="17861" y="2219"/>
                  <a:pt x="17855" y="2219"/>
                </a:cubicBezTo>
                <a:cubicBezTo>
                  <a:pt x="17563" y="2219"/>
                  <a:pt x="17183" y="2000"/>
                  <a:pt x="17110" y="1693"/>
                </a:cubicBezTo>
                <a:cubicBezTo>
                  <a:pt x="17029" y="1320"/>
                  <a:pt x="17296" y="1045"/>
                  <a:pt x="17612" y="915"/>
                </a:cubicBezTo>
                <a:lnTo>
                  <a:pt x="17628" y="397"/>
                </a:lnTo>
                <a:cubicBezTo>
                  <a:pt x="17628" y="154"/>
                  <a:pt x="17628" y="97"/>
                  <a:pt x="17628" y="0"/>
                </a:cubicBezTo>
                <a:lnTo>
                  <a:pt x="15498" y="0"/>
                </a:lnTo>
                <a:cubicBezTo>
                  <a:pt x="15498" y="73"/>
                  <a:pt x="15498" y="170"/>
                  <a:pt x="15498" y="397"/>
                </a:cubicBezTo>
                <a:lnTo>
                  <a:pt x="15515" y="875"/>
                </a:lnTo>
                <a:cubicBezTo>
                  <a:pt x="15555" y="891"/>
                  <a:pt x="15587" y="907"/>
                  <a:pt x="15628" y="923"/>
                </a:cubicBezTo>
                <a:cubicBezTo>
                  <a:pt x="15717" y="972"/>
                  <a:pt x="15782" y="1045"/>
                  <a:pt x="15830" y="1134"/>
                </a:cubicBezTo>
                <a:cubicBezTo>
                  <a:pt x="15976" y="1296"/>
                  <a:pt x="16033" y="1523"/>
                  <a:pt x="15976" y="1733"/>
                </a:cubicBezTo>
                <a:cubicBezTo>
                  <a:pt x="15881" y="2019"/>
                  <a:pt x="15614" y="2219"/>
                  <a:pt x="15306" y="2219"/>
                </a:cubicBezTo>
                <a:cubicBezTo>
                  <a:pt x="15300" y="2219"/>
                  <a:pt x="15294" y="2219"/>
                  <a:pt x="15288" y="2219"/>
                </a:cubicBezTo>
                <a:cubicBezTo>
                  <a:pt x="14996" y="2219"/>
                  <a:pt x="14616" y="2000"/>
                  <a:pt x="14551" y="1693"/>
                </a:cubicBezTo>
                <a:cubicBezTo>
                  <a:pt x="14462" y="1320"/>
                  <a:pt x="14729" y="1045"/>
                  <a:pt x="15045" y="915"/>
                </a:cubicBezTo>
                <a:lnTo>
                  <a:pt x="15061" y="397"/>
                </a:lnTo>
                <a:cubicBezTo>
                  <a:pt x="15069" y="170"/>
                  <a:pt x="15061" y="106"/>
                  <a:pt x="15061" y="0"/>
                </a:cubicBezTo>
                <a:lnTo>
                  <a:pt x="12932" y="0"/>
                </a:lnTo>
                <a:cubicBezTo>
                  <a:pt x="12940" y="235"/>
                  <a:pt x="12932" y="187"/>
                  <a:pt x="12932" y="397"/>
                </a:cubicBezTo>
                <a:lnTo>
                  <a:pt x="12948" y="875"/>
                </a:lnTo>
                <a:cubicBezTo>
                  <a:pt x="12988" y="891"/>
                  <a:pt x="13021" y="907"/>
                  <a:pt x="13061" y="923"/>
                </a:cubicBezTo>
                <a:cubicBezTo>
                  <a:pt x="13150" y="972"/>
                  <a:pt x="13215" y="1045"/>
                  <a:pt x="13264" y="1134"/>
                </a:cubicBezTo>
                <a:cubicBezTo>
                  <a:pt x="13409" y="1296"/>
                  <a:pt x="13466" y="1523"/>
                  <a:pt x="13409" y="1733"/>
                </a:cubicBezTo>
                <a:cubicBezTo>
                  <a:pt x="13314" y="2019"/>
                  <a:pt x="13048" y="2219"/>
                  <a:pt x="12739" y="2219"/>
                </a:cubicBezTo>
                <a:cubicBezTo>
                  <a:pt x="12733" y="2219"/>
                  <a:pt x="12727" y="2219"/>
                  <a:pt x="12721" y="2219"/>
                </a:cubicBezTo>
                <a:cubicBezTo>
                  <a:pt x="12430" y="2219"/>
                  <a:pt x="12049" y="2000"/>
                  <a:pt x="11976" y="1693"/>
                </a:cubicBezTo>
                <a:cubicBezTo>
                  <a:pt x="11895" y="1320"/>
                  <a:pt x="12162" y="1045"/>
                  <a:pt x="12478" y="915"/>
                </a:cubicBezTo>
                <a:lnTo>
                  <a:pt x="12494" y="397"/>
                </a:lnTo>
                <a:cubicBezTo>
                  <a:pt x="12503" y="187"/>
                  <a:pt x="12486" y="227"/>
                  <a:pt x="12494" y="0"/>
                </a:cubicBezTo>
                <a:lnTo>
                  <a:pt x="10373" y="0"/>
                </a:lnTo>
                <a:lnTo>
                  <a:pt x="10373" y="397"/>
                </a:lnTo>
                <a:lnTo>
                  <a:pt x="10389" y="875"/>
                </a:lnTo>
                <a:cubicBezTo>
                  <a:pt x="10422" y="891"/>
                  <a:pt x="10462" y="907"/>
                  <a:pt x="10503" y="923"/>
                </a:cubicBezTo>
                <a:cubicBezTo>
                  <a:pt x="10584" y="972"/>
                  <a:pt x="10656" y="1045"/>
                  <a:pt x="10705" y="1134"/>
                </a:cubicBezTo>
                <a:cubicBezTo>
                  <a:pt x="10851" y="1296"/>
                  <a:pt x="10907" y="1523"/>
                  <a:pt x="10843" y="1733"/>
                </a:cubicBezTo>
                <a:cubicBezTo>
                  <a:pt x="10755" y="2019"/>
                  <a:pt x="10481" y="2219"/>
                  <a:pt x="10180" y="2219"/>
                </a:cubicBezTo>
                <a:cubicBezTo>
                  <a:pt x="10174" y="2219"/>
                  <a:pt x="10168" y="2219"/>
                  <a:pt x="10162" y="2219"/>
                </a:cubicBezTo>
                <a:cubicBezTo>
                  <a:pt x="9871" y="2219"/>
                  <a:pt x="9490" y="2000"/>
                  <a:pt x="9418" y="1693"/>
                </a:cubicBezTo>
                <a:cubicBezTo>
                  <a:pt x="9337" y="1320"/>
                  <a:pt x="9604" y="1045"/>
                  <a:pt x="9920" y="915"/>
                </a:cubicBezTo>
                <a:lnTo>
                  <a:pt x="9936" y="397"/>
                </a:lnTo>
                <a:cubicBezTo>
                  <a:pt x="9936" y="203"/>
                  <a:pt x="9928" y="211"/>
                  <a:pt x="9936" y="0"/>
                </a:cubicBezTo>
                <a:lnTo>
                  <a:pt x="7814" y="0"/>
                </a:lnTo>
                <a:lnTo>
                  <a:pt x="7814" y="397"/>
                </a:lnTo>
                <a:lnTo>
                  <a:pt x="7831" y="875"/>
                </a:lnTo>
                <a:cubicBezTo>
                  <a:pt x="7871" y="891"/>
                  <a:pt x="7912" y="907"/>
                  <a:pt x="7944" y="923"/>
                </a:cubicBezTo>
                <a:cubicBezTo>
                  <a:pt x="8033" y="972"/>
                  <a:pt x="8106" y="1045"/>
                  <a:pt x="8146" y="1134"/>
                </a:cubicBezTo>
                <a:cubicBezTo>
                  <a:pt x="8292" y="1296"/>
                  <a:pt x="8349" y="1523"/>
                  <a:pt x="8292" y="1733"/>
                </a:cubicBezTo>
                <a:cubicBezTo>
                  <a:pt x="8197" y="2019"/>
                  <a:pt x="7930" y="2219"/>
                  <a:pt x="7622" y="2219"/>
                </a:cubicBezTo>
                <a:cubicBezTo>
                  <a:pt x="7616" y="2219"/>
                  <a:pt x="7610" y="2219"/>
                  <a:pt x="7604" y="2219"/>
                </a:cubicBezTo>
                <a:cubicBezTo>
                  <a:pt x="7312" y="2219"/>
                  <a:pt x="6940" y="2000"/>
                  <a:pt x="6867" y="1693"/>
                </a:cubicBezTo>
                <a:cubicBezTo>
                  <a:pt x="6778" y="1320"/>
                  <a:pt x="7045" y="1045"/>
                  <a:pt x="7369" y="915"/>
                </a:cubicBezTo>
                <a:cubicBezTo>
                  <a:pt x="7369" y="745"/>
                  <a:pt x="7377" y="567"/>
                  <a:pt x="7385" y="397"/>
                </a:cubicBezTo>
                <a:cubicBezTo>
                  <a:pt x="7385" y="219"/>
                  <a:pt x="7385" y="195"/>
                  <a:pt x="7385" y="0"/>
                </a:cubicBezTo>
                <a:lnTo>
                  <a:pt x="5264" y="0"/>
                </a:lnTo>
                <a:lnTo>
                  <a:pt x="5264" y="397"/>
                </a:lnTo>
                <a:cubicBezTo>
                  <a:pt x="5264" y="543"/>
                  <a:pt x="5272" y="713"/>
                  <a:pt x="5272" y="875"/>
                </a:cubicBezTo>
                <a:cubicBezTo>
                  <a:pt x="5312" y="891"/>
                  <a:pt x="5353" y="907"/>
                  <a:pt x="5385" y="923"/>
                </a:cubicBezTo>
                <a:cubicBezTo>
                  <a:pt x="5474" y="972"/>
                  <a:pt x="5547" y="1045"/>
                  <a:pt x="5588" y="1134"/>
                </a:cubicBezTo>
                <a:cubicBezTo>
                  <a:pt x="5733" y="1296"/>
                  <a:pt x="5790" y="1523"/>
                  <a:pt x="5733" y="1733"/>
                </a:cubicBezTo>
                <a:cubicBezTo>
                  <a:pt x="5638" y="2019"/>
                  <a:pt x="5372" y="2219"/>
                  <a:pt x="5063" y="2219"/>
                </a:cubicBezTo>
                <a:cubicBezTo>
                  <a:pt x="5057" y="2219"/>
                  <a:pt x="5051" y="2219"/>
                  <a:pt x="5045" y="2219"/>
                </a:cubicBezTo>
                <a:cubicBezTo>
                  <a:pt x="4754" y="2219"/>
                  <a:pt x="4381" y="2000"/>
                  <a:pt x="4308" y="1693"/>
                </a:cubicBezTo>
                <a:cubicBezTo>
                  <a:pt x="4227" y="1320"/>
                  <a:pt x="4495" y="1045"/>
                  <a:pt x="4810" y="915"/>
                </a:cubicBezTo>
                <a:cubicBezTo>
                  <a:pt x="4810" y="745"/>
                  <a:pt x="4819" y="567"/>
                  <a:pt x="4827" y="397"/>
                </a:cubicBezTo>
                <a:lnTo>
                  <a:pt x="4827" y="0"/>
                </a:lnTo>
                <a:lnTo>
                  <a:pt x="2713" y="0"/>
                </a:lnTo>
                <a:lnTo>
                  <a:pt x="2713" y="397"/>
                </a:lnTo>
                <a:cubicBezTo>
                  <a:pt x="2713" y="551"/>
                  <a:pt x="2721" y="713"/>
                  <a:pt x="2721" y="875"/>
                </a:cubicBezTo>
                <a:cubicBezTo>
                  <a:pt x="2762" y="891"/>
                  <a:pt x="2802" y="907"/>
                  <a:pt x="2835" y="923"/>
                </a:cubicBezTo>
                <a:cubicBezTo>
                  <a:pt x="2924" y="972"/>
                  <a:pt x="2997" y="1045"/>
                  <a:pt x="3037" y="1134"/>
                </a:cubicBezTo>
                <a:cubicBezTo>
                  <a:pt x="3191" y="1296"/>
                  <a:pt x="3240" y="1523"/>
                  <a:pt x="3183" y="1733"/>
                </a:cubicBezTo>
                <a:cubicBezTo>
                  <a:pt x="3088" y="2019"/>
                  <a:pt x="2821" y="2219"/>
                  <a:pt x="2521" y="2219"/>
                </a:cubicBezTo>
                <a:cubicBezTo>
                  <a:pt x="2515" y="2219"/>
                  <a:pt x="2509" y="2219"/>
                  <a:pt x="2503" y="2219"/>
                </a:cubicBezTo>
                <a:cubicBezTo>
                  <a:pt x="2203" y="2219"/>
                  <a:pt x="1831" y="2000"/>
                  <a:pt x="1758" y="1693"/>
                </a:cubicBezTo>
                <a:cubicBezTo>
                  <a:pt x="1677" y="1320"/>
                  <a:pt x="1944" y="1045"/>
                  <a:pt x="2268" y="915"/>
                </a:cubicBezTo>
                <a:cubicBezTo>
                  <a:pt x="2268" y="745"/>
                  <a:pt x="2276" y="567"/>
                  <a:pt x="2276" y="397"/>
                </a:cubicBezTo>
                <a:lnTo>
                  <a:pt x="227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 rot="6333257">
            <a:off x="2880607" y="5774197"/>
            <a:ext cx="725371" cy="1246440"/>
          </a:xfrm>
          <a:custGeom>
            <a:avLst/>
            <a:gdLst/>
            <a:ahLst/>
            <a:cxnLst/>
            <a:rect l="l" t="t" r="r" b="b"/>
            <a:pathLst>
              <a:path w="18775" h="32262" extrusionOk="0">
                <a:moveTo>
                  <a:pt x="11539" y="9839"/>
                </a:moveTo>
                <a:cubicBezTo>
                  <a:pt x="11540" y="9839"/>
                  <a:pt x="11541" y="9839"/>
                  <a:pt x="11542" y="9839"/>
                </a:cubicBezTo>
                <a:lnTo>
                  <a:pt x="11542" y="9839"/>
                </a:lnTo>
                <a:cubicBezTo>
                  <a:pt x="11542" y="9839"/>
                  <a:pt x="11543" y="9840"/>
                  <a:pt x="11543" y="9840"/>
                </a:cubicBezTo>
                <a:lnTo>
                  <a:pt x="11543" y="9840"/>
                </a:lnTo>
                <a:cubicBezTo>
                  <a:pt x="11542" y="9839"/>
                  <a:pt x="11540" y="9839"/>
                  <a:pt x="11539" y="9839"/>
                </a:cubicBezTo>
                <a:close/>
                <a:moveTo>
                  <a:pt x="10445" y="9705"/>
                </a:moveTo>
                <a:cubicBezTo>
                  <a:pt x="10662" y="9705"/>
                  <a:pt x="10879" y="9721"/>
                  <a:pt x="11095" y="9752"/>
                </a:cubicBezTo>
                <a:lnTo>
                  <a:pt x="11095" y="9752"/>
                </a:lnTo>
                <a:cubicBezTo>
                  <a:pt x="11229" y="10795"/>
                  <a:pt x="10928" y="11809"/>
                  <a:pt x="10083" y="12588"/>
                </a:cubicBezTo>
                <a:cubicBezTo>
                  <a:pt x="9204" y="13399"/>
                  <a:pt x="7980" y="13766"/>
                  <a:pt x="6789" y="13766"/>
                </a:cubicBezTo>
                <a:cubicBezTo>
                  <a:pt x="6551" y="13766"/>
                  <a:pt x="6314" y="13751"/>
                  <a:pt x="6081" y="13723"/>
                </a:cubicBezTo>
                <a:cubicBezTo>
                  <a:pt x="5889" y="13699"/>
                  <a:pt x="5740" y="13676"/>
                  <a:pt x="5598" y="13647"/>
                </a:cubicBezTo>
                <a:lnTo>
                  <a:pt x="5598" y="13647"/>
                </a:lnTo>
                <a:cubicBezTo>
                  <a:pt x="6034" y="12537"/>
                  <a:pt x="6747" y="11427"/>
                  <a:pt x="7709" y="10660"/>
                </a:cubicBezTo>
                <a:cubicBezTo>
                  <a:pt x="8507" y="10024"/>
                  <a:pt x="9470" y="9705"/>
                  <a:pt x="10445" y="9705"/>
                </a:cubicBezTo>
                <a:close/>
                <a:moveTo>
                  <a:pt x="14564" y="19435"/>
                </a:moveTo>
                <a:lnTo>
                  <a:pt x="14564" y="19435"/>
                </a:lnTo>
                <a:cubicBezTo>
                  <a:pt x="14564" y="19444"/>
                  <a:pt x="14564" y="19453"/>
                  <a:pt x="14564" y="19461"/>
                </a:cubicBezTo>
                <a:lnTo>
                  <a:pt x="14564" y="19461"/>
                </a:lnTo>
                <a:cubicBezTo>
                  <a:pt x="14564" y="19461"/>
                  <a:pt x="14563" y="19461"/>
                  <a:pt x="14563" y="19461"/>
                </a:cubicBezTo>
                <a:lnTo>
                  <a:pt x="14563" y="19461"/>
                </a:lnTo>
                <a:cubicBezTo>
                  <a:pt x="14563" y="19453"/>
                  <a:pt x="14564" y="19445"/>
                  <a:pt x="14564" y="19435"/>
                </a:cubicBezTo>
                <a:close/>
                <a:moveTo>
                  <a:pt x="14428" y="19664"/>
                </a:moveTo>
                <a:lnTo>
                  <a:pt x="14428" y="19664"/>
                </a:lnTo>
                <a:cubicBezTo>
                  <a:pt x="14436" y="19665"/>
                  <a:pt x="14444" y="19667"/>
                  <a:pt x="14452" y="19669"/>
                </a:cubicBezTo>
                <a:cubicBezTo>
                  <a:pt x="14443" y="19667"/>
                  <a:pt x="14435" y="19665"/>
                  <a:pt x="14428" y="19664"/>
                </a:cubicBezTo>
                <a:close/>
                <a:moveTo>
                  <a:pt x="14531" y="19694"/>
                </a:moveTo>
                <a:lnTo>
                  <a:pt x="14531" y="19694"/>
                </a:lnTo>
                <a:cubicBezTo>
                  <a:pt x="14531" y="19694"/>
                  <a:pt x="14531" y="19694"/>
                  <a:pt x="14531" y="19695"/>
                </a:cubicBezTo>
                <a:lnTo>
                  <a:pt x="14531" y="19695"/>
                </a:lnTo>
                <a:cubicBezTo>
                  <a:pt x="14531" y="19696"/>
                  <a:pt x="14530" y="19697"/>
                  <a:pt x="14530" y="19698"/>
                </a:cubicBezTo>
                <a:lnTo>
                  <a:pt x="14530" y="19698"/>
                </a:lnTo>
                <a:cubicBezTo>
                  <a:pt x="14530" y="19697"/>
                  <a:pt x="14530" y="19696"/>
                  <a:pt x="14531" y="19694"/>
                </a:cubicBezTo>
                <a:close/>
                <a:moveTo>
                  <a:pt x="14779" y="19781"/>
                </a:moveTo>
                <a:cubicBezTo>
                  <a:pt x="14780" y="19781"/>
                  <a:pt x="14781" y="19782"/>
                  <a:pt x="14782" y="19782"/>
                </a:cubicBezTo>
                <a:lnTo>
                  <a:pt x="14782" y="19782"/>
                </a:lnTo>
                <a:cubicBezTo>
                  <a:pt x="14814" y="19800"/>
                  <a:pt x="14847" y="19818"/>
                  <a:pt x="14880" y="19835"/>
                </a:cubicBezTo>
                <a:lnTo>
                  <a:pt x="14880" y="19835"/>
                </a:lnTo>
                <a:cubicBezTo>
                  <a:pt x="14885" y="19839"/>
                  <a:pt x="14888" y="19841"/>
                  <a:pt x="14887" y="19841"/>
                </a:cubicBezTo>
                <a:cubicBezTo>
                  <a:pt x="14883" y="19841"/>
                  <a:pt x="14854" y="19826"/>
                  <a:pt x="14779" y="19781"/>
                </a:cubicBezTo>
                <a:close/>
                <a:moveTo>
                  <a:pt x="5402" y="20224"/>
                </a:moveTo>
                <a:lnTo>
                  <a:pt x="5402" y="20224"/>
                </a:lnTo>
                <a:cubicBezTo>
                  <a:pt x="5403" y="20227"/>
                  <a:pt x="5404" y="20230"/>
                  <a:pt x="5405" y="20233"/>
                </a:cubicBezTo>
                <a:cubicBezTo>
                  <a:pt x="5404" y="20229"/>
                  <a:pt x="5403" y="20227"/>
                  <a:pt x="5402" y="20224"/>
                </a:cubicBezTo>
                <a:close/>
                <a:moveTo>
                  <a:pt x="6201" y="21492"/>
                </a:moveTo>
                <a:cubicBezTo>
                  <a:pt x="6209" y="21500"/>
                  <a:pt x="6216" y="21507"/>
                  <a:pt x="6220" y="21512"/>
                </a:cubicBezTo>
                <a:lnTo>
                  <a:pt x="6220" y="21512"/>
                </a:lnTo>
                <a:cubicBezTo>
                  <a:pt x="6211" y="21507"/>
                  <a:pt x="6204" y="21503"/>
                  <a:pt x="6203" y="21503"/>
                </a:cubicBezTo>
                <a:lnTo>
                  <a:pt x="6203" y="21503"/>
                </a:lnTo>
                <a:cubicBezTo>
                  <a:pt x="6201" y="21503"/>
                  <a:pt x="6207" y="21509"/>
                  <a:pt x="6227" y="21522"/>
                </a:cubicBezTo>
                <a:lnTo>
                  <a:pt x="6227" y="21522"/>
                </a:lnTo>
                <a:cubicBezTo>
                  <a:pt x="6227" y="21521"/>
                  <a:pt x="6224" y="21517"/>
                  <a:pt x="6220" y="21512"/>
                </a:cubicBezTo>
                <a:lnTo>
                  <a:pt x="6220" y="21512"/>
                </a:lnTo>
                <a:cubicBezTo>
                  <a:pt x="6225" y="21514"/>
                  <a:pt x="6229" y="21517"/>
                  <a:pt x="6235" y="21520"/>
                </a:cubicBezTo>
                <a:lnTo>
                  <a:pt x="6235" y="21520"/>
                </a:lnTo>
                <a:cubicBezTo>
                  <a:pt x="6221" y="21509"/>
                  <a:pt x="6209" y="21499"/>
                  <a:pt x="6201" y="21492"/>
                </a:cubicBezTo>
                <a:close/>
                <a:moveTo>
                  <a:pt x="6375" y="21627"/>
                </a:moveTo>
                <a:lnTo>
                  <a:pt x="6375" y="21627"/>
                </a:lnTo>
                <a:cubicBezTo>
                  <a:pt x="6416" y="21647"/>
                  <a:pt x="6467" y="21686"/>
                  <a:pt x="6462" y="21686"/>
                </a:cubicBezTo>
                <a:cubicBezTo>
                  <a:pt x="6459" y="21686"/>
                  <a:pt x="6435" y="21671"/>
                  <a:pt x="6375" y="21627"/>
                </a:cubicBezTo>
                <a:close/>
                <a:moveTo>
                  <a:pt x="13539" y="19563"/>
                </a:moveTo>
                <a:cubicBezTo>
                  <a:pt x="13800" y="19563"/>
                  <a:pt x="14065" y="19593"/>
                  <a:pt x="14362" y="19651"/>
                </a:cubicBezTo>
                <a:lnTo>
                  <a:pt x="14362" y="19651"/>
                </a:lnTo>
                <a:cubicBezTo>
                  <a:pt x="14361" y="19651"/>
                  <a:pt x="14361" y="19650"/>
                  <a:pt x="14360" y="19650"/>
                </a:cubicBezTo>
                <a:lnTo>
                  <a:pt x="14360" y="19650"/>
                </a:lnTo>
                <a:cubicBezTo>
                  <a:pt x="14356" y="19650"/>
                  <a:pt x="14474" y="19677"/>
                  <a:pt x="14524" y="19692"/>
                </a:cubicBezTo>
                <a:lnTo>
                  <a:pt x="14524" y="19692"/>
                </a:lnTo>
                <a:cubicBezTo>
                  <a:pt x="14500" y="19721"/>
                  <a:pt x="14430" y="19855"/>
                  <a:pt x="14394" y="19897"/>
                </a:cubicBezTo>
                <a:cubicBezTo>
                  <a:pt x="14302" y="20001"/>
                  <a:pt x="14196" y="20094"/>
                  <a:pt x="14081" y="20172"/>
                </a:cubicBezTo>
                <a:cubicBezTo>
                  <a:pt x="13177" y="20806"/>
                  <a:pt x="12056" y="21269"/>
                  <a:pt x="11014" y="21622"/>
                </a:cubicBezTo>
                <a:cubicBezTo>
                  <a:pt x="10687" y="21733"/>
                  <a:pt x="10331" y="21835"/>
                  <a:pt x="9972" y="21917"/>
                </a:cubicBezTo>
                <a:lnTo>
                  <a:pt x="9972" y="21917"/>
                </a:lnTo>
                <a:cubicBezTo>
                  <a:pt x="10122" y="21614"/>
                  <a:pt x="10301" y="21325"/>
                  <a:pt x="10516" y="21055"/>
                </a:cubicBezTo>
                <a:cubicBezTo>
                  <a:pt x="11024" y="20420"/>
                  <a:pt x="11687" y="19956"/>
                  <a:pt x="12469" y="19729"/>
                </a:cubicBezTo>
                <a:cubicBezTo>
                  <a:pt x="12861" y="19615"/>
                  <a:pt x="13196" y="19563"/>
                  <a:pt x="13539" y="19563"/>
                </a:cubicBezTo>
                <a:close/>
                <a:moveTo>
                  <a:pt x="11319" y="30029"/>
                </a:moveTo>
                <a:cubicBezTo>
                  <a:pt x="11321" y="30030"/>
                  <a:pt x="11324" y="30031"/>
                  <a:pt x="11326" y="30033"/>
                </a:cubicBezTo>
                <a:lnTo>
                  <a:pt x="11326" y="30033"/>
                </a:lnTo>
                <a:cubicBezTo>
                  <a:pt x="11324" y="30031"/>
                  <a:pt x="11321" y="30030"/>
                  <a:pt x="11319" y="30029"/>
                </a:cubicBezTo>
                <a:close/>
                <a:moveTo>
                  <a:pt x="11354" y="30050"/>
                </a:moveTo>
                <a:cubicBezTo>
                  <a:pt x="11371" y="30061"/>
                  <a:pt x="11384" y="30070"/>
                  <a:pt x="11384" y="30070"/>
                </a:cubicBezTo>
                <a:cubicBezTo>
                  <a:pt x="11384" y="30070"/>
                  <a:pt x="11376" y="30064"/>
                  <a:pt x="11354" y="30050"/>
                </a:cubicBezTo>
                <a:close/>
                <a:moveTo>
                  <a:pt x="7317" y="0"/>
                </a:moveTo>
                <a:cubicBezTo>
                  <a:pt x="7270" y="0"/>
                  <a:pt x="7223" y="6"/>
                  <a:pt x="7178" y="18"/>
                </a:cubicBezTo>
                <a:lnTo>
                  <a:pt x="7180" y="16"/>
                </a:lnTo>
                <a:lnTo>
                  <a:pt x="7180" y="16"/>
                </a:lnTo>
                <a:cubicBezTo>
                  <a:pt x="5272" y="516"/>
                  <a:pt x="3590" y="2046"/>
                  <a:pt x="2379" y="3540"/>
                </a:cubicBezTo>
                <a:cubicBezTo>
                  <a:pt x="1125" y="5085"/>
                  <a:pt x="1" y="7133"/>
                  <a:pt x="354" y="9187"/>
                </a:cubicBezTo>
                <a:cubicBezTo>
                  <a:pt x="528" y="10208"/>
                  <a:pt x="1128" y="11231"/>
                  <a:pt x="1751" y="12044"/>
                </a:cubicBezTo>
                <a:cubicBezTo>
                  <a:pt x="2202" y="12632"/>
                  <a:pt x="2716" y="13169"/>
                  <a:pt x="3288" y="13637"/>
                </a:cubicBezTo>
                <a:lnTo>
                  <a:pt x="3288" y="13637"/>
                </a:lnTo>
                <a:cubicBezTo>
                  <a:pt x="3104" y="14426"/>
                  <a:pt x="3013" y="15234"/>
                  <a:pt x="3009" y="16020"/>
                </a:cubicBezTo>
                <a:cubicBezTo>
                  <a:pt x="2996" y="18411"/>
                  <a:pt x="3836" y="20793"/>
                  <a:pt x="5734" y="22337"/>
                </a:cubicBezTo>
                <a:cubicBezTo>
                  <a:pt x="6244" y="22751"/>
                  <a:pt x="6803" y="23099"/>
                  <a:pt x="7400" y="23354"/>
                </a:cubicBezTo>
                <a:lnTo>
                  <a:pt x="7400" y="23354"/>
                </a:lnTo>
                <a:cubicBezTo>
                  <a:pt x="7276" y="25244"/>
                  <a:pt x="7763" y="27144"/>
                  <a:pt x="8821" y="28743"/>
                </a:cubicBezTo>
                <a:cubicBezTo>
                  <a:pt x="10106" y="30685"/>
                  <a:pt x="12297" y="32262"/>
                  <a:pt x="14686" y="32262"/>
                </a:cubicBezTo>
                <a:cubicBezTo>
                  <a:pt x="14772" y="32262"/>
                  <a:pt x="14859" y="32260"/>
                  <a:pt x="14945" y="32256"/>
                </a:cubicBezTo>
                <a:cubicBezTo>
                  <a:pt x="16208" y="32195"/>
                  <a:pt x="17351" y="31684"/>
                  <a:pt x="18385" y="30981"/>
                </a:cubicBezTo>
                <a:cubicBezTo>
                  <a:pt x="18775" y="30716"/>
                  <a:pt x="17560" y="29348"/>
                  <a:pt x="16835" y="29348"/>
                </a:cubicBezTo>
                <a:cubicBezTo>
                  <a:pt x="16743" y="29348"/>
                  <a:pt x="16660" y="29370"/>
                  <a:pt x="16588" y="29418"/>
                </a:cubicBezTo>
                <a:cubicBezTo>
                  <a:pt x="15622" y="30074"/>
                  <a:pt x="14460" y="30554"/>
                  <a:pt x="13283" y="30554"/>
                </a:cubicBezTo>
                <a:cubicBezTo>
                  <a:pt x="12954" y="30554"/>
                  <a:pt x="12623" y="30517"/>
                  <a:pt x="12295" y="30434"/>
                </a:cubicBezTo>
                <a:cubicBezTo>
                  <a:pt x="12025" y="30369"/>
                  <a:pt x="11765" y="30270"/>
                  <a:pt x="11519" y="30139"/>
                </a:cubicBezTo>
                <a:cubicBezTo>
                  <a:pt x="11459" y="30108"/>
                  <a:pt x="11400" y="30075"/>
                  <a:pt x="11341" y="30042"/>
                </a:cubicBezTo>
                <a:lnTo>
                  <a:pt x="11341" y="30042"/>
                </a:lnTo>
                <a:cubicBezTo>
                  <a:pt x="11325" y="30031"/>
                  <a:pt x="11303" y="30016"/>
                  <a:pt x="11274" y="29997"/>
                </a:cubicBezTo>
                <a:cubicBezTo>
                  <a:pt x="11210" y="29954"/>
                  <a:pt x="11148" y="29909"/>
                  <a:pt x="11086" y="29863"/>
                </a:cubicBezTo>
                <a:lnTo>
                  <a:pt x="11086" y="29863"/>
                </a:lnTo>
                <a:cubicBezTo>
                  <a:pt x="11131" y="29896"/>
                  <a:pt x="11150" y="29909"/>
                  <a:pt x="11151" y="29909"/>
                </a:cubicBezTo>
                <a:cubicBezTo>
                  <a:pt x="11155" y="29909"/>
                  <a:pt x="10984" y="29777"/>
                  <a:pt x="10976" y="29768"/>
                </a:cubicBezTo>
                <a:cubicBezTo>
                  <a:pt x="10678" y="29509"/>
                  <a:pt x="10327" y="29073"/>
                  <a:pt x="10027" y="28493"/>
                </a:cubicBezTo>
                <a:cubicBezTo>
                  <a:pt x="9337" y="27155"/>
                  <a:pt x="9166" y="25627"/>
                  <a:pt x="9349" y="24145"/>
                </a:cubicBezTo>
                <a:cubicBezTo>
                  <a:pt x="9363" y="24036"/>
                  <a:pt x="9378" y="23928"/>
                  <a:pt x="9396" y="23820"/>
                </a:cubicBezTo>
                <a:lnTo>
                  <a:pt x="9396" y="23820"/>
                </a:lnTo>
                <a:cubicBezTo>
                  <a:pt x="9512" y="23826"/>
                  <a:pt x="9629" y="23829"/>
                  <a:pt x="9745" y="23829"/>
                </a:cubicBezTo>
                <a:cubicBezTo>
                  <a:pt x="11066" y="23829"/>
                  <a:pt x="12368" y="23457"/>
                  <a:pt x="13576" y="22940"/>
                </a:cubicBezTo>
                <a:cubicBezTo>
                  <a:pt x="14372" y="22599"/>
                  <a:pt x="15249" y="22217"/>
                  <a:pt x="15944" y="21691"/>
                </a:cubicBezTo>
                <a:cubicBezTo>
                  <a:pt x="16239" y="21468"/>
                  <a:pt x="16470" y="21138"/>
                  <a:pt x="16465" y="20755"/>
                </a:cubicBezTo>
                <a:cubicBezTo>
                  <a:pt x="16457" y="20086"/>
                  <a:pt x="15923" y="19490"/>
                  <a:pt x="15455" y="19074"/>
                </a:cubicBezTo>
                <a:cubicBezTo>
                  <a:pt x="14955" y="18630"/>
                  <a:pt x="14369" y="18295"/>
                  <a:pt x="13731" y="18092"/>
                </a:cubicBezTo>
                <a:cubicBezTo>
                  <a:pt x="13237" y="17937"/>
                  <a:pt x="12713" y="17854"/>
                  <a:pt x="12191" y="17854"/>
                </a:cubicBezTo>
                <a:cubicBezTo>
                  <a:pt x="11512" y="17854"/>
                  <a:pt x="10835" y="17993"/>
                  <a:pt x="10226" y="18295"/>
                </a:cubicBezTo>
                <a:cubicBezTo>
                  <a:pt x="8798" y="19001"/>
                  <a:pt x="7985" y="20364"/>
                  <a:pt x="7622" y="21880"/>
                </a:cubicBezTo>
                <a:cubicBezTo>
                  <a:pt x="7609" y="21936"/>
                  <a:pt x="7596" y="21993"/>
                  <a:pt x="7583" y="22050"/>
                </a:cubicBezTo>
                <a:lnTo>
                  <a:pt x="7583" y="22050"/>
                </a:lnTo>
                <a:cubicBezTo>
                  <a:pt x="7518" y="22040"/>
                  <a:pt x="7454" y="22029"/>
                  <a:pt x="7389" y="22017"/>
                </a:cubicBezTo>
                <a:cubicBezTo>
                  <a:pt x="7357" y="22011"/>
                  <a:pt x="7203" y="21972"/>
                  <a:pt x="7196" y="21972"/>
                </a:cubicBezTo>
                <a:lnTo>
                  <a:pt x="7196" y="21972"/>
                </a:lnTo>
                <a:cubicBezTo>
                  <a:pt x="7194" y="21972"/>
                  <a:pt x="7207" y="21976"/>
                  <a:pt x="7243" y="21987"/>
                </a:cubicBezTo>
                <a:lnTo>
                  <a:pt x="7243" y="21987"/>
                </a:lnTo>
                <a:cubicBezTo>
                  <a:pt x="7181" y="21970"/>
                  <a:pt x="7118" y="21953"/>
                  <a:pt x="7057" y="21932"/>
                </a:cubicBezTo>
                <a:cubicBezTo>
                  <a:pt x="6983" y="21908"/>
                  <a:pt x="6913" y="21886"/>
                  <a:pt x="6843" y="21859"/>
                </a:cubicBezTo>
                <a:cubicBezTo>
                  <a:pt x="6797" y="21842"/>
                  <a:pt x="6737" y="21816"/>
                  <a:pt x="6699" y="21799"/>
                </a:cubicBezTo>
                <a:lnTo>
                  <a:pt x="6699" y="21799"/>
                </a:lnTo>
                <a:cubicBezTo>
                  <a:pt x="6593" y="21738"/>
                  <a:pt x="6481" y="21664"/>
                  <a:pt x="6372" y="21625"/>
                </a:cubicBezTo>
                <a:lnTo>
                  <a:pt x="6372" y="21625"/>
                </a:lnTo>
                <a:cubicBezTo>
                  <a:pt x="6367" y="21622"/>
                  <a:pt x="6362" y="21618"/>
                  <a:pt x="6357" y="21614"/>
                </a:cubicBezTo>
                <a:cubicBezTo>
                  <a:pt x="6355" y="21613"/>
                  <a:pt x="6353" y="21612"/>
                  <a:pt x="6352" y="21610"/>
                </a:cubicBezTo>
                <a:lnTo>
                  <a:pt x="6352" y="21610"/>
                </a:lnTo>
                <a:cubicBezTo>
                  <a:pt x="6354" y="21614"/>
                  <a:pt x="6354" y="21617"/>
                  <a:pt x="6352" y="21619"/>
                </a:cubicBezTo>
                <a:cubicBezTo>
                  <a:pt x="6352" y="21619"/>
                  <a:pt x="6352" y="21619"/>
                  <a:pt x="6352" y="21619"/>
                </a:cubicBezTo>
                <a:cubicBezTo>
                  <a:pt x="6351" y="21619"/>
                  <a:pt x="6313" y="21588"/>
                  <a:pt x="6275" y="21555"/>
                </a:cubicBezTo>
                <a:lnTo>
                  <a:pt x="6275" y="21555"/>
                </a:lnTo>
                <a:cubicBezTo>
                  <a:pt x="6301" y="21572"/>
                  <a:pt x="6327" y="21592"/>
                  <a:pt x="6352" y="21610"/>
                </a:cubicBezTo>
                <a:lnTo>
                  <a:pt x="6352" y="21610"/>
                </a:lnTo>
                <a:cubicBezTo>
                  <a:pt x="6340" y="21589"/>
                  <a:pt x="6275" y="21545"/>
                  <a:pt x="6235" y="21520"/>
                </a:cubicBezTo>
                <a:lnTo>
                  <a:pt x="6235" y="21520"/>
                </a:lnTo>
                <a:cubicBezTo>
                  <a:pt x="6247" y="21531"/>
                  <a:pt x="6261" y="21543"/>
                  <a:pt x="6275" y="21555"/>
                </a:cubicBezTo>
                <a:lnTo>
                  <a:pt x="6275" y="21555"/>
                </a:lnTo>
                <a:cubicBezTo>
                  <a:pt x="6274" y="21554"/>
                  <a:pt x="6272" y="21553"/>
                  <a:pt x="6271" y="21552"/>
                </a:cubicBezTo>
                <a:cubicBezTo>
                  <a:pt x="6252" y="21540"/>
                  <a:pt x="6237" y="21530"/>
                  <a:pt x="6227" y="21522"/>
                </a:cubicBezTo>
                <a:lnTo>
                  <a:pt x="6227" y="21522"/>
                </a:lnTo>
                <a:cubicBezTo>
                  <a:pt x="6227" y="21523"/>
                  <a:pt x="6226" y="21523"/>
                  <a:pt x="6226" y="21523"/>
                </a:cubicBezTo>
                <a:cubicBezTo>
                  <a:pt x="6226" y="21524"/>
                  <a:pt x="6225" y="21524"/>
                  <a:pt x="6224" y="21524"/>
                </a:cubicBezTo>
                <a:cubicBezTo>
                  <a:pt x="6214" y="21524"/>
                  <a:pt x="6180" y="21488"/>
                  <a:pt x="6139" y="21440"/>
                </a:cubicBezTo>
                <a:lnTo>
                  <a:pt x="6139" y="21440"/>
                </a:lnTo>
                <a:cubicBezTo>
                  <a:pt x="6153" y="21451"/>
                  <a:pt x="6170" y="21466"/>
                  <a:pt x="6191" y="21483"/>
                </a:cubicBezTo>
                <a:cubicBezTo>
                  <a:pt x="6193" y="21485"/>
                  <a:pt x="6196" y="21488"/>
                  <a:pt x="6201" y="21492"/>
                </a:cubicBezTo>
                <a:lnTo>
                  <a:pt x="6201" y="21492"/>
                </a:lnTo>
                <a:cubicBezTo>
                  <a:pt x="6181" y="21472"/>
                  <a:pt x="6152" y="21447"/>
                  <a:pt x="6130" y="21428"/>
                </a:cubicBezTo>
                <a:lnTo>
                  <a:pt x="6130" y="21428"/>
                </a:lnTo>
                <a:cubicBezTo>
                  <a:pt x="6133" y="21432"/>
                  <a:pt x="6136" y="21436"/>
                  <a:pt x="6139" y="21440"/>
                </a:cubicBezTo>
                <a:lnTo>
                  <a:pt x="6139" y="21440"/>
                </a:lnTo>
                <a:cubicBezTo>
                  <a:pt x="6107" y="21412"/>
                  <a:pt x="6095" y="21402"/>
                  <a:pt x="6096" y="21402"/>
                </a:cubicBezTo>
                <a:lnTo>
                  <a:pt x="6096" y="21402"/>
                </a:lnTo>
                <a:cubicBezTo>
                  <a:pt x="6097" y="21402"/>
                  <a:pt x="6111" y="21413"/>
                  <a:pt x="6130" y="21428"/>
                </a:cubicBezTo>
                <a:lnTo>
                  <a:pt x="6130" y="21428"/>
                </a:lnTo>
                <a:cubicBezTo>
                  <a:pt x="6052" y="21336"/>
                  <a:pt x="5957" y="21209"/>
                  <a:pt x="5955" y="21209"/>
                </a:cubicBezTo>
                <a:lnTo>
                  <a:pt x="5955" y="21209"/>
                </a:lnTo>
                <a:cubicBezTo>
                  <a:pt x="5954" y="21209"/>
                  <a:pt x="5981" y="21246"/>
                  <a:pt x="6052" y="21346"/>
                </a:cubicBezTo>
                <a:lnTo>
                  <a:pt x="6052" y="21346"/>
                </a:lnTo>
                <a:cubicBezTo>
                  <a:pt x="5961" y="21219"/>
                  <a:pt x="5865" y="21095"/>
                  <a:pt x="5776" y="20966"/>
                </a:cubicBezTo>
                <a:cubicBezTo>
                  <a:pt x="5773" y="20962"/>
                  <a:pt x="5770" y="20958"/>
                  <a:pt x="5767" y="20954"/>
                </a:cubicBezTo>
                <a:lnTo>
                  <a:pt x="5767" y="20954"/>
                </a:lnTo>
                <a:cubicBezTo>
                  <a:pt x="5767" y="20953"/>
                  <a:pt x="5767" y="20952"/>
                  <a:pt x="5766" y="20952"/>
                </a:cubicBezTo>
                <a:cubicBezTo>
                  <a:pt x="5726" y="20872"/>
                  <a:pt x="5677" y="20795"/>
                  <a:pt x="5633" y="20715"/>
                </a:cubicBezTo>
                <a:cubicBezTo>
                  <a:pt x="5566" y="20586"/>
                  <a:pt x="5504" y="20453"/>
                  <a:pt x="5443" y="20320"/>
                </a:cubicBezTo>
                <a:cubicBezTo>
                  <a:pt x="5403" y="20231"/>
                  <a:pt x="5389" y="20194"/>
                  <a:pt x="5389" y="20194"/>
                </a:cubicBezTo>
                <a:lnTo>
                  <a:pt x="5389" y="20194"/>
                </a:lnTo>
                <a:cubicBezTo>
                  <a:pt x="5390" y="20194"/>
                  <a:pt x="5394" y="20204"/>
                  <a:pt x="5402" y="20224"/>
                </a:cubicBezTo>
                <a:lnTo>
                  <a:pt x="5402" y="20224"/>
                </a:lnTo>
                <a:cubicBezTo>
                  <a:pt x="5371" y="20140"/>
                  <a:pt x="5339" y="20055"/>
                  <a:pt x="5311" y="19969"/>
                </a:cubicBezTo>
                <a:cubicBezTo>
                  <a:pt x="5204" y="19653"/>
                  <a:pt x="5119" y="19330"/>
                  <a:pt x="5055" y="19003"/>
                </a:cubicBezTo>
                <a:cubicBezTo>
                  <a:pt x="5023" y="18840"/>
                  <a:pt x="4994" y="18677"/>
                  <a:pt x="4972" y="18512"/>
                </a:cubicBezTo>
                <a:cubicBezTo>
                  <a:pt x="4950" y="18370"/>
                  <a:pt x="4935" y="18228"/>
                  <a:pt x="4927" y="18086"/>
                </a:cubicBezTo>
                <a:cubicBezTo>
                  <a:pt x="4852" y="16991"/>
                  <a:pt x="4951" y="15894"/>
                  <a:pt x="5219" y="14834"/>
                </a:cubicBezTo>
                <a:lnTo>
                  <a:pt x="5219" y="14834"/>
                </a:lnTo>
                <a:cubicBezTo>
                  <a:pt x="6150" y="15248"/>
                  <a:pt x="7154" y="15482"/>
                  <a:pt x="8171" y="15482"/>
                </a:cubicBezTo>
                <a:cubicBezTo>
                  <a:pt x="8537" y="15482"/>
                  <a:pt x="8905" y="15452"/>
                  <a:pt x="9271" y="15389"/>
                </a:cubicBezTo>
                <a:cubicBezTo>
                  <a:pt x="10600" y="15160"/>
                  <a:pt x="11976" y="14429"/>
                  <a:pt x="12623" y="13197"/>
                </a:cubicBezTo>
                <a:cubicBezTo>
                  <a:pt x="12955" y="12569"/>
                  <a:pt x="13097" y="11858"/>
                  <a:pt x="13033" y="11151"/>
                </a:cubicBezTo>
                <a:cubicBezTo>
                  <a:pt x="13000" y="10731"/>
                  <a:pt x="12912" y="10318"/>
                  <a:pt x="12773" y="9921"/>
                </a:cubicBezTo>
                <a:cubicBezTo>
                  <a:pt x="12485" y="9107"/>
                  <a:pt x="11837" y="8590"/>
                  <a:pt x="11032" y="8326"/>
                </a:cubicBezTo>
                <a:cubicBezTo>
                  <a:pt x="10393" y="8117"/>
                  <a:pt x="9751" y="8011"/>
                  <a:pt x="9124" y="8011"/>
                </a:cubicBezTo>
                <a:cubicBezTo>
                  <a:pt x="7607" y="8011"/>
                  <a:pt x="6181" y="8630"/>
                  <a:pt x="5109" y="9884"/>
                </a:cubicBezTo>
                <a:cubicBezTo>
                  <a:pt x="4429" y="10679"/>
                  <a:pt x="3921" y="11627"/>
                  <a:pt x="3574" y="12637"/>
                </a:cubicBezTo>
                <a:lnTo>
                  <a:pt x="3574" y="12637"/>
                </a:lnTo>
                <a:cubicBezTo>
                  <a:pt x="3538" y="12600"/>
                  <a:pt x="3485" y="12547"/>
                  <a:pt x="3474" y="12536"/>
                </a:cubicBezTo>
                <a:cubicBezTo>
                  <a:pt x="3403" y="12462"/>
                  <a:pt x="3336" y="12387"/>
                  <a:pt x="3269" y="12312"/>
                </a:cubicBezTo>
                <a:cubicBezTo>
                  <a:pt x="3213" y="12247"/>
                  <a:pt x="3194" y="12226"/>
                  <a:pt x="3195" y="12226"/>
                </a:cubicBezTo>
                <a:lnTo>
                  <a:pt x="3195" y="12226"/>
                </a:lnTo>
                <a:cubicBezTo>
                  <a:pt x="3196" y="12226"/>
                  <a:pt x="3239" y="12275"/>
                  <a:pt x="3256" y="12296"/>
                </a:cubicBezTo>
                <a:cubicBezTo>
                  <a:pt x="3224" y="12256"/>
                  <a:pt x="3192" y="12215"/>
                  <a:pt x="3161" y="12173"/>
                </a:cubicBezTo>
                <a:cubicBezTo>
                  <a:pt x="2993" y="11945"/>
                  <a:pt x="2900" y="11810"/>
                  <a:pt x="2791" y="11622"/>
                </a:cubicBezTo>
                <a:cubicBezTo>
                  <a:pt x="2309" y="10774"/>
                  <a:pt x="2084" y="9961"/>
                  <a:pt x="2236" y="8984"/>
                </a:cubicBezTo>
                <a:cubicBezTo>
                  <a:pt x="2400" y="7936"/>
                  <a:pt x="2875" y="6967"/>
                  <a:pt x="3451" y="6088"/>
                </a:cubicBezTo>
                <a:cubicBezTo>
                  <a:pt x="4145" y="5039"/>
                  <a:pt x="4988" y="4098"/>
                  <a:pt x="5955" y="3292"/>
                </a:cubicBezTo>
                <a:cubicBezTo>
                  <a:pt x="6776" y="2607"/>
                  <a:pt x="7699" y="1987"/>
                  <a:pt x="8744" y="1716"/>
                </a:cubicBezTo>
                <a:cubicBezTo>
                  <a:pt x="9204" y="1596"/>
                  <a:pt x="8642" y="883"/>
                  <a:pt x="8499" y="728"/>
                </a:cubicBezTo>
                <a:cubicBezTo>
                  <a:pt x="8254" y="463"/>
                  <a:pt x="7751" y="0"/>
                  <a:pt x="7317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 rot="10800000">
            <a:off x="458285" y="3169016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 rot="10800000">
            <a:off x="10414153" y="1443853"/>
            <a:ext cx="328307" cy="306363"/>
          </a:xfrm>
          <a:custGeom>
            <a:avLst/>
            <a:gdLst/>
            <a:ahLst/>
            <a:cxnLst/>
            <a:rect l="l" t="t" r="r" b="b"/>
            <a:pathLst>
              <a:path w="8498" h="7930" extrusionOk="0">
                <a:moveTo>
                  <a:pt x="5850" y="1"/>
                </a:moveTo>
                <a:cubicBezTo>
                  <a:pt x="4962" y="1555"/>
                  <a:pt x="3595" y="2685"/>
                  <a:pt x="2149" y="3881"/>
                </a:cubicBezTo>
                <a:cubicBezTo>
                  <a:pt x="1424" y="4482"/>
                  <a:pt x="673" y="5102"/>
                  <a:pt x="0" y="5774"/>
                </a:cubicBezTo>
                <a:lnTo>
                  <a:pt x="2155" y="7929"/>
                </a:lnTo>
                <a:cubicBezTo>
                  <a:pt x="2726" y="7358"/>
                  <a:pt x="3389" y="6811"/>
                  <a:pt x="4092" y="6231"/>
                </a:cubicBezTo>
                <a:cubicBezTo>
                  <a:pt x="5611" y="4974"/>
                  <a:pt x="7333" y="3551"/>
                  <a:pt x="8498" y="1512"/>
                </a:cubicBezTo>
                <a:lnTo>
                  <a:pt x="5850" y="1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 rot="10800000">
            <a:off x="10742451" y="4486283"/>
            <a:ext cx="693468" cy="828067"/>
          </a:xfrm>
          <a:custGeom>
            <a:avLst/>
            <a:gdLst/>
            <a:ahLst/>
            <a:cxnLst/>
            <a:rect l="l" t="t" r="r" b="b"/>
            <a:pathLst>
              <a:path w="17950" h="21434" extrusionOk="0">
                <a:moveTo>
                  <a:pt x="2976" y="8256"/>
                </a:moveTo>
                <a:cubicBezTo>
                  <a:pt x="2979" y="8259"/>
                  <a:pt x="2982" y="8262"/>
                  <a:pt x="2984" y="8264"/>
                </a:cubicBezTo>
                <a:lnTo>
                  <a:pt x="2984" y="8264"/>
                </a:lnTo>
                <a:cubicBezTo>
                  <a:pt x="2984" y="8264"/>
                  <a:pt x="2984" y="8264"/>
                  <a:pt x="2985" y="8264"/>
                </a:cubicBezTo>
                <a:lnTo>
                  <a:pt x="2985" y="8264"/>
                </a:lnTo>
                <a:cubicBezTo>
                  <a:pt x="2982" y="8262"/>
                  <a:pt x="2979" y="8259"/>
                  <a:pt x="2977" y="8256"/>
                </a:cubicBezTo>
                <a:lnTo>
                  <a:pt x="2977" y="8256"/>
                </a:lnTo>
                <a:cubicBezTo>
                  <a:pt x="2977" y="8256"/>
                  <a:pt x="2976" y="8256"/>
                  <a:pt x="2976" y="8256"/>
                </a:cubicBezTo>
                <a:close/>
                <a:moveTo>
                  <a:pt x="3070" y="8354"/>
                </a:moveTo>
                <a:cubicBezTo>
                  <a:pt x="3094" y="8379"/>
                  <a:pt x="3108" y="8396"/>
                  <a:pt x="3108" y="8396"/>
                </a:cubicBezTo>
                <a:cubicBezTo>
                  <a:pt x="3108" y="8396"/>
                  <a:pt x="3097" y="8384"/>
                  <a:pt x="3070" y="8354"/>
                </a:cubicBezTo>
                <a:close/>
                <a:moveTo>
                  <a:pt x="14914" y="16791"/>
                </a:moveTo>
                <a:cubicBezTo>
                  <a:pt x="14927" y="16804"/>
                  <a:pt x="14940" y="16817"/>
                  <a:pt x="14954" y="16830"/>
                </a:cubicBezTo>
                <a:cubicBezTo>
                  <a:pt x="15016" y="16891"/>
                  <a:pt x="15037" y="16914"/>
                  <a:pt x="15035" y="16914"/>
                </a:cubicBezTo>
                <a:cubicBezTo>
                  <a:pt x="15032" y="16914"/>
                  <a:pt x="14964" y="16850"/>
                  <a:pt x="14914" y="16791"/>
                </a:cubicBezTo>
                <a:close/>
                <a:moveTo>
                  <a:pt x="1603" y="0"/>
                </a:moveTo>
                <a:cubicBezTo>
                  <a:pt x="1509" y="0"/>
                  <a:pt x="1429" y="45"/>
                  <a:pt x="1378" y="156"/>
                </a:cubicBezTo>
                <a:cubicBezTo>
                  <a:pt x="554" y="1957"/>
                  <a:pt x="1" y="4008"/>
                  <a:pt x="618" y="5958"/>
                </a:cubicBezTo>
                <a:cubicBezTo>
                  <a:pt x="1279" y="8059"/>
                  <a:pt x="2876" y="9752"/>
                  <a:pt x="4635" y="11011"/>
                </a:cubicBezTo>
                <a:cubicBezTo>
                  <a:pt x="6145" y="12091"/>
                  <a:pt x="7866" y="12858"/>
                  <a:pt x="9541" y="13636"/>
                </a:cubicBezTo>
                <a:cubicBezTo>
                  <a:pt x="10380" y="14026"/>
                  <a:pt x="11220" y="14417"/>
                  <a:pt x="12042" y="14844"/>
                </a:cubicBezTo>
                <a:lnTo>
                  <a:pt x="12181" y="14917"/>
                </a:lnTo>
                <a:lnTo>
                  <a:pt x="12181" y="14917"/>
                </a:lnTo>
                <a:cubicBezTo>
                  <a:pt x="12186" y="14919"/>
                  <a:pt x="12191" y="14922"/>
                  <a:pt x="12196" y="14925"/>
                </a:cubicBezTo>
                <a:cubicBezTo>
                  <a:pt x="12299" y="14980"/>
                  <a:pt x="12401" y="15035"/>
                  <a:pt x="12503" y="15093"/>
                </a:cubicBezTo>
                <a:cubicBezTo>
                  <a:pt x="12704" y="15205"/>
                  <a:pt x="12903" y="15321"/>
                  <a:pt x="13101" y="15440"/>
                </a:cubicBezTo>
                <a:cubicBezTo>
                  <a:pt x="13273" y="15543"/>
                  <a:pt x="13444" y="15652"/>
                  <a:pt x="13613" y="15762"/>
                </a:cubicBezTo>
                <a:cubicBezTo>
                  <a:pt x="13708" y="15823"/>
                  <a:pt x="13800" y="15887"/>
                  <a:pt x="13893" y="15949"/>
                </a:cubicBezTo>
                <a:cubicBezTo>
                  <a:pt x="13919" y="15968"/>
                  <a:pt x="14022" y="16041"/>
                  <a:pt x="14088" y="16087"/>
                </a:cubicBezTo>
                <a:lnTo>
                  <a:pt x="14088" y="16087"/>
                </a:lnTo>
                <a:cubicBezTo>
                  <a:pt x="14148" y="16133"/>
                  <a:pt x="14265" y="16220"/>
                  <a:pt x="14291" y="16242"/>
                </a:cubicBezTo>
                <a:cubicBezTo>
                  <a:pt x="14377" y="16309"/>
                  <a:pt x="14460" y="16377"/>
                  <a:pt x="14545" y="16448"/>
                </a:cubicBezTo>
                <a:cubicBezTo>
                  <a:pt x="14570" y="16469"/>
                  <a:pt x="14607" y="16509"/>
                  <a:pt x="14647" y="16550"/>
                </a:cubicBezTo>
                <a:lnTo>
                  <a:pt x="14647" y="16550"/>
                </a:lnTo>
                <a:cubicBezTo>
                  <a:pt x="14648" y="16549"/>
                  <a:pt x="14649" y="16549"/>
                  <a:pt x="14651" y="16549"/>
                </a:cubicBezTo>
                <a:cubicBezTo>
                  <a:pt x="14662" y="16549"/>
                  <a:pt x="14686" y="16564"/>
                  <a:pt x="14727" y="16606"/>
                </a:cubicBezTo>
                <a:cubicBezTo>
                  <a:pt x="14751" y="16631"/>
                  <a:pt x="14776" y="16655"/>
                  <a:pt x="14801" y="16679"/>
                </a:cubicBezTo>
                <a:lnTo>
                  <a:pt x="14801" y="16679"/>
                </a:lnTo>
                <a:cubicBezTo>
                  <a:pt x="14757" y="16659"/>
                  <a:pt x="14699" y="16604"/>
                  <a:pt x="14647" y="16550"/>
                </a:cubicBezTo>
                <a:lnTo>
                  <a:pt x="14647" y="16550"/>
                </a:lnTo>
                <a:cubicBezTo>
                  <a:pt x="14634" y="16562"/>
                  <a:pt x="14695" y="16648"/>
                  <a:pt x="14802" y="16681"/>
                </a:cubicBezTo>
                <a:lnTo>
                  <a:pt x="14802" y="16681"/>
                </a:lnTo>
                <a:cubicBezTo>
                  <a:pt x="14802" y="16680"/>
                  <a:pt x="14801" y="16679"/>
                  <a:pt x="14801" y="16679"/>
                </a:cubicBezTo>
                <a:lnTo>
                  <a:pt x="14801" y="16679"/>
                </a:lnTo>
                <a:cubicBezTo>
                  <a:pt x="14805" y="16681"/>
                  <a:pt x="14810" y="16683"/>
                  <a:pt x="14815" y="16684"/>
                </a:cubicBezTo>
                <a:cubicBezTo>
                  <a:pt x="14811" y="16683"/>
                  <a:pt x="14806" y="16682"/>
                  <a:pt x="14802" y="16681"/>
                </a:cubicBezTo>
                <a:lnTo>
                  <a:pt x="14802" y="16681"/>
                </a:lnTo>
                <a:cubicBezTo>
                  <a:pt x="14819" y="16697"/>
                  <a:pt x="14836" y="16714"/>
                  <a:pt x="14853" y="16730"/>
                </a:cubicBezTo>
                <a:cubicBezTo>
                  <a:pt x="14870" y="16747"/>
                  <a:pt x="14886" y="16763"/>
                  <a:pt x="14902" y="16779"/>
                </a:cubicBezTo>
                <a:lnTo>
                  <a:pt x="14902" y="16779"/>
                </a:lnTo>
                <a:cubicBezTo>
                  <a:pt x="14961" y="16857"/>
                  <a:pt x="15039" y="16929"/>
                  <a:pt x="15101" y="17002"/>
                </a:cubicBezTo>
                <a:cubicBezTo>
                  <a:pt x="15103" y="17005"/>
                  <a:pt x="15105" y="17007"/>
                  <a:pt x="15108" y="17010"/>
                </a:cubicBezTo>
                <a:lnTo>
                  <a:pt x="15108" y="17010"/>
                </a:lnTo>
                <a:cubicBezTo>
                  <a:pt x="15108" y="17010"/>
                  <a:pt x="15108" y="17011"/>
                  <a:pt x="15109" y="17012"/>
                </a:cubicBezTo>
                <a:cubicBezTo>
                  <a:pt x="15122" y="17031"/>
                  <a:pt x="15136" y="17050"/>
                  <a:pt x="15150" y="17070"/>
                </a:cubicBezTo>
                <a:lnTo>
                  <a:pt x="15150" y="17070"/>
                </a:lnTo>
                <a:cubicBezTo>
                  <a:pt x="15148" y="17064"/>
                  <a:pt x="15147" y="17059"/>
                  <a:pt x="15145" y="17053"/>
                </a:cubicBezTo>
                <a:lnTo>
                  <a:pt x="15145" y="17053"/>
                </a:lnTo>
                <a:cubicBezTo>
                  <a:pt x="15145" y="17053"/>
                  <a:pt x="15145" y="17053"/>
                  <a:pt x="15145" y="17053"/>
                </a:cubicBezTo>
                <a:lnTo>
                  <a:pt x="15145" y="17053"/>
                </a:lnTo>
                <a:cubicBezTo>
                  <a:pt x="15147" y="17060"/>
                  <a:pt x="15150" y="17067"/>
                  <a:pt x="15152" y="17074"/>
                </a:cubicBezTo>
                <a:lnTo>
                  <a:pt x="15152" y="17074"/>
                </a:lnTo>
                <a:cubicBezTo>
                  <a:pt x="15164" y="17091"/>
                  <a:pt x="15176" y="17108"/>
                  <a:pt x="15189" y="17125"/>
                </a:cubicBezTo>
                <a:cubicBezTo>
                  <a:pt x="15228" y="17178"/>
                  <a:pt x="15243" y="17212"/>
                  <a:pt x="15243" y="17227"/>
                </a:cubicBezTo>
                <a:lnTo>
                  <a:pt x="15243" y="17227"/>
                </a:lnTo>
                <a:cubicBezTo>
                  <a:pt x="15207" y="17176"/>
                  <a:pt x="15171" y="17122"/>
                  <a:pt x="15152" y="17074"/>
                </a:cubicBezTo>
                <a:lnTo>
                  <a:pt x="15152" y="17074"/>
                </a:lnTo>
                <a:cubicBezTo>
                  <a:pt x="15151" y="17072"/>
                  <a:pt x="15150" y="17071"/>
                  <a:pt x="15150" y="17070"/>
                </a:cubicBezTo>
                <a:lnTo>
                  <a:pt x="15150" y="17070"/>
                </a:lnTo>
                <a:cubicBezTo>
                  <a:pt x="15179" y="17181"/>
                  <a:pt x="15223" y="17235"/>
                  <a:pt x="15238" y="17235"/>
                </a:cubicBezTo>
                <a:cubicBezTo>
                  <a:pt x="15241" y="17235"/>
                  <a:pt x="15243" y="17232"/>
                  <a:pt x="15243" y="17227"/>
                </a:cubicBezTo>
                <a:lnTo>
                  <a:pt x="15243" y="17227"/>
                </a:lnTo>
                <a:cubicBezTo>
                  <a:pt x="15273" y="17269"/>
                  <a:pt x="15303" y="17310"/>
                  <a:pt x="15323" y="17346"/>
                </a:cubicBezTo>
                <a:cubicBezTo>
                  <a:pt x="15341" y="17378"/>
                  <a:pt x="15358" y="17413"/>
                  <a:pt x="15377" y="17446"/>
                </a:cubicBezTo>
                <a:lnTo>
                  <a:pt x="15377" y="17446"/>
                </a:lnTo>
                <a:cubicBezTo>
                  <a:pt x="15421" y="17551"/>
                  <a:pt x="15471" y="17653"/>
                  <a:pt x="15515" y="17758"/>
                </a:cubicBezTo>
                <a:cubicBezTo>
                  <a:pt x="15533" y="17804"/>
                  <a:pt x="15604" y="18008"/>
                  <a:pt x="15607" y="18008"/>
                </a:cubicBezTo>
                <a:cubicBezTo>
                  <a:pt x="15608" y="18008"/>
                  <a:pt x="15601" y="17983"/>
                  <a:pt x="15580" y="17917"/>
                </a:cubicBezTo>
                <a:lnTo>
                  <a:pt x="15580" y="17917"/>
                </a:lnTo>
                <a:cubicBezTo>
                  <a:pt x="15732" y="18397"/>
                  <a:pt x="15828" y="18892"/>
                  <a:pt x="15869" y="19394"/>
                </a:cubicBezTo>
                <a:cubicBezTo>
                  <a:pt x="15923" y="20020"/>
                  <a:pt x="16631" y="20719"/>
                  <a:pt x="17088" y="21093"/>
                </a:cubicBezTo>
                <a:cubicBezTo>
                  <a:pt x="17252" y="21227"/>
                  <a:pt x="17547" y="21434"/>
                  <a:pt x="17741" y="21434"/>
                </a:cubicBezTo>
                <a:cubicBezTo>
                  <a:pt x="17866" y="21434"/>
                  <a:pt x="17950" y="21347"/>
                  <a:pt x="17928" y="21098"/>
                </a:cubicBezTo>
                <a:cubicBezTo>
                  <a:pt x="17561" y="16782"/>
                  <a:pt x="13593" y="13949"/>
                  <a:pt x="10037" y="12192"/>
                </a:cubicBezTo>
                <a:cubicBezTo>
                  <a:pt x="9204" y="11781"/>
                  <a:pt x="8359" y="11398"/>
                  <a:pt x="7520" y="11005"/>
                </a:cubicBezTo>
                <a:cubicBezTo>
                  <a:pt x="7105" y="10810"/>
                  <a:pt x="6691" y="10615"/>
                  <a:pt x="6282" y="10412"/>
                </a:cubicBezTo>
                <a:cubicBezTo>
                  <a:pt x="6086" y="10315"/>
                  <a:pt x="5891" y="10217"/>
                  <a:pt x="5698" y="10117"/>
                </a:cubicBezTo>
                <a:cubicBezTo>
                  <a:pt x="5595" y="10064"/>
                  <a:pt x="5495" y="10011"/>
                  <a:pt x="5394" y="9957"/>
                </a:cubicBezTo>
                <a:lnTo>
                  <a:pt x="5394" y="9957"/>
                </a:lnTo>
                <a:cubicBezTo>
                  <a:pt x="5445" y="9984"/>
                  <a:pt x="5466" y="9995"/>
                  <a:pt x="5466" y="9995"/>
                </a:cubicBezTo>
                <a:cubicBezTo>
                  <a:pt x="5467" y="9995"/>
                  <a:pt x="5267" y="9887"/>
                  <a:pt x="5223" y="9863"/>
                </a:cubicBezTo>
                <a:cubicBezTo>
                  <a:pt x="4862" y="9660"/>
                  <a:pt x="4504" y="9447"/>
                  <a:pt x="4158" y="9219"/>
                </a:cubicBezTo>
                <a:cubicBezTo>
                  <a:pt x="4070" y="9160"/>
                  <a:pt x="3980" y="9101"/>
                  <a:pt x="3894" y="9040"/>
                </a:cubicBezTo>
                <a:cubicBezTo>
                  <a:pt x="3847" y="9007"/>
                  <a:pt x="3694" y="8892"/>
                  <a:pt x="3692" y="8892"/>
                </a:cubicBezTo>
                <a:lnTo>
                  <a:pt x="3692" y="8892"/>
                </a:lnTo>
                <a:cubicBezTo>
                  <a:pt x="3692" y="8892"/>
                  <a:pt x="3692" y="8893"/>
                  <a:pt x="3692" y="8893"/>
                </a:cubicBezTo>
                <a:lnTo>
                  <a:pt x="3692" y="8893"/>
                </a:lnTo>
                <a:cubicBezTo>
                  <a:pt x="3577" y="8804"/>
                  <a:pt x="3463" y="8714"/>
                  <a:pt x="3351" y="8620"/>
                </a:cubicBezTo>
                <a:cubicBezTo>
                  <a:pt x="3314" y="8588"/>
                  <a:pt x="3278" y="8550"/>
                  <a:pt x="3240" y="8515"/>
                </a:cubicBezTo>
                <a:lnTo>
                  <a:pt x="3240" y="8515"/>
                </a:lnTo>
                <a:cubicBezTo>
                  <a:pt x="3286" y="8550"/>
                  <a:pt x="3328" y="8573"/>
                  <a:pt x="3336" y="8573"/>
                </a:cubicBezTo>
                <a:cubicBezTo>
                  <a:pt x="3345" y="8573"/>
                  <a:pt x="3307" y="8541"/>
                  <a:pt x="3173" y="8458"/>
                </a:cubicBezTo>
                <a:lnTo>
                  <a:pt x="3173" y="8458"/>
                </a:lnTo>
                <a:cubicBezTo>
                  <a:pt x="3174" y="8459"/>
                  <a:pt x="3175" y="8460"/>
                  <a:pt x="3177" y="8462"/>
                </a:cubicBezTo>
                <a:cubicBezTo>
                  <a:pt x="3177" y="8462"/>
                  <a:pt x="3177" y="8462"/>
                  <a:pt x="3178" y="8462"/>
                </a:cubicBezTo>
                <a:lnTo>
                  <a:pt x="3178" y="8462"/>
                </a:lnTo>
                <a:cubicBezTo>
                  <a:pt x="3199" y="8478"/>
                  <a:pt x="3220" y="8496"/>
                  <a:pt x="3240" y="8515"/>
                </a:cubicBezTo>
                <a:lnTo>
                  <a:pt x="3240" y="8515"/>
                </a:lnTo>
                <a:cubicBezTo>
                  <a:pt x="3219" y="8500"/>
                  <a:pt x="3197" y="8482"/>
                  <a:pt x="3178" y="8462"/>
                </a:cubicBezTo>
                <a:lnTo>
                  <a:pt x="3178" y="8462"/>
                </a:lnTo>
                <a:cubicBezTo>
                  <a:pt x="3168" y="8456"/>
                  <a:pt x="3159" y="8449"/>
                  <a:pt x="3150" y="8444"/>
                </a:cubicBezTo>
                <a:lnTo>
                  <a:pt x="3150" y="8444"/>
                </a:lnTo>
                <a:cubicBezTo>
                  <a:pt x="3158" y="8448"/>
                  <a:pt x="3165" y="8453"/>
                  <a:pt x="3173" y="8458"/>
                </a:cubicBezTo>
                <a:lnTo>
                  <a:pt x="3173" y="8458"/>
                </a:lnTo>
                <a:cubicBezTo>
                  <a:pt x="3134" y="8419"/>
                  <a:pt x="3096" y="8380"/>
                  <a:pt x="3058" y="8340"/>
                </a:cubicBezTo>
                <a:lnTo>
                  <a:pt x="3058" y="8340"/>
                </a:lnTo>
                <a:cubicBezTo>
                  <a:pt x="3046" y="8326"/>
                  <a:pt x="3031" y="8309"/>
                  <a:pt x="3013" y="8288"/>
                </a:cubicBezTo>
                <a:lnTo>
                  <a:pt x="3013" y="8288"/>
                </a:lnTo>
                <a:cubicBezTo>
                  <a:pt x="2977" y="8229"/>
                  <a:pt x="2931" y="8152"/>
                  <a:pt x="2886" y="8105"/>
                </a:cubicBezTo>
                <a:lnTo>
                  <a:pt x="2886" y="8105"/>
                </a:lnTo>
                <a:cubicBezTo>
                  <a:pt x="2847" y="8032"/>
                  <a:pt x="2793" y="7903"/>
                  <a:pt x="2792" y="7903"/>
                </a:cubicBezTo>
                <a:lnTo>
                  <a:pt x="2792" y="7903"/>
                </a:lnTo>
                <a:cubicBezTo>
                  <a:pt x="2792" y="7903"/>
                  <a:pt x="2809" y="7946"/>
                  <a:pt x="2859" y="8067"/>
                </a:cubicBezTo>
                <a:lnTo>
                  <a:pt x="2859" y="8067"/>
                </a:lnTo>
                <a:cubicBezTo>
                  <a:pt x="2819" y="7971"/>
                  <a:pt x="2770" y="7879"/>
                  <a:pt x="2730" y="7784"/>
                </a:cubicBezTo>
                <a:cubicBezTo>
                  <a:pt x="2710" y="7737"/>
                  <a:pt x="2649" y="7554"/>
                  <a:pt x="2645" y="7554"/>
                </a:cubicBezTo>
                <a:lnTo>
                  <a:pt x="2645" y="7554"/>
                </a:lnTo>
                <a:cubicBezTo>
                  <a:pt x="2644" y="7554"/>
                  <a:pt x="2652" y="7584"/>
                  <a:pt x="2677" y="7665"/>
                </a:cubicBezTo>
                <a:cubicBezTo>
                  <a:pt x="2614" y="7463"/>
                  <a:pt x="2563" y="7260"/>
                  <a:pt x="2522" y="7056"/>
                </a:cubicBezTo>
                <a:cubicBezTo>
                  <a:pt x="2431" y="6580"/>
                  <a:pt x="2420" y="6315"/>
                  <a:pt x="2456" y="5783"/>
                </a:cubicBezTo>
                <a:cubicBezTo>
                  <a:pt x="2539" y="4548"/>
                  <a:pt x="2955" y="3358"/>
                  <a:pt x="3466" y="2241"/>
                </a:cubicBezTo>
                <a:cubicBezTo>
                  <a:pt x="3543" y="2073"/>
                  <a:pt x="3290" y="1635"/>
                  <a:pt x="3226" y="1525"/>
                </a:cubicBezTo>
                <a:cubicBezTo>
                  <a:pt x="3036" y="1191"/>
                  <a:pt x="2776" y="869"/>
                  <a:pt x="2504" y="599"/>
                </a:cubicBezTo>
                <a:cubicBezTo>
                  <a:pt x="2352" y="448"/>
                  <a:pt x="1904" y="0"/>
                  <a:pt x="160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34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173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233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0761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5507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03731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4305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1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06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131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5276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09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6208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182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541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932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1051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397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505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93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79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83772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6897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767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501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948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110642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858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accent2">
                <a:lumMod val="89000"/>
              </a:schemeClr>
            </a:gs>
            <a:gs pos="97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361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8DD75B"/>
            </a:gs>
            <a:gs pos="97000">
              <a:srgbClr val="436A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79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44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077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38AB-B00D-4E9D-91DB-142366D9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CA9BE-1E2E-48F5-A71D-B2AE6B565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502E5-A700-43EF-879C-095B222C5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31AFC8-F0A9-4253-A5D5-53E8E13C9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B6C4-096A-469C-86F3-C7D12970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D5E55-0C5E-4847-89F6-3BE68335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28D3C-393C-4578-8BB7-3AF5EECB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DA37B-92B0-4247-9555-EB2A0AB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279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DBE09-0647-4765-ADE5-3CACC8130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AF27F-04A3-4968-8B53-0FBDFD0C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79F26-0B67-4DCC-A65C-CE33461E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4176C-9FF3-4D8E-BD60-D6BF2A04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24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67BB70-E3A6-406A-BA93-B5B3F1C06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57969B-869B-4AD1-A30B-52D6B610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0F96C-7890-4694-9A39-C862E992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24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F5498-A8D8-4CA2-A3D6-4FA534D06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0BFE6-0581-446E-A155-3A2DC14E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69CC4-8EE3-4778-8ABF-2D495BD37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B3A69-161B-4BF0-B6D8-2624C578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DAD0F-7FB7-45CE-8355-A12F16B1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A56FF-4F83-42B9-A048-2A591758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96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6B5C-8444-43E1-B69A-B0EAD4149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798627-1D16-4E93-9716-2F7ED3E4D3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35E34-DA36-4FE8-AB38-1B041E43B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1CCBA-D9A9-422A-BD01-2C0D52276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AAE5B-92CB-4575-A81A-B7AB0C01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CBE4C-31B1-4AF0-A03A-77E65C92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79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072C-6D85-4D4E-B4A7-F1ADC9617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6D2D91-6381-4E2A-BB88-225F8D5B4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AE71E-F029-4B96-881D-AC039369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2D38D-F48A-4B4B-B50B-F419B02F6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904AD-114B-4AA0-98AD-3C9CC38E3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939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B74947-7694-40E4-8886-A9B27A1AD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9AB2EA-1C14-4D1D-BBE3-7F76B4BA7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FF1CB-B99D-4CF4-9911-6EDB1977E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8A9EE4-787E-4683-AF08-D7D58A7F97F8}" type="datetimeFigureOut">
              <a:rPr lang="en-US" smtClean="0">
                <a:solidFill>
                  <a:prstClr val="black"/>
                </a:solidFill>
              </a:rPr>
              <a:pPr/>
              <a:t>3/15/2024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A0E58-5E76-4550-9DA0-499C54E7A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6A420-72A7-44AE-B64F-281EC85D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2CEC8B-B2D0-4047-B97C-FC3E731A8EC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8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B03A3-B562-413E-B630-6B479EFC838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491E8-0E99-4EAB-B28B-AA51C632C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9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784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3593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2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9.wav"/><Relationship Id="rId11" Type="http://schemas.openxmlformats.org/officeDocument/2006/relationships/image" Target="../media/image1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9.wav"/><Relationship Id="rId11" Type="http://schemas.openxmlformats.org/officeDocument/2006/relationships/image" Target="../media/image1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11" Type="http://schemas.openxmlformats.org/officeDocument/2006/relationships/image" Target="../media/image1.png"/><Relationship Id="rId5" Type="http://schemas.openxmlformats.org/officeDocument/2006/relationships/image" Target="../media/image25.tiff"/><Relationship Id="rId10" Type="http://schemas.openxmlformats.org/officeDocument/2006/relationships/image" Target="../media/image28.png"/><Relationship Id="rId4" Type="http://schemas.openxmlformats.org/officeDocument/2006/relationships/image" Target="../media/image24.tiff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6" Type="http://schemas.openxmlformats.org/officeDocument/2006/relationships/slide" Target="slide4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slide" Target="slide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9.wav"/><Relationship Id="rId11" Type="http://schemas.openxmlformats.org/officeDocument/2006/relationships/slide" Target="slide3.xml"/><Relationship Id="rId5" Type="http://schemas.openxmlformats.org/officeDocument/2006/relationships/audio" Target="../media/audio8.wav"/><Relationship Id="rId10" Type="http://schemas.openxmlformats.org/officeDocument/2006/relationships/image" Target="../media/image4.png"/><Relationship Id="rId4" Type="http://schemas.openxmlformats.org/officeDocument/2006/relationships/audio" Target="../media/audio7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9.wav"/><Relationship Id="rId11" Type="http://schemas.openxmlformats.org/officeDocument/2006/relationships/image" Target="../media/image1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9.wav"/><Relationship Id="rId11" Type="http://schemas.openxmlformats.org/officeDocument/2006/relationships/image" Target="../media/image1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audio" Target="../media/audio9.wav"/><Relationship Id="rId11" Type="http://schemas.openxmlformats.org/officeDocument/2006/relationships/image" Target="../media/image1.png"/><Relationship Id="rId5" Type="http://schemas.openxmlformats.org/officeDocument/2006/relationships/audio" Target="../media/audio8.wav"/><Relationship Id="rId10" Type="http://schemas.openxmlformats.org/officeDocument/2006/relationships/slide" Target="slide3.xml"/><Relationship Id="rId4" Type="http://schemas.openxmlformats.org/officeDocument/2006/relationships/audio" Target="../media/audio7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/>
          <p:cNvSpPr txBox="1">
            <a:spLocks/>
          </p:cNvSpPr>
          <p:nvPr/>
        </p:nvSpPr>
        <p:spPr>
          <a:xfrm>
            <a:off x="1609825" y="1541104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191919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191919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2" name="Google Shape;792;p29"/>
          <p:cNvSpPr txBox="1">
            <a:spLocks/>
          </p:cNvSpPr>
          <p:nvPr/>
        </p:nvSpPr>
        <p:spPr>
          <a:xfrm>
            <a:off x="3052396" y="4549866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191919"/>
                </a:solidFill>
                <a:latin typeface="Comic Sans MS" panose="030F0702030302020204" pitchFamily="66" charset="0"/>
              </a:rPr>
              <a:t>Lesson 2 – Task 7, 8, 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  <p:grpSp>
        <p:nvGrpSpPr>
          <p:cNvPr id="1357" name="Google Shape;1357;p36"/>
          <p:cNvGrpSpPr/>
          <p:nvPr/>
        </p:nvGrpSpPr>
        <p:grpSpPr>
          <a:xfrm>
            <a:off x="11318117" y="154517"/>
            <a:ext cx="366972" cy="468303"/>
            <a:chOff x="6472041" y="1958998"/>
            <a:chExt cx="275229" cy="351227"/>
          </a:xfrm>
        </p:grpSpPr>
        <p:cxnSp>
          <p:nvCxnSpPr>
            <p:cNvPr id="1358" name="Google Shape;1358;p36"/>
            <p:cNvCxnSpPr/>
            <p:nvPr/>
          </p:nvCxnSpPr>
          <p:spPr>
            <a:xfrm rot="10800000" flipH="1">
              <a:off x="6569950" y="2135925"/>
              <a:ext cx="38100" cy="1743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9" name="Google Shape;1359;p36"/>
            <p:cNvSpPr/>
            <p:nvPr/>
          </p:nvSpPr>
          <p:spPr>
            <a:xfrm>
              <a:off x="6472041" y="1958998"/>
              <a:ext cx="275229" cy="273273"/>
            </a:xfrm>
            <a:custGeom>
              <a:avLst/>
              <a:gdLst/>
              <a:ahLst/>
              <a:cxnLst/>
              <a:rect l="l" t="t" r="r" b="b"/>
              <a:pathLst>
                <a:path w="7880" h="7824" extrusionOk="0">
                  <a:moveTo>
                    <a:pt x="4058" y="0"/>
                  </a:moveTo>
                  <a:cubicBezTo>
                    <a:pt x="3618" y="0"/>
                    <a:pt x="3187" y="55"/>
                    <a:pt x="2834" y="212"/>
                  </a:cubicBezTo>
                  <a:cubicBezTo>
                    <a:pt x="1891" y="631"/>
                    <a:pt x="2290" y="1638"/>
                    <a:pt x="2759" y="2265"/>
                  </a:cubicBezTo>
                  <a:cubicBezTo>
                    <a:pt x="2804" y="2284"/>
                    <a:pt x="2840" y="2325"/>
                    <a:pt x="2835" y="2378"/>
                  </a:cubicBezTo>
                  <a:cubicBezTo>
                    <a:pt x="2749" y="3336"/>
                    <a:pt x="2469" y="4339"/>
                    <a:pt x="2171" y="5251"/>
                  </a:cubicBezTo>
                  <a:cubicBezTo>
                    <a:pt x="2148" y="5322"/>
                    <a:pt x="2079" y="5394"/>
                    <a:pt x="1999" y="5394"/>
                  </a:cubicBezTo>
                  <a:cubicBezTo>
                    <a:pt x="1994" y="5394"/>
                    <a:pt x="1989" y="5394"/>
                    <a:pt x="1983" y="5393"/>
                  </a:cubicBezTo>
                  <a:cubicBezTo>
                    <a:pt x="1942" y="5389"/>
                    <a:pt x="1901" y="5387"/>
                    <a:pt x="1861" y="5387"/>
                  </a:cubicBezTo>
                  <a:cubicBezTo>
                    <a:pt x="840" y="5387"/>
                    <a:pt x="0" y="6772"/>
                    <a:pt x="1303" y="7179"/>
                  </a:cubicBezTo>
                  <a:cubicBezTo>
                    <a:pt x="1841" y="7347"/>
                    <a:pt x="2424" y="7421"/>
                    <a:pt x="2986" y="7512"/>
                  </a:cubicBezTo>
                  <a:cubicBezTo>
                    <a:pt x="3076" y="7527"/>
                    <a:pt x="3165" y="7543"/>
                    <a:pt x="3254" y="7559"/>
                  </a:cubicBezTo>
                  <a:cubicBezTo>
                    <a:pt x="3334" y="7573"/>
                    <a:pt x="3415" y="7589"/>
                    <a:pt x="3497" y="7605"/>
                  </a:cubicBezTo>
                  <a:cubicBezTo>
                    <a:pt x="3967" y="7701"/>
                    <a:pt x="4476" y="7823"/>
                    <a:pt x="4964" y="7823"/>
                  </a:cubicBezTo>
                  <a:cubicBezTo>
                    <a:pt x="5196" y="7823"/>
                    <a:pt x="5422" y="7796"/>
                    <a:pt x="5638" y="7725"/>
                  </a:cubicBezTo>
                  <a:cubicBezTo>
                    <a:pt x="6055" y="7589"/>
                    <a:pt x="6521" y="7217"/>
                    <a:pt x="6494" y="6729"/>
                  </a:cubicBezTo>
                  <a:cubicBezTo>
                    <a:pt x="6469" y="6257"/>
                    <a:pt x="6036" y="5918"/>
                    <a:pt x="5594" y="5918"/>
                  </a:cubicBezTo>
                  <a:cubicBezTo>
                    <a:pt x="5558" y="5918"/>
                    <a:pt x="5521" y="5920"/>
                    <a:pt x="5485" y="5925"/>
                  </a:cubicBezTo>
                  <a:cubicBezTo>
                    <a:pt x="5475" y="5926"/>
                    <a:pt x="5466" y="5927"/>
                    <a:pt x="5457" y="5927"/>
                  </a:cubicBezTo>
                  <a:cubicBezTo>
                    <a:pt x="5273" y="5927"/>
                    <a:pt x="5232" y="5670"/>
                    <a:pt x="5354" y="5559"/>
                  </a:cubicBezTo>
                  <a:cubicBezTo>
                    <a:pt x="5601" y="4669"/>
                    <a:pt x="5847" y="3779"/>
                    <a:pt x="6093" y="2888"/>
                  </a:cubicBezTo>
                  <a:cubicBezTo>
                    <a:pt x="6114" y="2809"/>
                    <a:pt x="6197" y="2732"/>
                    <a:pt x="6284" y="2732"/>
                  </a:cubicBezTo>
                  <a:cubicBezTo>
                    <a:pt x="6289" y="2732"/>
                    <a:pt x="6294" y="2732"/>
                    <a:pt x="6300" y="2733"/>
                  </a:cubicBezTo>
                  <a:cubicBezTo>
                    <a:pt x="6434" y="2746"/>
                    <a:pt x="6579" y="2759"/>
                    <a:pt x="6724" y="2759"/>
                  </a:cubicBezTo>
                  <a:cubicBezTo>
                    <a:pt x="7040" y="2759"/>
                    <a:pt x="7357" y="2699"/>
                    <a:pt x="7571" y="2458"/>
                  </a:cubicBezTo>
                  <a:cubicBezTo>
                    <a:pt x="7880" y="2108"/>
                    <a:pt x="7819" y="1540"/>
                    <a:pt x="7589" y="1170"/>
                  </a:cubicBezTo>
                  <a:cubicBezTo>
                    <a:pt x="7164" y="485"/>
                    <a:pt x="6233" y="267"/>
                    <a:pt x="5495" y="142"/>
                  </a:cubicBezTo>
                  <a:cubicBezTo>
                    <a:pt x="5073" y="71"/>
                    <a:pt x="4560" y="0"/>
                    <a:pt x="405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8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5" y="1212054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052997" y="824717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18671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There are …. pears.</a:t>
            </a:r>
          </a:p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  A. many      B. some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</a:t>
            </a:r>
            <a:r>
              <a:rPr lang="en-US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many </a:t>
            </a:r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pears.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7822" y="1913332"/>
            <a:ext cx="3884263" cy="195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853685" y="1092847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937329" y="1284325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There are …..bananas.</a:t>
            </a:r>
          </a:p>
          <a:p>
            <a:pPr algn="just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A. a lot of           B. some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3485" y="1838106"/>
            <a:ext cx="2547316" cy="20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634" y="1682604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2 PRESENTATION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11116" y="4528330"/>
            <a:ext cx="2105526" cy="1082842"/>
            <a:chOff x="2983594" y="3130426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2564739" y="3041223"/>
            <a:ext cx="67858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7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Listen and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32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3921" y="4100374"/>
            <a:ext cx="7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4 The jug is </a:t>
            </a:r>
            <a:r>
              <a:rPr lang="en-US" sz="3600" b="1" dirty="0">
                <a:latin typeface="Comic Sans MS" panose="030F0702030302020204" pitchFamily="66" charset="0"/>
              </a:rPr>
              <a:t>under / on </a:t>
            </a:r>
            <a:r>
              <a:rPr lang="en-US" sz="3600" dirty="0">
                <a:latin typeface="Comic Sans MS" panose="030F0702030302020204" pitchFamily="66" charset="0"/>
              </a:rPr>
              <a:t>the table.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3921" y="1538144"/>
            <a:ext cx="908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1 There are </a:t>
            </a:r>
            <a:r>
              <a:rPr lang="en-US" sz="3600" b="1" dirty="0">
                <a:latin typeface="Comic Sans MS" panose="030F0702030302020204" pitchFamily="66" charset="0"/>
              </a:rPr>
              <a:t>some / a lot of </a:t>
            </a:r>
            <a:r>
              <a:rPr lang="en-US" sz="3600" dirty="0">
                <a:latin typeface="Comic Sans MS" panose="030F0702030302020204" pitchFamily="66" charset="0"/>
              </a:rPr>
              <a:t>tomatoes.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3921" y="2432426"/>
            <a:ext cx="7475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2 There are </a:t>
            </a:r>
            <a:r>
              <a:rPr lang="en-US" sz="3600" b="1" dirty="0">
                <a:latin typeface="Comic Sans MS" panose="030F0702030302020204" pitchFamily="66" charset="0"/>
              </a:rPr>
              <a:t>many / some </a:t>
            </a:r>
            <a:r>
              <a:rPr lang="en-US" sz="3600" dirty="0">
                <a:latin typeface="Comic Sans MS" panose="030F0702030302020204" pitchFamily="66" charset="0"/>
              </a:rPr>
              <a:t>apples.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3636" y="3242336"/>
            <a:ext cx="9423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3 The chicken is in the </a:t>
            </a:r>
            <a:r>
              <a:rPr lang="en-US" sz="3600" b="1" dirty="0">
                <a:latin typeface="Comic Sans MS" panose="030F0702030302020204" pitchFamily="66" charset="0"/>
              </a:rPr>
              <a:t>jug / box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9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8447" y="103924"/>
            <a:ext cx="833861" cy="83386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29520" y="162078"/>
            <a:ext cx="2527291" cy="4932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Listen </a:t>
            </a:r>
            <a:r>
              <a:rPr lang="en-US" sz="20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and circle.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2308" y="1491655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381821" y="243242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56767" y="324233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81821" y="4052246"/>
            <a:ext cx="1462388" cy="777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9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7547" y="3029192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8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76538" y="4257985"/>
            <a:ext cx="2105526" cy="1082842"/>
            <a:chOff x="445170" y="3132777"/>
            <a:chExt cx="2105526" cy="1082842"/>
          </a:xfrm>
        </p:grpSpPr>
        <p:sp>
          <p:nvSpPr>
            <p:cNvPr id="11" name="Rounded Rectangle 10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3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59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4039" y="4238133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434039" y="17243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451609" y="2348966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451609" y="3005420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434039" y="3613498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34039" y="1137473"/>
            <a:ext cx="2387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1 juice / box </a:t>
            </a:r>
            <a:endParaRPr lang="en-US" sz="28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7169426" y="1680889"/>
            <a:ext cx="44924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87" b="99154" l="10000" r="97135">
                        <a14:foregroundMark x1="45365" y1="55859" x2="52188" y2="64323"/>
                        <a14:foregroundMark x1="58333" y1="51432" x2="87708" y2="67839"/>
                        <a14:foregroundMark x1="60677" y1="56250" x2="55885" y2="62826"/>
                        <a14:foregroundMark x1="55885" y1="62826" x2="56042" y2="62826"/>
                        <a14:foregroundMark x1="71823" y1="51758" x2="90990" y2="55078"/>
                        <a14:backgroundMark x1="20000" y1="28776" x2="18906" y2="45443"/>
                        <a14:backgroundMark x1="64063" y1="9831" x2="79844" y2="42122"/>
                        <a14:backgroundMark x1="49531" y1="93359" x2="73021" y2="7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092418" y="3390901"/>
            <a:ext cx="3343130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box.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7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4039" y="1286531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2 cheese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652591" y="1986412"/>
            <a:ext cx="4797286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cheese?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880382" y="3696424"/>
            <a:ext cx="359166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34039" y="1235783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3 chicken / table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table.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97383" y="1229629"/>
            <a:ext cx="221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4 milk / jug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in the jug.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rrow&#10;&#10;Description automatically generated">
            <a:extLst>
              <a:ext uri="{FF2B5EF4-FFF2-40B4-BE49-F238E27FC236}">
                <a16:creationId xmlns:a16="http://schemas.microsoft.com/office/drawing/2014/main" id="{183D449B-CF5C-4935-83AB-F37AB5C7B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14" y="0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9CB7C-D297-4ED0-A4F2-4054CBEC36F5}"/>
              </a:ext>
            </a:extLst>
          </p:cNvPr>
          <p:cNvSpPr txBox="1"/>
          <p:nvPr/>
        </p:nvSpPr>
        <p:spPr>
          <a:xfrm>
            <a:off x="608882" y="1859339"/>
            <a:ext cx="4107497" cy="297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6600" b="1" dirty="0">
                <a:ln w="10160">
                  <a:noFill/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LUCKY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46000" decel="4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35 0 L -0.05456 0.01019 C -0.05039 0.0125 -0.04414 0.01389 -0.03763 0.01389 C -0.03008 0.01389 -0.02422 0.0125 -0.02005 0.01019 L 8.33333E-7 0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1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3.33333E-6 L -4.58333E-6 -0.07222 " pathEditMode="relative" rAng="0" ptsTypes="AA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53308" y="1228106"/>
            <a:ext cx="2523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5 rice / chair 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751443" y="3718598"/>
            <a:ext cx="4187687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under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0" y="1109870"/>
            <a:ext cx="5876829" cy="47343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0057" y="1216638"/>
            <a:ext cx="384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19164B"/>
                </a:solidFill>
                <a:latin typeface="Comic Sans MS" panose="030F0702030302020204" pitchFamily="66" charset="0"/>
              </a:rPr>
              <a:t>6 tomato / chair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11" y="2872186"/>
            <a:ext cx="4855499" cy="3884399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6434039" y="1957787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5938738" y="3718598"/>
            <a:ext cx="3631096" cy="730525"/>
          </a:xfrm>
          <a:prstGeom prst="wedgeRoundRectCallout">
            <a:avLst>
              <a:gd name="adj1" fmla="val 44085"/>
              <a:gd name="adj2" fmla="val 1016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It’s on the chair.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1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0912" y="1646510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3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90147" y="4528330"/>
            <a:ext cx="1076789" cy="1082842"/>
            <a:chOff x="4012330" y="3130426"/>
            <a:chExt cx="1076789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012330" y="3130426"/>
              <a:ext cx="1076789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pic>
          <p:nvPicPr>
            <p:cNvPr id="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3574431" y="3029192"/>
            <a:ext cx="48894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Task 9 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2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3258802" y="280385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Line Callout 1 1"/>
          <p:cNvSpPr/>
          <p:nvPr/>
        </p:nvSpPr>
        <p:spPr>
          <a:xfrm flipH="1">
            <a:off x="225288" y="655373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kitchen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907775" y="2729339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123316"/>
              <a:gd name="adj4" fmla="val -370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7" name="Line Callout 1 6"/>
          <p:cNvSpPr/>
          <p:nvPr/>
        </p:nvSpPr>
        <p:spPr>
          <a:xfrm flipH="1">
            <a:off x="2034210" y="5484617"/>
            <a:ext cx="2835964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tomatoes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7687496" y="3632011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54097"/>
              <a:gd name="adj4" fmla="val -234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juice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383723" y="2302222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205514"/>
              <a:gd name="adj4" fmla="val -342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bread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158593" y="4324059"/>
            <a:ext cx="2225130" cy="612648"/>
          </a:xfrm>
          <a:prstGeom prst="borderCallout1">
            <a:avLst>
              <a:gd name="adj1" fmla="val 16587"/>
              <a:gd name="adj2" fmla="val -2258"/>
              <a:gd name="adj3" fmla="val -80015"/>
              <a:gd name="adj4" fmla="val 44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apples</a:t>
            </a:r>
          </a:p>
        </p:txBody>
      </p:sp>
    </p:spTree>
    <p:extLst>
      <p:ext uri="{BB962C8B-B14F-4D97-AF65-F5344CB8AC3E}">
        <p14:creationId xmlns:p14="http://schemas.microsoft.com/office/powerpoint/2010/main" val="24037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0331"/>
          <a:stretch/>
        </p:blipFill>
        <p:spPr>
          <a:xfrm>
            <a:off x="4663532" y="174367"/>
            <a:ext cx="6653824" cy="6452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65651" y="1389742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chicken?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590261" y="2559860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4" name="Down Arrow 3"/>
          <p:cNvSpPr/>
          <p:nvPr/>
        </p:nvSpPr>
        <p:spPr>
          <a:xfrm>
            <a:off x="6308035" y="2462720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apples?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on the table.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7415826" y="2846176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155765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bread?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597819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8" name="Down Arrow 17"/>
          <p:cNvSpPr/>
          <p:nvPr/>
        </p:nvSpPr>
        <p:spPr>
          <a:xfrm>
            <a:off x="7867002" y="2846175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ular Callout 18"/>
          <p:cNvSpPr/>
          <p:nvPr/>
        </p:nvSpPr>
        <p:spPr>
          <a:xfrm>
            <a:off x="165651" y="1389741"/>
            <a:ext cx="5095351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Where’s the juice?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90261" y="2559859"/>
            <a:ext cx="4015300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21" name="Down Arrow 20"/>
          <p:cNvSpPr/>
          <p:nvPr/>
        </p:nvSpPr>
        <p:spPr>
          <a:xfrm rot="5400000">
            <a:off x="8987903" y="3197088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ular Callout 21"/>
          <p:cNvSpPr/>
          <p:nvPr/>
        </p:nvSpPr>
        <p:spPr>
          <a:xfrm>
            <a:off x="175537" y="1415634"/>
            <a:ext cx="5721680" cy="914399"/>
          </a:xfrm>
          <a:prstGeom prst="wedgeRoundRectCallout">
            <a:avLst>
              <a:gd name="adj1" fmla="val -47087"/>
              <a:gd name="adj2" fmla="val 8713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Where’re the tomatoes?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1232452" y="2544062"/>
            <a:ext cx="4379173" cy="914399"/>
          </a:xfrm>
          <a:prstGeom prst="wedgeRoundRectCallout">
            <a:avLst>
              <a:gd name="adj1" fmla="val -2531"/>
              <a:gd name="adj2" fmla="val 842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in the box.</a:t>
            </a:r>
          </a:p>
        </p:txBody>
      </p:sp>
      <p:sp>
        <p:nvSpPr>
          <p:cNvPr id="24" name="Down Arrow 23"/>
          <p:cNvSpPr/>
          <p:nvPr/>
        </p:nvSpPr>
        <p:spPr>
          <a:xfrm rot="16200000" flipH="1">
            <a:off x="6155634" y="5186041"/>
            <a:ext cx="291547" cy="55433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1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4" grpId="0" animBg="1"/>
      <p:bldP spid="4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02" y="928185"/>
            <a:ext cx="9707522" cy="561699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90348" y="1082843"/>
            <a:ext cx="3104148" cy="12753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5283" y="1634478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16587" y="3161713"/>
            <a:ext cx="5846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241826"/>
                </a:solidFill>
                <a:latin typeface="Comic Sans MS" panose="030F0702030302020204" pitchFamily="66" charset="0"/>
              </a:rPr>
              <a:t>Spot the difference</a:t>
            </a:r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509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0" y="826813"/>
            <a:ext cx="6082748" cy="4023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012" y="2729517"/>
            <a:ext cx="946128" cy="535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r="12460"/>
          <a:stretch/>
        </p:blipFill>
        <p:spPr>
          <a:xfrm>
            <a:off x="6082748" y="826813"/>
            <a:ext cx="6170712" cy="40816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87557" y="5684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646847" y="11970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66" y="1369775"/>
            <a:ext cx="906912" cy="707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66" y="3265369"/>
            <a:ext cx="533400" cy="533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48" y="4316897"/>
            <a:ext cx="533400" cy="533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258" y="4316897"/>
            <a:ext cx="946128" cy="535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9" b="89969" l="4632" r="95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637" y="2869769"/>
            <a:ext cx="1003859" cy="6622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2" b="95789" l="9992" r="89967">
                        <a14:foregroundMark x1="53757" y1="92074" x2="58505" y2="86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59" y="1241398"/>
            <a:ext cx="1088168" cy="7254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6377" r="30800" b="42995"/>
          <a:stretch/>
        </p:blipFill>
        <p:spPr>
          <a:xfrm>
            <a:off x="1028107" y="4184637"/>
            <a:ext cx="2446797" cy="262729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3968483" y="5456928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on the chair.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0038" y="307486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3968483" y="5454911"/>
            <a:ext cx="604454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a tomato under the chair.</a:t>
            </a:r>
          </a:p>
        </p:txBody>
      </p:sp>
      <p:sp>
        <p:nvSpPr>
          <p:cNvPr id="27" name="Oval 26"/>
          <p:cNvSpPr/>
          <p:nvPr/>
        </p:nvSpPr>
        <p:spPr>
          <a:xfrm>
            <a:off x="6450397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011140" y="12663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3968483" y="5446877"/>
            <a:ext cx="573156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rice.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in the bowl.</a:t>
            </a:r>
          </a:p>
        </p:txBody>
      </p:sp>
      <p:sp>
        <p:nvSpPr>
          <p:cNvPr id="30" name="Oval 29"/>
          <p:cNvSpPr/>
          <p:nvPr/>
        </p:nvSpPr>
        <p:spPr>
          <a:xfrm>
            <a:off x="8093888" y="116301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ounded Rectangular Callout 30"/>
          <p:cNvSpPr/>
          <p:nvPr/>
        </p:nvSpPr>
        <p:spPr>
          <a:xfrm>
            <a:off x="3968483" y="5452894"/>
            <a:ext cx="650112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is some juice. It’s in the jug.</a:t>
            </a:r>
          </a:p>
        </p:txBody>
      </p:sp>
      <p:sp>
        <p:nvSpPr>
          <p:cNvPr id="32" name="Oval 31"/>
          <p:cNvSpPr/>
          <p:nvPr/>
        </p:nvSpPr>
        <p:spPr>
          <a:xfrm>
            <a:off x="4981490" y="259087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3975306" y="5437850"/>
            <a:ext cx="6037725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There is some cheese.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34" name="Oval 33"/>
          <p:cNvSpPr/>
          <p:nvPr/>
        </p:nvSpPr>
        <p:spPr>
          <a:xfrm>
            <a:off x="10868986" y="412639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3982237" y="5443208"/>
            <a:ext cx="5899446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2"/>
                </a:solidFill>
                <a:latin typeface="Comic Sans MS" panose="030F0702030302020204" pitchFamily="66" charset="0"/>
              </a:rPr>
              <a:t>There is some chees. 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sp>
        <p:nvSpPr>
          <p:cNvPr id="36" name="Oval 35"/>
          <p:cNvSpPr/>
          <p:nvPr/>
        </p:nvSpPr>
        <p:spPr>
          <a:xfrm>
            <a:off x="11206366" y="276099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ular Callout 36"/>
          <p:cNvSpPr/>
          <p:nvPr/>
        </p:nvSpPr>
        <p:spPr>
          <a:xfrm>
            <a:off x="4079445" y="5473787"/>
            <a:ext cx="7217908" cy="1166467"/>
          </a:xfrm>
          <a:prstGeom prst="wedgeRoundRectCallout">
            <a:avLst>
              <a:gd name="adj1" fmla="val -68651"/>
              <a:gd name="adj2" fmla="val 1757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There are some apples. It’s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33713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7" grpId="0" animBg="1"/>
      <p:bldP spid="3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3574431" y="3029192"/>
            <a:ext cx="3257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191919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53" y="2551697"/>
            <a:ext cx="2310143" cy="23210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48445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1. The milk is in the jug.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71810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34510" y="3029192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2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6177" y="3213858"/>
            <a:ext cx="61061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2.There are a lot of tomatoes.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39744" y="3049045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21" y="2454441"/>
            <a:ext cx="2501502" cy="2298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49DD8CC-7E3E-4A3C-8A02-AF0495AC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56"/>
          <a:stretch/>
        </p:blipFill>
        <p:spPr>
          <a:xfrm>
            <a:off x="-1732806" y="-1"/>
            <a:ext cx="6858000" cy="26844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ED3B31-CAEC-41FB-83BF-2FDABA77A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1"/>
          <a:stretch/>
        </p:blipFill>
        <p:spPr>
          <a:xfrm>
            <a:off x="7153581" y="0"/>
            <a:ext cx="6858000" cy="27054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14E4FA3-DF67-4044-84FF-603EDB80FAF0}"/>
              </a:ext>
            </a:extLst>
          </p:cNvPr>
          <p:cNvGrpSpPr/>
          <p:nvPr/>
        </p:nvGrpSpPr>
        <p:grpSpPr>
          <a:xfrm>
            <a:off x="518300" y="-2719"/>
            <a:ext cx="11307963" cy="2687202"/>
            <a:chOff x="518300" y="-2719"/>
            <a:chExt cx="11307963" cy="268720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8A7E522-8D71-4CC0-A51E-A57D0C18C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2736667" y="-1"/>
              <a:ext cx="6858000" cy="268448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773F9C9-AD8A-486A-9715-A3C92564E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56"/>
            <a:stretch/>
          </p:blipFill>
          <p:spPr>
            <a:xfrm>
              <a:off x="4968263" y="-1"/>
              <a:ext cx="6858000" cy="268448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2E371DD-DAF4-4B08-BF94-452F8F781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817"/>
            <a:stretch/>
          </p:blipFill>
          <p:spPr>
            <a:xfrm>
              <a:off x="518300" y="-2719"/>
              <a:ext cx="6858000" cy="2687202"/>
            </a:xfrm>
            <a:prstGeom prst="rect">
              <a:avLst/>
            </a:prstGeom>
          </p:spPr>
        </p:pic>
      </p:grpSp>
      <p:sp>
        <p:nvSpPr>
          <p:cNvPr id="65" name="Freeform: Shape 34">
            <a:extLst>
              <a:ext uri="{FF2B5EF4-FFF2-40B4-BE49-F238E27FC236}">
                <a16:creationId xmlns:a16="http://schemas.microsoft.com/office/drawing/2014/main" id="{1D5CFC5B-88AD-461D-A67C-F04A53A3A8AC}"/>
              </a:ext>
            </a:extLst>
          </p:cNvPr>
          <p:cNvSpPr/>
          <p:nvPr/>
        </p:nvSpPr>
        <p:spPr>
          <a:xfrm flipH="1">
            <a:off x="2201842" y="238421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CDBDF4A-C67A-4CA0-9801-0F5C007509F6}"/>
              </a:ext>
            </a:extLst>
          </p:cNvPr>
          <p:cNvSpPr/>
          <p:nvPr/>
        </p:nvSpPr>
        <p:spPr>
          <a:xfrm>
            <a:off x="2201842" y="3008822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hopqua1">
            <a:hlinkClick r:id="rId3" action="ppaction://hlinksldjump"/>
            <a:extLst>
              <a:ext uri="{FF2B5EF4-FFF2-40B4-BE49-F238E27FC236}">
                <a16:creationId xmlns:a16="http://schemas.microsoft.com/office/drawing/2014/main" id="{5C4DDFC5-72E0-4201-8655-A6F912637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21" y="1606025"/>
            <a:ext cx="1220036" cy="1281576"/>
          </a:xfrm>
          <a:prstGeom prst="rect">
            <a:avLst/>
          </a:prstGeom>
        </p:spPr>
      </p:pic>
      <p:pic>
        <p:nvPicPr>
          <p:cNvPr id="68" name="hopqua2">
            <a:hlinkClick r:id="rId5" action="ppaction://hlinksldjump"/>
            <a:extLst>
              <a:ext uri="{FF2B5EF4-FFF2-40B4-BE49-F238E27FC236}">
                <a16:creationId xmlns:a16="http://schemas.microsoft.com/office/drawing/2014/main" id="{A86749C0-649C-4617-BF14-D37DE9C3C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1606601"/>
            <a:ext cx="1220036" cy="1281576"/>
          </a:xfrm>
          <a:prstGeom prst="rect">
            <a:avLst/>
          </a:prstGeom>
        </p:spPr>
      </p:pic>
      <p:pic>
        <p:nvPicPr>
          <p:cNvPr id="69" name="hopqua3">
            <a:hlinkClick r:id="rId6" action="ppaction://hlinksldjump"/>
            <a:extLst>
              <a:ext uri="{FF2B5EF4-FFF2-40B4-BE49-F238E27FC236}">
                <a16:creationId xmlns:a16="http://schemas.microsoft.com/office/drawing/2014/main" id="{C421054B-52A8-4961-BBC2-23E54382E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14" y="1606025"/>
            <a:ext cx="1220036" cy="1281576"/>
          </a:xfrm>
          <a:prstGeom prst="rect">
            <a:avLst/>
          </a:prstGeom>
        </p:spPr>
      </p:pic>
      <p:pic>
        <p:nvPicPr>
          <p:cNvPr id="70" name="hopqua4">
            <a:hlinkClick r:id="rId7" action="ppaction://hlinksldjump"/>
            <a:extLst>
              <a:ext uri="{FF2B5EF4-FFF2-40B4-BE49-F238E27FC236}">
                <a16:creationId xmlns:a16="http://schemas.microsoft.com/office/drawing/2014/main" id="{F4CABCC8-8927-43A9-8A63-C65962C1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10" y="1606025"/>
            <a:ext cx="1220036" cy="1281576"/>
          </a:xfrm>
          <a:prstGeom prst="rect">
            <a:avLst/>
          </a:prstGeom>
        </p:spPr>
      </p:pic>
      <p:sp>
        <p:nvSpPr>
          <p:cNvPr id="72" name="Freeform: Shape 29">
            <a:extLst>
              <a:ext uri="{FF2B5EF4-FFF2-40B4-BE49-F238E27FC236}">
                <a16:creationId xmlns:a16="http://schemas.microsoft.com/office/drawing/2014/main" id="{BA5BC90C-3256-4019-B9EE-C19F50CA909F}"/>
              </a:ext>
            </a:extLst>
          </p:cNvPr>
          <p:cNvSpPr/>
          <p:nvPr/>
        </p:nvSpPr>
        <p:spPr>
          <a:xfrm flipH="1">
            <a:off x="2201843" y="4981930"/>
            <a:ext cx="7788315" cy="624612"/>
          </a:xfrm>
          <a:custGeom>
            <a:avLst/>
            <a:gdLst>
              <a:gd name="connsiteX0" fmla="*/ 9400937 w 10071497"/>
              <a:gd name="connsiteY0" fmla="*/ 0 h 802640"/>
              <a:gd name="connsiteX1" fmla="*/ 6471920 w 10071497"/>
              <a:gd name="connsiteY1" fmla="*/ 0 h 802640"/>
              <a:gd name="connsiteX2" fmla="*/ 3599577 w 10071497"/>
              <a:gd name="connsiteY2" fmla="*/ 0 h 802640"/>
              <a:gd name="connsiteX3" fmla="*/ 670560 w 10071497"/>
              <a:gd name="connsiteY3" fmla="*/ 0 h 802640"/>
              <a:gd name="connsiteX4" fmla="*/ 0 w 10071497"/>
              <a:gd name="connsiteY4" fmla="*/ 802640 h 802640"/>
              <a:gd name="connsiteX5" fmla="*/ 3599577 w 10071497"/>
              <a:gd name="connsiteY5" fmla="*/ 802640 h 802640"/>
              <a:gd name="connsiteX6" fmla="*/ 6471920 w 10071497"/>
              <a:gd name="connsiteY6" fmla="*/ 802640 h 802640"/>
              <a:gd name="connsiteX7" fmla="*/ 10071497 w 10071497"/>
              <a:gd name="connsiteY7" fmla="*/ 802640 h 80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71497" h="802640">
                <a:moveTo>
                  <a:pt x="9400937" y="0"/>
                </a:moveTo>
                <a:lnTo>
                  <a:pt x="6471920" y="0"/>
                </a:lnTo>
                <a:lnTo>
                  <a:pt x="3599577" y="0"/>
                </a:lnTo>
                <a:lnTo>
                  <a:pt x="670560" y="0"/>
                </a:lnTo>
                <a:lnTo>
                  <a:pt x="0" y="802640"/>
                </a:lnTo>
                <a:lnTo>
                  <a:pt x="3599577" y="802640"/>
                </a:lnTo>
                <a:lnTo>
                  <a:pt x="6471920" y="802640"/>
                </a:lnTo>
                <a:lnTo>
                  <a:pt x="10071497" y="802640"/>
                </a:lnTo>
                <a:close/>
              </a:path>
            </a:pathLst>
          </a:custGeom>
          <a:gradFill flip="none" rotWithShape="1">
            <a:gsLst>
              <a:gs pos="0">
                <a:srgbClr val="FEC200"/>
              </a:gs>
              <a:gs pos="100000">
                <a:srgbClr val="FFC000">
                  <a:lumMod val="60000"/>
                  <a:lumOff val="40000"/>
                  <a:shade val="100000"/>
                  <a:satMod val="11500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482600" dist="774700" dir="5400000" sx="106000" sy="106000" rotWithShape="0">
              <a:prstClr val="black">
                <a:alpha val="15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4E23444-236F-4E48-A745-0966DD95E381}"/>
              </a:ext>
            </a:extLst>
          </p:cNvPr>
          <p:cNvSpPr/>
          <p:nvPr/>
        </p:nvSpPr>
        <p:spPr>
          <a:xfrm>
            <a:off x="2201842" y="5606543"/>
            <a:ext cx="7788315" cy="123261"/>
          </a:xfrm>
          <a:prstGeom prst="rect">
            <a:avLst/>
          </a:prstGeom>
          <a:gradFill flip="none" rotWithShape="1">
            <a:gsLst>
              <a:gs pos="0">
                <a:srgbClr val="D09E00">
                  <a:shade val="67500"/>
                  <a:satMod val="115000"/>
                </a:srgbClr>
              </a:gs>
              <a:gs pos="100000">
                <a:srgbClr val="D09E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hopqua6">
            <a:hlinkClick r:id="rId8" action="ppaction://hlinksldjump"/>
            <a:extLst>
              <a:ext uri="{FF2B5EF4-FFF2-40B4-BE49-F238E27FC236}">
                <a16:creationId xmlns:a16="http://schemas.microsoft.com/office/drawing/2014/main" id="{FC337862-2BB9-4E00-9264-E88523915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521" y="4203746"/>
            <a:ext cx="1220036" cy="1281576"/>
          </a:xfrm>
          <a:prstGeom prst="rect">
            <a:avLst/>
          </a:prstGeom>
        </p:spPr>
      </p:pic>
      <p:pic>
        <p:nvPicPr>
          <p:cNvPr id="75" name="hopqua7">
            <a:hlinkClick r:id="rId9" action="ppaction://hlinksldjump"/>
            <a:extLst>
              <a:ext uri="{FF2B5EF4-FFF2-40B4-BE49-F238E27FC236}">
                <a16:creationId xmlns:a16="http://schemas.microsoft.com/office/drawing/2014/main" id="{83EEC947-204D-44D5-95F7-D997CEE8C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818" y="4204322"/>
            <a:ext cx="1220036" cy="1281576"/>
          </a:xfrm>
          <a:prstGeom prst="rect">
            <a:avLst/>
          </a:prstGeom>
        </p:spPr>
      </p:pic>
      <p:pic>
        <p:nvPicPr>
          <p:cNvPr id="76" name="hopqua8">
            <a:hlinkClick r:id="rId10" action="ppaction://hlinksldjump"/>
            <a:extLst>
              <a:ext uri="{FF2B5EF4-FFF2-40B4-BE49-F238E27FC236}">
                <a16:creationId xmlns:a16="http://schemas.microsoft.com/office/drawing/2014/main" id="{D3F1AE60-5FB4-4F19-9704-A64B0C9FF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114" y="4203746"/>
            <a:ext cx="1220036" cy="1281576"/>
          </a:xfrm>
          <a:prstGeom prst="rect">
            <a:avLst/>
          </a:prstGeom>
        </p:spPr>
      </p:pic>
      <p:pic>
        <p:nvPicPr>
          <p:cNvPr id="77" name="hopqua9">
            <a:hlinkClick r:id="rId11" action="ppaction://hlinksldjump"/>
            <a:extLst>
              <a:ext uri="{FF2B5EF4-FFF2-40B4-BE49-F238E27FC236}">
                <a16:creationId xmlns:a16="http://schemas.microsoft.com/office/drawing/2014/main" id="{D4FD12AE-62FF-45E5-AAEB-0B431C2CC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410" y="4203746"/>
            <a:ext cx="1220036" cy="1281576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C59A0E40-47E0-4AFF-801B-0469DE8964CC}"/>
              </a:ext>
            </a:extLst>
          </p:cNvPr>
          <p:cNvGrpSpPr/>
          <p:nvPr/>
        </p:nvGrpSpPr>
        <p:grpSpPr>
          <a:xfrm>
            <a:off x="-1147569" y="3771776"/>
            <a:ext cx="14487136" cy="761643"/>
            <a:chOff x="-1149508" y="3529990"/>
            <a:chExt cx="14487136" cy="761643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DB385E2-5CC6-493E-B342-5E36571BA9D3}"/>
                </a:ext>
              </a:extLst>
            </p:cNvPr>
            <p:cNvSpPr/>
            <p:nvPr/>
          </p:nvSpPr>
          <p:spPr>
            <a:xfrm>
              <a:off x="9990156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64A8F72-C23B-4B87-AB84-1899AD5F0F99}"/>
                </a:ext>
              </a:extLst>
            </p:cNvPr>
            <p:cNvGrpSpPr/>
            <p:nvPr/>
          </p:nvGrpSpPr>
          <p:grpSpPr>
            <a:xfrm>
              <a:off x="-1149508" y="3529990"/>
              <a:ext cx="14487136" cy="638380"/>
              <a:chOff x="-1149508" y="3529990"/>
              <a:chExt cx="14487136" cy="638380"/>
            </a:xfrm>
          </p:grpSpPr>
          <p:sp>
            <p:nvSpPr>
              <p:cNvPr id="83" name="Freeform: Shape 40">
                <a:extLst>
                  <a:ext uri="{FF2B5EF4-FFF2-40B4-BE49-F238E27FC236}">
                    <a16:creationId xmlns:a16="http://schemas.microsoft.com/office/drawing/2014/main" id="{DAF10D35-21DF-4940-BC27-A2EAC60CD4F0}"/>
                  </a:ext>
                </a:extLst>
              </p:cNvPr>
              <p:cNvSpPr/>
              <p:nvPr/>
            </p:nvSpPr>
            <p:spPr>
              <a:xfrm flipH="1">
                <a:off x="9990156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43">
                <a:extLst>
                  <a:ext uri="{FF2B5EF4-FFF2-40B4-BE49-F238E27FC236}">
                    <a16:creationId xmlns:a16="http://schemas.microsoft.com/office/drawing/2014/main" id="{2EB2A53E-2263-4D8D-B202-1B746798C78E}"/>
                  </a:ext>
                </a:extLst>
              </p:cNvPr>
              <p:cNvSpPr/>
              <p:nvPr/>
            </p:nvSpPr>
            <p:spPr>
              <a:xfrm flipH="1">
                <a:off x="-1149508" y="3529990"/>
                <a:ext cx="3347472" cy="638380"/>
              </a:xfrm>
              <a:custGeom>
                <a:avLst/>
                <a:gdLst>
                  <a:gd name="connsiteX0" fmla="*/ 9400937 w 10071497"/>
                  <a:gd name="connsiteY0" fmla="*/ 0 h 802640"/>
                  <a:gd name="connsiteX1" fmla="*/ 6471920 w 10071497"/>
                  <a:gd name="connsiteY1" fmla="*/ 0 h 802640"/>
                  <a:gd name="connsiteX2" fmla="*/ 3599577 w 10071497"/>
                  <a:gd name="connsiteY2" fmla="*/ 0 h 802640"/>
                  <a:gd name="connsiteX3" fmla="*/ 670560 w 10071497"/>
                  <a:gd name="connsiteY3" fmla="*/ 0 h 802640"/>
                  <a:gd name="connsiteX4" fmla="*/ 0 w 10071497"/>
                  <a:gd name="connsiteY4" fmla="*/ 802640 h 802640"/>
                  <a:gd name="connsiteX5" fmla="*/ 3599577 w 10071497"/>
                  <a:gd name="connsiteY5" fmla="*/ 802640 h 802640"/>
                  <a:gd name="connsiteX6" fmla="*/ 6471920 w 10071497"/>
                  <a:gd name="connsiteY6" fmla="*/ 802640 h 802640"/>
                  <a:gd name="connsiteX7" fmla="*/ 10071497 w 10071497"/>
                  <a:gd name="connsiteY7" fmla="*/ 80264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71497" h="802640">
                    <a:moveTo>
                      <a:pt x="9400937" y="0"/>
                    </a:moveTo>
                    <a:lnTo>
                      <a:pt x="6471920" y="0"/>
                    </a:lnTo>
                    <a:lnTo>
                      <a:pt x="3599577" y="0"/>
                    </a:lnTo>
                    <a:lnTo>
                      <a:pt x="670560" y="0"/>
                    </a:lnTo>
                    <a:lnTo>
                      <a:pt x="0" y="802640"/>
                    </a:lnTo>
                    <a:lnTo>
                      <a:pt x="3599577" y="802640"/>
                    </a:lnTo>
                    <a:lnTo>
                      <a:pt x="6471920" y="802640"/>
                    </a:lnTo>
                    <a:lnTo>
                      <a:pt x="10071497" y="80264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EC200"/>
                  </a:gs>
                  <a:gs pos="100000">
                    <a:srgbClr val="FFC000">
                      <a:lumMod val="60000"/>
                      <a:lumOff val="40000"/>
                      <a:shade val="100000"/>
                      <a:satMod val="115000"/>
                    </a:srgbClr>
                  </a:gs>
                </a:gsLst>
                <a:lin ang="5400000" scaled="0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482600" dist="774700" dir="5400000" sx="106000" sy="106000" rotWithShape="0">
                  <a:prstClr val="black">
                    <a:alpha val="15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3F0DF3B-8C69-4CFA-9DB8-7E2A7F4EB9F9}"/>
                </a:ext>
              </a:extLst>
            </p:cNvPr>
            <p:cNvSpPr/>
            <p:nvPr/>
          </p:nvSpPr>
          <p:spPr>
            <a:xfrm>
              <a:off x="-1149508" y="4165655"/>
              <a:ext cx="3347472" cy="125978"/>
            </a:xfrm>
            <a:prstGeom prst="rect">
              <a:avLst/>
            </a:prstGeom>
            <a:gradFill flip="none" rotWithShape="1">
              <a:gsLst>
                <a:gs pos="0">
                  <a:srgbClr val="D09E00">
                    <a:shade val="67500"/>
                    <a:satMod val="115000"/>
                  </a:srgbClr>
                </a:gs>
                <a:gs pos="100000">
                  <a:srgbClr val="D09E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48">
            <a:extLst>
              <a:ext uri="{FF2B5EF4-FFF2-40B4-BE49-F238E27FC236}">
                <a16:creationId xmlns:a16="http://schemas.microsoft.com/office/drawing/2014/main" id="{F2E144B5-4860-4B32-875B-0B117EB7C413}"/>
              </a:ext>
            </a:extLst>
          </p:cNvPr>
          <p:cNvSpPr/>
          <p:nvPr/>
        </p:nvSpPr>
        <p:spPr>
          <a:xfrm>
            <a:off x="365736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0">
            <a:extLst>
              <a:ext uri="{FF2B5EF4-FFF2-40B4-BE49-F238E27FC236}">
                <a16:creationId xmlns:a16="http://schemas.microsoft.com/office/drawing/2014/main" id="{5440364F-33D7-48EB-BBD7-9B69CED5925B}"/>
              </a:ext>
            </a:extLst>
          </p:cNvPr>
          <p:cNvSpPr txBox="1"/>
          <p:nvPr/>
        </p:nvSpPr>
        <p:spPr>
          <a:xfrm>
            <a:off x="454788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9C6F720-622E-4235-8E86-736D9541BB45}"/>
              </a:ext>
            </a:extLst>
          </p:cNvPr>
          <p:cNvSpPr/>
          <p:nvPr/>
        </p:nvSpPr>
        <p:spPr>
          <a:xfrm>
            <a:off x="927532" y="280412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47C2194-A8F5-46DA-A1C3-76972F0ABB16}"/>
              </a:ext>
            </a:extLst>
          </p:cNvPr>
          <p:cNvSpPr/>
          <p:nvPr/>
        </p:nvSpPr>
        <p:spPr>
          <a:xfrm>
            <a:off x="3192966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86E6B6F-700B-4D08-9B3E-721AACB26F1E}"/>
              </a:ext>
            </a:extLst>
          </p:cNvPr>
          <p:cNvSpPr/>
          <p:nvPr/>
        </p:nvSpPr>
        <p:spPr>
          <a:xfrm>
            <a:off x="5390209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5D9AFED-28A6-4228-AAF1-65F1447806EA}"/>
              </a:ext>
            </a:extLst>
          </p:cNvPr>
          <p:cNvSpPr/>
          <p:nvPr/>
        </p:nvSpPr>
        <p:spPr>
          <a:xfrm>
            <a:off x="7641315" y="225803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CC03BE-7D16-487D-ACF3-7823E587E1A9}"/>
              </a:ext>
            </a:extLst>
          </p:cNvPr>
          <p:cNvSpPr/>
          <p:nvPr/>
        </p:nvSpPr>
        <p:spPr>
          <a:xfrm>
            <a:off x="9823770" y="251069"/>
            <a:ext cx="1404875" cy="1404875"/>
          </a:xfrm>
          <a:prstGeom prst="ellipse">
            <a:avLst/>
          </a:prstGeom>
          <a:solidFill>
            <a:srgbClr val="FCF0AA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Action Button: Go Forward or Next 1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847F8D78-498D-4F1E-BEA9-EAAA38340FEB}"/>
              </a:ext>
            </a:extLst>
          </p:cNvPr>
          <p:cNvSpPr/>
          <p:nvPr/>
        </p:nvSpPr>
        <p:spPr>
          <a:xfrm>
            <a:off x="0" y="6141107"/>
            <a:ext cx="716893" cy="716893"/>
          </a:xfrm>
          <a:prstGeom prst="actionButtonForwardNext">
            <a:avLst/>
          </a:prstGeom>
          <a:solidFill>
            <a:srgbClr val="67BC2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1">
            <a:extLst>
              <a:ext uri="{FF2B5EF4-FFF2-40B4-BE49-F238E27FC236}">
                <a16:creationId xmlns:a16="http://schemas.microsoft.com/office/drawing/2014/main" id="{84F54169-F48B-45C6-8A30-5A7D1B948FF3}"/>
              </a:ext>
            </a:extLst>
          </p:cNvPr>
          <p:cNvSpPr txBox="1"/>
          <p:nvPr/>
        </p:nvSpPr>
        <p:spPr>
          <a:xfrm>
            <a:off x="437841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94" name="2">
            <a:extLst>
              <a:ext uri="{FF2B5EF4-FFF2-40B4-BE49-F238E27FC236}">
                <a16:creationId xmlns:a16="http://schemas.microsoft.com/office/drawing/2014/main" id="{78997ED6-82B3-4F68-8EE5-5559B649B931}"/>
              </a:ext>
            </a:extLst>
          </p:cNvPr>
          <p:cNvSpPr txBox="1"/>
          <p:nvPr/>
        </p:nvSpPr>
        <p:spPr>
          <a:xfrm>
            <a:off x="446314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95" name="3">
            <a:extLst>
              <a:ext uri="{FF2B5EF4-FFF2-40B4-BE49-F238E27FC236}">
                <a16:creationId xmlns:a16="http://schemas.microsoft.com/office/drawing/2014/main" id="{410250DC-6A53-4DDD-82AD-3D73E36D88A1}"/>
              </a:ext>
            </a:extLst>
          </p:cNvPr>
          <p:cNvSpPr txBox="1"/>
          <p:nvPr/>
        </p:nvSpPr>
        <p:spPr>
          <a:xfrm>
            <a:off x="447939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96" name="4">
            <a:extLst>
              <a:ext uri="{FF2B5EF4-FFF2-40B4-BE49-F238E27FC236}">
                <a16:creationId xmlns:a16="http://schemas.microsoft.com/office/drawing/2014/main" id="{6C5AB09D-9DB5-423D-BB01-D94B26BBB837}"/>
              </a:ext>
            </a:extLst>
          </p:cNvPr>
          <p:cNvSpPr txBox="1"/>
          <p:nvPr/>
        </p:nvSpPr>
        <p:spPr>
          <a:xfrm>
            <a:off x="461637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97" name="5">
            <a:extLst>
              <a:ext uri="{FF2B5EF4-FFF2-40B4-BE49-F238E27FC236}">
                <a16:creationId xmlns:a16="http://schemas.microsoft.com/office/drawing/2014/main" id="{C36E1021-5336-4EAB-9EA6-4C52E749F724}"/>
              </a:ext>
            </a:extLst>
          </p:cNvPr>
          <p:cNvSpPr txBox="1"/>
          <p:nvPr/>
        </p:nvSpPr>
        <p:spPr>
          <a:xfrm>
            <a:off x="464886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98" name="6">
            <a:extLst>
              <a:ext uri="{FF2B5EF4-FFF2-40B4-BE49-F238E27FC236}">
                <a16:creationId xmlns:a16="http://schemas.microsoft.com/office/drawing/2014/main" id="{4DF5847B-75D1-430E-A95A-AD9EABF556BF}"/>
              </a:ext>
            </a:extLst>
          </p:cNvPr>
          <p:cNvSpPr txBox="1"/>
          <p:nvPr/>
        </p:nvSpPr>
        <p:spPr>
          <a:xfrm>
            <a:off x="434592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99" name="7">
            <a:extLst>
              <a:ext uri="{FF2B5EF4-FFF2-40B4-BE49-F238E27FC236}">
                <a16:creationId xmlns:a16="http://schemas.microsoft.com/office/drawing/2014/main" id="{510559E5-569C-4F5A-900A-0C6AB09C6858}"/>
              </a:ext>
            </a:extLst>
          </p:cNvPr>
          <p:cNvSpPr txBox="1"/>
          <p:nvPr/>
        </p:nvSpPr>
        <p:spPr>
          <a:xfrm>
            <a:off x="434591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00" name="8">
            <a:extLst>
              <a:ext uri="{FF2B5EF4-FFF2-40B4-BE49-F238E27FC236}">
                <a16:creationId xmlns:a16="http://schemas.microsoft.com/office/drawing/2014/main" id="{78EC00AF-CF7E-4B30-9061-F5CA977F371F}"/>
              </a:ext>
            </a:extLst>
          </p:cNvPr>
          <p:cNvSpPr txBox="1"/>
          <p:nvPr/>
        </p:nvSpPr>
        <p:spPr>
          <a:xfrm>
            <a:off x="420894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01" name="9">
            <a:extLst>
              <a:ext uri="{FF2B5EF4-FFF2-40B4-BE49-F238E27FC236}">
                <a16:creationId xmlns:a16="http://schemas.microsoft.com/office/drawing/2014/main" id="{468E8328-96C5-479C-A3D8-894C8FD7E3FC}"/>
              </a:ext>
            </a:extLst>
          </p:cNvPr>
          <p:cNvSpPr txBox="1"/>
          <p:nvPr/>
        </p:nvSpPr>
        <p:spPr>
          <a:xfrm>
            <a:off x="427567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02" name="10">
            <a:extLst>
              <a:ext uri="{FF2B5EF4-FFF2-40B4-BE49-F238E27FC236}">
                <a16:creationId xmlns:a16="http://schemas.microsoft.com/office/drawing/2014/main" id="{68F03D8A-FCA2-4714-B2F4-BFC02993FD2C}"/>
              </a:ext>
            </a:extLst>
          </p:cNvPr>
          <p:cNvSpPr txBox="1"/>
          <p:nvPr/>
        </p:nvSpPr>
        <p:spPr>
          <a:xfrm>
            <a:off x="427567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sp>
        <p:nvSpPr>
          <p:cNvPr id="103" name="Rectangle: Rounded Corners 92">
            <a:extLst>
              <a:ext uri="{FF2B5EF4-FFF2-40B4-BE49-F238E27FC236}">
                <a16:creationId xmlns:a16="http://schemas.microsoft.com/office/drawing/2014/main" id="{52E5FB4D-29DD-41C1-B462-20308BE33352}"/>
              </a:ext>
            </a:extLst>
          </p:cNvPr>
          <p:cNvSpPr/>
          <p:nvPr/>
        </p:nvSpPr>
        <p:spPr>
          <a:xfrm>
            <a:off x="10560212" y="2933917"/>
            <a:ext cx="1263162" cy="1263162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>
            <a:glow rad="63500">
              <a:srgbClr val="A5A5A5">
                <a:satMod val="175000"/>
                <a:alpha val="40000"/>
              </a:srgb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9200000"/>
            </a:lightRig>
          </a:scene3d>
          <a:sp3d prstMaterial="softEdge">
            <a:bevelT w="203200" h="38100" prst="slope"/>
            <a:bevelB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0">
            <a:extLst>
              <a:ext uri="{FF2B5EF4-FFF2-40B4-BE49-F238E27FC236}">
                <a16:creationId xmlns:a16="http://schemas.microsoft.com/office/drawing/2014/main" id="{E351DBE9-3915-40EE-A98B-1C51010D4730}"/>
              </a:ext>
            </a:extLst>
          </p:cNvPr>
          <p:cNvSpPr txBox="1"/>
          <p:nvPr/>
        </p:nvSpPr>
        <p:spPr>
          <a:xfrm>
            <a:off x="10649264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0</a:t>
            </a:r>
          </a:p>
        </p:txBody>
      </p:sp>
      <p:sp>
        <p:nvSpPr>
          <p:cNvPr id="105" name="1">
            <a:extLst>
              <a:ext uri="{FF2B5EF4-FFF2-40B4-BE49-F238E27FC236}">
                <a16:creationId xmlns:a16="http://schemas.microsoft.com/office/drawing/2014/main" id="{23FDF016-371A-45DF-98FF-E593F0B59DDA}"/>
              </a:ext>
            </a:extLst>
          </p:cNvPr>
          <p:cNvSpPr txBox="1"/>
          <p:nvPr/>
        </p:nvSpPr>
        <p:spPr>
          <a:xfrm>
            <a:off x="10632317" y="321105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</a:t>
            </a:r>
          </a:p>
        </p:txBody>
      </p:sp>
      <p:sp>
        <p:nvSpPr>
          <p:cNvPr id="106" name="2">
            <a:extLst>
              <a:ext uri="{FF2B5EF4-FFF2-40B4-BE49-F238E27FC236}">
                <a16:creationId xmlns:a16="http://schemas.microsoft.com/office/drawing/2014/main" id="{9106CFF1-102D-48D5-91D4-D177122428F0}"/>
              </a:ext>
            </a:extLst>
          </p:cNvPr>
          <p:cNvSpPr txBox="1"/>
          <p:nvPr/>
        </p:nvSpPr>
        <p:spPr>
          <a:xfrm>
            <a:off x="10640790" y="3211055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</a:t>
            </a:r>
          </a:p>
        </p:txBody>
      </p:sp>
      <p:sp>
        <p:nvSpPr>
          <p:cNvPr id="107" name="3">
            <a:extLst>
              <a:ext uri="{FF2B5EF4-FFF2-40B4-BE49-F238E27FC236}">
                <a16:creationId xmlns:a16="http://schemas.microsoft.com/office/drawing/2014/main" id="{2C105655-D756-4065-A25A-9A160925BC9C}"/>
              </a:ext>
            </a:extLst>
          </p:cNvPr>
          <p:cNvSpPr txBox="1"/>
          <p:nvPr/>
        </p:nvSpPr>
        <p:spPr>
          <a:xfrm>
            <a:off x="10642415" y="3209487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</a:t>
            </a:r>
          </a:p>
        </p:txBody>
      </p:sp>
      <p:sp>
        <p:nvSpPr>
          <p:cNvPr id="108" name="4">
            <a:extLst>
              <a:ext uri="{FF2B5EF4-FFF2-40B4-BE49-F238E27FC236}">
                <a16:creationId xmlns:a16="http://schemas.microsoft.com/office/drawing/2014/main" id="{C8D2A7BA-5AF9-490C-9793-B97EBD898350}"/>
              </a:ext>
            </a:extLst>
          </p:cNvPr>
          <p:cNvSpPr txBox="1"/>
          <p:nvPr/>
        </p:nvSpPr>
        <p:spPr>
          <a:xfrm>
            <a:off x="10656113" y="3219070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</a:t>
            </a:r>
          </a:p>
        </p:txBody>
      </p:sp>
      <p:sp>
        <p:nvSpPr>
          <p:cNvPr id="109" name="5">
            <a:extLst>
              <a:ext uri="{FF2B5EF4-FFF2-40B4-BE49-F238E27FC236}">
                <a16:creationId xmlns:a16="http://schemas.microsoft.com/office/drawing/2014/main" id="{E1E84529-5DFD-434A-B884-788EB6B609EA}"/>
              </a:ext>
            </a:extLst>
          </p:cNvPr>
          <p:cNvSpPr txBox="1"/>
          <p:nvPr/>
        </p:nvSpPr>
        <p:spPr>
          <a:xfrm>
            <a:off x="10659362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</a:t>
            </a:r>
          </a:p>
        </p:txBody>
      </p:sp>
      <p:sp>
        <p:nvSpPr>
          <p:cNvPr id="110" name="6">
            <a:extLst>
              <a:ext uri="{FF2B5EF4-FFF2-40B4-BE49-F238E27FC236}">
                <a16:creationId xmlns:a16="http://schemas.microsoft.com/office/drawing/2014/main" id="{E1DE7F44-37B0-42B1-B9D3-07FA1B648AF9}"/>
              </a:ext>
            </a:extLst>
          </p:cNvPr>
          <p:cNvSpPr txBox="1"/>
          <p:nvPr/>
        </p:nvSpPr>
        <p:spPr>
          <a:xfrm>
            <a:off x="10629068" y="3207378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6</a:t>
            </a:r>
          </a:p>
        </p:txBody>
      </p:sp>
      <p:sp>
        <p:nvSpPr>
          <p:cNvPr id="111" name="7">
            <a:extLst>
              <a:ext uri="{FF2B5EF4-FFF2-40B4-BE49-F238E27FC236}">
                <a16:creationId xmlns:a16="http://schemas.microsoft.com/office/drawing/2014/main" id="{15C54AC3-4B8A-4CF5-BF78-ABDBE67B3901}"/>
              </a:ext>
            </a:extLst>
          </p:cNvPr>
          <p:cNvSpPr txBox="1"/>
          <p:nvPr/>
        </p:nvSpPr>
        <p:spPr>
          <a:xfrm>
            <a:off x="10629067" y="3211054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7</a:t>
            </a:r>
          </a:p>
        </p:txBody>
      </p:sp>
      <p:sp>
        <p:nvSpPr>
          <p:cNvPr id="112" name="8">
            <a:extLst>
              <a:ext uri="{FF2B5EF4-FFF2-40B4-BE49-F238E27FC236}">
                <a16:creationId xmlns:a16="http://schemas.microsoft.com/office/drawing/2014/main" id="{3E307959-F0D9-41F5-A170-93B6727E11B0}"/>
              </a:ext>
            </a:extLst>
          </p:cNvPr>
          <p:cNvSpPr txBox="1"/>
          <p:nvPr/>
        </p:nvSpPr>
        <p:spPr>
          <a:xfrm>
            <a:off x="10615370" y="3211052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8</a:t>
            </a:r>
          </a:p>
        </p:txBody>
      </p:sp>
      <p:sp>
        <p:nvSpPr>
          <p:cNvPr id="113" name="9">
            <a:extLst>
              <a:ext uri="{FF2B5EF4-FFF2-40B4-BE49-F238E27FC236}">
                <a16:creationId xmlns:a16="http://schemas.microsoft.com/office/drawing/2014/main" id="{A1E2EBF1-4D00-4A24-8E3E-EEE78AE65AAC}"/>
              </a:ext>
            </a:extLst>
          </p:cNvPr>
          <p:cNvSpPr txBox="1"/>
          <p:nvPr/>
        </p:nvSpPr>
        <p:spPr>
          <a:xfrm>
            <a:off x="10622043" y="3214726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9</a:t>
            </a:r>
          </a:p>
        </p:txBody>
      </p:sp>
      <p:sp>
        <p:nvSpPr>
          <p:cNvPr id="114" name="10">
            <a:extLst>
              <a:ext uri="{FF2B5EF4-FFF2-40B4-BE49-F238E27FC236}">
                <a16:creationId xmlns:a16="http://schemas.microsoft.com/office/drawing/2014/main" id="{CE79A062-DDD7-464C-BEEB-23B5F49B9187}"/>
              </a:ext>
            </a:extLst>
          </p:cNvPr>
          <p:cNvSpPr txBox="1"/>
          <p:nvPr/>
        </p:nvSpPr>
        <p:spPr>
          <a:xfrm>
            <a:off x="10622043" y="3221179"/>
            <a:ext cx="1075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5B9BD5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10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6358" y="178263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4" grpId="0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  <p:bldP spid="1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55" y="2402806"/>
            <a:ext cx="2589779" cy="2566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893120" y="3213857"/>
            <a:ext cx="6444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3. The chicken is under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05185" y="3049044"/>
            <a:ext cx="914400" cy="914400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168607" y="2906080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8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0909" y="3356452"/>
            <a:ext cx="79560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4. There are some bananas on the table.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16389" y="3191639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92" y="2623545"/>
            <a:ext cx="2412017" cy="2050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816389" y="3058601"/>
            <a:ext cx="7889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51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37296" y="655373"/>
            <a:ext cx="4806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itchFamily="66" charset="0"/>
              </a:rPr>
              <a:t>5 ASSESSMENT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513" y="280385"/>
            <a:ext cx="1564144" cy="749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0155" y="1532977"/>
            <a:ext cx="10190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Look and read. Put a tick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or a cross (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) in the box.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66099" y="3356452"/>
            <a:ext cx="5367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5. The rice is on the chair.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04947" y="3274045"/>
            <a:ext cx="772427" cy="749588"/>
          </a:xfrm>
          <a:prstGeom prst="rect">
            <a:avLst/>
          </a:prstGeom>
          <a:solidFill>
            <a:schemeClr val="accent4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879" y="2509354"/>
            <a:ext cx="2362220" cy="2278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4947" y="3048674"/>
            <a:ext cx="7713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7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4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Background pattern&#10;&#10;Description automatically generated">
            <a:extLst>
              <a:ext uri="{FF2B5EF4-FFF2-40B4-BE49-F238E27FC236}">
                <a16:creationId xmlns:a16="http://schemas.microsoft.com/office/drawing/2014/main" id="{0D55EB43-A762-44BD-9C9D-44A9FAF4FB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66"/>
          <a:stretch/>
        </p:blipFill>
        <p:spPr>
          <a:xfrm>
            <a:off x="7114764" y="0"/>
            <a:ext cx="5077236" cy="685800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7B6844DD-38B0-4D1B-981A-B4526FDF20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" y="40385"/>
            <a:ext cx="6858000" cy="6858000"/>
          </a:xfrm>
          <a:prstGeom prst="rect">
            <a:avLst/>
          </a:prstGeom>
        </p:spPr>
      </p:pic>
      <p:pic>
        <p:nvPicPr>
          <p:cNvPr id="8" name="Picture 7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81C34515-7E8B-4ED9-959A-DB0EEE05F4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7" y="4798105"/>
            <a:ext cx="13768251" cy="205989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2C8AE8C-7ED6-4847-AD4B-6AC45918EFE9}"/>
              </a:ext>
            </a:extLst>
          </p:cNvPr>
          <p:cNvGrpSpPr/>
          <p:nvPr/>
        </p:nvGrpSpPr>
        <p:grpSpPr>
          <a:xfrm>
            <a:off x="3804363" y="3156854"/>
            <a:ext cx="4594001" cy="2938719"/>
            <a:chOff x="4903058" y="1513605"/>
            <a:chExt cx="5155099" cy="3297643"/>
          </a:xfrm>
        </p:grpSpPr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697744FA-B397-4D86-A8C3-D2179B96F478}"/>
                </a:ext>
              </a:extLst>
            </p:cNvPr>
            <p:cNvSpPr/>
            <p:nvPr/>
          </p:nvSpPr>
          <p:spPr>
            <a:xfrm rot="5400000">
              <a:off x="7044721" y="1797812"/>
              <a:ext cx="3297638" cy="2729234"/>
            </a:xfrm>
            <a:prstGeom prst="parallelogram">
              <a:avLst>
                <a:gd name="adj" fmla="val 18895"/>
              </a:avLst>
            </a:prstGeom>
            <a:solidFill>
              <a:srgbClr val="FE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3F696BED-F4E7-4E3C-ABC0-AA5ED74350BC}"/>
                </a:ext>
              </a:extLst>
            </p:cNvPr>
            <p:cNvSpPr/>
            <p:nvPr/>
          </p:nvSpPr>
          <p:spPr>
            <a:xfrm rot="16200000" flipH="1">
              <a:off x="4496185" y="1920478"/>
              <a:ext cx="3239612" cy="2425865"/>
            </a:xfrm>
            <a:prstGeom prst="parallelogram">
              <a:avLst>
                <a:gd name="adj" fmla="val 19247"/>
              </a:avLst>
            </a:prstGeom>
            <a:solidFill>
              <a:srgbClr val="ED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2" name="anhsang">
            <a:extLst>
              <a:ext uri="{FF2B5EF4-FFF2-40B4-BE49-F238E27FC236}">
                <a16:creationId xmlns:a16="http://schemas.microsoft.com/office/drawing/2014/main" id="{24607798-EA02-4C3F-AF0C-FE7AE72C0899}"/>
              </a:ext>
            </a:extLst>
          </p:cNvPr>
          <p:cNvSpPr/>
          <p:nvPr/>
        </p:nvSpPr>
        <p:spPr>
          <a:xfrm>
            <a:off x="2477491" y="1623426"/>
            <a:ext cx="7075662" cy="5093907"/>
          </a:xfrm>
          <a:prstGeom prst="flowChartManualOperation">
            <a:avLst/>
          </a:prstGeom>
          <a:solidFill>
            <a:srgbClr val="FFFF00">
              <a:alpha val="31000"/>
            </a:srgbClr>
          </a:solidFill>
          <a:ln>
            <a:noFill/>
          </a:ln>
          <a:effectLst>
            <a:reflection endPos="0" dist="50800" dir="5400000" sy="-100000" algn="bl" rotWithShape="0"/>
            <a:softEdge rad="990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ngoisao">
            <a:hlinkClick r:id="rId9" action="ppaction://hlinksldjump"/>
            <a:extLst>
              <a:ext uri="{FF2B5EF4-FFF2-40B4-BE49-F238E27FC236}">
                <a16:creationId xmlns:a16="http://schemas.microsoft.com/office/drawing/2014/main" id="{19DEE6E9-57B9-47B9-81EF-C615F3C384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40" y="3747804"/>
            <a:ext cx="2951548" cy="295154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BD39796-41F8-4228-A472-6C5C3785CAC1}"/>
              </a:ext>
            </a:extLst>
          </p:cNvPr>
          <p:cNvGrpSpPr/>
          <p:nvPr/>
        </p:nvGrpSpPr>
        <p:grpSpPr>
          <a:xfrm>
            <a:off x="3804363" y="3566045"/>
            <a:ext cx="4594004" cy="2954908"/>
            <a:chOff x="3792406" y="2396507"/>
            <a:chExt cx="5155101" cy="3315811"/>
          </a:xfrm>
        </p:grpSpPr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F416EBF-97B8-4D05-A194-22EB61D37196}"/>
                </a:ext>
              </a:extLst>
            </p:cNvPr>
            <p:cNvSpPr/>
            <p:nvPr/>
          </p:nvSpPr>
          <p:spPr>
            <a:xfrm rot="16200000" flipH="1">
              <a:off x="6105705" y="2870516"/>
              <a:ext cx="3257739" cy="242586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DF3939"/>
                </a:gs>
                <a:gs pos="100000">
                  <a:srgbClr val="FF6D6D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4F556F9C-7ABD-4CF9-8E0A-7458F42C740E}"/>
                </a:ext>
              </a:extLst>
            </p:cNvPr>
            <p:cNvSpPr/>
            <p:nvPr/>
          </p:nvSpPr>
          <p:spPr>
            <a:xfrm rot="5400000">
              <a:off x="3499119" y="2689794"/>
              <a:ext cx="3315807" cy="2729234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F17373"/>
                </a:gs>
                <a:gs pos="100000">
                  <a:srgbClr val="FF939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5D2ECD80-E45D-4473-B8F6-3F87B05BFEDD}"/>
                </a:ext>
              </a:extLst>
            </p:cNvPr>
            <p:cNvSpPr/>
            <p:nvPr/>
          </p:nvSpPr>
          <p:spPr>
            <a:xfrm rot="5400000">
              <a:off x="3601163" y="3714542"/>
              <a:ext cx="2913323" cy="646159"/>
            </a:xfrm>
            <a:prstGeom prst="parallelogram">
              <a:avLst>
                <a:gd name="adj" fmla="val 19247"/>
              </a:avLst>
            </a:prstGeom>
            <a:gradFill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477B302B-1F33-47A7-970F-88FABE0CE74D}"/>
                </a:ext>
              </a:extLst>
            </p:cNvPr>
            <p:cNvSpPr/>
            <p:nvPr/>
          </p:nvSpPr>
          <p:spPr>
            <a:xfrm rot="16200000" flipH="1">
              <a:off x="6383792" y="3780193"/>
              <a:ext cx="2902429" cy="569595"/>
            </a:xfrm>
            <a:prstGeom prst="parallelogram">
              <a:avLst>
                <a:gd name="adj" fmla="val 19247"/>
              </a:avLst>
            </a:prstGeom>
            <a:gradFill flip="none" rotWithShape="1">
              <a:gsLst>
                <a:gs pos="0">
                  <a:srgbClr val="5FCBC8"/>
                </a:gs>
                <a:gs pos="100000">
                  <a:srgbClr val="A6F4F4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2469D-096A-41A8-8106-7B4EB6AA9F86}"/>
              </a:ext>
            </a:extLst>
          </p:cNvPr>
          <p:cNvGrpSpPr/>
          <p:nvPr/>
        </p:nvGrpSpPr>
        <p:grpSpPr>
          <a:xfrm>
            <a:off x="3677492" y="1605719"/>
            <a:ext cx="4837019" cy="3455949"/>
            <a:chOff x="2026037" y="1688927"/>
            <a:chExt cx="1534841" cy="10966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A6D0178-5BC6-4C11-909D-2EF75694814A}"/>
                </a:ext>
              </a:extLst>
            </p:cNvPr>
            <p:cNvGrpSpPr/>
            <p:nvPr/>
          </p:nvGrpSpPr>
          <p:grpSpPr>
            <a:xfrm>
              <a:off x="2026037" y="1965339"/>
              <a:ext cx="1534841" cy="680834"/>
              <a:chOff x="4764755" y="951291"/>
              <a:chExt cx="5427796" cy="2407696"/>
            </a:xfrm>
            <a:effectLst/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BF87A76-4515-42D6-8A64-D1D7372B3A9D}"/>
                  </a:ext>
                </a:extLst>
              </p:cNvPr>
              <p:cNvGrpSpPr/>
              <p:nvPr/>
            </p:nvGrpSpPr>
            <p:grpSpPr>
              <a:xfrm>
                <a:off x="4764755" y="951291"/>
                <a:ext cx="5427796" cy="2407696"/>
                <a:chOff x="-390566" y="1744363"/>
                <a:chExt cx="5427796" cy="2407696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C9937F6-C1AF-49A6-9FAC-89F4DC67FCA4}"/>
                    </a:ext>
                  </a:extLst>
                </p:cNvPr>
                <p:cNvSpPr/>
                <p:nvPr/>
              </p:nvSpPr>
              <p:spPr>
                <a:xfrm rot="16200000" flipH="1">
                  <a:off x="1365094" y="-11297"/>
                  <a:ext cx="1916475" cy="5427796"/>
                </a:xfrm>
                <a:custGeom>
                  <a:avLst/>
                  <a:gdLst>
                    <a:gd name="connsiteX0" fmla="*/ 1 w 1916475"/>
                    <a:gd name="connsiteY0" fmla="*/ 2563584 h 5427796"/>
                    <a:gd name="connsiteX1" fmla="*/ 1362525 w 1916475"/>
                    <a:gd name="connsiteY1" fmla="*/ 2563584 h 5427796"/>
                    <a:gd name="connsiteX2" fmla="*/ 1855037 w 1916475"/>
                    <a:gd name="connsiteY2" fmla="*/ 0 h 5427796"/>
                    <a:gd name="connsiteX3" fmla="*/ 492513 w 1916475"/>
                    <a:gd name="connsiteY3" fmla="*/ 0 h 5427796"/>
                    <a:gd name="connsiteX4" fmla="*/ 0 w 1916475"/>
                    <a:gd name="connsiteY4" fmla="*/ 2563595 h 5427796"/>
                    <a:gd name="connsiteX5" fmla="*/ 552520 w 1916475"/>
                    <a:gd name="connsiteY5" fmla="*/ 5427796 h 5427796"/>
                    <a:gd name="connsiteX6" fmla="*/ 1916475 w 1916475"/>
                    <a:gd name="connsiteY6" fmla="*/ 5427796 h 5427796"/>
                    <a:gd name="connsiteX7" fmla="*/ 1363955 w 1916475"/>
                    <a:gd name="connsiteY7" fmla="*/ 2563595 h 5427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6475" h="5427796">
                      <a:moveTo>
                        <a:pt x="1" y="2563584"/>
                      </a:moveTo>
                      <a:lnTo>
                        <a:pt x="1362525" y="2563584"/>
                      </a:lnTo>
                      <a:lnTo>
                        <a:pt x="1855037" y="0"/>
                      </a:lnTo>
                      <a:lnTo>
                        <a:pt x="492513" y="0"/>
                      </a:lnTo>
                      <a:close/>
                      <a:moveTo>
                        <a:pt x="0" y="2563595"/>
                      </a:moveTo>
                      <a:lnTo>
                        <a:pt x="552520" y="5427796"/>
                      </a:lnTo>
                      <a:lnTo>
                        <a:pt x="1916475" y="5427796"/>
                      </a:lnTo>
                      <a:lnTo>
                        <a:pt x="1363955" y="2563595"/>
                      </a:lnTo>
                      <a:close/>
                    </a:path>
                  </a:pathLst>
                </a:custGeom>
                <a:solidFill>
                  <a:srgbClr val="FEA4A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Parallelogram 52">
                  <a:extLst>
                    <a:ext uri="{FF2B5EF4-FFF2-40B4-BE49-F238E27FC236}">
                      <a16:creationId xmlns:a16="http://schemas.microsoft.com/office/drawing/2014/main" id="{CD8F4840-3C7A-4278-B6F8-E79AC1037A7D}"/>
                    </a:ext>
                  </a:extLst>
                </p:cNvPr>
                <p:cNvSpPr/>
                <p:nvPr/>
              </p:nvSpPr>
              <p:spPr>
                <a:xfrm rot="16200000" flipH="1">
                  <a:off x="2826234" y="1941065"/>
                  <a:ext cx="1858405" cy="2563584"/>
                </a:xfrm>
                <a:prstGeom prst="parallelogram">
                  <a:avLst>
                    <a:gd name="adj" fmla="val 26550"/>
                  </a:avLst>
                </a:prstGeom>
                <a:solidFill>
                  <a:srgbClr val="FE4C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Parallelogram 54">
                  <a:extLst>
                    <a:ext uri="{FF2B5EF4-FFF2-40B4-BE49-F238E27FC236}">
                      <a16:creationId xmlns:a16="http://schemas.microsoft.com/office/drawing/2014/main" id="{3226D17B-69BD-44A1-AA61-23796BA578C7}"/>
                    </a:ext>
                  </a:extLst>
                </p:cNvPr>
                <p:cNvSpPr/>
                <p:nvPr/>
              </p:nvSpPr>
              <p:spPr>
                <a:xfrm rot="5400000">
                  <a:off x="83301" y="1761719"/>
                  <a:ext cx="1916475" cy="2864201"/>
                </a:xfrm>
                <a:prstGeom prst="parallelogram">
                  <a:avLst>
                    <a:gd name="adj" fmla="val 28830"/>
                  </a:avLst>
                </a:prstGeom>
                <a:solidFill>
                  <a:srgbClr val="FE76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9" name="Parallelogram 48">
                <a:extLst>
                  <a:ext uri="{FF2B5EF4-FFF2-40B4-BE49-F238E27FC236}">
                    <a16:creationId xmlns:a16="http://schemas.microsoft.com/office/drawing/2014/main" id="{A08C7E0D-E87D-44FE-A5B3-151874DEED76}"/>
                  </a:ext>
                </a:extLst>
              </p:cNvPr>
              <p:cNvSpPr/>
              <p:nvPr/>
            </p:nvSpPr>
            <p:spPr>
              <a:xfrm rot="5400000">
                <a:off x="5411520" y="2017711"/>
                <a:ext cx="1513916" cy="757730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arallelogram 49">
                <a:extLst>
                  <a:ext uri="{FF2B5EF4-FFF2-40B4-BE49-F238E27FC236}">
                    <a16:creationId xmlns:a16="http://schemas.microsoft.com/office/drawing/2014/main" id="{25F7BB38-1CF7-46AE-9F34-0D69039FD702}"/>
                  </a:ext>
                </a:extLst>
              </p:cNvPr>
              <p:cNvSpPr/>
              <p:nvPr/>
            </p:nvSpPr>
            <p:spPr>
              <a:xfrm rot="16200000" flipH="1">
                <a:off x="8195439" y="2085518"/>
                <a:ext cx="1500454" cy="675291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91F2F1"/>
                  </a:gs>
                  <a:gs pos="98000">
                    <a:srgbClr val="3FC5C2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03CDA01-5563-433A-AB73-BFEF31D73E02}"/>
                </a:ext>
              </a:extLst>
            </p:cNvPr>
            <p:cNvGrpSpPr/>
            <p:nvPr/>
          </p:nvGrpSpPr>
          <p:grpSpPr>
            <a:xfrm>
              <a:off x="2113695" y="1688927"/>
              <a:ext cx="1419369" cy="1096612"/>
              <a:chOff x="3970359" y="356326"/>
              <a:chExt cx="5019442" cy="387804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A5D62B6D-539F-4B82-ACD5-399A3F1E425F}"/>
                  </a:ext>
                </a:extLst>
              </p:cNvPr>
              <p:cNvSpPr/>
              <p:nvPr/>
            </p:nvSpPr>
            <p:spPr>
              <a:xfrm rot="1796186" flipH="1">
                <a:off x="4048306" y="1126953"/>
                <a:ext cx="4379484" cy="3107421"/>
              </a:xfrm>
              <a:custGeom>
                <a:avLst/>
                <a:gdLst>
                  <a:gd name="connsiteX0" fmla="*/ 2418713 w 4379483"/>
                  <a:gd name="connsiteY0" fmla="*/ 44636 h 3107422"/>
                  <a:gd name="connsiteX1" fmla="*/ 0 w 4379483"/>
                  <a:gd name="connsiteY1" fmla="*/ 214480 h 3107422"/>
                  <a:gd name="connsiteX2" fmla="*/ 1684 w 4379483"/>
                  <a:gd name="connsiteY2" fmla="*/ 216652 h 3107422"/>
                  <a:gd name="connsiteX3" fmla="*/ 371026 w 4379483"/>
                  <a:gd name="connsiteY3" fmla="*/ 312491 h 3107422"/>
                  <a:gd name="connsiteX4" fmla="*/ 221524 w 4379483"/>
                  <a:gd name="connsiteY4" fmla="*/ 961349 h 3107422"/>
                  <a:gd name="connsiteX5" fmla="*/ 448903 w 4379483"/>
                  <a:gd name="connsiteY5" fmla="*/ 773114 h 3107422"/>
                  <a:gd name="connsiteX6" fmla="*/ 2135528 w 4379483"/>
                  <a:gd name="connsiteY6" fmla="*/ 910747 h 3107422"/>
                  <a:gd name="connsiteX7" fmla="*/ 2192533 w 4379483"/>
                  <a:gd name="connsiteY7" fmla="*/ 887311 h 3107422"/>
                  <a:gd name="connsiteX8" fmla="*/ 2194290 w 4379483"/>
                  <a:gd name="connsiteY8" fmla="*/ 935627 h 3107422"/>
                  <a:gd name="connsiteX9" fmla="*/ 3801444 w 4379483"/>
                  <a:gd name="connsiteY9" fmla="*/ 3033005 h 3107422"/>
                  <a:gd name="connsiteX10" fmla="*/ 3804256 w 4379483"/>
                  <a:gd name="connsiteY10" fmla="*/ 3107422 h 3107422"/>
                  <a:gd name="connsiteX11" fmla="*/ 3970719 w 4379483"/>
                  <a:gd name="connsiteY11" fmla="*/ 2565251 h 3107422"/>
                  <a:gd name="connsiteX12" fmla="*/ 4375568 w 4379483"/>
                  <a:gd name="connsiteY12" fmla="*/ 2737872 h 3107422"/>
                  <a:gd name="connsiteX13" fmla="*/ 4379454 w 4379483"/>
                  <a:gd name="connsiteY13" fmla="*/ 2735147 h 3107422"/>
                  <a:gd name="connsiteX14" fmla="*/ 2764659 w 4379483"/>
                  <a:gd name="connsiteY14" fmla="*/ 431765 h 3107422"/>
                  <a:gd name="connsiteX15" fmla="*/ 2418713 w 4379483"/>
                  <a:gd name="connsiteY15" fmla="*/ 674292 h 3107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79483" h="3107422">
                    <a:moveTo>
                      <a:pt x="2418713" y="44636"/>
                    </a:moveTo>
                    <a:cubicBezTo>
                      <a:pt x="1585901" y="711759"/>
                      <a:pt x="832812" y="-452643"/>
                      <a:pt x="0" y="214480"/>
                    </a:cubicBezTo>
                    <a:lnTo>
                      <a:pt x="1684" y="216652"/>
                    </a:lnTo>
                    <a:lnTo>
                      <a:pt x="371026" y="312491"/>
                    </a:lnTo>
                    <a:lnTo>
                      <a:pt x="221524" y="961349"/>
                    </a:lnTo>
                    <a:lnTo>
                      <a:pt x="448903" y="773114"/>
                    </a:lnTo>
                    <a:cubicBezTo>
                      <a:pt x="1154842" y="310339"/>
                      <a:pt x="1515827" y="1131244"/>
                      <a:pt x="2135528" y="910747"/>
                    </a:cubicBezTo>
                    <a:lnTo>
                      <a:pt x="2192533" y="887311"/>
                    </a:lnTo>
                    <a:lnTo>
                      <a:pt x="2194290" y="935627"/>
                    </a:lnTo>
                    <a:cubicBezTo>
                      <a:pt x="2277088" y="1952275"/>
                      <a:pt x="3715827" y="2018334"/>
                      <a:pt x="3801444" y="3033005"/>
                    </a:cubicBezTo>
                    <a:lnTo>
                      <a:pt x="3804256" y="3107422"/>
                    </a:lnTo>
                    <a:lnTo>
                      <a:pt x="3970719" y="2565251"/>
                    </a:lnTo>
                    <a:lnTo>
                      <a:pt x="4375568" y="2737872"/>
                    </a:lnTo>
                    <a:lnTo>
                      <a:pt x="4379454" y="2735147"/>
                    </a:lnTo>
                    <a:cubicBezTo>
                      <a:pt x="4387447" y="1584397"/>
                      <a:pt x="2756666" y="1582515"/>
                      <a:pt x="2764659" y="431765"/>
                    </a:cubicBezTo>
                    <a:lnTo>
                      <a:pt x="2418713" y="674292"/>
                    </a:ln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51000">
                    <a:srgbClr val="3FC5C2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rapezoid 38">
                <a:extLst>
                  <a:ext uri="{FF2B5EF4-FFF2-40B4-BE49-F238E27FC236}">
                    <a16:creationId xmlns:a16="http://schemas.microsoft.com/office/drawing/2014/main" id="{F8EE92DA-AA90-48F8-85FE-ADD30D1D9657}"/>
                  </a:ext>
                </a:extLst>
              </p:cNvPr>
              <p:cNvSpPr/>
              <p:nvPr/>
            </p:nvSpPr>
            <p:spPr>
              <a:xfrm rot="15089670">
                <a:off x="6844943" y="34820"/>
                <a:ext cx="1650086" cy="2639630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Trapezoid 38">
                <a:extLst>
                  <a:ext uri="{FF2B5EF4-FFF2-40B4-BE49-F238E27FC236}">
                    <a16:creationId xmlns:a16="http://schemas.microsoft.com/office/drawing/2014/main" id="{4D7D2F88-E979-45B0-B123-43808BB29091}"/>
                  </a:ext>
                </a:extLst>
              </p:cNvPr>
              <p:cNvSpPr/>
              <p:nvPr/>
            </p:nvSpPr>
            <p:spPr>
              <a:xfrm rot="15089670">
                <a:off x="7342598" y="607183"/>
                <a:ext cx="635122" cy="23368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rapezoid 38">
                <a:extLst>
                  <a:ext uri="{FF2B5EF4-FFF2-40B4-BE49-F238E27FC236}">
                    <a16:creationId xmlns:a16="http://schemas.microsoft.com/office/drawing/2014/main" id="{978ED999-BAEC-4117-8B48-DAA89AC889A1}"/>
                  </a:ext>
                </a:extLst>
              </p:cNvPr>
              <p:cNvSpPr/>
              <p:nvPr/>
            </p:nvSpPr>
            <p:spPr>
              <a:xfrm rot="6510330" flipH="1">
                <a:off x="4387871" y="-61186"/>
                <a:ext cx="1881950" cy="2716973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0088" h="2305465">
                    <a:moveTo>
                      <a:pt x="130125" y="2015413"/>
                    </a:moveTo>
                    <a:cubicBezTo>
                      <a:pt x="-278773" y="1664790"/>
                      <a:pt x="394739" y="671804"/>
                      <a:pt x="527046" y="0"/>
                    </a:cubicBezTo>
                    <a:lnTo>
                      <a:pt x="1118039" y="0"/>
                    </a:lnTo>
                    <a:cubicBezTo>
                      <a:pt x="1250346" y="671804"/>
                      <a:pt x="1936112" y="1594170"/>
                      <a:pt x="1514960" y="2015413"/>
                    </a:cubicBezTo>
                    <a:cubicBezTo>
                      <a:pt x="1093808" y="2436656"/>
                      <a:pt x="539023" y="2366036"/>
                      <a:pt x="130125" y="20154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91F2F1"/>
                  </a:gs>
                  <a:gs pos="98000">
                    <a:srgbClr val="70D4D6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rapezoid 38">
                <a:extLst>
                  <a:ext uri="{FF2B5EF4-FFF2-40B4-BE49-F238E27FC236}">
                    <a16:creationId xmlns:a16="http://schemas.microsoft.com/office/drawing/2014/main" id="{A9744636-2041-4CCA-AD2F-31091BCF132B}"/>
                  </a:ext>
                </a:extLst>
              </p:cNvPr>
              <p:cNvSpPr/>
              <p:nvPr/>
            </p:nvSpPr>
            <p:spPr>
              <a:xfrm rot="6510330" flipH="1">
                <a:off x="4976779" y="574769"/>
                <a:ext cx="724366" cy="2405345"/>
              </a:xfrm>
              <a:custGeom>
                <a:avLst/>
                <a:gdLst>
                  <a:gd name="connsiteX0" fmla="*/ 0 w 1384835"/>
                  <a:gd name="connsiteY0" fmla="*/ 2015413 h 2015413"/>
                  <a:gd name="connsiteX1" fmla="*/ 396921 w 1384835"/>
                  <a:gd name="connsiteY1" fmla="*/ 0 h 2015413"/>
                  <a:gd name="connsiteX2" fmla="*/ 987914 w 1384835"/>
                  <a:gd name="connsiteY2" fmla="*/ 0 h 2015413"/>
                  <a:gd name="connsiteX3" fmla="*/ 1384835 w 1384835"/>
                  <a:gd name="connsiteY3" fmla="*/ 2015413 h 2015413"/>
                  <a:gd name="connsiteX4" fmla="*/ 0 w 1384835"/>
                  <a:gd name="connsiteY4" fmla="*/ 2015413 h 2015413"/>
                  <a:gd name="connsiteX0" fmla="*/ 0 w 1519963"/>
                  <a:gd name="connsiteY0" fmla="*/ 2015413 h 2202632"/>
                  <a:gd name="connsiteX1" fmla="*/ 396921 w 1519963"/>
                  <a:gd name="connsiteY1" fmla="*/ 0 h 2202632"/>
                  <a:gd name="connsiteX2" fmla="*/ 987914 w 1519963"/>
                  <a:gd name="connsiteY2" fmla="*/ 0 h 2202632"/>
                  <a:gd name="connsiteX3" fmla="*/ 1384835 w 1519963"/>
                  <a:gd name="connsiteY3" fmla="*/ 2015413 h 2202632"/>
                  <a:gd name="connsiteX4" fmla="*/ 0 w 1519963"/>
                  <a:gd name="connsiteY4" fmla="*/ 2015413 h 2202632"/>
                  <a:gd name="connsiteX0" fmla="*/ 130125 w 1650088"/>
                  <a:gd name="connsiteY0" fmla="*/ 2015413 h 2305465"/>
                  <a:gd name="connsiteX1" fmla="*/ 527046 w 1650088"/>
                  <a:gd name="connsiteY1" fmla="*/ 0 h 2305465"/>
                  <a:gd name="connsiteX2" fmla="*/ 1118039 w 1650088"/>
                  <a:gd name="connsiteY2" fmla="*/ 0 h 2305465"/>
                  <a:gd name="connsiteX3" fmla="*/ 1514960 w 1650088"/>
                  <a:gd name="connsiteY3" fmla="*/ 2015413 h 2305465"/>
                  <a:gd name="connsiteX4" fmla="*/ 130125 w 1650088"/>
                  <a:gd name="connsiteY4" fmla="*/ 2015413 h 2305465"/>
                  <a:gd name="connsiteX0" fmla="*/ 130125 w 1522290"/>
                  <a:gd name="connsiteY0" fmla="*/ 2024019 h 2282027"/>
                  <a:gd name="connsiteX1" fmla="*/ 527046 w 1522290"/>
                  <a:gd name="connsiteY1" fmla="*/ 8606 h 2282027"/>
                  <a:gd name="connsiteX2" fmla="*/ 679688 w 1522290"/>
                  <a:gd name="connsiteY2" fmla="*/ 0 h 2282027"/>
                  <a:gd name="connsiteX3" fmla="*/ 1514960 w 1522290"/>
                  <a:gd name="connsiteY3" fmla="*/ 2024019 h 2282027"/>
                  <a:gd name="connsiteX4" fmla="*/ 130125 w 1522290"/>
                  <a:gd name="connsiteY4" fmla="*/ 2024019 h 2282027"/>
                  <a:gd name="connsiteX0" fmla="*/ 130125 w 1592759"/>
                  <a:gd name="connsiteY0" fmla="*/ 2015413 h 2272369"/>
                  <a:gd name="connsiteX1" fmla="*/ 527046 w 1592759"/>
                  <a:gd name="connsiteY1" fmla="*/ 0 h 2272369"/>
                  <a:gd name="connsiteX2" fmla="*/ 1343927 w 1592759"/>
                  <a:gd name="connsiteY2" fmla="*/ 8421 h 2272369"/>
                  <a:gd name="connsiteX3" fmla="*/ 1514960 w 1592759"/>
                  <a:gd name="connsiteY3" fmla="*/ 2015413 h 2272369"/>
                  <a:gd name="connsiteX4" fmla="*/ 130125 w 1592759"/>
                  <a:gd name="connsiteY4" fmla="*/ 2015413 h 2272369"/>
                  <a:gd name="connsiteX0" fmla="*/ 2309 w 1464943"/>
                  <a:gd name="connsiteY0" fmla="*/ 2010450 h 2261540"/>
                  <a:gd name="connsiteX1" fmla="*/ 1052225 w 1464943"/>
                  <a:gd name="connsiteY1" fmla="*/ 0 h 2261540"/>
                  <a:gd name="connsiteX2" fmla="*/ 1216111 w 1464943"/>
                  <a:gd name="connsiteY2" fmla="*/ 3458 h 2261540"/>
                  <a:gd name="connsiteX3" fmla="*/ 1387144 w 1464943"/>
                  <a:gd name="connsiteY3" fmla="*/ 2010450 h 2261540"/>
                  <a:gd name="connsiteX4" fmla="*/ 2309 w 1464943"/>
                  <a:gd name="connsiteY4" fmla="*/ 2010450 h 2261540"/>
                  <a:gd name="connsiteX0" fmla="*/ 27039 w 1489673"/>
                  <a:gd name="connsiteY0" fmla="*/ 2010450 h 2261540"/>
                  <a:gd name="connsiteX1" fmla="*/ 538176 w 1489673"/>
                  <a:gd name="connsiteY1" fmla="*/ 1040370 h 2261540"/>
                  <a:gd name="connsiteX2" fmla="*/ 1076955 w 1489673"/>
                  <a:gd name="connsiteY2" fmla="*/ 0 h 2261540"/>
                  <a:gd name="connsiteX3" fmla="*/ 1240841 w 1489673"/>
                  <a:gd name="connsiteY3" fmla="*/ 3458 h 2261540"/>
                  <a:gd name="connsiteX4" fmla="*/ 1411874 w 1489673"/>
                  <a:gd name="connsiteY4" fmla="*/ 2010450 h 2261540"/>
                  <a:gd name="connsiteX5" fmla="*/ 27039 w 1489673"/>
                  <a:gd name="connsiteY5" fmla="*/ 2010450 h 2261540"/>
                  <a:gd name="connsiteX0" fmla="*/ 36705 w 1499339"/>
                  <a:gd name="connsiteY0" fmla="*/ 2010450 h 2202277"/>
                  <a:gd name="connsiteX1" fmla="*/ 458562 w 1499339"/>
                  <a:gd name="connsiteY1" fmla="*/ 1032169 h 2202277"/>
                  <a:gd name="connsiteX2" fmla="*/ 1086621 w 1499339"/>
                  <a:gd name="connsiteY2" fmla="*/ 0 h 2202277"/>
                  <a:gd name="connsiteX3" fmla="*/ 1250507 w 1499339"/>
                  <a:gd name="connsiteY3" fmla="*/ 3458 h 2202277"/>
                  <a:gd name="connsiteX4" fmla="*/ 1421540 w 1499339"/>
                  <a:gd name="connsiteY4" fmla="*/ 2010450 h 2202277"/>
                  <a:gd name="connsiteX5" fmla="*/ 36705 w 1499339"/>
                  <a:gd name="connsiteY5" fmla="*/ 2010450 h 2202277"/>
                  <a:gd name="connsiteX0" fmla="*/ 84952 w 1547586"/>
                  <a:gd name="connsiteY0" fmla="*/ 2010450 h 2202277"/>
                  <a:gd name="connsiteX1" fmla="*/ 189305 w 1547586"/>
                  <a:gd name="connsiteY1" fmla="*/ 1545049 h 2202277"/>
                  <a:gd name="connsiteX2" fmla="*/ 506809 w 1547586"/>
                  <a:gd name="connsiteY2" fmla="*/ 1032169 h 2202277"/>
                  <a:gd name="connsiteX3" fmla="*/ 1134868 w 1547586"/>
                  <a:gd name="connsiteY3" fmla="*/ 0 h 2202277"/>
                  <a:gd name="connsiteX4" fmla="*/ 1298754 w 1547586"/>
                  <a:gd name="connsiteY4" fmla="*/ 3458 h 2202277"/>
                  <a:gd name="connsiteX5" fmla="*/ 1469787 w 1547586"/>
                  <a:gd name="connsiteY5" fmla="*/ 2010450 h 2202277"/>
                  <a:gd name="connsiteX6" fmla="*/ 84952 w 1547586"/>
                  <a:gd name="connsiteY6" fmla="*/ 2010450 h 2202277"/>
                  <a:gd name="connsiteX0" fmla="*/ 123961 w 1586595"/>
                  <a:gd name="connsiteY0" fmla="*/ 2010450 h 2177736"/>
                  <a:gd name="connsiteX1" fmla="*/ 114520 w 1586595"/>
                  <a:gd name="connsiteY1" fmla="*/ 1548795 h 2177736"/>
                  <a:gd name="connsiteX2" fmla="*/ 545818 w 1586595"/>
                  <a:gd name="connsiteY2" fmla="*/ 1032169 h 2177736"/>
                  <a:gd name="connsiteX3" fmla="*/ 1173877 w 1586595"/>
                  <a:gd name="connsiteY3" fmla="*/ 0 h 2177736"/>
                  <a:gd name="connsiteX4" fmla="*/ 1337763 w 1586595"/>
                  <a:gd name="connsiteY4" fmla="*/ 3458 h 2177736"/>
                  <a:gd name="connsiteX5" fmla="*/ 1508796 w 1586595"/>
                  <a:gd name="connsiteY5" fmla="*/ 2010450 h 2177736"/>
                  <a:gd name="connsiteX6" fmla="*/ 123961 w 1586595"/>
                  <a:gd name="connsiteY6" fmla="*/ 2010450 h 2177736"/>
                  <a:gd name="connsiteX0" fmla="*/ 136332 w 1598966"/>
                  <a:gd name="connsiteY0" fmla="*/ 2010450 h 2177736"/>
                  <a:gd name="connsiteX1" fmla="*/ 126891 w 1598966"/>
                  <a:gd name="connsiteY1" fmla="*/ 1548795 h 2177736"/>
                  <a:gd name="connsiteX2" fmla="*/ 558189 w 1598966"/>
                  <a:gd name="connsiteY2" fmla="*/ 1032169 h 2177736"/>
                  <a:gd name="connsiteX3" fmla="*/ 1186248 w 1598966"/>
                  <a:gd name="connsiteY3" fmla="*/ 0 h 2177736"/>
                  <a:gd name="connsiteX4" fmla="*/ 1350134 w 1598966"/>
                  <a:gd name="connsiteY4" fmla="*/ 3458 h 2177736"/>
                  <a:gd name="connsiteX5" fmla="*/ 1521167 w 1598966"/>
                  <a:gd name="connsiteY5" fmla="*/ 2010450 h 2177736"/>
                  <a:gd name="connsiteX6" fmla="*/ 136332 w 1598966"/>
                  <a:gd name="connsiteY6" fmla="*/ 2010450 h 2177736"/>
                  <a:gd name="connsiteX0" fmla="*/ 156704 w 1525300"/>
                  <a:gd name="connsiteY0" fmla="*/ 2113580 h 2223740"/>
                  <a:gd name="connsiteX1" fmla="*/ 59556 w 1525300"/>
                  <a:gd name="connsiteY1" fmla="*/ 1548795 h 2223740"/>
                  <a:gd name="connsiteX2" fmla="*/ 490854 w 1525300"/>
                  <a:gd name="connsiteY2" fmla="*/ 1032169 h 2223740"/>
                  <a:gd name="connsiteX3" fmla="*/ 1118913 w 1525300"/>
                  <a:gd name="connsiteY3" fmla="*/ 0 h 2223740"/>
                  <a:gd name="connsiteX4" fmla="*/ 1282799 w 1525300"/>
                  <a:gd name="connsiteY4" fmla="*/ 3458 h 2223740"/>
                  <a:gd name="connsiteX5" fmla="*/ 1453832 w 1525300"/>
                  <a:gd name="connsiteY5" fmla="*/ 2010450 h 2223740"/>
                  <a:gd name="connsiteX6" fmla="*/ 156704 w 1525300"/>
                  <a:gd name="connsiteY6" fmla="*/ 2113580 h 2223740"/>
                  <a:gd name="connsiteX0" fmla="*/ 161044 w 1529640"/>
                  <a:gd name="connsiteY0" fmla="*/ 2113580 h 2223740"/>
                  <a:gd name="connsiteX1" fmla="*/ 63896 w 1529640"/>
                  <a:gd name="connsiteY1" fmla="*/ 1548795 h 2223740"/>
                  <a:gd name="connsiteX2" fmla="*/ 562083 w 1529640"/>
                  <a:gd name="connsiteY2" fmla="*/ 880490 h 2223740"/>
                  <a:gd name="connsiteX3" fmla="*/ 1123253 w 1529640"/>
                  <a:gd name="connsiteY3" fmla="*/ 0 h 2223740"/>
                  <a:gd name="connsiteX4" fmla="*/ 1287139 w 1529640"/>
                  <a:gd name="connsiteY4" fmla="*/ 3458 h 2223740"/>
                  <a:gd name="connsiteX5" fmla="*/ 1458172 w 1529640"/>
                  <a:gd name="connsiteY5" fmla="*/ 2010450 h 2223740"/>
                  <a:gd name="connsiteX6" fmla="*/ 161044 w 1529640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1123157 w 1529544"/>
                  <a:gd name="connsiteY3" fmla="*/ 0 h 2223740"/>
                  <a:gd name="connsiteX4" fmla="*/ 1287043 w 1529544"/>
                  <a:gd name="connsiteY4" fmla="*/ 3458 h 2223740"/>
                  <a:gd name="connsiteX5" fmla="*/ 1458076 w 1529544"/>
                  <a:gd name="connsiteY5" fmla="*/ 2010450 h 2223740"/>
                  <a:gd name="connsiteX6" fmla="*/ 160948 w 1529544"/>
                  <a:gd name="connsiteY6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30826 w 1529544"/>
                  <a:gd name="connsiteY3" fmla="*/ 291830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60948 w 1529544"/>
                  <a:gd name="connsiteY0" fmla="*/ 2113580 h 2223740"/>
                  <a:gd name="connsiteX1" fmla="*/ 63800 w 1529544"/>
                  <a:gd name="connsiteY1" fmla="*/ 1548795 h 2223740"/>
                  <a:gd name="connsiteX2" fmla="*/ 560519 w 1529544"/>
                  <a:gd name="connsiteY2" fmla="*/ 839664 h 2223740"/>
                  <a:gd name="connsiteX3" fmla="*/ 956325 w 1529544"/>
                  <a:gd name="connsiteY3" fmla="*/ 307102 h 2223740"/>
                  <a:gd name="connsiteX4" fmla="*/ 1123157 w 1529544"/>
                  <a:gd name="connsiteY4" fmla="*/ 0 h 2223740"/>
                  <a:gd name="connsiteX5" fmla="*/ 1287043 w 1529544"/>
                  <a:gd name="connsiteY5" fmla="*/ 3458 h 2223740"/>
                  <a:gd name="connsiteX6" fmla="*/ 1458076 w 1529544"/>
                  <a:gd name="connsiteY6" fmla="*/ 2010450 h 2223740"/>
                  <a:gd name="connsiteX7" fmla="*/ 160948 w 1529544"/>
                  <a:gd name="connsiteY7" fmla="*/ 2113580 h 2223740"/>
                  <a:gd name="connsiteX0" fmla="*/ 158592 w 1495162"/>
                  <a:gd name="connsiteY0" fmla="*/ 2113580 h 2250989"/>
                  <a:gd name="connsiteX1" fmla="*/ 61444 w 1495162"/>
                  <a:gd name="connsiteY1" fmla="*/ 1548795 h 2250989"/>
                  <a:gd name="connsiteX2" fmla="*/ 558163 w 1495162"/>
                  <a:gd name="connsiteY2" fmla="*/ 839664 h 2250989"/>
                  <a:gd name="connsiteX3" fmla="*/ 953969 w 1495162"/>
                  <a:gd name="connsiteY3" fmla="*/ 307102 h 2250989"/>
                  <a:gd name="connsiteX4" fmla="*/ 1120801 w 1495162"/>
                  <a:gd name="connsiteY4" fmla="*/ 0 h 2250989"/>
                  <a:gd name="connsiteX5" fmla="*/ 1284687 w 1495162"/>
                  <a:gd name="connsiteY5" fmla="*/ 3458 h 2250989"/>
                  <a:gd name="connsiteX6" fmla="*/ 1415672 w 1495162"/>
                  <a:gd name="connsiteY6" fmla="*/ 2053042 h 2250989"/>
                  <a:gd name="connsiteX7" fmla="*/ 158592 w 1495162"/>
                  <a:gd name="connsiteY7" fmla="*/ 2113580 h 2250989"/>
                  <a:gd name="connsiteX0" fmla="*/ 166510 w 1613678"/>
                  <a:gd name="connsiteY0" fmla="*/ 2113580 h 2196987"/>
                  <a:gd name="connsiteX1" fmla="*/ 69362 w 1613678"/>
                  <a:gd name="connsiteY1" fmla="*/ 1548795 h 2196987"/>
                  <a:gd name="connsiteX2" fmla="*/ 566081 w 1613678"/>
                  <a:gd name="connsiteY2" fmla="*/ 839664 h 2196987"/>
                  <a:gd name="connsiteX3" fmla="*/ 961887 w 1613678"/>
                  <a:gd name="connsiteY3" fmla="*/ 307102 h 2196987"/>
                  <a:gd name="connsiteX4" fmla="*/ 1128719 w 1613678"/>
                  <a:gd name="connsiteY4" fmla="*/ 0 h 2196987"/>
                  <a:gd name="connsiteX5" fmla="*/ 1292605 w 1613678"/>
                  <a:gd name="connsiteY5" fmla="*/ 3458 h 2196987"/>
                  <a:gd name="connsiteX6" fmla="*/ 1555955 w 1613678"/>
                  <a:gd name="connsiteY6" fmla="*/ 1964550 h 2196987"/>
                  <a:gd name="connsiteX7" fmla="*/ 166510 w 1613678"/>
                  <a:gd name="connsiteY7" fmla="*/ 2113580 h 2196987"/>
                  <a:gd name="connsiteX0" fmla="*/ 306543 w 1537765"/>
                  <a:gd name="connsiteY0" fmla="*/ 2166724 h 2229765"/>
                  <a:gd name="connsiteX1" fmla="*/ 6748 w 1537765"/>
                  <a:gd name="connsiteY1" fmla="*/ 1548795 h 2229765"/>
                  <a:gd name="connsiteX2" fmla="*/ 503467 w 1537765"/>
                  <a:gd name="connsiteY2" fmla="*/ 839664 h 2229765"/>
                  <a:gd name="connsiteX3" fmla="*/ 899273 w 1537765"/>
                  <a:gd name="connsiteY3" fmla="*/ 307102 h 2229765"/>
                  <a:gd name="connsiteX4" fmla="*/ 1066105 w 1537765"/>
                  <a:gd name="connsiteY4" fmla="*/ 0 h 2229765"/>
                  <a:gd name="connsiteX5" fmla="*/ 1229991 w 1537765"/>
                  <a:gd name="connsiteY5" fmla="*/ 3458 h 2229765"/>
                  <a:gd name="connsiteX6" fmla="*/ 1493341 w 1537765"/>
                  <a:gd name="connsiteY6" fmla="*/ 1964550 h 2229765"/>
                  <a:gd name="connsiteX7" fmla="*/ 306543 w 1537765"/>
                  <a:gd name="connsiteY7" fmla="*/ 2166724 h 2229765"/>
                  <a:gd name="connsiteX0" fmla="*/ 252955 w 1551303"/>
                  <a:gd name="connsiteY0" fmla="*/ 2128969 h 2206024"/>
                  <a:gd name="connsiteX1" fmla="*/ 16197 w 1551303"/>
                  <a:gd name="connsiteY1" fmla="*/ 1548795 h 2206024"/>
                  <a:gd name="connsiteX2" fmla="*/ 512916 w 1551303"/>
                  <a:gd name="connsiteY2" fmla="*/ 839664 h 2206024"/>
                  <a:gd name="connsiteX3" fmla="*/ 908722 w 1551303"/>
                  <a:gd name="connsiteY3" fmla="*/ 307102 h 2206024"/>
                  <a:gd name="connsiteX4" fmla="*/ 1075554 w 1551303"/>
                  <a:gd name="connsiteY4" fmla="*/ 0 h 2206024"/>
                  <a:gd name="connsiteX5" fmla="*/ 1239440 w 1551303"/>
                  <a:gd name="connsiteY5" fmla="*/ 3458 h 2206024"/>
                  <a:gd name="connsiteX6" fmla="*/ 1502790 w 1551303"/>
                  <a:gd name="connsiteY6" fmla="*/ 1964550 h 2206024"/>
                  <a:gd name="connsiteX7" fmla="*/ 252955 w 1551303"/>
                  <a:gd name="connsiteY7" fmla="*/ 2128969 h 2206024"/>
                  <a:gd name="connsiteX0" fmla="*/ 264972 w 1563320"/>
                  <a:gd name="connsiteY0" fmla="*/ 2128969 h 2222534"/>
                  <a:gd name="connsiteX1" fmla="*/ 28214 w 1563320"/>
                  <a:gd name="connsiteY1" fmla="*/ 1548795 h 2222534"/>
                  <a:gd name="connsiteX2" fmla="*/ 524933 w 1563320"/>
                  <a:gd name="connsiteY2" fmla="*/ 839664 h 2222534"/>
                  <a:gd name="connsiteX3" fmla="*/ 920739 w 1563320"/>
                  <a:gd name="connsiteY3" fmla="*/ 307102 h 2222534"/>
                  <a:gd name="connsiteX4" fmla="*/ 1087571 w 1563320"/>
                  <a:gd name="connsiteY4" fmla="*/ 0 h 2222534"/>
                  <a:gd name="connsiteX5" fmla="*/ 1251457 w 1563320"/>
                  <a:gd name="connsiteY5" fmla="*/ 3458 h 2222534"/>
                  <a:gd name="connsiteX6" fmla="*/ 1514807 w 1563320"/>
                  <a:gd name="connsiteY6" fmla="*/ 1964550 h 2222534"/>
                  <a:gd name="connsiteX7" fmla="*/ 264972 w 1563320"/>
                  <a:gd name="connsiteY7" fmla="*/ 2128969 h 222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320" h="2222534">
                    <a:moveTo>
                      <a:pt x="264972" y="2128969"/>
                    </a:moveTo>
                    <a:cubicBezTo>
                      <a:pt x="-51560" y="2018489"/>
                      <a:pt x="-15113" y="1763679"/>
                      <a:pt x="28214" y="1548795"/>
                    </a:cubicBezTo>
                    <a:cubicBezTo>
                      <a:pt x="71541" y="1333911"/>
                      <a:pt x="380429" y="1049158"/>
                      <a:pt x="524933" y="839664"/>
                    </a:cubicBezTo>
                    <a:cubicBezTo>
                      <a:pt x="669437" y="630170"/>
                      <a:pt x="826966" y="447046"/>
                      <a:pt x="920739" y="307102"/>
                    </a:cubicBezTo>
                    <a:cubicBezTo>
                      <a:pt x="1014512" y="167158"/>
                      <a:pt x="1028202" y="48062"/>
                      <a:pt x="1087571" y="0"/>
                    </a:cubicBezTo>
                    <a:lnTo>
                      <a:pt x="1251457" y="3458"/>
                    </a:lnTo>
                    <a:cubicBezTo>
                      <a:pt x="1383764" y="675262"/>
                      <a:pt x="1679221" y="1610298"/>
                      <a:pt x="1514807" y="1964550"/>
                    </a:cubicBezTo>
                    <a:cubicBezTo>
                      <a:pt x="1350393" y="2318802"/>
                      <a:pt x="581504" y="2239449"/>
                      <a:pt x="264972" y="2128969"/>
                    </a:cubicBezTo>
                    <a:close/>
                  </a:path>
                </a:pathLst>
              </a:custGeom>
              <a:solidFill>
                <a:srgbClr val="13AD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Oval 50">
                <a:extLst>
                  <a:ext uri="{FF2B5EF4-FFF2-40B4-BE49-F238E27FC236}">
                    <a16:creationId xmlns:a16="http://schemas.microsoft.com/office/drawing/2014/main" id="{026D7DFA-EC90-4EFC-95C5-8375BAA8E512}"/>
                  </a:ext>
                </a:extLst>
              </p:cNvPr>
              <p:cNvSpPr/>
              <p:nvPr/>
            </p:nvSpPr>
            <p:spPr>
              <a:xfrm>
                <a:off x="6096118" y="1283649"/>
                <a:ext cx="892367" cy="899626"/>
              </a:xfrm>
              <a:custGeom>
                <a:avLst/>
                <a:gdLst>
                  <a:gd name="connsiteX0" fmla="*/ 0 w 1053999"/>
                  <a:gd name="connsiteY0" fmla="*/ 488424 h 976848"/>
                  <a:gd name="connsiteX1" fmla="*/ 527000 w 1053999"/>
                  <a:gd name="connsiteY1" fmla="*/ 0 h 976848"/>
                  <a:gd name="connsiteX2" fmla="*/ 1054000 w 1053999"/>
                  <a:gd name="connsiteY2" fmla="*/ 488424 h 976848"/>
                  <a:gd name="connsiteX3" fmla="*/ 527000 w 1053999"/>
                  <a:gd name="connsiteY3" fmla="*/ 976848 h 976848"/>
                  <a:gd name="connsiteX4" fmla="*/ 0 w 1053999"/>
                  <a:gd name="connsiteY4" fmla="*/ 488424 h 976848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  <a:gd name="connsiteX0" fmla="*/ 381 w 1054762"/>
                  <a:gd name="connsiteY0" fmla="*/ 488424 h 977651"/>
                  <a:gd name="connsiteX1" fmla="*/ 527381 w 1054762"/>
                  <a:gd name="connsiteY1" fmla="*/ 0 h 977651"/>
                  <a:gd name="connsiteX2" fmla="*/ 1054381 w 1054762"/>
                  <a:gd name="connsiteY2" fmla="*/ 488424 h 977651"/>
                  <a:gd name="connsiteX3" fmla="*/ 527381 w 1054762"/>
                  <a:gd name="connsiteY3" fmla="*/ 976848 h 977651"/>
                  <a:gd name="connsiteX4" fmla="*/ 381 w 1054762"/>
                  <a:gd name="connsiteY4" fmla="*/ 488424 h 97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762" h="977651">
                    <a:moveTo>
                      <a:pt x="381" y="488424"/>
                    </a:moveTo>
                    <a:cubicBezTo>
                      <a:pt x="381" y="218675"/>
                      <a:pt x="122027" y="0"/>
                      <a:pt x="527381" y="0"/>
                    </a:cubicBezTo>
                    <a:cubicBezTo>
                      <a:pt x="932735" y="0"/>
                      <a:pt x="1054381" y="218675"/>
                      <a:pt x="1054381" y="488424"/>
                    </a:cubicBezTo>
                    <a:cubicBezTo>
                      <a:pt x="1054381" y="758173"/>
                      <a:pt x="1087857" y="960520"/>
                      <a:pt x="527381" y="976848"/>
                    </a:cubicBezTo>
                    <a:cubicBezTo>
                      <a:pt x="-33095" y="993176"/>
                      <a:pt x="381" y="758173"/>
                      <a:pt x="381" y="4884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1F2F1"/>
                  </a:gs>
                  <a:gs pos="98000">
                    <a:srgbClr val="53CACD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BD167-E18F-40CA-8FFA-7C9E8FFC8F20}"/>
              </a:ext>
            </a:extLst>
          </p:cNvPr>
          <p:cNvGrpSpPr/>
          <p:nvPr/>
        </p:nvGrpSpPr>
        <p:grpSpPr>
          <a:xfrm>
            <a:off x="3677491" y="1605716"/>
            <a:ext cx="4837019" cy="4915234"/>
            <a:chOff x="-1116576" y="913387"/>
            <a:chExt cx="4837019" cy="4915234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5C6BF45-B10D-473C-B424-D892C01FAF98}"/>
                </a:ext>
              </a:extLst>
            </p:cNvPr>
            <p:cNvGrpSpPr/>
            <p:nvPr/>
          </p:nvGrpSpPr>
          <p:grpSpPr>
            <a:xfrm>
              <a:off x="-989705" y="2464522"/>
              <a:ext cx="4594001" cy="2938719"/>
              <a:chOff x="4903058" y="1513605"/>
              <a:chExt cx="5155099" cy="3297643"/>
            </a:xfrm>
          </p:grpSpPr>
          <p:sp>
            <p:nvSpPr>
              <p:cNvPr id="90" name="Parallelogram 89">
                <a:extLst>
                  <a:ext uri="{FF2B5EF4-FFF2-40B4-BE49-F238E27FC236}">
                    <a16:creationId xmlns:a16="http://schemas.microsoft.com/office/drawing/2014/main" id="{62B52CB2-559D-45A1-B1E7-340BC84FAF9E}"/>
                  </a:ext>
                </a:extLst>
              </p:cNvPr>
              <p:cNvSpPr/>
              <p:nvPr/>
            </p:nvSpPr>
            <p:spPr>
              <a:xfrm rot="5400000">
                <a:off x="7044721" y="1797812"/>
                <a:ext cx="3297638" cy="2729234"/>
              </a:xfrm>
              <a:prstGeom prst="parallelogram">
                <a:avLst>
                  <a:gd name="adj" fmla="val 18895"/>
                </a:avLst>
              </a:prstGeom>
              <a:solidFill>
                <a:srgbClr val="FE3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1501D50D-6CBD-448D-BF7C-34E6CED8D891}"/>
                  </a:ext>
                </a:extLst>
              </p:cNvPr>
              <p:cNvSpPr/>
              <p:nvPr/>
            </p:nvSpPr>
            <p:spPr>
              <a:xfrm rot="16200000" flipH="1">
                <a:off x="4496185" y="1920478"/>
                <a:ext cx="3239612" cy="2425865"/>
              </a:xfrm>
              <a:prstGeom prst="parallelogram">
                <a:avLst>
                  <a:gd name="adj" fmla="val 19247"/>
                </a:avLst>
              </a:prstGeom>
              <a:solidFill>
                <a:srgbClr val="ED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530E8D2B-534B-4C58-BC6E-7E684D3A74FF}"/>
                </a:ext>
              </a:extLst>
            </p:cNvPr>
            <p:cNvGrpSpPr/>
            <p:nvPr/>
          </p:nvGrpSpPr>
          <p:grpSpPr>
            <a:xfrm>
              <a:off x="-989705" y="2873713"/>
              <a:ext cx="4594004" cy="2954908"/>
              <a:chOff x="3792406" y="2396507"/>
              <a:chExt cx="5155101" cy="3315811"/>
            </a:xfrm>
          </p:grpSpPr>
          <p:sp>
            <p:nvSpPr>
              <p:cNvPr id="93" name="Parallelogram 92">
                <a:extLst>
                  <a:ext uri="{FF2B5EF4-FFF2-40B4-BE49-F238E27FC236}">
                    <a16:creationId xmlns:a16="http://schemas.microsoft.com/office/drawing/2014/main" id="{63B69A4D-CC9B-4669-8946-39E6543B3334}"/>
                  </a:ext>
                </a:extLst>
              </p:cNvPr>
              <p:cNvSpPr/>
              <p:nvPr/>
            </p:nvSpPr>
            <p:spPr>
              <a:xfrm rot="16200000" flipH="1">
                <a:off x="6105705" y="2870516"/>
                <a:ext cx="3257739" cy="242586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DF3939"/>
                  </a:gs>
                  <a:gs pos="100000">
                    <a:srgbClr val="FF6D6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Parallelogram 93">
                <a:extLst>
                  <a:ext uri="{FF2B5EF4-FFF2-40B4-BE49-F238E27FC236}">
                    <a16:creationId xmlns:a16="http://schemas.microsoft.com/office/drawing/2014/main" id="{9AA146EA-840F-4C27-B26C-7B90DF19B9EF}"/>
                  </a:ext>
                </a:extLst>
              </p:cNvPr>
              <p:cNvSpPr/>
              <p:nvPr/>
            </p:nvSpPr>
            <p:spPr>
              <a:xfrm rot="5400000">
                <a:off x="3499119" y="2689794"/>
                <a:ext cx="3315807" cy="2729234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F17373"/>
                  </a:gs>
                  <a:gs pos="100000">
                    <a:srgbClr val="FF9393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Parallelogram 94">
                <a:extLst>
                  <a:ext uri="{FF2B5EF4-FFF2-40B4-BE49-F238E27FC236}">
                    <a16:creationId xmlns:a16="http://schemas.microsoft.com/office/drawing/2014/main" id="{CA7F2BCE-DA64-4549-A917-1DA6A11883C2}"/>
                  </a:ext>
                </a:extLst>
              </p:cNvPr>
              <p:cNvSpPr/>
              <p:nvPr/>
            </p:nvSpPr>
            <p:spPr>
              <a:xfrm rot="5400000">
                <a:off x="3601163" y="3714542"/>
                <a:ext cx="2913323" cy="646159"/>
              </a:xfrm>
              <a:prstGeom prst="parallelogram">
                <a:avLst>
                  <a:gd name="adj" fmla="val 19247"/>
                </a:avLst>
              </a:prstGeom>
              <a:gradFill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Parallelogram 95">
                <a:extLst>
                  <a:ext uri="{FF2B5EF4-FFF2-40B4-BE49-F238E27FC236}">
                    <a16:creationId xmlns:a16="http://schemas.microsoft.com/office/drawing/2014/main" id="{96ADBA76-A006-46AC-BCA7-007773EB7945}"/>
                  </a:ext>
                </a:extLst>
              </p:cNvPr>
              <p:cNvSpPr/>
              <p:nvPr/>
            </p:nvSpPr>
            <p:spPr>
              <a:xfrm rot="16200000" flipH="1">
                <a:off x="6383792" y="3780193"/>
                <a:ext cx="2902429" cy="569595"/>
              </a:xfrm>
              <a:prstGeom prst="parallelogram">
                <a:avLst>
                  <a:gd name="adj" fmla="val 19247"/>
                </a:avLst>
              </a:prstGeom>
              <a:gradFill flip="none" rotWithShape="1">
                <a:gsLst>
                  <a:gs pos="0">
                    <a:srgbClr val="5FCBC8"/>
                  </a:gs>
                  <a:gs pos="100000">
                    <a:srgbClr val="A6F4F4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025BE86-1267-493C-A03A-AA4A311C06A8}"/>
                </a:ext>
              </a:extLst>
            </p:cNvPr>
            <p:cNvGrpSpPr/>
            <p:nvPr/>
          </p:nvGrpSpPr>
          <p:grpSpPr>
            <a:xfrm>
              <a:off x="-1116576" y="913387"/>
              <a:ext cx="4837019" cy="3455949"/>
              <a:chOff x="2026037" y="1688927"/>
              <a:chExt cx="1534841" cy="1096612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945CD903-8E23-4565-8B4E-E45C474F6508}"/>
                  </a:ext>
                </a:extLst>
              </p:cNvPr>
              <p:cNvGrpSpPr/>
              <p:nvPr/>
            </p:nvGrpSpPr>
            <p:grpSpPr>
              <a:xfrm>
                <a:off x="2026037" y="1965339"/>
                <a:ext cx="1534841" cy="680834"/>
                <a:chOff x="4764755" y="951291"/>
                <a:chExt cx="5427796" cy="2407696"/>
              </a:xfrm>
              <a:effectLst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66B1F60-E451-4D33-8CA1-FAF54B2957A1}"/>
                    </a:ext>
                  </a:extLst>
                </p:cNvPr>
                <p:cNvGrpSpPr/>
                <p:nvPr/>
              </p:nvGrpSpPr>
              <p:grpSpPr>
                <a:xfrm>
                  <a:off x="4764755" y="951291"/>
                  <a:ext cx="5427796" cy="2407696"/>
                  <a:chOff x="-390566" y="1744363"/>
                  <a:chExt cx="5427796" cy="2407696"/>
                </a:xfrm>
              </p:grpSpPr>
              <p:sp>
                <p:nvSpPr>
                  <p:cNvPr id="109" name="Freeform: Shape 108">
                    <a:extLst>
                      <a:ext uri="{FF2B5EF4-FFF2-40B4-BE49-F238E27FC236}">
                        <a16:creationId xmlns:a16="http://schemas.microsoft.com/office/drawing/2014/main" id="{26B412DD-4564-42F5-8906-91EA711FB8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365094" y="-11297"/>
                    <a:ext cx="1916475" cy="5427796"/>
                  </a:xfrm>
                  <a:custGeom>
                    <a:avLst/>
                    <a:gdLst>
                      <a:gd name="connsiteX0" fmla="*/ 1 w 1916475"/>
                      <a:gd name="connsiteY0" fmla="*/ 2563584 h 5427796"/>
                      <a:gd name="connsiteX1" fmla="*/ 1362525 w 1916475"/>
                      <a:gd name="connsiteY1" fmla="*/ 2563584 h 5427796"/>
                      <a:gd name="connsiteX2" fmla="*/ 1855037 w 1916475"/>
                      <a:gd name="connsiteY2" fmla="*/ 0 h 5427796"/>
                      <a:gd name="connsiteX3" fmla="*/ 492513 w 1916475"/>
                      <a:gd name="connsiteY3" fmla="*/ 0 h 5427796"/>
                      <a:gd name="connsiteX4" fmla="*/ 0 w 1916475"/>
                      <a:gd name="connsiteY4" fmla="*/ 2563595 h 5427796"/>
                      <a:gd name="connsiteX5" fmla="*/ 552520 w 1916475"/>
                      <a:gd name="connsiteY5" fmla="*/ 5427796 h 5427796"/>
                      <a:gd name="connsiteX6" fmla="*/ 1916475 w 1916475"/>
                      <a:gd name="connsiteY6" fmla="*/ 5427796 h 5427796"/>
                      <a:gd name="connsiteX7" fmla="*/ 1363955 w 1916475"/>
                      <a:gd name="connsiteY7" fmla="*/ 2563595 h 5427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16475" h="5427796">
                        <a:moveTo>
                          <a:pt x="1" y="2563584"/>
                        </a:moveTo>
                        <a:lnTo>
                          <a:pt x="1362525" y="2563584"/>
                        </a:lnTo>
                        <a:lnTo>
                          <a:pt x="1855037" y="0"/>
                        </a:lnTo>
                        <a:lnTo>
                          <a:pt x="492513" y="0"/>
                        </a:lnTo>
                        <a:close/>
                        <a:moveTo>
                          <a:pt x="0" y="2563595"/>
                        </a:moveTo>
                        <a:lnTo>
                          <a:pt x="552520" y="5427796"/>
                        </a:lnTo>
                        <a:lnTo>
                          <a:pt x="1916475" y="5427796"/>
                        </a:lnTo>
                        <a:lnTo>
                          <a:pt x="1363955" y="2563595"/>
                        </a:lnTo>
                        <a:close/>
                      </a:path>
                    </a:pathLst>
                  </a:custGeom>
                  <a:solidFill>
                    <a:srgbClr val="FEA4A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Parallelogram 109">
                    <a:extLst>
                      <a:ext uri="{FF2B5EF4-FFF2-40B4-BE49-F238E27FC236}">
                        <a16:creationId xmlns:a16="http://schemas.microsoft.com/office/drawing/2014/main" id="{43BE4FE7-FCD6-45D2-BF50-A5948989A3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826234" y="1941065"/>
                    <a:ext cx="1858405" cy="2563584"/>
                  </a:xfrm>
                  <a:prstGeom prst="parallelogram">
                    <a:avLst>
                      <a:gd name="adj" fmla="val 26550"/>
                    </a:avLst>
                  </a:prstGeom>
                  <a:solidFill>
                    <a:srgbClr val="FE4C4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Parallelogram 110">
                    <a:extLst>
                      <a:ext uri="{FF2B5EF4-FFF2-40B4-BE49-F238E27FC236}">
                        <a16:creationId xmlns:a16="http://schemas.microsoft.com/office/drawing/2014/main" id="{2EC23FE9-E6F2-482F-A77A-D79E12DAEBA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301" y="1761719"/>
                    <a:ext cx="1916475" cy="2864201"/>
                  </a:xfrm>
                  <a:prstGeom prst="parallelogram">
                    <a:avLst>
                      <a:gd name="adj" fmla="val 28830"/>
                    </a:avLst>
                  </a:prstGeom>
                  <a:solidFill>
                    <a:srgbClr val="FE767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07" name="Parallelogram 106">
                  <a:extLst>
                    <a:ext uri="{FF2B5EF4-FFF2-40B4-BE49-F238E27FC236}">
                      <a16:creationId xmlns:a16="http://schemas.microsoft.com/office/drawing/2014/main" id="{FA49F530-DC53-4C89-BFE7-2B06138144C9}"/>
                    </a:ext>
                  </a:extLst>
                </p:cNvPr>
                <p:cNvSpPr/>
                <p:nvPr/>
              </p:nvSpPr>
              <p:spPr>
                <a:xfrm rot="5400000">
                  <a:off x="5411520" y="2017711"/>
                  <a:ext cx="1513916" cy="757730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Parallelogram 107">
                  <a:extLst>
                    <a:ext uri="{FF2B5EF4-FFF2-40B4-BE49-F238E27FC236}">
                      <a16:creationId xmlns:a16="http://schemas.microsoft.com/office/drawing/2014/main" id="{CCD16EE5-F25E-4B22-8E1C-596BAB580921}"/>
                    </a:ext>
                  </a:extLst>
                </p:cNvPr>
                <p:cNvSpPr/>
                <p:nvPr/>
              </p:nvSpPr>
              <p:spPr>
                <a:xfrm rot="16200000" flipH="1">
                  <a:off x="8195439" y="2085518"/>
                  <a:ext cx="1500454" cy="675291"/>
                </a:xfrm>
                <a:prstGeom prst="parallelogram">
                  <a:avLst>
                    <a:gd name="adj" fmla="val 19247"/>
                  </a:avLst>
                </a:prstGeom>
                <a:gradFill>
                  <a:gsLst>
                    <a:gs pos="0">
                      <a:srgbClr val="91F2F1"/>
                    </a:gs>
                    <a:gs pos="98000">
                      <a:srgbClr val="3FC5C2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CE7AB002-7D8A-4734-BF32-CDEA3E895E12}"/>
                  </a:ext>
                </a:extLst>
              </p:cNvPr>
              <p:cNvGrpSpPr/>
              <p:nvPr/>
            </p:nvGrpSpPr>
            <p:grpSpPr>
              <a:xfrm>
                <a:off x="2113695" y="1688927"/>
                <a:ext cx="1419369" cy="1096612"/>
                <a:chOff x="3970359" y="356326"/>
                <a:chExt cx="5019442" cy="3878048"/>
              </a:xfrm>
            </p:grpSpPr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5745E42A-4BAB-4E38-9348-D5693218F7D3}"/>
                    </a:ext>
                  </a:extLst>
                </p:cNvPr>
                <p:cNvSpPr/>
                <p:nvPr/>
              </p:nvSpPr>
              <p:spPr>
                <a:xfrm rot="1796186" flipH="1">
                  <a:off x="4048306" y="1126953"/>
                  <a:ext cx="4379484" cy="3107421"/>
                </a:xfrm>
                <a:custGeom>
                  <a:avLst/>
                  <a:gdLst>
                    <a:gd name="connsiteX0" fmla="*/ 2418713 w 4379483"/>
                    <a:gd name="connsiteY0" fmla="*/ 44636 h 3107422"/>
                    <a:gd name="connsiteX1" fmla="*/ 0 w 4379483"/>
                    <a:gd name="connsiteY1" fmla="*/ 214480 h 3107422"/>
                    <a:gd name="connsiteX2" fmla="*/ 1684 w 4379483"/>
                    <a:gd name="connsiteY2" fmla="*/ 216652 h 3107422"/>
                    <a:gd name="connsiteX3" fmla="*/ 371026 w 4379483"/>
                    <a:gd name="connsiteY3" fmla="*/ 312491 h 3107422"/>
                    <a:gd name="connsiteX4" fmla="*/ 221524 w 4379483"/>
                    <a:gd name="connsiteY4" fmla="*/ 961349 h 3107422"/>
                    <a:gd name="connsiteX5" fmla="*/ 448903 w 4379483"/>
                    <a:gd name="connsiteY5" fmla="*/ 773114 h 3107422"/>
                    <a:gd name="connsiteX6" fmla="*/ 2135528 w 4379483"/>
                    <a:gd name="connsiteY6" fmla="*/ 910747 h 3107422"/>
                    <a:gd name="connsiteX7" fmla="*/ 2192533 w 4379483"/>
                    <a:gd name="connsiteY7" fmla="*/ 887311 h 3107422"/>
                    <a:gd name="connsiteX8" fmla="*/ 2194290 w 4379483"/>
                    <a:gd name="connsiteY8" fmla="*/ 935627 h 3107422"/>
                    <a:gd name="connsiteX9" fmla="*/ 3801444 w 4379483"/>
                    <a:gd name="connsiteY9" fmla="*/ 3033005 h 3107422"/>
                    <a:gd name="connsiteX10" fmla="*/ 3804256 w 4379483"/>
                    <a:gd name="connsiteY10" fmla="*/ 3107422 h 3107422"/>
                    <a:gd name="connsiteX11" fmla="*/ 3970719 w 4379483"/>
                    <a:gd name="connsiteY11" fmla="*/ 2565251 h 3107422"/>
                    <a:gd name="connsiteX12" fmla="*/ 4375568 w 4379483"/>
                    <a:gd name="connsiteY12" fmla="*/ 2737872 h 3107422"/>
                    <a:gd name="connsiteX13" fmla="*/ 4379454 w 4379483"/>
                    <a:gd name="connsiteY13" fmla="*/ 2735147 h 3107422"/>
                    <a:gd name="connsiteX14" fmla="*/ 2764659 w 4379483"/>
                    <a:gd name="connsiteY14" fmla="*/ 431765 h 3107422"/>
                    <a:gd name="connsiteX15" fmla="*/ 2418713 w 4379483"/>
                    <a:gd name="connsiteY15" fmla="*/ 674292 h 3107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79483" h="3107422">
                      <a:moveTo>
                        <a:pt x="2418713" y="44636"/>
                      </a:moveTo>
                      <a:cubicBezTo>
                        <a:pt x="1585901" y="711759"/>
                        <a:pt x="832812" y="-452643"/>
                        <a:pt x="0" y="214480"/>
                      </a:cubicBezTo>
                      <a:lnTo>
                        <a:pt x="1684" y="216652"/>
                      </a:lnTo>
                      <a:lnTo>
                        <a:pt x="371026" y="312491"/>
                      </a:lnTo>
                      <a:lnTo>
                        <a:pt x="221524" y="961349"/>
                      </a:lnTo>
                      <a:lnTo>
                        <a:pt x="448903" y="773114"/>
                      </a:lnTo>
                      <a:cubicBezTo>
                        <a:pt x="1154842" y="310339"/>
                        <a:pt x="1515827" y="1131244"/>
                        <a:pt x="2135528" y="910747"/>
                      </a:cubicBezTo>
                      <a:lnTo>
                        <a:pt x="2192533" y="887311"/>
                      </a:lnTo>
                      <a:lnTo>
                        <a:pt x="2194290" y="935627"/>
                      </a:lnTo>
                      <a:cubicBezTo>
                        <a:pt x="2277088" y="1952275"/>
                        <a:pt x="3715827" y="2018334"/>
                        <a:pt x="3801444" y="3033005"/>
                      </a:cubicBezTo>
                      <a:lnTo>
                        <a:pt x="3804256" y="3107422"/>
                      </a:lnTo>
                      <a:lnTo>
                        <a:pt x="3970719" y="2565251"/>
                      </a:lnTo>
                      <a:lnTo>
                        <a:pt x="4375568" y="2737872"/>
                      </a:lnTo>
                      <a:lnTo>
                        <a:pt x="4379454" y="2735147"/>
                      </a:lnTo>
                      <a:cubicBezTo>
                        <a:pt x="4387447" y="1584397"/>
                        <a:pt x="2756666" y="1582515"/>
                        <a:pt x="2764659" y="431765"/>
                      </a:cubicBezTo>
                      <a:lnTo>
                        <a:pt x="2418713" y="67429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51000">
                      <a:srgbClr val="3FC5C2"/>
                    </a:gs>
                    <a:gs pos="100000">
                      <a:srgbClr val="A6F4F4">
                        <a:shade val="100000"/>
                        <a:satMod val="115000"/>
                      </a:srgbClr>
                    </a:gs>
                  </a:gsLst>
                  <a:lin ang="10800000" scaled="1"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Trapezoid 38">
                  <a:extLst>
                    <a:ext uri="{FF2B5EF4-FFF2-40B4-BE49-F238E27FC236}">
                      <a16:creationId xmlns:a16="http://schemas.microsoft.com/office/drawing/2014/main" id="{D165C2F5-8FC1-4BEB-97CB-BD85912A395A}"/>
                    </a:ext>
                  </a:extLst>
                </p:cNvPr>
                <p:cNvSpPr/>
                <p:nvPr/>
              </p:nvSpPr>
              <p:spPr>
                <a:xfrm rot="15089670">
                  <a:off x="6844943" y="34820"/>
                  <a:ext cx="1650086" cy="2639630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Trapezoid 38">
                  <a:extLst>
                    <a:ext uri="{FF2B5EF4-FFF2-40B4-BE49-F238E27FC236}">
                      <a16:creationId xmlns:a16="http://schemas.microsoft.com/office/drawing/2014/main" id="{86F781F5-C513-4AC5-B749-D9B86E12FFF9}"/>
                    </a:ext>
                  </a:extLst>
                </p:cNvPr>
                <p:cNvSpPr/>
                <p:nvPr/>
              </p:nvSpPr>
              <p:spPr>
                <a:xfrm rot="15089670">
                  <a:off x="7342598" y="607183"/>
                  <a:ext cx="635122" cy="23368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Trapezoid 38">
                  <a:extLst>
                    <a:ext uri="{FF2B5EF4-FFF2-40B4-BE49-F238E27FC236}">
                      <a16:creationId xmlns:a16="http://schemas.microsoft.com/office/drawing/2014/main" id="{011C5313-2A85-4089-8C76-1F1D33850959}"/>
                    </a:ext>
                  </a:extLst>
                </p:cNvPr>
                <p:cNvSpPr/>
                <p:nvPr/>
              </p:nvSpPr>
              <p:spPr>
                <a:xfrm rot="6510330" flipH="1">
                  <a:off x="4387871" y="-61186"/>
                  <a:ext cx="1881950" cy="2716973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0088" h="2305465">
                      <a:moveTo>
                        <a:pt x="130125" y="2015413"/>
                      </a:moveTo>
                      <a:cubicBezTo>
                        <a:pt x="-278773" y="1664790"/>
                        <a:pt x="394739" y="671804"/>
                        <a:pt x="527046" y="0"/>
                      </a:cubicBezTo>
                      <a:lnTo>
                        <a:pt x="1118039" y="0"/>
                      </a:lnTo>
                      <a:cubicBezTo>
                        <a:pt x="1250346" y="671804"/>
                        <a:pt x="1936112" y="1594170"/>
                        <a:pt x="1514960" y="2015413"/>
                      </a:cubicBezTo>
                      <a:cubicBezTo>
                        <a:pt x="1093808" y="2436656"/>
                        <a:pt x="539023" y="2366036"/>
                        <a:pt x="130125" y="2015413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1F2F1"/>
                    </a:gs>
                    <a:gs pos="98000">
                      <a:srgbClr val="70D4D6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" name="Trapezoid 38">
                  <a:extLst>
                    <a:ext uri="{FF2B5EF4-FFF2-40B4-BE49-F238E27FC236}">
                      <a16:creationId xmlns:a16="http://schemas.microsoft.com/office/drawing/2014/main" id="{7D19511D-7C0C-4076-A5A4-978F8C6543B3}"/>
                    </a:ext>
                  </a:extLst>
                </p:cNvPr>
                <p:cNvSpPr/>
                <p:nvPr/>
              </p:nvSpPr>
              <p:spPr>
                <a:xfrm rot="6510330" flipH="1">
                  <a:off x="4976779" y="574769"/>
                  <a:ext cx="724366" cy="2405345"/>
                </a:xfrm>
                <a:custGeom>
                  <a:avLst/>
                  <a:gdLst>
                    <a:gd name="connsiteX0" fmla="*/ 0 w 1384835"/>
                    <a:gd name="connsiteY0" fmla="*/ 2015413 h 2015413"/>
                    <a:gd name="connsiteX1" fmla="*/ 396921 w 1384835"/>
                    <a:gd name="connsiteY1" fmla="*/ 0 h 2015413"/>
                    <a:gd name="connsiteX2" fmla="*/ 987914 w 1384835"/>
                    <a:gd name="connsiteY2" fmla="*/ 0 h 2015413"/>
                    <a:gd name="connsiteX3" fmla="*/ 1384835 w 1384835"/>
                    <a:gd name="connsiteY3" fmla="*/ 2015413 h 2015413"/>
                    <a:gd name="connsiteX4" fmla="*/ 0 w 1384835"/>
                    <a:gd name="connsiteY4" fmla="*/ 2015413 h 2015413"/>
                    <a:gd name="connsiteX0" fmla="*/ 0 w 1519963"/>
                    <a:gd name="connsiteY0" fmla="*/ 2015413 h 2202632"/>
                    <a:gd name="connsiteX1" fmla="*/ 396921 w 1519963"/>
                    <a:gd name="connsiteY1" fmla="*/ 0 h 2202632"/>
                    <a:gd name="connsiteX2" fmla="*/ 987914 w 1519963"/>
                    <a:gd name="connsiteY2" fmla="*/ 0 h 2202632"/>
                    <a:gd name="connsiteX3" fmla="*/ 1384835 w 1519963"/>
                    <a:gd name="connsiteY3" fmla="*/ 2015413 h 2202632"/>
                    <a:gd name="connsiteX4" fmla="*/ 0 w 1519963"/>
                    <a:gd name="connsiteY4" fmla="*/ 2015413 h 2202632"/>
                    <a:gd name="connsiteX0" fmla="*/ 130125 w 1650088"/>
                    <a:gd name="connsiteY0" fmla="*/ 2015413 h 2305465"/>
                    <a:gd name="connsiteX1" fmla="*/ 527046 w 1650088"/>
                    <a:gd name="connsiteY1" fmla="*/ 0 h 2305465"/>
                    <a:gd name="connsiteX2" fmla="*/ 1118039 w 1650088"/>
                    <a:gd name="connsiteY2" fmla="*/ 0 h 2305465"/>
                    <a:gd name="connsiteX3" fmla="*/ 1514960 w 1650088"/>
                    <a:gd name="connsiteY3" fmla="*/ 2015413 h 2305465"/>
                    <a:gd name="connsiteX4" fmla="*/ 130125 w 1650088"/>
                    <a:gd name="connsiteY4" fmla="*/ 2015413 h 2305465"/>
                    <a:gd name="connsiteX0" fmla="*/ 130125 w 1522290"/>
                    <a:gd name="connsiteY0" fmla="*/ 2024019 h 2282027"/>
                    <a:gd name="connsiteX1" fmla="*/ 527046 w 1522290"/>
                    <a:gd name="connsiteY1" fmla="*/ 8606 h 2282027"/>
                    <a:gd name="connsiteX2" fmla="*/ 679688 w 1522290"/>
                    <a:gd name="connsiteY2" fmla="*/ 0 h 2282027"/>
                    <a:gd name="connsiteX3" fmla="*/ 1514960 w 1522290"/>
                    <a:gd name="connsiteY3" fmla="*/ 2024019 h 2282027"/>
                    <a:gd name="connsiteX4" fmla="*/ 130125 w 1522290"/>
                    <a:gd name="connsiteY4" fmla="*/ 2024019 h 2282027"/>
                    <a:gd name="connsiteX0" fmla="*/ 130125 w 1592759"/>
                    <a:gd name="connsiteY0" fmla="*/ 2015413 h 2272369"/>
                    <a:gd name="connsiteX1" fmla="*/ 527046 w 1592759"/>
                    <a:gd name="connsiteY1" fmla="*/ 0 h 2272369"/>
                    <a:gd name="connsiteX2" fmla="*/ 1343927 w 1592759"/>
                    <a:gd name="connsiteY2" fmla="*/ 8421 h 2272369"/>
                    <a:gd name="connsiteX3" fmla="*/ 1514960 w 1592759"/>
                    <a:gd name="connsiteY3" fmla="*/ 2015413 h 2272369"/>
                    <a:gd name="connsiteX4" fmla="*/ 130125 w 1592759"/>
                    <a:gd name="connsiteY4" fmla="*/ 2015413 h 2272369"/>
                    <a:gd name="connsiteX0" fmla="*/ 2309 w 1464943"/>
                    <a:gd name="connsiteY0" fmla="*/ 2010450 h 2261540"/>
                    <a:gd name="connsiteX1" fmla="*/ 1052225 w 1464943"/>
                    <a:gd name="connsiteY1" fmla="*/ 0 h 2261540"/>
                    <a:gd name="connsiteX2" fmla="*/ 1216111 w 1464943"/>
                    <a:gd name="connsiteY2" fmla="*/ 3458 h 2261540"/>
                    <a:gd name="connsiteX3" fmla="*/ 1387144 w 1464943"/>
                    <a:gd name="connsiteY3" fmla="*/ 2010450 h 2261540"/>
                    <a:gd name="connsiteX4" fmla="*/ 2309 w 1464943"/>
                    <a:gd name="connsiteY4" fmla="*/ 2010450 h 2261540"/>
                    <a:gd name="connsiteX0" fmla="*/ 27039 w 1489673"/>
                    <a:gd name="connsiteY0" fmla="*/ 2010450 h 2261540"/>
                    <a:gd name="connsiteX1" fmla="*/ 538176 w 1489673"/>
                    <a:gd name="connsiteY1" fmla="*/ 1040370 h 2261540"/>
                    <a:gd name="connsiteX2" fmla="*/ 1076955 w 1489673"/>
                    <a:gd name="connsiteY2" fmla="*/ 0 h 2261540"/>
                    <a:gd name="connsiteX3" fmla="*/ 1240841 w 1489673"/>
                    <a:gd name="connsiteY3" fmla="*/ 3458 h 2261540"/>
                    <a:gd name="connsiteX4" fmla="*/ 1411874 w 1489673"/>
                    <a:gd name="connsiteY4" fmla="*/ 2010450 h 2261540"/>
                    <a:gd name="connsiteX5" fmla="*/ 27039 w 1489673"/>
                    <a:gd name="connsiteY5" fmla="*/ 2010450 h 2261540"/>
                    <a:gd name="connsiteX0" fmla="*/ 36705 w 1499339"/>
                    <a:gd name="connsiteY0" fmla="*/ 2010450 h 2202277"/>
                    <a:gd name="connsiteX1" fmla="*/ 458562 w 1499339"/>
                    <a:gd name="connsiteY1" fmla="*/ 1032169 h 2202277"/>
                    <a:gd name="connsiteX2" fmla="*/ 1086621 w 1499339"/>
                    <a:gd name="connsiteY2" fmla="*/ 0 h 2202277"/>
                    <a:gd name="connsiteX3" fmla="*/ 1250507 w 1499339"/>
                    <a:gd name="connsiteY3" fmla="*/ 3458 h 2202277"/>
                    <a:gd name="connsiteX4" fmla="*/ 1421540 w 1499339"/>
                    <a:gd name="connsiteY4" fmla="*/ 2010450 h 2202277"/>
                    <a:gd name="connsiteX5" fmla="*/ 36705 w 1499339"/>
                    <a:gd name="connsiteY5" fmla="*/ 2010450 h 2202277"/>
                    <a:gd name="connsiteX0" fmla="*/ 84952 w 1547586"/>
                    <a:gd name="connsiteY0" fmla="*/ 2010450 h 2202277"/>
                    <a:gd name="connsiteX1" fmla="*/ 189305 w 1547586"/>
                    <a:gd name="connsiteY1" fmla="*/ 1545049 h 2202277"/>
                    <a:gd name="connsiteX2" fmla="*/ 506809 w 1547586"/>
                    <a:gd name="connsiteY2" fmla="*/ 1032169 h 2202277"/>
                    <a:gd name="connsiteX3" fmla="*/ 1134868 w 1547586"/>
                    <a:gd name="connsiteY3" fmla="*/ 0 h 2202277"/>
                    <a:gd name="connsiteX4" fmla="*/ 1298754 w 1547586"/>
                    <a:gd name="connsiteY4" fmla="*/ 3458 h 2202277"/>
                    <a:gd name="connsiteX5" fmla="*/ 1469787 w 1547586"/>
                    <a:gd name="connsiteY5" fmla="*/ 2010450 h 2202277"/>
                    <a:gd name="connsiteX6" fmla="*/ 84952 w 1547586"/>
                    <a:gd name="connsiteY6" fmla="*/ 2010450 h 2202277"/>
                    <a:gd name="connsiteX0" fmla="*/ 123961 w 1586595"/>
                    <a:gd name="connsiteY0" fmla="*/ 2010450 h 2177736"/>
                    <a:gd name="connsiteX1" fmla="*/ 114520 w 1586595"/>
                    <a:gd name="connsiteY1" fmla="*/ 1548795 h 2177736"/>
                    <a:gd name="connsiteX2" fmla="*/ 545818 w 1586595"/>
                    <a:gd name="connsiteY2" fmla="*/ 1032169 h 2177736"/>
                    <a:gd name="connsiteX3" fmla="*/ 1173877 w 1586595"/>
                    <a:gd name="connsiteY3" fmla="*/ 0 h 2177736"/>
                    <a:gd name="connsiteX4" fmla="*/ 1337763 w 1586595"/>
                    <a:gd name="connsiteY4" fmla="*/ 3458 h 2177736"/>
                    <a:gd name="connsiteX5" fmla="*/ 1508796 w 1586595"/>
                    <a:gd name="connsiteY5" fmla="*/ 2010450 h 2177736"/>
                    <a:gd name="connsiteX6" fmla="*/ 123961 w 1586595"/>
                    <a:gd name="connsiteY6" fmla="*/ 2010450 h 2177736"/>
                    <a:gd name="connsiteX0" fmla="*/ 136332 w 1598966"/>
                    <a:gd name="connsiteY0" fmla="*/ 2010450 h 2177736"/>
                    <a:gd name="connsiteX1" fmla="*/ 126891 w 1598966"/>
                    <a:gd name="connsiteY1" fmla="*/ 1548795 h 2177736"/>
                    <a:gd name="connsiteX2" fmla="*/ 558189 w 1598966"/>
                    <a:gd name="connsiteY2" fmla="*/ 1032169 h 2177736"/>
                    <a:gd name="connsiteX3" fmla="*/ 1186248 w 1598966"/>
                    <a:gd name="connsiteY3" fmla="*/ 0 h 2177736"/>
                    <a:gd name="connsiteX4" fmla="*/ 1350134 w 1598966"/>
                    <a:gd name="connsiteY4" fmla="*/ 3458 h 2177736"/>
                    <a:gd name="connsiteX5" fmla="*/ 1521167 w 1598966"/>
                    <a:gd name="connsiteY5" fmla="*/ 2010450 h 2177736"/>
                    <a:gd name="connsiteX6" fmla="*/ 136332 w 1598966"/>
                    <a:gd name="connsiteY6" fmla="*/ 2010450 h 2177736"/>
                    <a:gd name="connsiteX0" fmla="*/ 156704 w 1525300"/>
                    <a:gd name="connsiteY0" fmla="*/ 2113580 h 2223740"/>
                    <a:gd name="connsiteX1" fmla="*/ 59556 w 1525300"/>
                    <a:gd name="connsiteY1" fmla="*/ 1548795 h 2223740"/>
                    <a:gd name="connsiteX2" fmla="*/ 490854 w 1525300"/>
                    <a:gd name="connsiteY2" fmla="*/ 1032169 h 2223740"/>
                    <a:gd name="connsiteX3" fmla="*/ 1118913 w 1525300"/>
                    <a:gd name="connsiteY3" fmla="*/ 0 h 2223740"/>
                    <a:gd name="connsiteX4" fmla="*/ 1282799 w 1525300"/>
                    <a:gd name="connsiteY4" fmla="*/ 3458 h 2223740"/>
                    <a:gd name="connsiteX5" fmla="*/ 1453832 w 1525300"/>
                    <a:gd name="connsiteY5" fmla="*/ 2010450 h 2223740"/>
                    <a:gd name="connsiteX6" fmla="*/ 156704 w 1525300"/>
                    <a:gd name="connsiteY6" fmla="*/ 2113580 h 2223740"/>
                    <a:gd name="connsiteX0" fmla="*/ 161044 w 1529640"/>
                    <a:gd name="connsiteY0" fmla="*/ 2113580 h 2223740"/>
                    <a:gd name="connsiteX1" fmla="*/ 63896 w 1529640"/>
                    <a:gd name="connsiteY1" fmla="*/ 1548795 h 2223740"/>
                    <a:gd name="connsiteX2" fmla="*/ 562083 w 1529640"/>
                    <a:gd name="connsiteY2" fmla="*/ 880490 h 2223740"/>
                    <a:gd name="connsiteX3" fmla="*/ 1123253 w 1529640"/>
                    <a:gd name="connsiteY3" fmla="*/ 0 h 2223740"/>
                    <a:gd name="connsiteX4" fmla="*/ 1287139 w 1529640"/>
                    <a:gd name="connsiteY4" fmla="*/ 3458 h 2223740"/>
                    <a:gd name="connsiteX5" fmla="*/ 1458172 w 1529640"/>
                    <a:gd name="connsiteY5" fmla="*/ 2010450 h 2223740"/>
                    <a:gd name="connsiteX6" fmla="*/ 161044 w 1529640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1123157 w 1529544"/>
                    <a:gd name="connsiteY3" fmla="*/ 0 h 2223740"/>
                    <a:gd name="connsiteX4" fmla="*/ 1287043 w 1529544"/>
                    <a:gd name="connsiteY4" fmla="*/ 3458 h 2223740"/>
                    <a:gd name="connsiteX5" fmla="*/ 1458076 w 1529544"/>
                    <a:gd name="connsiteY5" fmla="*/ 2010450 h 2223740"/>
                    <a:gd name="connsiteX6" fmla="*/ 160948 w 1529544"/>
                    <a:gd name="connsiteY6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30826 w 1529544"/>
                    <a:gd name="connsiteY3" fmla="*/ 291830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60948 w 1529544"/>
                    <a:gd name="connsiteY0" fmla="*/ 2113580 h 2223740"/>
                    <a:gd name="connsiteX1" fmla="*/ 63800 w 1529544"/>
                    <a:gd name="connsiteY1" fmla="*/ 1548795 h 2223740"/>
                    <a:gd name="connsiteX2" fmla="*/ 560519 w 1529544"/>
                    <a:gd name="connsiteY2" fmla="*/ 839664 h 2223740"/>
                    <a:gd name="connsiteX3" fmla="*/ 956325 w 1529544"/>
                    <a:gd name="connsiteY3" fmla="*/ 307102 h 2223740"/>
                    <a:gd name="connsiteX4" fmla="*/ 1123157 w 1529544"/>
                    <a:gd name="connsiteY4" fmla="*/ 0 h 2223740"/>
                    <a:gd name="connsiteX5" fmla="*/ 1287043 w 1529544"/>
                    <a:gd name="connsiteY5" fmla="*/ 3458 h 2223740"/>
                    <a:gd name="connsiteX6" fmla="*/ 1458076 w 1529544"/>
                    <a:gd name="connsiteY6" fmla="*/ 2010450 h 2223740"/>
                    <a:gd name="connsiteX7" fmla="*/ 160948 w 1529544"/>
                    <a:gd name="connsiteY7" fmla="*/ 2113580 h 2223740"/>
                    <a:gd name="connsiteX0" fmla="*/ 158592 w 1495162"/>
                    <a:gd name="connsiteY0" fmla="*/ 2113580 h 2250989"/>
                    <a:gd name="connsiteX1" fmla="*/ 61444 w 1495162"/>
                    <a:gd name="connsiteY1" fmla="*/ 1548795 h 2250989"/>
                    <a:gd name="connsiteX2" fmla="*/ 558163 w 1495162"/>
                    <a:gd name="connsiteY2" fmla="*/ 839664 h 2250989"/>
                    <a:gd name="connsiteX3" fmla="*/ 953969 w 1495162"/>
                    <a:gd name="connsiteY3" fmla="*/ 307102 h 2250989"/>
                    <a:gd name="connsiteX4" fmla="*/ 1120801 w 1495162"/>
                    <a:gd name="connsiteY4" fmla="*/ 0 h 2250989"/>
                    <a:gd name="connsiteX5" fmla="*/ 1284687 w 1495162"/>
                    <a:gd name="connsiteY5" fmla="*/ 3458 h 2250989"/>
                    <a:gd name="connsiteX6" fmla="*/ 1415672 w 1495162"/>
                    <a:gd name="connsiteY6" fmla="*/ 2053042 h 2250989"/>
                    <a:gd name="connsiteX7" fmla="*/ 158592 w 1495162"/>
                    <a:gd name="connsiteY7" fmla="*/ 2113580 h 2250989"/>
                    <a:gd name="connsiteX0" fmla="*/ 166510 w 1613678"/>
                    <a:gd name="connsiteY0" fmla="*/ 2113580 h 2196987"/>
                    <a:gd name="connsiteX1" fmla="*/ 69362 w 1613678"/>
                    <a:gd name="connsiteY1" fmla="*/ 1548795 h 2196987"/>
                    <a:gd name="connsiteX2" fmla="*/ 566081 w 1613678"/>
                    <a:gd name="connsiteY2" fmla="*/ 839664 h 2196987"/>
                    <a:gd name="connsiteX3" fmla="*/ 961887 w 1613678"/>
                    <a:gd name="connsiteY3" fmla="*/ 307102 h 2196987"/>
                    <a:gd name="connsiteX4" fmla="*/ 1128719 w 1613678"/>
                    <a:gd name="connsiteY4" fmla="*/ 0 h 2196987"/>
                    <a:gd name="connsiteX5" fmla="*/ 1292605 w 1613678"/>
                    <a:gd name="connsiteY5" fmla="*/ 3458 h 2196987"/>
                    <a:gd name="connsiteX6" fmla="*/ 1555955 w 1613678"/>
                    <a:gd name="connsiteY6" fmla="*/ 1964550 h 2196987"/>
                    <a:gd name="connsiteX7" fmla="*/ 166510 w 1613678"/>
                    <a:gd name="connsiteY7" fmla="*/ 2113580 h 2196987"/>
                    <a:gd name="connsiteX0" fmla="*/ 306543 w 1537765"/>
                    <a:gd name="connsiteY0" fmla="*/ 2166724 h 2229765"/>
                    <a:gd name="connsiteX1" fmla="*/ 6748 w 1537765"/>
                    <a:gd name="connsiteY1" fmla="*/ 1548795 h 2229765"/>
                    <a:gd name="connsiteX2" fmla="*/ 503467 w 1537765"/>
                    <a:gd name="connsiteY2" fmla="*/ 839664 h 2229765"/>
                    <a:gd name="connsiteX3" fmla="*/ 899273 w 1537765"/>
                    <a:gd name="connsiteY3" fmla="*/ 307102 h 2229765"/>
                    <a:gd name="connsiteX4" fmla="*/ 1066105 w 1537765"/>
                    <a:gd name="connsiteY4" fmla="*/ 0 h 2229765"/>
                    <a:gd name="connsiteX5" fmla="*/ 1229991 w 1537765"/>
                    <a:gd name="connsiteY5" fmla="*/ 3458 h 2229765"/>
                    <a:gd name="connsiteX6" fmla="*/ 1493341 w 1537765"/>
                    <a:gd name="connsiteY6" fmla="*/ 1964550 h 2229765"/>
                    <a:gd name="connsiteX7" fmla="*/ 306543 w 1537765"/>
                    <a:gd name="connsiteY7" fmla="*/ 2166724 h 2229765"/>
                    <a:gd name="connsiteX0" fmla="*/ 252955 w 1551303"/>
                    <a:gd name="connsiteY0" fmla="*/ 2128969 h 2206024"/>
                    <a:gd name="connsiteX1" fmla="*/ 16197 w 1551303"/>
                    <a:gd name="connsiteY1" fmla="*/ 1548795 h 2206024"/>
                    <a:gd name="connsiteX2" fmla="*/ 512916 w 1551303"/>
                    <a:gd name="connsiteY2" fmla="*/ 839664 h 2206024"/>
                    <a:gd name="connsiteX3" fmla="*/ 908722 w 1551303"/>
                    <a:gd name="connsiteY3" fmla="*/ 307102 h 2206024"/>
                    <a:gd name="connsiteX4" fmla="*/ 1075554 w 1551303"/>
                    <a:gd name="connsiteY4" fmla="*/ 0 h 2206024"/>
                    <a:gd name="connsiteX5" fmla="*/ 1239440 w 1551303"/>
                    <a:gd name="connsiteY5" fmla="*/ 3458 h 2206024"/>
                    <a:gd name="connsiteX6" fmla="*/ 1502790 w 1551303"/>
                    <a:gd name="connsiteY6" fmla="*/ 1964550 h 2206024"/>
                    <a:gd name="connsiteX7" fmla="*/ 252955 w 1551303"/>
                    <a:gd name="connsiteY7" fmla="*/ 2128969 h 2206024"/>
                    <a:gd name="connsiteX0" fmla="*/ 264972 w 1563320"/>
                    <a:gd name="connsiteY0" fmla="*/ 2128969 h 2222534"/>
                    <a:gd name="connsiteX1" fmla="*/ 28214 w 1563320"/>
                    <a:gd name="connsiteY1" fmla="*/ 1548795 h 2222534"/>
                    <a:gd name="connsiteX2" fmla="*/ 524933 w 1563320"/>
                    <a:gd name="connsiteY2" fmla="*/ 839664 h 2222534"/>
                    <a:gd name="connsiteX3" fmla="*/ 920739 w 1563320"/>
                    <a:gd name="connsiteY3" fmla="*/ 307102 h 2222534"/>
                    <a:gd name="connsiteX4" fmla="*/ 1087571 w 1563320"/>
                    <a:gd name="connsiteY4" fmla="*/ 0 h 2222534"/>
                    <a:gd name="connsiteX5" fmla="*/ 1251457 w 1563320"/>
                    <a:gd name="connsiteY5" fmla="*/ 3458 h 2222534"/>
                    <a:gd name="connsiteX6" fmla="*/ 1514807 w 1563320"/>
                    <a:gd name="connsiteY6" fmla="*/ 1964550 h 2222534"/>
                    <a:gd name="connsiteX7" fmla="*/ 264972 w 1563320"/>
                    <a:gd name="connsiteY7" fmla="*/ 2128969 h 2222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320" h="2222534">
                      <a:moveTo>
                        <a:pt x="264972" y="2128969"/>
                      </a:moveTo>
                      <a:cubicBezTo>
                        <a:pt x="-51560" y="2018489"/>
                        <a:pt x="-15113" y="1763679"/>
                        <a:pt x="28214" y="1548795"/>
                      </a:cubicBezTo>
                      <a:cubicBezTo>
                        <a:pt x="71541" y="1333911"/>
                        <a:pt x="380429" y="1049158"/>
                        <a:pt x="524933" y="839664"/>
                      </a:cubicBezTo>
                      <a:cubicBezTo>
                        <a:pt x="669437" y="630170"/>
                        <a:pt x="826966" y="447046"/>
                        <a:pt x="920739" y="307102"/>
                      </a:cubicBezTo>
                      <a:cubicBezTo>
                        <a:pt x="1014512" y="167158"/>
                        <a:pt x="1028202" y="48062"/>
                        <a:pt x="1087571" y="0"/>
                      </a:cubicBezTo>
                      <a:lnTo>
                        <a:pt x="1251457" y="3458"/>
                      </a:lnTo>
                      <a:cubicBezTo>
                        <a:pt x="1383764" y="675262"/>
                        <a:pt x="1679221" y="1610298"/>
                        <a:pt x="1514807" y="1964550"/>
                      </a:cubicBezTo>
                      <a:cubicBezTo>
                        <a:pt x="1350393" y="2318802"/>
                        <a:pt x="581504" y="2239449"/>
                        <a:pt x="264972" y="2128969"/>
                      </a:cubicBezTo>
                      <a:close/>
                    </a:path>
                  </a:pathLst>
                </a:custGeom>
                <a:solidFill>
                  <a:srgbClr val="13ADA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50">
                  <a:extLst>
                    <a:ext uri="{FF2B5EF4-FFF2-40B4-BE49-F238E27FC236}">
                      <a16:creationId xmlns:a16="http://schemas.microsoft.com/office/drawing/2014/main" id="{7B19F916-3D56-48DC-A0AF-607ED91D94FA}"/>
                    </a:ext>
                  </a:extLst>
                </p:cNvPr>
                <p:cNvSpPr/>
                <p:nvPr/>
              </p:nvSpPr>
              <p:spPr>
                <a:xfrm>
                  <a:off x="6096118" y="1283649"/>
                  <a:ext cx="892367" cy="899626"/>
                </a:xfrm>
                <a:custGeom>
                  <a:avLst/>
                  <a:gdLst>
                    <a:gd name="connsiteX0" fmla="*/ 0 w 1053999"/>
                    <a:gd name="connsiteY0" fmla="*/ 488424 h 976848"/>
                    <a:gd name="connsiteX1" fmla="*/ 527000 w 1053999"/>
                    <a:gd name="connsiteY1" fmla="*/ 0 h 976848"/>
                    <a:gd name="connsiteX2" fmla="*/ 1054000 w 1053999"/>
                    <a:gd name="connsiteY2" fmla="*/ 488424 h 976848"/>
                    <a:gd name="connsiteX3" fmla="*/ 527000 w 1053999"/>
                    <a:gd name="connsiteY3" fmla="*/ 976848 h 976848"/>
                    <a:gd name="connsiteX4" fmla="*/ 0 w 1053999"/>
                    <a:gd name="connsiteY4" fmla="*/ 488424 h 976848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  <a:gd name="connsiteX0" fmla="*/ 381 w 1054762"/>
                    <a:gd name="connsiteY0" fmla="*/ 488424 h 977651"/>
                    <a:gd name="connsiteX1" fmla="*/ 527381 w 1054762"/>
                    <a:gd name="connsiteY1" fmla="*/ 0 h 977651"/>
                    <a:gd name="connsiteX2" fmla="*/ 1054381 w 1054762"/>
                    <a:gd name="connsiteY2" fmla="*/ 488424 h 977651"/>
                    <a:gd name="connsiteX3" fmla="*/ 527381 w 1054762"/>
                    <a:gd name="connsiteY3" fmla="*/ 976848 h 977651"/>
                    <a:gd name="connsiteX4" fmla="*/ 381 w 1054762"/>
                    <a:gd name="connsiteY4" fmla="*/ 488424 h 977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4762" h="977651">
                      <a:moveTo>
                        <a:pt x="381" y="488424"/>
                      </a:moveTo>
                      <a:cubicBezTo>
                        <a:pt x="381" y="218675"/>
                        <a:pt x="122027" y="0"/>
                        <a:pt x="527381" y="0"/>
                      </a:cubicBezTo>
                      <a:cubicBezTo>
                        <a:pt x="932735" y="0"/>
                        <a:pt x="1054381" y="218675"/>
                        <a:pt x="1054381" y="488424"/>
                      </a:cubicBezTo>
                      <a:cubicBezTo>
                        <a:pt x="1054381" y="758173"/>
                        <a:pt x="1087857" y="960520"/>
                        <a:pt x="527381" y="976848"/>
                      </a:cubicBezTo>
                      <a:cubicBezTo>
                        <a:pt x="-33095" y="993176"/>
                        <a:pt x="381" y="758173"/>
                        <a:pt x="381" y="48842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1F2F1"/>
                    </a:gs>
                    <a:gs pos="98000">
                      <a:srgbClr val="53CACD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0945" y="38866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00052 -0.6849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4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91667E-6 -4.07407E-6 L 0.00183 -0.48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44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xkit-ethereal-fairy-win-sound-20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jug.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</a:rPr>
              <a:t>Where’s the juice?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432" y="1816268"/>
            <a:ext cx="2029132" cy="215286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10066147" y="128638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476002" y="1001216"/>
            <a:ext cx="2486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 ‘S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5657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  <p:bldP spid="7" grpId="1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3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845122" y="831559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36474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7377" y="1771650"/>
            <a:ext cx="206484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969355" y="1284325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9052999" y="80943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1905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Where’s the tomato?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4377" y="1842635"/>
            <a:ext cx="2933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6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6">
            <a:extLst>
              <a:ext uri="{FF2B5EF4-FFF2-40B4-BE49-F238E27FC236}">
                <a16:creationId xmlns:a16="http://schemas.microsoft.com/office/drawing/2014/main" id="{082D6EF8-F1AC-43F5-B9E6-BB43844DDE2C}"/>
              </a:ext>
            </a:extLst>
          </p:cNvPr>
          <p:cNvSpPr/>
          <p:nvPr/>
        </p:nvSpPr>
        <p:spPr>
          <a:xfrm>
            <a:off x="9827181" y="1195662"/>
            <a:ext cx="1306286" cy="1306286"/>
          </a:xfrm>
          <a:prstGeom prst="donut">
            <a:avLst>
              <a:gd name="adj" fmla="val 10251"/>
            </a:avLst>
          </a:prstGeom>
          <a:solidFill>
            <a:srgbClr val="EA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806B8-20F2-4D13-A6BC-E873436E43BA}"/>
              </a:ext>
            </a:extLst>
          </p:cNvPr>
          <p:cNvSpPr/>
          <p:nvPr/>
        </p:nvSpPr>
        <p:spPr>
          <a:xfrm>
            <a:off x="8910823" y="824718"/>
            <a:ext cx="3139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TIME’S UP</a:t>
            </a:r>
          </a:p>
        </p:txBody>
      </p:sp>
      <p:pic>
        <p:nvPicPr>
          <p:cNvPr id="10" name="Picture 9" descr="A picture containing white, dishware&#10;&#10;Description automatically generated">
            <a:extLst>
              <a:ext uri="{FF2B5EF4-FFF2-40B4-BE49-F238E27FC236}">
                <a16:creationId xmlns:a16="http://schemas.microsoft.com/office/drawing/2014/main" id="{111348CC-26EB-42B4-A3E8-4A5F06BA1E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7" b="28612"/>
          <a:stretch/>
        </p:blipFill>
        <p:spPr>
          <a:xfrm>
            <a:off x="-788126" y="4960678"/>
            <a:ext cx="13768251" cy="2059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F18F1-8417-4E5D-9D15-6DE9AD735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9954" y="744024"/>
            <a:ext cx="5112092" cy="5369952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D278F08-F273-4BDA-9169-83D474F530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94" y="24871"/>
            <a:ext cx="1220036" cy="1281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300" y="217251"/>
            <a:ext cx="1564144" cy="74997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92E30-4444-45D5-B04C-11B21F9FD2B3}"/>
              </a:ext>
            </a:extLst>
          </p:cNvPr>
          <p:cNvSpPr/>
          <p:nvPr/>
        </p:nvSpPr>
        <p:spPr>
          <a:xfrm>
            <a:off x="1367246" y="1625601"/>
            <a:ext cx="9457508" cy="2534194"/>
          </a:xfrm>
          <a:prstGeom prst="roundRect">
            <a:avLst>
              <a:gd name="adj" fmla="val 17698"/>
            </a:avLst>
          </a:prstGeom>
          <a:solidFill>
            <a:srgbClr val="00B0F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Where’s the banana?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9C2EE-6340-4602-9D2B-BB505C9C240E}"/>
              </a:ext>
            </a:extLst>
          </p:cNvPr>
          <p:cNvSpPr/>
          <p:nvPr/>
        </p:nvSpPr>
        <p:spPr>
          <a:xfrm>
            <a:off x="2715998" y="4824549"/>
            <a:ext cx="6760004" cy="1811382"/>
          </a:xfrm>
          <a:prstGeom prst="roundRect">
            <a:avLst>
              <a:gd name="adj" fmla="val 17698"/>
            </a:avLst>
          </a:prstGeom>
          <a:solidFill>
            <a:srgbClr val="92D050">
              <a:alpha val="29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It’s on the table.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651" y="1808711"/>
            <a:ext cx="29146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81 -0.39144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97" y="-1958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 Ticking clock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2" grpId="0" animBg="1"/>
      <p:bldP spid="2" grpId="1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Subject for Elementary - 5th Grade: Fractions I">
  <a:themeElements>
    <a:clrScheme name="Simple Light">
      <a:dk1>
        <a:srgbClr val="2C2C75"/>
      </a:dk1>
      <a:lt1>
        <a:srgbClr val="AEB4FF"/>
      </a:lt1>
      <a:dk2>
        <a:srgbClr val="19164B"/>
      </a:dk2>
      <a:lt2>
        <a:srgbClr val="FFBD39"/>
      </a:lt2>
      <a:accent1>
        <a:srgbClr val="FF92AF"/>
      </a:accent1>
      <a:accent2>
        <a:srgbClr val="B0EFDE"/>
      </a:accent2>
      <a:accent3>
        <a:srgbClr val="FAFAFA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586</Words>
  <Application>Microsoft Office PowerPoint</Application>
  <PresentationFormat>Widescreen</PresentationFormat>
  <Paragraphs>134</Paragraphs>
  <Slides>33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6" baseType="lpstr">
      <vt:lpstr>宋体</vt:lpstr>
      <vt:lpstr>Adobe Fan Heiti Std B</vt:lpstr>
      <vt:lpstr>Anaheim</vt:lpstr>
      <vt:lpstr>Arial</vt:lpstr>
      <vt:lpstr>Barlow</vt:lpstr>
      <vt:lpstr>Barlow Medium</vt:lpstr>
      <vt:lpstr>Bebas Neue</vt:lpstr>
      <vt:lpstr>Calibri</vt:lpstr>
      <vt:lpstr>Calibri Light</vt:lpstr>
      <vt:lpstr>Comic Sans MS</vt:lpstr>
      <vt:lpstr>Fredoka One</vt:lpstr>
      <vt:lpstr>Nunito</vt:lpstr>
      <vt:lpstr>Patrick Hand</vt:lpstr>
      <vt:lpstr>Poppins</vt:lpstr>
      <vt:lpstr>PT Sans</vt:lpstr>
      <vt:lpstr>Roboto</vt:lpstr>
      <vt:lpstr>Roboto Condensed Light</vt:lpstr>
      <vt:lpstr>黑体</vt:lpstr>
      <vt:lpstr>Wingdings</vt:lpstr>
      <vt:lpstr>Office Theme</vt:lpstr>
      <vt:lpstr>Math Subject for Elementary - 5th Grade: Fractions I</vt:lpstr>
      <vt:lpstr>P.E. Subject for Middle School - 6th Grade: Sports &amp; Games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ADMIN</cp:lastModifiedBy>
  <cp:revision>38</cp:revision>
  <dcterms:created xsi:type="dcterms:W3CDTF">2022-05-06T18:46:41Z</dcterms:created>
  <dcterms:modified xsi:type="dcterms:W3CDTF">2024-03-15T05:29:07Z</dcterms:modified>
</cp:coreProperties>
</file>