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6.wav" ContentType="audio/x-wav"/>
  <Override PartName="/ppt/media/audio7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8" r:id="rId2"/>
    <p:sldId id="502" r:id="rId3"/>
    <p:sldId id="504" r:id="rId4"/>
    <p:sldId id="505" r:id="rId5"/>
    <p:sldId id="506" r:id="rId6"/>
    <p:sldId id="507" r:id="rId7"/>
    <p:sldId id="508" r:id="rId8"/>
    <p:sldId id="509" r:id="rId9"/>
    <p:sldId id="510" r:id="rId10"/>
    <p:sldId id="515" r:id="rId11"/>
    <p:sldId id="516" r:id="rId12"/>
    <p:sldId id="517" r:id="rId13"/>
    <p:sldId id="518" r:id="rId14"/>
    <p:sldId id="519" r:id="rId15"/>
    <p:sldId id="520" r:id="rId16"/>
    <p:sldId id="521" r:id="rId17"/>
    <p:sldId id="522" r:id="rId18"/>
    <p:sldId id="523" r:id="rId19"/>
    <p:sldId id="524" r:id="rId20"/>
    <p:sldId id="386" r:id="rId21"/>
    <p:sldId id="525" r:id="rId22"/>
    <p:sldId id="441" r:id="rId23"/>
    <p:sldId id="474" r:id="rId24"/>
    <p:sldId id="395" r:id="rId25"/>
    <p:sldId id="260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4660"/>
  </p:normalViewPr>
  <p:slideViewPr>
    <p:cSldViewPr>
      <p:cViewPr varScale="1">
        <p:scale>
          <a:sx n="100" d="100"/>
          <a:sy n="100" d="100"/>
        </p:scale>
        <p:origin x="25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5E34BF-2E2A-44CD-B108-0C3728AF9C23}" type="slidenum">
              <a:rPr lang="es-ES" altLang="es-ES" smtClean="0">
                <a:solidFill>
                  <a:srgbClr val="000000"/>
                </a:solidFill>
              </a:rPr>
              <a:pPr/>
              <a:t>19</a:t>
            </a:fld>
            <a:endParaRPr lang="es-E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25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702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7222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7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40894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5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3272E4-798C-43AF-925A-E66A7F8F4C1F}" type="slidenum">
              <a:rPr lang="es-ES" altLang="es-ES" smtClean="0">
                <a:solidFill>
                  <a:srgbClr val="000000"/>
                </a:solidFill>
              </a:rPr>
              <a:pPr/>
              <a:t>15</a:t>
            </a:fld>
            <a:endParaRPr lang="es-E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9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74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88E956-F7F7-4CBA-99A4-8EB90E851F2C}" type="slidenum">
              <a:rPr lang="es-ES" altLang="es-ES" smtClean="0">
                <a:solidFill>
                  <a:srgbClr val="000000"/>
                </a:solidFill>
              </a:rPr>
              <a:pPr/>
              <a:t>16</a:t>
            </a:fld>
            <a:endParaRPr lang="es-E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90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5E34BF-2E2A-44CD-B108-0C3728AF9C23}" type="slidenum">
              <a:rPr lang="es-ES" altLang="es-ES" smtClean="0">
                <a:solidFill>
                  <a:srgbClr val="000000"/>
                </a:solidFill>
              </a:rPr>
              <a:pPr/>
              <a:t>17</a:t>
            </a:fld>
            <a:endParaRPr lang="es-E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8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33A42F-AD4D-4AA0-A688-6DD043082317}" type="slidenum">
              <a:rPr lang="es-ES" altLang="es-ES" smtClean="0">
                <a:solidFill>
                  <a:srgbClr val="000000"/>
                </a:solidFill>
              </a:rPr>
              <a:pPr/>
              <a:t>18</a:t>
            </a:fld>
            <a:endParaRPr lang="es-ES" alt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9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98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openxmlformats.org/officeDocument/2006/relationships/image" Target="../media/image6.gif"/><Relationship Id="rId17" Type="http://schemas.openxmlformats.org/officeDocument/2006/relationships/image" Target="../media/image10.gif"/><Relationship Id="rId25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gif"/><Relationship Id="rId24" Type="http://schemas.openxmlformats.org/officeDocument/2006/relationships/image" Target="../media/image14.png"/><Relationship Id="rId5" Type="http://schemas.openxmlformats.org/officeDocument/2006/relationships/image" Target="../media/image1.gif"/><Relationship Id="rId15" Type="http://schemas.openxmlformats.org/officeDocument/2006/relationships/image" Target="../media/image8.png"/><Relationship Id="rId23" Type="http://schemas.microsoft.com/office/2007/relationships/hdphoto" Target="../media/hdphoto6.wdp"/><Relationship Id="rId10" Type="http://schemas.microsoft.com/office/2007/relationships/hdphoto" Target="../media/hdphoto2.wdp"/><Relationship Id="rId19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9.jpeg"/><Relationship Id="rId5" Type="http://schemas.microsoft.com/office/2007/relationships/hdphoto" Target="../media/hdphoto3.wdp"/><Relationship Id="rId10" Type="http://schemas.openxmlformats.org/officeDocument/2006/relationships/image" Target="../media/image48.gif"/><Relationship Id="rId4" Type="http://schemas.openxmlformats.org/officeDocument/2006/relationships/image" Target="../media/image46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2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6.gif"/><Relationship Id="rId12" Type="http://schemas.openxmlformats.org/officeDocument/2006/relationships/image" Target="../media/image6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9.wdp"/><Relationship Id="rId11" Type="http://schemas.openxmlformats.org/officeDocument/2006/relationships/image" Target="../media/image60.gif"/><Relationship Id="rId5" Type="http://schemas.openxmlformats.org/officeDocument/2006/relationships/image" Target="../media/image55.png"/><Relationship Id="rId10" Type="http://schemas.openxmlformats.org/officeDocument/2006/relationships/image" Target="../media/image59.gif"/><Relationship Id="rId4" Type="http://schemas.openxmlformats.org/officeDocument/2006/relationships/audio" Target="../media/audio1.wav"/><Relationship Id="rId9" Type="http://schemas.openxmlformats.org/officeDocument/2006/relationships/image" Target="../media/image58.gif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9.pn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10: On holiday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7" y="145610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4 5 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2" y="2122173"/>
            <a:ext cx="2800350" cy="2614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24" y="2353651"/>
            <a:ext cx="2078018" cy="2789849"/>
          </a:xfrm>
          <a:prstGeom prst="rect">
            <a:avLst/>
          </a:prstGeom>
        </p:spPr>
      </p:pic>
      <p:sp>
        <p:nvSpPr>
          <p:cNvPr id="8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712179"/>
            <a:ext cx="3852936" cy="1318788"/>
          </a:xfrm>
          <a:prstGeom prst="wedgeRoundRectCallout">
            <a:avLst>
              <a:gd name="adj1" fmla="val -18012"/>
              <a:gd name="adj2" fmla="val 7117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719562"/>
            <a:ext cx="3635896" cy="1318788"/>
          </a:xfrm>
          <a:prstGeom prst="wedgeRoundRectCallout">
            <a:avLst>
              <a:gd name="adj1" fmla="val 21713"/>
              <a:gd name="adj2" fmla="val 807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like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eating seafood.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94494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5. Look and say..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ADE669-D1A3-4BD1-AD8D-153096C15E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105751"/>
            <a:ext cx="3746241" cy="2810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151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3886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Look 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like making a sandcastle.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6039F-29CD-4C51-ADFB-C342E14AD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498" y="2047875"/>
            <a:ext cx="3267396" cy="2047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032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2" y="2122173"/>
            <a:ext cx="2800350" cy="2614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06" y="2263467"/>
            <a:ext cx="2078018" cy="2789849"/>
          </a:xfrm>
          <a:prstGeom prst="rect">
            <a:avLst/>
          </a:prstGeom>
        </p:spPr>
      </p:pic>
      <p:sp>
        <p:nvSpPr>
          <p:cNvPr id="4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712179"/>
            <a:ext cx="3852936" cy="1318788"/>
          </a:xfrm>
          <a:prstGeom prst="wedgeRoundRectCallout">
            <a:avLst>
              <a:gd name="adj1" fmla="val -18012"/>
              <a:gd name="adj2" fmla="val 7117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719562"/>
            <a:ext cx="3635896" cy="1318788"/>
          </a:xfrm>
          <a:prstGeom prst="wedgeRoundRectCallout">
            <a:avLst>
              <a:gd name="adj1" fmla="val 21713"/>
              <a:gd name="adj2" fmla="val 807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like going  sightseeing.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3886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Look 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90FADF2-E863-43E7-9078-6CED708B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7040" y="2122173"/>
            <a:ext cx="3006146" cy="211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427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2" y="2122173"/>
            <a:ext cx="2800350" cy="2614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06" y="2263467"/>
            <a:ext cx="2078018" cy="2789849"/>
          </a:xfrm>
          <a:prstGeom prst="rect">
            <a:avLst/>
          </a:prstGeom>
        </p:spPr>
      </p:pic>
      <p:sp>
        <p:nvSpPr>
          <p:cNvPr id="4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712179"/>
            <a:ext cx="3852936" cy="1318788"/>
          </a:xfrm>
          <a:prstGeom prst="wedgeRoundRectCallout">
            <a:avLst>
              <a:gd name="adj1" fmla="val -18012"/>
              <a:gd name="adj2" fmla="val 7117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719562"/>
            <a:ext cx="3635896" cy="1318788"/>
          </a:xfrm>
          <a:prstGeom prst="wedgeRoundRectCallout">
            <a:avLst>
              <a:gd name="adj1" fmla="val 21713"/>
              <a:gd name="adj2" fmla="val 807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like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rowing a boat.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3886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Look 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38AFB-F645-4346-B8A1-2EB8C6A1A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51" y="2114550"/>
            <a:ext cx="4081057" cy="2296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067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626675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94856" y="1176828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omic Sans MS" pitchFamily="66" charset="0"/>
              </a:rPr>
              <a:t>4. </a:t>
            </a:r>
            <a:r>
              <a:rPr lang="en-US" sz="48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lang="en-US" sz="48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920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tockphotosforfree.com/images/previews/vbbhd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http://t2.ftcdn.net/jpg/00/30/19/37/400_F_30193788_CZcwWKRcz7EZbRjQr23UHZ29LWyFJ58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88"/>
          <a:stretch>
            <a:fillRect/>
          </a:stretch>
        </p:blipFill>
        <p:spPr bwMode="auto">
          <a:xfrm>
            <a:off x="0" y="3849291"/>
            <a:ext cx="9144000" cy="129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3712940" y="1205762"/>
            <a:ext cx="4102323" cy="1832030"/>
          </a:xfrm>
          <a:prstGeom prst="roundRect">
            <a:avLst>
              <a:gd name="adj" fmla="val 13351"/>
            </a:avLst>
          </a:prstGeom>
          <a:solidFill>
            <a:schemeClr val="tx1">
              <a:alpha val="75000"/>
            </a:schemeClr>
          </a:solidFill>
          <a:ln w="76200">
            <a:solidFill>
              <a:srgbClr val="0070C0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s-ES_tradnl" sz="5300" b="1" dirty="0">
                <a:ln w="2857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FFF00"/>
                    </a:gs>
                    <a:gs pos="100000">
                      <a:srgbClr val="FFC000"/>
                    </a:gs>
                  </a:gsLst>
                  <a:lin ang="5400000" scaled="0"/>
                </a:gradFill>
                <a:effectLst>
                  <a:outerShdw dist="76200" dir="2700000" algn="tl">
                    <a:srgbClr val="000000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FOOTBALL</a:t>
            </a:r>
          </a:p>
          <a:p>
            <a:pPr algn="ctr">
              <a:defRPr/>
            </a:pPr>
            <a:r>
              <a:rPr lang="es-ES_tradnl" sz="5300" b="1" dirty="0">
                <a:ln w="2857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FFF00"/>
                    </a:gs>
                    <a:gs pos="100000">
                      <a:srgbClr val="FFC000"/>
                    </a:gs>
                  </a:gsLst>
                  <a:lin ang="5400000" scaled="0"/>
                </a:gradFill>
                <a:effectLst>
                  <a:outerShdw dist="76200" dir="2700000" algn="tl">
                    <a:srgbClr val="000000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QUIZ</a:t>
            </a:r>
          </a:p>
        </p:txBody>
      </p:sp>
      <p:pic>
        <p:nvPicPr>
          <p:cNvPr id="10242" name="Picture 2" descr="http://photo.elsoar.com/wp-content/images/Kid-Football-Player-Cartoon-Image-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5786" y="2193133"/>
            <a:ext cx="1188244" cy="2593181"/>
          </a:xfrm>
          <a:prstGeom prst="rect">
            <a:avLst/>
          </a:prstGeom>
          <a:noFill/>
          <a:effectLst>
            <a:outerShdw blurRad="76200" dist="177800" dir="174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89" y="3552826"/>
            <a:ext cx="1184672" cy="5929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30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-228600" y="0"/>
            <a:ext cx="9372600" cy="5163741"/>
            <a:chOff x="0" y="0"/>
            <a:chExt cx="5760" cy="4337"/>
          </a:xfrm>
        </p:grpSpPr>
        <p:sp>
          <p:nvSpPr>
            <p:cNvPr id="1641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205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  <p:sp>
          <p:nvSpPr>
            <p:cNvPr id="16414" name="Rectangle 4"/>
            <p:cNvSpPr>
              <a:spLocks noChangeArrowheads="1"/>
            </p:cNvSpPr>
            <p:nvPr/>
          </p:nvSpPr>
          <p:spPr bwMode="auto">
            <a:xfrm>
              <a:off x="0" y="1877"/>
              <a:ext cx="5760" cy="2460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</p:grpSp>
      <p:sp>
        <p:nvSpPr>
          <p:cNvPr id="36" name="35 Rectángulo"/>
          <p:cNvSpPr/>
          <p:nvPr/>
        </p:nvSpPr>
        <p:spPr>
          <a:xfrm>
            <a:off x="4248150" y="1815703"/>
            <a:ext cx="3752850" cy="432197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        NO TO  RACISM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1143000" y="1815703"/>
            <a:ext cx="3105150" cy="4321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FAIR PLAY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3892155" y="4115992"/>
            <a:ext cx="464344" cy="1297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 flipV="1">
            <a:off x="1143000" y="2680098"/>
            <a:ext cx="6858000" cy="5357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4102" name="Picture 5" descr="Porterí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573883"/>
            <a:ext cx="4967288" cy="2259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6621781" y="895351"/>
            <a:ext cx="1672709" cy="1704975"/>
            <a:chOff x="7020272" y="1009229"/>
            <a:chExt cx="1908299" cy="2273746"/>
          </a:xfrm>
        </p:grpSpPr>
        <p:pic>
          <p:nvPicPr>
            <p:cNvPr id="3084" name="Picture 12" descr="Aficionad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36186" y="1628475"/>
              <a:ext cx="1692385" cy="165450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07" name="Group 21"/>
            <p:cNvGrpSpPr>
              <a:grpSpLocks/>
            </p:cNvGrpSpPr>
            <p:nvPr/>
          </p:nvGrpSpPr>
          <p:grpSpPr bwMode="auto">
            <a:xfrm>
              <a:off x="7020272" y="1009229"/>
              <a:ext cx="1836291" cy="763587"/>
              <a:chOff x="4007" y="396"/>
              <a:chExt cx="1605" cy="481"/>
            </a:xfrm>
          </p:grpSpPr>
          <p:sp>
            <p:nvSpPr>
              <p:cNvPr id="16408" name="Freeform 16"/>
              <p:cNvSpPr>
                <a:spLocks/>
              </p:cNvSpPr>
              <p:nvPr/>
            </p:nvSpPr>
            <p:spPr bwMode="auto">
              <a:xfrm>
                <a:off x="4007" y="544"/>
                <a:ext cx="398" cy="318"/>
              </a:xfrm>
              <a:custGeom>
                <a:avLst/>
                <a:gdLst>
                  <a:gd name="T0" fmla="*/ 0 w 398"/>
                  <a:gd name="T1" fmla="*/ 169 h 318"/>
                  <a:gd name="T2" fmla="*/ 8 w 398"/>
                  <a:gd name="T3" fmla="*/ 128 h 318"/>
                  <a:gd name="T4" fmla="*/ 31 w 398"/>
                  <a:gd name="T5" fmla="*/ 93 h 318"/>
                  <a:gd name="T6" fmla="*/ 65 w 398"/>
                  <a:gd name="T7" fmla="*/ 68 h 318"/>
                  <a:gd name="T8" fmla="*/ 101 w 398"/>
                  <a:gd name="T9" fmla="*/ 44 h 318"/>
                  <a:gd name="T10" fmla="*/ 138 w 398"/>
                  <a:gd name="T11" fmla="*/ 22 h 318"/>
                  <a:gd name="T12" fmla="*/ 176 w 398"/>
                  <a:gd name="T13" fmla="*/ 0 h 318"/>
                  <a:gd name="T14" fmla="*/ 217 w 398"/>
                  <a:gd name="T15" fmla="*/ 0 h 318"/>
                  <a:gd name="T16" fmla="*/ 281 w 398"/>
                  <a:gd name="T17" fmla="*/ 55 h 318"/>
                  <a:gd name="T18" fmla="*/ 251 w 398"/>
                  <a:gd name="T19" fmla="*/ 71 h 318"/>
                  <a:gd name="T20" fmla="*/ 221 w 398"/>
                  <a:gd name="T21" fmla="*/ 87 h 318"/>
                  <a:gd name="T22" fmla="*/ 172 w 398"/>
                  <a:gd name="T23" fmla="*/ 62 h 318"/>
                  <a:gd name="T24" fmla="*/ 142 w 398"/>
                  <a:gd name="T25" fmla="*/ 81 h 318"/>
                  <a:gd name="T26" fmla="*/ 110 w 398"/>
                  <a:gd name="T27" fmla="*/ 101 h 318"/>
                  <a:gd name="T28" fmla="*/ 81 w 398"/>
                  <a:gd name="T29" fmla="*/ 123 h 318"/>
                  <a:gd name="T30" fmla="*/ 269 w 398"/>
                  <a:gd name="T31" fmla="*/ 258 h 318"/>
                  <a:gd name="T32" fmla="*/ 291 w 398"/>
                  <a:gd name="T33" fmla="*/ 242 h 318"/>
                  <a:gd name="T34" fmla="*/ 316 w 398"/>
                  <a:gd name="T35" fmla="*/ 226 h 318"/>
                  <a:gd name="T36" fmla="*/ 275 w 398"/>
                  <a:gd name="T37" fmla="*/ 166 h 318"/>
                  <a:gd name="T38" fmla="*/ 251 w 398"/>
                  <a:gd name="T39" fmla="*/ 182 h 318"/>
                  <a:gd name="T40" fmla="*/ 198 w 398"/>
                  <a:gd name="T41" fmla="*/ 153 h 318"/>
                  <a:gd name="T42" fmla="*/ 229 w 398"/>
                  <a:gd name="T43" fmla="*/ 134 h 318"/>
                  <a:gd name="T44" fmla="*/ 261 w 398"/>
                  <a:gd name="T45" fmla="*/ 115 h 318"/>
                  <a:gd name="T46" fmla="*/ 293 w 398"/>
                  <a:gd name="T47" fmla="*/ 98 h 318"/>
                  <a:gd name="T48" fmla="*/ 398 w 398"/>
                  <a:gd name="T49" fmla="*/ 204 h 318"/>
                  <a:gd name="T50" fmla="*/ 392 w 398"/>
                  <a:gd name="T51" fmla="*/ 231 h 318"/>
                  <a:gd name="T52" fmla="*/ 376 w 398"/>
                  <a:gd name="T53" fmla="*/ 251 h 318"/>
                  <a:gd name="T54" fmla="*/ 352 w 398"/>
                  <a:gd name="T55" fmla="*/ 265 h 318"/>
                  <a:gd name="T56" fmla="*/ 330 w 398"/>
                  <a:gd name="T57" fmla="*/ 280 h 318"/>
                  <a:gd name="T58" fmla="*/ 308 w 398"/>
                  <a:gd name="T59" fmla="*/ 295 h 318"/>
                  <a:gd name="T60" fmla="*/ 287 w 398"/>
                  <a:gd name="T61" fmla="*/ 313 h 318"/>
                  <a:gd name="T62" fmla="*/ 247 w 398"/>
                  <a:gd name="T63" fmla="*/ 316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98" h="318">
                    <a:moveTo>
                      <a:pt x="227" y="318"/>
                    </a:moveTo>
                    <a:lnTo>
                      <a:pt x="0" y="169"/>
                    </a:lnTo>
                    <a:lnTo>
                      <a:pt x="4" y="149"/>
                    </a:lnTo>
                    <a:lnTo>
                      <a:pt x="8" y="128"/>
                    </a:lnTo>
                    <a:lnTo>
                      <a:pt x="15" y="108"/>
                    </a:lnTo>
                    <a:lnTo>
                      <a:pt x="31" y="93"/>
                    </a:lnTo>
                    <a:lnTo>
                      <a:pt x="49" y="81"/>
                    </a:lnTo>
                    <a:lnTo>
                      <a:pt x="65" y="68"/>
                    </a:lnTo>
                    <a:lnTo>
                      <a:pt x="83" y="57"/>
                    </a:lnTo>
                    <a:lnTo>
                      <a:pt x="101" y="44"/>
                    </a:lnTo>
                    <a:lnTo>
                      <a:pt x="120" y="33"/>
                    </a:lnTo>
                    <a:lnTo>
                      <a:pt x="138" y="22"/>
                    </a:lnTo>
                    <a:lnTo>
                      <a:pt x="156" y="11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7" y="0"/>
                    </a:lnTo>
                    <a:lnTo>
                      <a:pt x="237" y="0"/>
                    </a:lnTo>
                    <a:lnTo>
                      <a:pt x="281" y="55"/>
                    </a:lnTo>
                    <a:lnTo>
                      <a:pt x="265" y="63"/>
                    </a:lnTo>
                    <a:lnTo>
                      <a:pt x="251" y="71"/>
                    </a:lnTo>
                    <a:lnTo>
                      <a:pt x="235" y="79"/>
                    </a:lnTo>
                    <a:lnTo>
                      <a:pt x="221" y="87"/>
                    </a:lnTo>
                    <a:lnTo>
                      <a:pt x="207" y="97"/>
                    </a:lnTo>
                    <a:lnTo>
                      <a:pt x="172" y="62"/>
                    </a:lnTo>
                    <a:lnTo>
                      <a:pt x="156" y="71"/>
                    </a:lnTo>
                    <a:lnTo>
                      <a:pt x="142" y="81"/>
                    </a:lnTo>
                    <a:lnTo>
                      <a:pt x="126" y="92"/>
                    </a:lnTo>
                    <a:lnTo>
                      <a:pt x="110" y="101"/>
                    </a:lnTo>
                    <a:lnTo>
                      <a:pt x="95" y="112"/>
                    </a:lnTo>
                    <a:lnTo>
                      <a:pt x="81" y="123"/>
                    </a:lnTo>
                    <a:lnTo>
                      <a:pt x="259" y="265"/>
                    </a:lnTo>
                    <a:lnTo>
                      <a:pt x="269" y="258"/>
                    </a:lnTo>
                    <a:lnTo>
                      <a:pt x="281" y="250"/>
                    </a:lnTo>
                    <a:lnTo>
                      <a:pt x="291" y="242"/>
                    </a:lnTo>
                    <a:lnTo>
                      <a:pt x="304" y="234"/>
                    </a:lnTo>
                    <a:lnTo>
                      <a:pt x="316" y="226"/>
                    </a:lnTo>
                    <a:lnTo>
                      <a:pt x="328" y="220"/>
                    </a:lnTo>
                    <a:lnTo>
                      <a:pt x="275" y="166"/>
                    </a:lnTo>
                    <a:lnTo>
                      <a:pt x="263" y="174"/>
                    </a:lnTo>
                    <a:lnTo>
                      <a:pt x="251" y="182"/>
                    </a:lnTo>
                    <a:lnTo>
                      <a:pt x="239" y="190"/>
                    </a:lnTo>
                    <a:lnTo>
                      <a:pt x="198" y="153"/>
                    </a:lnTo>
                    <a:lnTo>
                      <a:pt x="215" y="144"/>
                    </a:lnTo>
                    <a:lnTo>
                      <a:pt x="229" y="134"/>
                    </a:lnTo>
                    <a:lnTo>
                      <a:pt x="245" y="125"/>
                    </a:lnTo>
                    <a:lnTo>
                      <a:pt x="261" y="115"/>
                    </a:lnTo>
                    <a:lnTo>
                      <a:pt x="277" y="108"/>
                    </a:lnTo>
                    <a:lnTo>
                      <a:pt x="293" y="98"/>
                    </a:lnTo>
                    <a:lnTo>
                      <a:pt x="310" y="90"/>
                    </a:lnTo>
                    <a:lnTo>
                      <a:pt x="398" y="204"/>
                    </a:lnTo>
                    <a:lnTo>
                      <a:pt x="394" y="217"/>
                    </a:lnTo>
                    <a:lnTo>
                      <a:pt x="392" y="231"/>
                    </a:lnTo>
                    <a:lnTo>
                      <a:pt x="388" y="243"/>
                    </a:lnTo>
                    <a:lnTo>
                      <a:pt x="376" y="251"/>
                    </a:lnTo>
                    <a:lnTo>
                      <a:pt x="364" y="258"/>
                    </a:lnTo>
                    <a:lnTo>
                      <a:pt x="352" y="265"/>
                    </a:lnTo>
                    <a:lnTo>
                      <a:pt x="342" y="272"/>
                    </a:lnTo>
                    <a:lnTo>
                      <a:pt x="330" y="280"/>
                    </a:lnTo>
                    <a:lnTo>
                      <a:pt x="318" y="288"/>
                    </a:lnTo>
                    <a:lnTo>
                      <a:pt x="308" y="295"/>
                    </a:lnTo>
                    <a:lnTo>
                      <a:pt x="297" y="303"/>
                    </a:lnTo>
                    <a:lnTo>
                      <a:pt x="287" y="313"/>
                    </a:lnTo>
                    <a:lnTo>
                      <a:pt x="267" y="314"/>
                    </a:lnTo>
                    <a:lnTo>
                      <a:pt x="247" y="316"/>
                    </a:lnTo>
                    <a:lnTo>
                      <a:pt x="227" y="318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9" name="Freeform 17"/>
              <p:cNvSpPr>
                <a:spLocks noEditPoints="1"/>
              </p:cNvSpPr>
              <p:nvPr/>
            </p:nvSpPr>
            <p:spPr bwMode="auto">
              <a:xfrm>
                <a:off x="4296" y="421"/>
                <a:ext cx="358" cy="322"/>
              </a:xfrm>
              <a:custGeom>
                <a:avLst/>
                <a:gdLst>
                  <a:gd name="T0" fmla="*/ 162 w 358"/>
                  <a:gd name="T1" fmla="*/ 313 h 322"/>
                  <a:gd name="T2" fmla="*/ 182 w 358"/>
                  <a:gd name="T3" fmla="*/ 317 h 322"/>
                  <a:gd name="T4" fmla="*/ 200 w 358"/>
                  <a:gd name="T5" fmla="*/ 322 h 322"/>
                  <a:gd name="T6" fmla="*/ 213 w 358"/>
                  <a:gd name="T7" fmla="*/ 317 h 322"/>
                  <a:gd name="T8" fmla="*/ 227 w 358"/>
                  <a:gd name="T9" fmla="*/ 313 h 322"/>
                  <a:gd name="T10" fmla="*/ 239 w 358"/>
                  <a:gd name="T11" fmla="*/ 308 h 322"/>
                  <a:gd name="T12" fmla="*/ 253 w 358"/>
                  <a:gd name="T13" fmla="*/ 303 h 322"/>
                  <a:gd name="T14" fmla="*/ 267 w 358"/>
                  <a:gd name="T15" fmla="*/ 300 h 322"/>
                  <a:gd name="T16" fmla="*/ 281 w 358"/>
                  <a:gd name="T17" fmla="*/ 295 h 322"/>
                  <a:gd name="T18" fmla="*/ 295 w 358"/>
                  <a:gd name="T19" fmla="*/ 292 h 322"/>
                  <a:gd name="T20" fmla="*/ 310 w 358"/>
                  <a:gd name="T21" fmla="*/ 289 h 322"/>
                  <a:gd name="T22" fmla="*/ 324 w 358"/>
                  <a:gd name="T23" fmla="*/ 286 h 322"/>
                  <a:gd name="T24" fmla="*/ 334 w 358"/>
                  <a:gd name="T25" fmla="*/ 273 h 322"/>
                  <a:gd name="T26" fmla="*/ 346 w 358"/>
                  <a:gd name="T27" fmla="*/ 261 h 322"/>
                  <a:gd name="T28" fmla="*/ 358 w 358"/>
                  <a:gd name="T29" fmla="*/ 248 h 322"/>
                  <a:gd name="T30" fmla="*/ 301 w 358"/>
                  <a:gd name="T31" fmla="*/ 21 h 322"/>
                  <a:gd name="T32" fmla="*/ 277 w 358"/>
                  <a:gd name="T33" fmla="*/ 13 h 322"/>
                  <a:gd name="T34" fmla="*/ 253 w 358"/>
                  <a:gd name="T35" fmla="*/ 6 h 322"/>
                  <a:gd name="T36" fmla="*/ 229 w 358"/>
                  <a:gd name="T37" fmla="*/ 0 h 322"/>
                  <a:gd name="T38" fmla="*/ 209 w 358"/>
                  <a:gd name="T39" fmla="*/ 5 h 322"/>
                  <a:gd name="T40" fmla="*/ 186 w 358"/>
                  <a:gd name="T41" fmla="*/ 9 h 322"/>
                  <a:gd name="T42" fmla="*/ 164 w 358"/>
                  <a:gd name="T43" fmla="*/ 16 h 322"/>
                  <a:gd name="T44" fmla="*/ 144 w 358"/>
                  <a:gd name="T45" fmla="*/ 21 h 322"/>
                  <a:gd name="T46" fmla="*/ 124 w 358"/>
                  <a:gd name="T47" fmla="*/ 27 h 322"/>
                  <a:gd name="T48" fmla="*/ 101 w 358"/>
                  <a:gd name="T49" fmla="*/ 33 h 322"/>
                  <a:gd name="T50" fmla="*/ 81 w 358"/>
                  <a:gd name="T51" fmla="*/ 39 h 322"/>
                  <a:gd name="T52" fmla="*/ 61 w 358"/>
                  <a:gd name="T53" fmla="*/ 46 h 322"/>
                  <a:gd name="T54" fmla="*/ 41 w 358"/>
                  <a:gd name="T55" fmla="*/ 54 h 322"/>
                  <a:gd name="T56" fmla="*/ 27 w 358"/>
                  <a:gd name="T57" fmla="*/ 71 h 322"/>
                  <a:gd name="T58" fmla="*/ 12 w 358"/>
                  <a:gd name="T59" fmla="*/ 88 h 322"/>
                  <a:gd name="T60" fmla="*/ 0 w 358"/>
                  <a:gd name="T61" fmla="*/ 106 h 322"/>
                  <a:gd name="T62" fmla="*/ 144 w 358"/>
                  <a:gd name="T63" fmla="*/ 308 h 322"/>
                  <a:gd name="T64" fmla="*/ 162 w 358"/>
                  <a:gd name="T65" fmla="*/ 313 h 322"/>
                  <a:gd name="T66" fmla="*/ 283 w 358"/>
                  <a:gd name="T67" fmla="*/ 245 h 322"/>
                  <a:gd name="T68" fmla="*/ 269 w 358"/>
                  <a:gd name="T69" fmla="*/ 248 h 322"/>
                  <a:gd name="T70" fmla="*/ 255 w 358"/>
                  <a:gd name="T71" fmla="*/ 253 h 322"/>
                  <a:gd name="T72" fmla="*/ 241 w 358"/>
                  <a:gd name="T73" fmla="*/ 256 h 322"/>
                  <a:gd name="T74" fmla="*/ 227 w 358"/>
                  <a:gd name="T75" fmla="*/ 261 h 322"/>
                  <a:gd name="T76" fmla="*/ 213 w 358"/>
                  <a:gd name="T77" fmla="*/ 264 h 322"/>
                  <a:gd name="T78" fmla="*/ 198 w 358"/>
                  <a:gd name="T79" fmla="*/ 268 h 322"/>
                  <a:gd name="T80" fmla="*/ 97 w 358"/>
                  <a:gd name="T81" fmla="*/ 87 h 322"/>
                  <a:gd name="T82" fmla="*/ 116 w 358"/>
                  <a:gd name="T83" fmla="*/ 81 h 322"/>
                  <a:gd name="T84" fmla="*/ 136 w 358"/>
                  <a:gd name="T85" fmla="*/ 74 h 322"/>
                  <a:gd name="T86" fmla="*/ 154 w 358"/>
                  <a:gd name="T87" fmla="*/ 69 h 322"/>
                  <a:gd name="T88" fmla="*/ 172 w 358"/>
                  <a:gd name="T89" fmla="*/ 63 h 322"/>
                  <a:gd name="T90" fmla="*/ 192 w 358"/>
                  <a:gd name="T91" fmla="*/ 58 h 322"/>
                  <a:gd name="T92" fmla="*/ 211 w 358"/>
                  <a:gd name="T93" fmla="*/ 54 h 322"/>
                  <a:gd name="T94" fmla="*/ 283 w 358"/>
                  <a:gd name="T95" fmla="*/ 245 h 3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58" h="322">
                    <a:moveTo>
                      <a:pt x="162" y="313"/>
                    </a:moveTo>
                    <a:lnTo>
                      <a:pt x="182" y="317"/>
                    </a:lnTo>
                    <a:lnTo>
                      <a:pt x="200" y="322"/>
                    </a:lnTo>
                    <a:lnTo>
                      <a:pt x="213" y="317"/>
                    </a:lnTo>
                    <a:lnTo>
                      <a:pt x="227" y="313"/>
                    </a:lnTo>
                    <a:lnTo>
                      <a:pt x="239" y="308"/>
                    </a:lnTo>
                    <a:lnTo>
                      <a:pt x="253" y="303"/>
                    </a:lnTo>
                    <a:lnTo>
                      <a:pt x="267" y="300"/>
                    </a:lnTo>
                    <a:lnTo>
                      <a:pt x="281" y="295"/>
                    </a:lnTo>
                    <a:lnTo>
                      <a:pt x="295" y="292"/>
                    </a:lnTo>
                    <a:lnTo>
                      <a:pt x="310" y="289"/>
                    </a:lnTo>
                    <a:lnTo>
                      <a:pt x="324" y="286"/>
                    </a:lnTo>
                    <a:lnTo>
                      <a:pt x="334" y="273"/>
                    </a:lnTo>
                    <a:lnTo>
                      <a:pt x="346" y="261"/>
                    </a:lnTo>
                    <a:lnTo>
                      <a:pt x="358" y="248"/>
                    </a:lnTo>
                    <a:lnTo>
                      <a:pt x="301" y="21"/>
                    </a:lnTo>
                    <a:lnTo>
                      <a:pt x="277" y="13"/>
                    </a:lnTo>
                    <a:lnTo>
                      <a:pt x="253" y="6"/>
                    </a:lnTo>
                    <a:lnTo>
                      <a:pt x="229" y="0"/>
                    </a:lnTo>
                    <a:lnTo>
                      <a:pt x="209" y="5"/>
                    </a:lnTo>
                    <a:lnTo>
                      <a:pt x="186" y="9"/>
                    </a:lnTo>
                    <a:lnTo>
                      <a:pt x="164" y="16"/>
                    </a:lnTo>
                    <a:lnTo>
                      <a:pt x="144" y="21"/>
                    </a:lnTo>
                    <a:lnTo>
                      <a:pt x="124" y="27"/>
                    </a:lnTo>
                    <a:lnTo>
                      <a:pt x="101" y="33"/>
                    </a:lnTo>
                    <a:lnTo>
                      <a:pt x="81" y="39"/>
                    </a:lnTo>
                    <a:lnTo>
                      <a:pt x="61" y="46"/>
                    </a:lnTo>
                    <a:lnTo>
                      <a:pt x="41" y="54"/>
                    </a:lnTo>
                    <a:lnTo>
                      <a:pt x="27" y="71"/>
                    </a:lnTo>
                    <a:lnTo>
                      <a:pt x="12" y="88"/>
                    </a:lnTo>
                    <a:lnTo>
                      <a:pt x="0" y="106"/>
                    </a:lnTo>
                    <a:lnTo>
                      <a:pt x="144" y="308"/>
                    </a:lnTo>
                    <a:lnTo>
                      <a:pt x="162" y="313"/>
                    </a:lnTo>
                    <a:close/>
                    <a:moveTo>
                      <a:pt x="283" y="245"/>
                    </a:moveTo>
                    <a:lnTo>
                      <a:pt x="269" y="248"/>
                    </a:lnTo>
                    <a:lnTo>
                      <a:pt x="255" y="253"/>
                    </a:lnTo>
                    <a:lnTo>
                      <a:pt x="241" y="256"/>
                    </a:lnTo>
                    <a:lnTo>
                      <a:pt x="227" y="261"/>
                    </a:lnTo>
                    <a:lnTo>
                      <a:pt x="213" y="264"/>
                    </a:lnTo>
                    <a:lnTo>
                      <a:pt x="198" y="268"/>
                    </a:lnTo>
                    <a:lnTo>
                      <a:pt x="97" y="87"/>
                    </a:lnTo>
                    <a:lnTo>
                      <a:pt x="116" y="81"/>
                    </a:lnTo>
                    <a:lnTo>
                      <a:pt x="136" y="74"/>
                    </a:lnTo>
                    <a:lnTo>
                      <a:pt x="154" y="69"/>
                    </a:lnTo>
                    <a:lnTo>
                      <a:pt x="172" y="63"/>
                    </a:lnTo>
                    <a:lnTo>
                      <a:pt x="192" y="58"/>
                    </a:lnTo>
                    <a:lnTo>
                      <a:pt x="211" y="54"/>
                    </a:lnTo>
                    <a:lnTo>
                      <a:pt x="283" y="245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0" name="Freeform 18"/>
              <p:cNvSpPr>
                <a:spLocks noEditPoints="1"/>
              </p:cNvSpPr>
              <p:nvPr/>
            </p:nvSpPr>
            <p:spPr bwMode="auto">
              <a:xfrm>
                <a:off x="4690" y="396"/>
                <a:ext cx="325" cy="319"/>
              </a:xfrm>
              <a:custGeom>
                <a:avLst/>
                <a:gdLst>
                  <a:gd name="T0" fmla="*/ 25 w 326"/>
                  <a:gd name="T1" fmla="*/ 297 h 319"/>
                  <a:gd name="T2" fmla="*/ 57 w 326"/>
                  <a:gd name="T3" fmla="*/ 295 h 319"/>
                  <a:gd name="T4" fmla="*/ 89 w 326"/>
                  <a:gd name="T5" fmla="*/ 293 h 319"/>
                  <a:gd name="T6" fmla="*/ 120 w 326"/>
                  <a:gd name="T7" fmla="*/ 293 h 319"/>
                  <a:gd name="T8" fmla="*/ 138 w 326"/>
                  <a:gd name="T9" fmla="*/ 246 h 319"/>
                  <a:gd name="T10" fmla="*/ 112 w 326"/>
                  <a:gd name="T11" fmla="*/ 246 h 319"/>
                  <a:gd name="T12" fmla="*/ 108 w 326"/>
                  <a:gd name="T13" fmla="*/ 226 h 319"/>
                  <a:gd name="T14" fmla="*/ 140 w 326"/>
                  <a:gd name="T15" fmla="*/ 227 h 319"/>
                  <a:gd name="T16" fmla="*/ 165 w 326"/>
                  <a:gd name="T17" fmla="*/ 229 h 319"/>
                  <a:gd name="T18" fmla="*/ 197 w 326"/>
                  <a:gd name="T19" fmla="*/ 230 h 319"/>
                  <a:gd name="T20" fmla="*/ 218 w 326"/>
                  <a:gd name="T21" fmla="*/ 252 h 319"/>
                  <a:gd name="T22" fmla="*/ 181 w 326"/>
                  <a:gd name="T23" fmla="*/ 249 h 319"/>
                  <a:gd name="T24" fmla="*/ 189 w 326"/>
                  <a:gd name="T25" fmla="*/ 298 h 319"/>
                  <a:gd name="T26" fmla="*/ 218 w 326"/>
                  <a:gd name="T27" fmla="*/ 301 h 319"/>
                  <a:gd name="T28" fmla="*/ 246 w 326"/>
                  <a:gd name="T29" fmla="*/ 306 h 319"/>
                  <a:gd name="T30" fmla="*/ 274 w 326"/>
                  <a:gd name="T31" fmla="*/ 312 h 319"/>
                  <a:gd name="T32" fmla="*/ 303 w 326"/>
                  <a:gd name="T33" fmla="*/ 319 h 319"/>
                  <a:gd name="T34" fmla="*/ 303 w 326"/>
                  <a:gd name="T35" fmla="*/ 268 h 319"/>
                  <a:gd name="T36" fmla="*/ 282 w 326"/>
                  <a:gd name="T37" fmla="*/ 221 h 319"/>
                  <a:gd name="T38" fmla="*/ 266 w 326"/>
                  <a:gd name="T39" fmla="*/ 136 h 319"/>
                  <a:gd name="T40" fmla="*/ 244 w 326"/>
                  <a:gd name="T41" fmla="*/ 47 h 319"/>
                  <a:gd name="T42" fmla="*/ 204 w 326"/>
                  <a:gd name="T43" fmla="*/ 3 h 319"/>
                  <a:gd name="T44" fmla="*/ 162 w 326"/>
                  <a:gd name="T45" fmla="*/ 0 h 319"/>
                  <a:gd name="T46" fmla="*/ 116 w 326"/>
                  <a:gd name="T47" fmla="*/ 39 h 319"/>
                  <a:gd name="T48" fmla="*/ 75 w 326"/>
                  <a:gd name="T49" fmla="*/ 123 h 319"/>
                  <a:gd name="T50" fmla="*/ 43 w 326"/>
                  <a:gd name="T51" fmla="*/ 207 h 319"/>
                  <a:gd name="T52" fmla="*/ 17 w 326"/>
                  <a:gd name="T53" fmla="*/ 249 h 319"/>
                  <a:gd name="T54" fmla="*/ 8 w 326"/>
                  <a:gd name="T55" fmla="*/ 298 h 319"/>
                  <a:gd name="T56" fmla="*/ 202 w 326"/>
                  <a:gd name="T57" fmla="*/ 183 h 319"/>
                  <a:gd name="T58" fmla="*/ 163 w 326"/>
                  <a:gd name="T59" fmla="*/ 180 h 319"/>
                  <a:gd name="T60" fmla="*/ 130 w 326"/>
                  <a:gd name="T61" fmla="*/ 178 h 319"/>
                  <a:gd name="T62" fmla="*/ 173 w 326"/>
                  <a:gd name="T63" fmla="*/ 91 h 3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6" h="319">
                    <a:moveTo>
                      <a:pt x="8" y="298"/>
                    </a:moveTo>
                    <a:lnTo>
                      <a:pt x="25" y="297"/>
                    </a:lnTo>
                    <a:lnTo>
                      <a:pt x="41" y="297"/>
                    </a:lnTo>
                    <a:lnTo>
                      <a:pt x="57" y="295"/>
                    </a:lnTo>
                    <a:lnTo>
                      <a:pt x="73" y="295"/>
                    </a:lnTo>
                    <a:lnTo>
                      <a:pt x="89" y="293"/>
                    </a:lnTo>
                    <a:lnTo>
                      <a:pt x="103" y="293"/>
                    </a:lnTo>
                    <a:lnTo>
                      <a:pt x="120" y="293"/>
                    </a:lnTo>
                    <a:lnTo>
                      <a:pt x="136" y="295"/>
                    </a:lnTo>
                    <a:lnTo>
                      <a:pt x="138" y="246"/>
                    </a:lnTo>
                    <a:lnTo>
                      <a:pt x="126" y="246"/>
                    </a:lnTo>
                    <a:lnTo>
                      <a:pt x="112" y="246"/>
                    </a:lnTo>
                    <a:lnTo>
                      <a:pt x="101" y="246"/>
                    </a:lnTo>
                    <a:lnTo>
                      <a:pt x="108" y="226"/>
                    </a:lnTo>
                    <a:lnTo>
                      <a:pt x="124" y="226"/>
                    </a:lnTo>
                    <a:lnTo>
                      <a:pt x="140" y="227"/>
                    </a:lnTo>
                    <a:lnTo>
                      <a:pt x="156" y="227"/>
                    </a:lnTo>
                    <a:lnTo>
                      <a:pt x="170" y="229"/>
                    </a:lnTo>
                    <a:lnTo>
                      <a:pt x="186" y="229"/>
                    </a:lnTo>
                    <a:lnTo>
                      <a:pt x="202" y="230"/>
                    </a:lnTo>
                    <a:lnTo>
                      <a:pt x="219" y="232"/>
                    </a:lnTo>
                    <a:lnTo>
                      <a:pt x="223" y="252"/>
                    </a:lnTo>
                    <a:lnTo>
                      <a:pt x="205" y="251"/>
                    </a:lnTo>
                    <a:lnTo>
                      <a:pt x="186" y="249"/>
                    </a:lnTo>
                    <a:lnTo>
                      <a:pt x="180" y="297"/>
                    </a:lnTo>
                    <a:lnTo>
                      <a:pt x="194" y="298"/>
                    </a:lnTo>
                    <a:lnTo>
                      <a:pt x="209" y="300"/>
                    </a:lnTo>
                    <a:lnTo>
                      <a:pt x="223" y="301"/>
                    </a:lnTo>
                    <a:lnTo>
                      <a:pt x="237" y="305"/>
                    </a:lnTo>
                    <a:lnTo>
                      <a:pt x="251" y="306"/>
                    </a:lnTo>
                    <a:lnTo>
                      <a:pt x="265" y="309"/>
                    </a:lnTo>
                    <a:lnTo>
                      <a:pt x="279" y="312"/>
                    </a:lnTo>
                    <a:lnTo>
                      <a:pt x="293" y="314"/>
                    </a:lnTo>
                    <a:lnTo>
                      <a:pt x="308" y="319"/>
                    </a:lnTo>
                    <a:lnTo>
                      <a:pt x="326" y="271"/>
                    </a:lnTo>
                    <a:lnTo>
                      <a:pt x="308" y="268"/>
                    </a:lnTo>
                    <a:lnTo>
                      <a:pt x="291" y="265"/>
                    </a:lnTo>
                    <a:lnTo>
                      <a:pt x="287" y="221"/>
                    </a:lnTo>
                    <a:lnTo>
                      <a:pt x="281" y="178"/>
                    </a:lnTo>
                    <a:lnTo>
                      <a:pt x="271" y="136"/>
                    </a:lnTo>
                    <a:lnTo>
                      <a:pt x="261" y="91"/>
                    </a:lnTo>
                    <a:lnTo>
                      <a:pt x="249" y="47"/>
                    </a:lnTo>
                    <a:lnTo>
                      <a:pt x="233" y="4"/>
                    </a:lnTo>
                    <a:lnTo>
                      <a:pt x="209" y="3"/>
                    </a:lnTo>
                    <a:lnTo>
                      <a:pt x="186" y="1"/>
                    </a:lnTo>
                    <a:lnTo>
                      <a:pt x="162" y="0"/>
                    </a:lnTo>
                    <a:lnTo>
                      <a:pt x="140" y="0"/>
                    </a:lnTo>
                    <a:lnTo>
                      <a:pt x="116" y="39"/>
                    </a:lnTo>
                    <a:lnTo>
                      <a:pt x="95" y="80"/>
                    </a:lnTo>
                    <a:lnTo>
                      <a:pt x="75" y="123"/>
                    </a:lnTo>
                    <a:lnTo>
                      <a:pt x="59" y="164"/>
                    </a:lnTo>
                    <a:lnTo>
                      <a:pt x="43" y="207"/>
                    </a:lnTo>
                    <a:lnTo>
                      <a:pt x="31" y="249"/>
                    </a:lnTo>
                    <a:lnTo>
                      <a:pt x="17" y="249"/>
                    </a:lnTo>
                    <a:lnTo>
                      <a:pt x="0" y="251"/>
                    </a:lnTo>
                    <a:lnTo>
                      <a:pt x="8" y="298"/>
                    </a:lnTo>
                    <a:close/>
                    <a:moveTo>
                      <a:pt x="194" y="137"/>
                    </a:moveTo>
                    <a:lnTo>
                      <a:pt x="207" y="183"/>
                    </a:lnTo>
                    <a:lnTo>
                      <a:pt x="188" y="181"/>
                    </a:lnTo>
                    <a:lnTo>
                      <a:pt x="168" y="180"/>
                    </a:lnTo>
                    <a:lnTo>
                      <a:pt x="148" y="180"/>
                    </a:lnTo>
                    <a:lnTo>
                      <a:pt x="130" y="178"/>
                    </a:lnTo>
                    <a:lnTo>
                      <a:pt x="152" y="134"/>
                    </a:lnTo>
                    <a:lnTo>
                      <a:pt x="178" y="91"/>
                    </a:lnTo>
                    <a:lnTo>
                      <a:pt x="194" y="137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1" name="Freeform 19"/>
              <p:cNvSpPr>
                <a:spLocks/>
              </p:cNvSpPr>
              <p:nvPr/>
            </p:nvSpPr>
            <p:spPr bwMode="auto">
              <a:xfrm>
                <a:off x="5034" y="446"/>
                <a:ext cx="307" cy="375"/>
              </a:xfrm>
              <a:custGeom>
                <a:avLst/>
                <a:gdLst>
                  <a:gd name="T0" fmla="*/ 131 w 307"/>
                  <a:gd name="T1" fmla="*/ 0 h 375"/>
                  <a:gd name="T2" fmla="*/ 154 w 307"/>
                  <a:gd name="T3" fmla="*/ 7 h 375"/>
                  <a:gd name="T4" fmla="*/ 176 w 307"/>
                  <a:gd name="T5" fmla="*/ 14 h 375"/>
                  <a:gd name="T6" fmla="*/ 198 w 307"/>
                  <a:gd name="T7" fmla="*/ 22 h 375"/>
                  <a:gd name="T8" fmla="*/ 220 w 307"/>
                  <a:gd name="T9" fmla="*/ 30 h 375"/>
                  <a:gd name="T10" fmla="*/ 242 w 307"/>
                  <a:gd name="T11" fmla="*/ 38 h 375"/>
                  <a:gd name="T12" fmla="*/ 265 w 307"/>
                  <a:gd name="T13" fmla="*/ 48 h 375"/>
                  <a:gd name="T14" fmla="*/ 287 w 307"/>
                  <a:gd name="T15" fmla="*/ 57 h 375"/>
                  <a:gd name="T16" fmla="*/ 307 w 307"/>
                  <a:gd name="T17" fmla="*/ 67 h 375"/>
                  <a:gd name="T18" fmla="*/ 277 w 307"/>
                  <a:gd name="T19" fmla="*/ 108 h 375"/>
                  <a:gd name="T20" fmla="*/ 257 w 307"/>
                  <a:gd name="T21" fmla="*/ 100 h 375"/>
                  <a:gd name="T22" fmla="*/ 236 w 307"/>
                  <a:gd name="T23" fmla="*/ 90 h 375"/>
                  <a:gd name="T24" fmla="*/ 117 w 307"/>
                  <a:gd name="T25" fmla="*/ 266 h 375"/>
                  <a:gd name="T26" fmla="*/ 129 w 307"/>
                  <a:gd name="T27" fmla="*/ 272 h 375"/>
                  <a:gd name="T28" fmla="*/ 143 w 307"/>
                  <a:gd name="T29" fmla="*/ 278 h 375"/>
                  <a:gd name="T30" fmla="*/ 156 w 307"/>
                  <a:gd name="T31" fmla="*/ 283 h 375"/>
                  <a:gd name="T32" fmla="*/ 170 w 307"/>
                  <a:gd name="T33" fmla="*/ 289 h 375"/>
                  <a:gd name="T34" fmla="*/ 182 w 307"/>
                  <a:gd name="T35" fmla="*/ 297 h 375"/>
                  <a:gd name="T36" fmla="*/ 194 w 307"/>
                  <a:gd name="T37" fmla="*/ 303 h 375"/>
                  <a:gd name="T38" fmla="*/ 244 w 307"/>
                  <a:gd name="T39" fmla="*/ 247 h 375"/>
                  <a:gd name="T40" fmla="*/ 257 w 307"/>
                  <a:gd name="T41" fmla="*/ 255 h 375"/>
                  <a:gd name="T42" fmla="*/ 271 w 307"/>
                  <a:gd name="T43" fmla="*/ 262 h 375"/>
                  <a:gd name="T44" fmla="*/ 283 w 307"/>
                  <a:gd name="T45" fmla="*/ 270 h 375"/>
                  <a:gd name="T46" fmla="*/ 295 w 307"/>
                  <a:gd name="T47" fmla="*/ 278 h 375"/>
                  <a:gd name="T48" fmla="*/ 307 w 307"/>
                  <a:gd name="T49" fmla="*/ 286 h 375"/>
                  <a:gd name="T50" fmla="*/ 210 w 307"/>
                  <a:gd name="T51" fmla="*/ 375 h 375"/>
                  <a:gd name="T52" fmla="*/ 198 w 307"/>
                  <a:gd name="T53" fmla="*/ 367 h 375"/>
                  <a:gd name="T54" fmla="*/ 188 w 307"/>
                  <a:gd name="T55" fmla="*/ 359 h 375"/>
                  <a:gd name="T56" fmla="*/ 174 w 307"/>
                  <a:gd name="T57" fmla="*/ 352 h 375"/>
                  <a:gd name="T58" fmla="*/ 162 w 307"/>
                  <a:gd name="T59" fmla="*/ 345 h 375"/>
                  <a:gd name="T60" fmla="*/ 149 w 307"/>
                  <a:gd name="T61" fmla="*/ 338 h 375"/>
                  <a:gd name="T62" fmla="*/ 137 w 307"/>
                  <a:gd name="T63" fmla="*/ 332 h 375"/>
                  <a:gd name="T64" fmla="*/ 123 w 307"/>
                  <a:gd name="T65" fmla="*/ 324 h 375"/>
                  <a:gd name="T66" fmla="*/ 111 w 307"/>
                  <a:gd name="T67" fmla="*/ 319 h 375"/>
                  <a:gd name="T68" fmla="*/ 97 w 307"/>
                  <a:gd name="T69" fmla="*/ 313 h 375"/>
                  <a:gd name="T70" fmla="*/ 85 w 307"/>
                  <a:gd name="T71" fmla="*/ 307 h 375"/>
                  <a:gd name="T72" fmla="*/ 71 w 307"/>
                  <a:gd name="T73" fmla="*/ 302 h 375"/>
                  <a:gd name="T74" fmla="*/ 57 w 307"/>
                  <a:gd name="T75" fmla="*/ 296 h 375"/>
                  <a:gd name="T76" fmla="*/ 42 w 307"/>
                  <a:gd name="T77" fmla="*/ 291 h 375"/>
                  <a:gd name="T78" fmla="*/ 28 w 307"/>
                  <a:gd name="T79" fmla="*/ 286 h 375"/>
                  <a:gd name="T80" fmla="*/ 14 w 307"/>
                  <a:gd name="T81" fmla="*/ 281 h 375"/>
                  <a:gd name="T82" fmla="*/ 0 w 307"/>
                  <a:gd name="T83" fmla="*/ 278 h 375"/>
                  <a:gd name="T84" fmla="*/ 20 w 307"/>
                  <a:gd name="T85" fmla="*/ 232 h 375"/>
                  <a:gd name="T86" fmla="*/ 36 w 307"/>
                  <a:gd name="T87" fmla="*/ 237 h 375"/>
                  <a:gd name="T88" fmla="*/ 52 w 307"/>
                  <a:gd name="T89" fmla="*/ 242 h 375"/>
                  <a:gd name="T90" fmla="*/ 149 w 307"/>
                  <a:gd name="T91" fmla="*/ 59 h 375"/>
                  <a:gd name="T92" fmla="*/ 129 w 307"/>
                  <a:gd name="T93" fmla="*/ 52 h 375"/>
                  <a:gd name="T94" fmla="*/ 109 w 307"/>
                  <a:gd name="T95" fmla="*/ 46 h 375"/>
                  <a:gd name="T96" fmla="*/ 131 w 307"/>
                  <a:gd name="T97" fmla="*/ 0 h 3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07" h="375">
                    <a:moveTo>
                      <a:pt x="131" y="0"/>
                    </a:moveTo>
                    <a:lnTo>
                      <a:pt x="154" y="7"/>
                    </a:lnTo>
                    <a:lnTo>
                      <a:pt x="176" y="14"/>
                    </a:lnTo>
                    <a:lnTo>
                      <a:pt x="198" y="22"/>
                    </a:lnTo>
                    <a:lnTo>
                      <a:pt x="220" y="30"/>
                    </a:lnTo>
                    <a:lnTo>
                      <a:pt x="242" y="38"/>
                    </a:lnTo>
                    <a:lnTo>
                      <a:pt x="265" y="48"/>
                    </a:lnTo>
                    <a:lnTo>
                      <a:pt x="287" y="57"/>
                    </a:lnTo>
                    <a:lnTo>
                      <a:pt x="307" y="67"/>
                    </a:lnTo>
                    <a:lnTo>
                      <a:pt x="277" y="108"/>
                    </a:lnTo>
                    <a:lnTo>
                      <a:pt x="257" y="100"/>
                    </a:lnTo>
                    <a:lnTo>
                      <a:pt x="236" y="90"/>
                    </a:lnTo>
                    <a:lnTo>
                      <a:pt x="117" y="266"/>
                    </a:lnTo>
                    <a:lnTo>
                      <a:pt x="129" y="272"/>
                    </a:lnTo>
                    <a:lnTo>
                      <a:pt x="143" y="278"/>
                    </a:lnTo>
                    <a:lnTo>
                      <a:pt x="156" y="283"/>
                    </a:lnTo>
                    <a:lnTo>
                      <a:pt x="170" y="289"/>
                    </a:lnTo>
                    <a:lnTo>
                      <a:pt x="182" y="297"/>
                    </a:lnTo>
                    <a:lnTo>
                      <a:pt x="194" y="303"/>
                    </a:lnTo>
                    <a:lnTo>
                      <a:pt x="244" y="247"/>
                    </a:lnTo>
                    <a:lnTo>
                      <a:pt x="257" y="255"/>
                    </a:lnTo>
                    <a:lnTo>
                      <a:pt x="271" y="262"/>
                    </a:lnTo>
                    <a:lnTo>
                      <a:pt x="283" y="270"/>
                    </a:lnTo>
                    <a:lnTo>
                      <a:pt x="295" y="278"/>
                    </a:lnTo>
                    <a:lnTo>
                      <a:pt x="307" y="286"/>
                    </a:lnTo>
                    <a:lnTo>
                      <a:pt x="210" y="375"/>
                    </a:lnTo>
                    <a:lnTo>
                      <a:pt x="198" y="367"/>
                    </a:lnTo>
                    <a:lnTo>
                      <a:pt x="188" y="359"/>
                    </a:lnTo>
                    <a:lnTo>
                      <a:pt x="174" y="352"/>
                    </a:lnTo>
                    <a:lnTo>
                      <a:pt x="162" y="345"/>
                    </a:lnTo>
                    <a:lnTo>
                      <a:pt x="149" y="338"/>
                    </a:lnTo>
                    <a:lnTo>
                      <a:pt x="137" y="332"/>
                    </a:lnTo>
                    <a:lnTo>
                      <a:pt x="123" y="324"/>
                    </a:lnTo>
                    <a:lnTo>
                      <a:pt x="111" y="319"/>
                    </a:lnTo>
                    <a:lnTo>
                      <a:pt x="97" y="313"/>
                    </a:lnTo>
                    <a:lnTo>
                      <a:pt x="85" y="307"/>
                    </a:lnTo>
                    <a:lnTo>
                      <a:pt x="71" y="302"/>
                    </a:lnTo>
                    <a:lnTo>
                      <a:pt x="57" y="296"/>
                    </a:lnTo>
                    <a:lnTo>
                      <a:pt x="42" y="291"/>
                    </a:lnTo>
                    <a:lnTo>
                      <a:pt x="28" y="286"/>
                    </a:lnTo>
                    <a:lnTo>
                      <a:pt x="14" y="281"/>
                    </a:lnTo>
                    <a:lnTo>
                      <a:pt x="0" y="278"/>
                    </a:lnTo>
                    <a:lnTo>
                      <a:pt x="20" y="232"/>
                    </a:lnTo>
                    <a:lnTo>
                      <a:pt x="36" y="237"/>
                    </a:lnTo>
                    <a:lnTo>
                      <a:pt x="52" y="242"/>
                    </a:lnTo>
                    <a:lnTo>
                      <a:pt x="149" y="59"/>
                    </a:lnTo>
                    <a:lnTo>
                      <a:pt x="129" y="52"/>
                    </a:lnTo>
                    <a:lnTo>
                      <a:pt x="109" y="46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2" name="Freeform 20"/>
              <p:cNvSpPr>
                <a:spLocks noEditPoints="1"/>
              </p:cNvSpPr>
              <p:nvPr/>
            </p:nvSpPr>
            <p:spPr bwMode="auto">
              <a:xfrm>
                <a:off x="5272" y="620"/>
                <a:ext cx="340" cy="257"/>
              </a:xfrm>
              <a:custGeom>
                <a:avLst/>
                <a:gdLst>
                  <a:gd name="T0" fmla="*/ 162 w 340"/>
                  <a:gd name="T1" fmla="*/ 90 h 257"/>
                  <a:gd name="T2" fmla="*/ 69 w 340"/>
                  <a:gd name="T3" fmla="*/ 178 h 257"/>
                  <a:gd name="T4" fmla="*/ 81 w 340"/>
                  <a:gd name="T5" fmla="*/ 188 h 257"/>
                  <a:gd name="T6" fmla="*/ 91 w 340"/>
                  <a:gd name="T7" fmla="*/ 196 h 257"/>
                  <a:gd name="T8" fmla="*/ 101 w 340"/>
                  <a:gd name="T9" fmla="*/ 205 h 257"/>
                  <a:gd name="T10" fmla="*/ 219 w 340"/>
                  <a:gd name="T11" fmla="*/ 137 h 257"/>
                  <a:gd name="T12" fmla="*/ 340 w 340"/>
                  <a:gd name="T13" fmla="*/ 71 h 257"/>
                  <a:gd name="T14" fmla="*/ 326 w 340"/>
                  <a:gd name="T15" fmla="*/ 58 h 257"/>
                  <a:gd name="T16" fmla="*/ 312 w 340"/>
                  <a:gd name="T17" fmla="*/ 47 h 257"/>
                  <a:gd name="T18" fmla="*/ 297 w 340"/>
                  <a:gd name="T19" fmla="*/ 35 h 257"/>
                  <a:gd name="T20" fmla="*/ 283 w 340"/>
                  <a:gd name="T21" fmla="*/ 24 h 257"/>
                  <a:gd name="T22" fmla="*/ 269 w 340"/>
                  <a:gd name="T23" fmla="*/ 11 h 257"/>
                  <a:gd name="T24" fmla="*/ 253 w 340"/>
                  <a:gd name="T25" fmla="*/ 0 h 257"/>
                  <a:gd name="T26" fmla="*/ 162 w 340"/>
                  <a:gd name="T27" fmla="*/ 90 h 257"/>
                  <a:gd name="T28" fmla="*/ 0 w 340"/>
                  <a:gd name="T29" fmla="*/ 219 h 257"/>
                  <a:gd name="T30" fmla="*/ 10 w 340"/>
                  <a:gd name="T31" fmla="*/ 227 h 257"/>
                  <a:gd name="T32" fmla="*/ 19 w 340"/>
                  <a:gd name="T33" fmla="*/ 235 h 257"/>
                  <a:gd name="T34" fmla="*/ 29 w 340"/>
                  <a:gd name="T35" fmla="*/ 242 h 257"/>
                  <a:gd name="T36" fmla="*/ 37 w 340"/>
                  <a:gd name="T37" fmla="*/ 249 h 257"/>
                  <a:gd name="T38" fmla="*/ 47 w 340"/>
                  <a:gd name="T39" fmla="*/ 257 h 257"/>
                  <a:gd name="T40" fmla="*/ 93 w 340"/>
                  <a:gd name="T41" fmla="*/ 226 h 257"/>
                  <a:gd name="T42" fmla="*/ 83 w 340"/>
                  <a:gd name="T43" fmla="*/ 218 h 257"/>
                  <a:gd name="T44" fmla="*/ 73 w 340"/>
                  <a:gd name="T45" fmla="*/ 208 h 257"/>
                  <a:gd name="T46" fmla="*/ 63 w 340"/>
                  <a:gd name="T47" fmla="*/ 201 h 257"/>
                  <a:gd name="T48" fmla="*/ 53 w 340"/>
                  <a:gd name="T49" fmla="*/ 193 h 257"/>
                  <a:gd name="T50" fmla="*/ 43 w 340"/>
                  <a:gd name="T51" fmla="*/ 185 h 257"/>
                  <a:gd name="T52" fmla="*/ 0 w 340"/>
                  <a:gd name="T53" fmla="*/ 219 h 25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40" h="257">
                    <a:moveTo>
                      <a:pt x="162" y="90"/>
                    </a:moveTo>
                    <a:lnTo>
                      <a:pt x="69" y="178"/>
                    </a:lnTo>
                    <a:lnTo>
                      <a:pt x="81" y="188"/>
                    </a:lnTo>
                    <a:lnTo>
                      <a:pt x="91" y="196"/>
                    </a:lnTo>
                    <a:lnTo>
                      <a:pt x="101" y="205"/>
                    </a:lnTo>
                    <a:lnTo>
                      <a:pt x="219" y="137"/>
                    </a:lnTo>
                    <a:lnTo>
                      <a:pt x="340" y="71"/>
                    </a:lnTo>
                    <a:lnTo>
                      <a:pt x="326" y="58"/>
                    </a:lnTo>
                    <a:lnTo>
                      <a:pt x="312" y="47"/>
                    </a:lnTo>
                    <a:lnTo>
                      <a:pt x="297" y="35"/>
                    </a:lnTo>
                    <a:lnTo>
                      <a:pt x="283" y="24"/>
                    </a:lnTo>
                    <a:lnTo>
                      <a:pt x="269" y="11"/>
                    </a:lnTo>
                    <a:lnTo>
                      <a:pt x="253" y="0"/>
                    </a:lnTo>
                    <a:lnTo>
                      <a:pt x="162" y="90"/>
                    </a:lnTo>
                    <a:close/>
                    <a:moveTo>
                      <a:pt x="0" y="219"/>
                    </a:moveTo>
                    <a:lnTo>
                      <a:pt x="10" y="227"/>
                    </a:lnTo>
                    <a:lnTo>
                      <a:pt x="19" y="235"/>
                    </a:lnTo>
                    <a:lnTo>
                      <a:pt x="29" y="242"/>
                    </a:lnTo>
                    <a:lnTo>
                      <a:pt x="37" y="249"/>
                    </a:lnTo>
                    <a:lnTo>
                      <a:pt x="47" y="257"/>
                    </a:lnTo>
                    <a:lnTo>
                      <a:pt x="93" y="226"/>
                    </a:lnTo>
                    <a:lnTo>
                      <a:pt x="83" y="218"/>
                    </a:lnTo>
                    <a:lnTo>
                      <a:pt x="73" y="208"/>
                    </a:lnTo>
                    <a:lnTo>
                      <a:pt x="63" y="201"/>
                    </a:lnTo>
                    <a:lnTo>
                      <a:pt x="53" y="193"/>
                    </a:lnTo>
                    <a:lnTo>
                      <a:pt x="43" y="185"/>
                    </a:lnTo>
                    <a:lnTo>
                      <a:pt x="0" y="219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04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080774" y="2805708"/>
            <a:ext cx="809625" cy="347663"/>
          </a:xfrm>
          <a:prstGeom prst="actionButtonForwardNex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NEXT</a:t>
            </a:r>
            <a:endParaRPr lang="es-ES" altLang="es-E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70647">
            <a:off x="2820591" y="1518047"/>
            <a:ext cx="224194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8" descr="portero_esperand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31445" y="1672830"/>
            <a:ext cx="1288256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11" descr="goal-keep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062549">
            <a:off x="4408918" y="1402919"/>
            <a:ext cx="2168129" cy="138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2 Rectángulo redondeado"/>
          <p:cNvSpPr/>
          <p:nvPr/>
        </p:nvSpPr>
        <p:spPr>
          <a:xfrm>
            <a:off x="492025" y="4389598"/>
            <a:ext cx="2479775" cy="677324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s-ES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es-E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 </a:t>
            </a: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can </a:t>
            </a:r>
            <a:r>
              <a:rPr lang="es-E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eat</a:t>
            </a: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seafood</a:t>
            </a: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</a:p>
          <a:p>
            <a:pPr algn="ctr">
              <a:defRPr/>
            </a:pPr>
            <a:endParaRPr lang="es-E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3524250" y="4389598"/>
            <a:ext cx="2527100" cy="677324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 </a:t>
            </a:r>
            <a:r>
              <a:rPr lang="es-ES_tradnl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like</a:t>
            </a:r>
            <a:r>
              <a:rPr lang="es-ES_tradn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eating</a:t>
            </a:r>
            <a:r>
              <a:rPr lang="es-ES_tradn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seafood</a:t>
            </a:r>
            <a:endParaRPr lang="es-E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6400800" y="4389598"/>
            <a:ext cx="1893690" cy="647030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Yes, I do.</a:t>
            </a:r>
            <a:endParaRPr lang="es-E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447801" y="-63742"/>
            <a:ext cx="6203918" cy="637625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 err="1" smtClean="0">
                <a:solidFill>
                  <a:srgbClr val="FF0000"/>
                </a:solidFill>
                <a:latin typeface="Comic Sans MS" pitchFamily="66" charset="0"/>
              </a:rPr>
              <a:t>What</a:t>
            </a:r>
            <a:r>
              <a:rPr lang="es-ES_tradnl" sz="2400" b="1" dirty="0" smtClean="0">
                <a:solidFill>
                  <a:srgbClr val="FF0000"/>
                </a:solidFill>
                <a:latin typeface="Comic Sans MS" pitchFamily="66" charset="0"/>
              </a:rPr>
              <a:t> do </a:t>
            </a:r>
            <a:r>
              <a:rPr lang="es-ES_tradnl" sz="2400" b="1" dirty="0" err="1" smtClean="0">
                <a:solidFill>
                  <a:srgbClr val="FF0000"/>
                </a:solidFill>
                <a:latin typeface="Comic Sans MS" pitchFamily="66" charset="0"/>
              </a:rPr>
              <a:t>you</a:t>
            </a:r>
            <a:r>
              <a:rPr lang="es-ES_tradnl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  <a:latin typeface="Comic Sans MS" pitchFamily="66" charset="0"/>
              </a:rPr>
              <a:t>like</a:t>
            </a:r>
            <a:r>
              <a:rPr lang="es-ES_tradnl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  <a:latin typeface="Comic Sans MS" pitchFamily="66" charset="0"/>
              </a:rPr>
              <a:t>doing</a:t>
            </a:r>
            <a:r>
              <a:rPr lang="es-ES_tradnl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  <a:latin typeface="Comic Sans MS" pitchFamily="66" charset="0"/>
              </a:rPr>
              <a:t>on</a:t>
            </a:r>
            <a:r>
              <a:rPr lang="es-ES_tradnl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  <a:latin typeface="Comic Sans MS" pitchFamily="66" charset="0"/>
              </a:rPr>
              <a:t>holiday</a:t>
            </a:r>
            <a:r>
              <a:rPr lang="es-ES_tradnl" sz="2400" b="1" dirty="0" smtClean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es-E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2031208"/>
            <a:ext cx="1576388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8919" y="2033588"/>
            <a:ext cx="1577579" cy="2239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8" name="Picture 6" descr="Soccer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3868341"/>
            <a:ext cx="355997" cy="35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50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00371 L 0.25746 -0.531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745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371 L 0.25747 -0.53172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24966 -0.3284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694 L 0.25747 -0.53171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641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104" grpId="0" animBg="1"/>
      <p:bldP spid="3" grpId="0" animBg="1"/>
      <p:bldP spid="3" grpId="1" animBg="1"/>
      <p:bldP spid="3" grpId="2" animBg="1"/>
      <p:bldP spid="26" grpId="0" animBg="1"/>
      <p:bldP spid="27" grpId="0" animBg="1"/>
      <p:bldP spid="27" grpId="1" animBg="1"/>
      <p:bldP spid="2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152400" y="0"/>
            <a:ext cx="8991600" cy="5163741"/>
            <a:chOff x="0" y="0"/>
            <a:chExt cx="5760" cy="4337"/>
          </a:xfrm>
        </p:grpSpPr>
        <p:sp>
          <p:nvSpPr>
            <p:cNvPr id="1846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205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  <p:sp>
          <p:nvSpPr>
            <p:cNvPr id="18462" name="Rectangle 4"/>
            <p:cNvSpPr>
              <a:spLocks noChangeArrowheads="1"/>
            </p:cNvSpPr>
            <p:nvPr/>
          </p:nvSpPr>
          <p:spPr bwMode="auto">
            <a:xfrm>
              <a:off x="0" y="1877"/>
              <a:ext cx="5760" cy="2460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</p:grpSp>
      <p:sp>
        <p:nvSpPr>
          <p:cNvPr id="36" name="35 Rectángulo"/>
          <p:cNvSpPr/>
          <p:nvPr/>
        </p:nvSpPr>
        <p:spPr>
          <a:xfrm>
            <a:off x="4248150" y="1815703"/>
            <a:ext cx="3752850" cy="432197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        NO TO  RACISM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1143000" y="1815703"/>
            <a:ext cx="3105150" cy="4321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FAIR PLAY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3892155" y="4115992"/>
            <a:ext cx="464344" cy="1297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V="1">
            <a:off x="1143000" y="2680098"/>
            <a:ext cx="6858000" cy="5357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4102" name="Picture 5" descr="Porterí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8820" y="573883"/>
            <a:ext cx="4959668" cy="2259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6740128" y="899638"/>
            <a:ext cx="1504712" cy="1704975"/>
            <a:chOff x="7020272" y="1009229"/>
            <a:chExt cx="1908299" cy="2273746"/>
          </a:xfrm>
        </p:grpSpPr>
        <p:pic>
          <p:nvPicPr>
            <p:cNvPr id="3084" name="Picture 12" descr="Aficionad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36186" y="1628475"/>
              <a:ext cx="1692385" cy="165450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55" name="Group 21"/>
            <p:cNvGrpSpPr>
              <a:grpSpLocks/>
            </p:cNvGrpSpPr>
            <p:nvPr/>
          </p:nvGrpSpPr>
          <p:grpSpPr bwMode="auto">
            <a:xfrm>
              <a:off x="7020272" y="1009229"/>
              <a:ext cx="1836291" cy="763587"/>
              <a:chOff x="4007" y="396"/>
              <a:chExt cx="1605" cy="481"/>
            </a:xfrm>
          </p:grpSpPr>
          <p:sp>
            <p:nvSpPr>
              <p:cNvPr id="18456" name="Freeform 16"/>
              <p:cNvSpPr>
                <a:spLocks/>
              </p:cNvSpPr>
              <p:nvPr/>
            </p:nvSpPr>
            <p:spPr bwMode="auto">
              <a:xfrm>
                <a:off x="4007" y="544"/>
                <a:ext cx="398" cy="318"/>
              </a:xfrm>
              <a:custGeom>
                <a:avLst/>
                <a:gdLst>
                  <a:gd name="T0" fmla="*/ 0 w 398"/>
                  <a:gd name="T1" fmla="*/ 169 h 318"/>
                  <a:gd name="T2" fmla="*/ 8 w 398"/>
                  <a:gd name="T3" fmla="*/ 128 h 318"/>
                  <a:gd name="T4" fmla="*/ 31 w 398"/>
                  <a:gd name="T5" fmla="*/ 93 h 318"/>
                  <a:gd name="T6" fmla="*/ 65 w 398"/>
                  <a:gd name="T7" fmla="*/ 68 h 318"/>
                  <a:gd name="T8" fmla="*/ 101 w 398"/>
                  <a:gd name="T9" fmla="*/ 44 h 318"/>
                  <a:gd name="T10" fmla="*/ 138 w 398"/>
                  <a:gd name="T11" fmla="*/ 22 h 318"/>
                  <a:gd name="T12" fmla="*/ 176 w 398"/>
                  <a:gd name="T13" fmla="*/ 0 h 318"/>
                  <a:gd name="T14" fmla="*/ 217 w 398"/>
                  <a:gd name="T15" fmla="*/ 0 h 318"/>
                  <a:gd name="T16" fmla="*/ 281 w 398"/>
                  <a:gd name="T17" fmla="*/ 55 h 318"/>
                  <a:gd name="T18" fmla="*/ 251 w 398"/>
                  <a:gd name="T19" fmla="*/ 71 h 318"/>
                  <a:gd name="T20" fmla="*/ 221 w 398"/>
                  <a:gd name="T21" fmla="*/ 87 h 318"/>
                  <a:gd name="T22" fmla="*/ 172 w 398"/>
                  <a:gd name="T23" fmla="*/ 62 h 318"/>
                  <a:gd name="T24" fmla="*/ 142 w 398"/>
                  <a:gd name="T25" fmla="*/ 81 h 318"/>
                  <a:gd name="T26" fmla="*/ 110 w 398"/>
                  <a:gd name="T27" fmla="*/ 101 h 318"/>
                  <a:gd name="T28" fmla="*/ 81 w 398"/>
                  <a:gd name="T29" fmla="*/ 123 h 318"/>
                  <a:gd name="T30" fmla="*/ 269 w 398"/>
                  <a:gd name="T31" fmla="*/ 258 h 318"/>
                  <a:gd name="T32" fmla="*/ 291 w 398"/>
                  <a:gd name="T33" fmla="*/ 242 h 318"/>
                  <a:gd name="T34" fmla="*/ 316 w 398"/>
                  <a:gd name="T35" fmla="*/ 226 h 318"/>
                  <a:gd name="T36" fmla="*/ 275 w 398"/>
                  <a:gd name="T37" fmla="*/ 166 h 318"/>
                  <a:gd name="T38" fmla="*/ 251 w 398"/>
                  <a:gd name="T39" fmla="*/ 182 h 318"/>
                  <a:gd name="T40" fmla="*/ 198 w 398"/>
                  <a:gd name="T41" fmla="*/ 153 h 318"/>
                  <a:gd name="T42" fmla="*/ 229 w 398"/>
                  <a:gd name="T43" fmla="*/ 134 h 318"/>
                  <a:gd name="T44" fmla="*/ 261 w 398"/>
                  <a:gd name="T45" fmla="*/ 115 h 318"/>
                  <a:gd name="T46" fmla="*/ 293 w 398"/>
                  <a:gd name="T47" fmla="*/ 98 h 318"/>
                  <a:gd name="T48" fmla="*/ 398 w 398"/>
                  <a:gd name="T49" fmla="*/ 204 h 318"/>
                  <a:gd name="T50" fmla="*/ 392 w 398"/>
                  <a:gd name="T51" fmla="*/ 231 h 318"/>
                  <a:gd name="T52" fmla="*/ 376 w 398"/>
                  <a:gd name="T53" fmla="*/ 251 h 318"/>
                  <a:gd name="T54" fmla="*/ 352 w 398"/>
                  <a:gd name="T55" fmla="*/ 265 h 318"/>
                  <a:gd name="T56" fmla="*/ 330 w 398"/>
                  <a:gd name="T57" fmla="*/ 280 h 318"/>
                  <a:gd name="T58" fmla="*/ 308 w 398"/>
                  <a:gd name="T59" fmla="*/ 295 h 318"/>
                  <a:gd name="T60" fmla="*/ 287 w 398"/>
                  <a:gd name="T61" fmla="*/ 313 h 318"/>
                  <a:gd name="T62" fmla="*/ 247 w 398"/>
                  <a:gd name="T63" fmla="*/ 316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98" h="318">
                    <a:moveTo>
                      <a:pt x="227" y="318"/>
                    </a:moveTo>
                    <a:lnTo>
                      <a:pt x="0" y="169"/>
                    </a:lnTo>
                    <a:lnTo>
                      <a:pt x="4" y="149"/>
                    </a:lnTo>
                    <a:lnTo>
                      <a:pt x="8" y="128"/>
                    </a:lnTo>
                    <a:lnTo>
                      <a:pt x="15" y="108"/>
                    </a:lnTo>
                    <a:lnTo>
                      <a:pt x="31" y="93"/>
                    </a:lnTo>
                    <a:lnTo>
                      <a:pt x="49" y="81"/>
                    </a:lnTo>
                    <a:lnTo>
                      <a:pt x="65" y="68"/>
                    </a:lnTo>
                    <a:lnTo>
                      <a:pt x="83" y="57"/>
                    </a:lnTo>
                    <a:lnTo>
                      <a:pt x="101" y="44"/>
                    </a:lnTo>
                    <a:lnTo>
                      <a:pt x="120" y="33"/>
                    </a:lnTo>
                    <a:lnTo>
                      <a:pt x="138" y="22"/>
                    </a:lnTo>
                    <a:lnTo>
                      <a:pt x="156" y="11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7" y="0"/>
                    </a:lnTo>
                    <a:lnTo>
                      <a:pt x="237" y="0"/>
                    </a:lnTo>
                    <a:lnTo>
                      <a:pt x="281" y="55"/>
                    </a:lnTo>
                    <a:lnTo>
                      <a:pt x="265" y="63"/>
                    </a:lnTo>
                    <a:lnTo>
                      <a:pt x="251" y="71"/>
                    </a:lnTo>
                    <a:lnTo>
                      <a:pt x="235" y="79"/>
                    </a:lnTo>
                    <a:lnTo>
                      <a:pt x="221" y="87"/>
                    </a:lnTo>
                    <a:lnTo>
                      <a:pt x="207" y="97"/>
                    </a:lnTo>
                    <a:lnTo>
                      <a:pt x="172" y="62"/>
                    </a:lnTo>
                    <a:lnTo>
                      <a:pt x="156" y="71"/>
                    </a:lnTo>
                    <a:lnTo>
                      <a:pt x="142" y="81"/>
                    </a:lnTo>
                    <a:lnTo>
                      <a:pt x="126" y="92"/>
                    </a:lnTo>
                    <a:lnTo>
                      <a:pt x="110" y="101"/>
                    </a:lnTo>
                    <a:lnTo>
                      <a:pt x="95" y="112"/>
                    </a:lnTo>
                    <a:lnTo>
                      <a:pt x="81" y="123"/>
                    </a:lnTo>
                    <a:lnTo>
                      <a:pt x="259" y="265"/>
                    </a:lnTo>
                    <a:lnTo>
                      <a:pt x="269" y="258"/>
                    </a:lnTo>
                    <a:lnTo>
                      <a:pt x="281" y="250"/>
                    </a:lnTo>
                    <a:lnTo>
                      <a:pt x="291" y="242"/>
                    </a:lnTo>
                    <a:lnTo>
                      <a:pt x="304" y="234"/>
                    </a:lnTo>
                    <a:lnTo>
                      <a:pt x="316" y="226"/>
                    </a:lnTo>
                    <a:lnTo>
                      <a:pt x="328" y="220"/>
                    </a:lnTo>
                    <a:lnTo>
                      <a:pt x="275" y="166"/>
                    </a:lnTo>
                    <a:lnTo>
                      <a:pt x="263" y="174"/>
                    </a:lnTo>
                    <a:lnTo>
                      <a:pt x="251" y="182"/>
                    </a:lnTo>
                    <a:lnTo>
                      <a:pt x="239" y="190"/>
                    </a:lnTo>
                    <a:lnTo>
                      <a:pt x="198" y="153"/>
                    </a:lnTo>
                    <a:lnTo>
                      <a:pt x="215" y="144"/>
                    </a:lnTo>
                    <a:lnTo>
                      <a:pt x="229" y="134"/>
                    </a:lnTo>
                    <a:lnTo>
                      <a:pt x="245" y="125"/>
                    </a:lnTo>
                    <a:lnTo>
                      <a:pt x="261" y="115"/>
                    </a:lnTo>
                    <a:lnTo>
                      <a:pt x="277" y="108"/>
                    </a:lnTo>
                    <a:lnTo>
                      <a:pt x="293" y="98"/>
                    </a:lnTo>
                    <a:lnTo>
                      <a:pt x="310" y="90"/>
                    </a:lnTo>
                    <a:lnTo>
                      <a:pt x="398" y="204"/>
                    </a:lnTo>
                    <a:lnTo>
                      <a:pt x="394" y="217"/>
                    </a:lnTo>
                    <a:lnTo>
                      <a:pt x="392" y="231"/>
                    </a:lnTo>
                    <a:lnTo>
                      <a:pt x="388" y="243"/>
                    </a:lnTo>
                    <a:lnTo>
                      <a:pt x="376" y="251"/>
                    </a:lnTo>
                    <a:lnTo>
                      <a:pt x="364" y="258"/>
                    </a:lnTo>
                    <a:lnTo>
                      <a:pt x="352" y="265"/>
                    </a:lnTo>
                    <a:lnTo>
                      <a:pt x="342" y="272"/>
                    </a:lnTo>
                    <a:lnTo>
                      <a:pt x="330" y="280"/>
                    </a:lnTo>
                    <a:lnTo>
                      <a:pt x="318" y="288"/>
                    </a:lnTo>
                    <a:lnTo>
                      <a:pt x="308" y="295"/>
                    </a:lnTo>
                    <a:lnTo>
                      <a:pt x="297" y="303"/>
                    </a:lnTo>
                    <a:lnTo>
                      <a:pt x="287" y="313"/>
                    </a:lnTo>
                    <a:lnTo>
                      <a:pt x="267" y="314"/>
                    </a:lnTo>
                    <a:lnTo>
                      <a:pt x="247" y="316"/>
                    </a:lnTo>
                    <a:lnTo>
                      <a:pt x="227" y="318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7" name="Freeform 17"/>
              <p:cNvSpPr>
                <a:spLocks noEditPoints="1"/>
              </p:cNvSpPr>
              <p:nvPr/>
            </p:nvSpPr>
            <p:spPr bwMode="auto">
              <a:xfrm>
                <a:off x="4296" y="421"/>
                <a:ext cx="358" cy="322"/>
              </a:xfrm>
              <a:custGeom>
                <a:avLst/>
                <a:gdLst>
                  <a:gd name="T0" fmla="*/ 162 w 358"/>
                  <a:gd name="T1" fmla="*/ 313 h 322"/>
                  <a:gd name="T2" fmla="*/ 182 w 358"/>
                  <a:gd name="T3" fmla="*/ 317 h 322"/>
                  <a:gd name="T4" fmla="*/ 200 w 358"/>
                  <a:gd name="T5" fmla="*/ 322 h 322"/>
                  <a:gd name="T6" fmla="*/ 213 w 358"/>
                  <a:gd name="T7" fmla="*/ 317 h 322"/>
                  <a:gd name="T8" fmla="*/ 227 w 358"/>
                  <a:gd name="T9" fmla="*/ 313 h 322"/>
                  <a:gd name="T10" fmla="*/ 239 w 358"/>
                  <a:gd name="T11" fmla="*/ 308 h 322"/>
                  <a:gd name="T12" fmla="*/ 253 w 358"/>
                  <a:gd name="T13" fmla="*/ 303 h 322"/>
                  <a:gd name="T14" fmla="*/ 267 w 358"/>
                  <a:gd name="T15" fmla="*/ 300 h 322"/>
                  <a:gd name="T16" fmla="*/ 281 w 358"/>
                  <a:gd name="T17" fmla="*/ 295 h 322"/>
                  <a:gd name="T18" fmla="*/ 295 w 358"/>
                  <a:gd name="T19" fmla="*/ 292 h 322"/>
                  <a:gd name="T20" fmla="*/ 310 w 358"/>
                  <a:gd name="T21" fmla="*/ 289 h 322"/>
                  <a:gd name="T22" fmla="*/ 324 w 358"/>
                  <a:gd name="T23" fmla="*/ 286 h 322"/>
                  <a:gd name="T24" fmla="*/ 334 w 358"/>
                  <a:gd name="T25" fmla="*/ 273 h 322"/>
                  <a:gd name="T26" fmla="*/ 346 w 358"/>
                  <a:gd name="T27" fmla="*/ 261 h 322"/>
                  <a:gd name="T28" fmla="*/ 358 w 358"/>
                  <a:gd name="T29" fmla="*/ 248 h 322"/>
                  <a:gd name="T30" fmla="*/ 301 w 358"/>
                  <a:gd name="T31" fmla="*/ 21 h 322"/>
                  <a:gd name="T32" fmla="*/ 277 w 358"/>
                  <a:gd name="T33" fmla="*/ 13 h 322"/>
                  <a:gd name="T34" fmla="*/ 253 w 358"/>
                  <a:gd name="T35" fmla="*/ 6 h 322"/>
                  <a:gd name="T36" fmla="*/ 229 w 358"/>
                  <a:gd name="T37" fmla="*/ 0 h 322"/>
                  <a:gd name="T38" fmla="*/ 209 w 358"/>
                  <a:gd name="T39" fmla="*/ 5 h 322"/>
                  <a:gd name="T40" fmla="*/ 186 w 358"/>
                  <a:gd name="T41" fmla="*/ 9 h 322"/>
                  <a:gd name="T42" fmla="*/ 164 w 358"/>
                  <a:gd name="T43" fmla="*/ 16 h 322"/>
                  <a:gd name="T44" fmla="*/ 144 w 358"/>
                  <a:gd name="T45" fmla="*/ 21 h 322"/>
                  <a:gd name="T46" fmla="*/ 124 w 358"/>
                  <a:gd name="T47" fmla="*/ 27 h 322"/>
                  <a:gd name="T48" fmla="*/ 101 w 358"/>
                  <a:gd name="T49" fmla="*/ 33 h 322"/>
                  <a:gd name="T50" fmla="*/ 81 w 358"/>
                  <a:gd name="T51" fmla="*/ 39 h 322"/>
                  <a:gd name="T52" fmla="*/ 61 w 358"/>
                  <a:gd name="T53" fmla="*/ 46 h 322"/>
                  <a:gd name="T54" fmla="*/ 41 w 358"/>
                  <a:gd name="T55" fmla="*/ 54 h 322"/>
                  <a:gd name="T56" fmla="*/ 27 w 358"/>
                  <a:gd name="T57" fmla="*/ 71 h 322"/>
                  <a:gd name="T58" fmla="*/ 12 w 358"/>
                  <a:gd name="T59" fmla="*/ 88 h 322"/>
                  <a:gd name="T60" fmla="*/ 0 w 358"/>
                  <a:gd name="T61" fmla="*/ 106 h 322"/>
                  <a:gd name="T62" fmla="*/ 144 w 358"/>
                  <a:gd name="T63" fmla="*/ 308 h 322"/>
                  <a:gd name="T64" fmla="*/ 162 w 358"/>
                  <a:gd name="T65" fmla="*/ 313 h 322"/>
                  <a:gd name="T66" fmla="*/ 283 w 358"/>
                  <a:gd name="T67" fmla="*/ 245 h 322"/>
                  <a:gd name="T68" fmla="*/ 269 w 358"/>
                  <a:gd name="T69" fmla="*/ 248 h 322"/>
                  <a:gd name="T70" fmla="*/ 255 w 358"/>
                  <a:gd name="T71" fmla="*/ 253 h 322"/>
                  <a:gd name="T72" fmla="*/ 241 w 358"/>
                  <a:gd name="T73" fmla="*/ 256 h 322"/>
                  <a:gd name="T74" fmla="*/ 227 w 358"/>
                  <a:gd name="T75" fmla="*/ 261 h 322"/>
                  <a:gd name="T76" fmla="*/ 213 w 358"/>
                  <a:gd name="T77" fmla="*/ 264 h 322"/>
                  <a:gd name="T78" fmla="*/ 198 w 358"/>
                  <a:gd name="T79" fmla="*/ 268 h 322"/>
                  <a:gd name="T80" fmla="*/ 97 w 358"/>
                  <a:gd name="T81" fmla="*/ 87 h 322"/>
                  <a:gd name="T82" fmla="*/ 116 w 358"/>
                  <a:gd name="T83" fmla="*/ 81 h 322"/>
                  <a:gd name="T84" fmla="*/ 136 w 358"/>
                  <a:gd name="T85" fmla="*/ 74 h 322"/>
                  <a:gd name="T86" fmla="*/ 154 w 358"/>
                  <a:gd name="T87" fmla="*/ 69 h 322"/>
                  <a:gd name="T88" fmla="*/ 172 w 358"/>
                  <a:gd name="T89" fmla="*/ 63 h 322"/>
                  <a:gd name="T90" fmla="*/ 192 w 358"/>
                  <a:gd name="T91" fmla="*/ 58 h 322"/>
                  <a:gd name="T92" fmla="*/ 211 w 358"/>
                  <a:gd name="T93" fmla="*/ 54 h 322"/>
                  <a:gd name="T94" fmla="*/ 283 w 358"/>
                  <a:gd name="T95" fmla="*/ 245 h 3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58" h="322">
                    <a:moveTo>
                      <a:pt x="162" y="313"/>
                    </a:moveTo>
                    <a:lnTo>
                      <a:pt x="182" y="317"/>
                    </a:lnTo>
                    <a:lnTo>
                      <a:pt x="200" y="322"/>
                    </a:lnTo>
                    <a:lnTo>
                      <a:pt x="213" y="317"/>
                    </a:lnTo>
                    <a:lnTo>
                      <a:pt x="227" y="313"/>
                    </a:lnTo>
                    <a:lnTo>
                      <a:pt x="239" y="308"/>
                    </a:lnTo>
                    <a:lnTo>
                      <a:pt x="253" y="303"/>
                    </a:lnTo>
                    <a:lnTo>
                      <a:pt x="267" y="300"/>
                    </a:lnTo>
                    <a:lnTo>
                      <a:pt x="281" y="295"/>
                    </a:lnTo>
                    <a:lnTo>
                      <a:pt x="295" y="292"/>
                    </a:lnTo>
                    <a:lnTo>
                      <a:pt x="310" y="289"/>
                    </a:lnTo>
                    <a:lnTo>
                      <a:pt x="324" y="286"/>
                    </a:lnTo>
                    <a:lnTo>
                      <a:pt x="334" y="273"/>
                    </a:lnTo>
                    <a:lnTo>
                      <a:pt x="346" y="261"/>
                    </a:lnTo>
                    <a:lnTo>
                      <a:pt x="358" y="248"/>
                    </a:lnTo>
                    <a:lnTo>
                      <a:pt x="301" y="21"/>
                    </a:lnTo>
                    <a:lnTo>
                      <a:pt x="277" y="13"/>
                    </a:lnTo>
                    <a:lnTo>
                      <a:pt x="253" y="6"/>
                    </a:lnTo>
                    <a:lnTo>
                      <a:pt x="229" y="0"/>
                    </a:lnTo>
                    <a:lnTo>
                      <a:pt x="209" y="5"/>
                    </a:lnTo>
                    <a:lnTo>
                      <a:pt x="186" y="9"/>
                    </a:lnTo>
                    <a:lnTo>
                      <a:pt x="164" y="16"/>
                    </a:lnTo>
                    <a:lnTo>
                      <a:pt x="144" y="21"/>
                    </a:lnTo>
                    <a:lnTo>
                      <a:pt x="124" y="27"/>
                    </a:lnTo>
                    <a:lnTo>
                      <a:pt x="101" y="33"/>
                    </a:lnTo>
                    <a:lnTo>
                      <a:pt x="81" y="39"/>
                    </a:lnTo>
                    <a:lnTo>
                      <a:pt x="61" y="46"/>
                    </a:lnTo>
                    <a:lnTo>
                      <a:pt x="41" y="54"/>
                    </a:lnTo>
                    <a:lnTo>
                      <a:pt x="27" y="71"/>
                    </a:lnTo>
                    <a:lnTo>
                      <a:pt x="12" y="88"/>
                    </a:lnTo>
                    <a:lnTo>
                      <a:pt x="0" y="106"/>
                    </a:lnTo>
                    <a:lnTo>
                      <a:pt x="144" y="308"/>
                    </a:lnTo>
                    <a:lnTo>
                      <a:pt x="162" y="313"/>
                    </a:lnTo>
                    <a:close/>
                    <a:moveTo>
                      <a:pt x="283" y="245"/>
                    </a:moveTo>
                    <a:lnTo>
                      <a:pt x="269" y="248"/>
                    </a:lnTo>
                    <a:lnTo>
                      <a:pt x="255" y="253"/>
                    </a:lnTo>
                    <a:lnTo>
                      <a:pt x="241" y="256"/>
                    </a:lnTo>
                    <a:lnTo>
                      <a:pt x="227" y="261"/>
                    </a:lnTo>
                    <a:lnTo>
                      <a:pt x="213" y="264"/>
                    </a:lnTo>
                    <a:lnTo>
                      <a:pt x="198" y="268"/>
                    </a:lnTo>
                    <a:lnTo>
                      <a:pt x="97" y="87"/>
                    </a:lnTo>
                    <a:lnTo>
                      <a:pt x="116" y="81"/>
                    </a:lnTo>
                    <a:lnTo>
                      <a:pt x="136" y="74"/>
                    </a:lnTo>
                    <a:lnTo>
                      <a:pt x="154" y="69"/>
                    </a:lnTo>
                    <a:lnTo>
                      <a:pt x="172" y="63"/>
                    </a:lnTo>
                    <a:lnTo>
                      <a:pt x="192" y="58"/>
                    </a:lnTo>
                    <a:lnTo>
                      <a:pt x="211" y="54"/>
                    </a:lnTo>
                    <a:lnTo>
                      <a:pt x="283" y="245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8" name="Freeform 18"/>
              <p:cNvSpPr>
                <a:spLocks noEditPoints="1"/>
              </p:cNvSpPr>
              <p:nvPr/>
            </p:nvSpPr>
            <p:spPr bwMode="auto">
              <a:xfrm>
                <a:off x="4690" y="396"/>
                <a:ext cx="325" cy="319"/>
              </a:xfrm>
              <a:custGeom>
                <a:avLst/>
                <a:gdLst>
                  <a:gd name="T0" fmla="*/ 25 w 326"/>
                  <a:gd name="T1" fmla="*/ 297 h 319"/>
                  <a:gd name="T2" fmla="*/ 57 w 326"/>
                  <a:gd name="T3" fmla="*/ 295 h 319"/>
                  <a:gd name="T4" fmla="*/ 89 w 326"/>
                  <a:gd name="T5" fmla="*/ 293 h 319"/>
                  <a:gd name="T6" fmla="*/ 120 w 326"/>
                  <a:gd name="T7" fmla="*/ 293 h 319"/>
                  <a:gd name="T8" fmla="*/ 138 w 326"/>
                  <a:gd name="T9" fmla="*/ 246 h 319"/>
                  <a:gd name="T10" fmla="*/ 112 w 326"/>
                  <a:gd name="T11" fmla="*/ 246 h 319"/>
                  <a:gd name="T12" fmla="*/ 108 w 326"/>
                  <a:gd name="T13" fmla="*/ 226 h 319"/>
                  <a:gd name="T14" fmla="*/ 140 w 326"/>
                  <a:gd name="T15" fmla="*/ 227 h 319"/>
                  <a:gd name="T16" fmla="*/ 165 w 326"/>
                  <a:gd name="T17" fmla="*/ 229 h 319"/>
                  <a:gd name="T18" fmla="*/ 197 w 326"/>
                  <a:gd name="T19" fmla="*/ 230 h 319"/>
                  <a:gd name="T20" fmla="*/ 218 w 326"/>
                  <a:gd name="T21" fmla="*/ 252 h 319"/>
                  <a:gd name="T22" fmla="*/ 181 w 326"/>
                  <a:gd name="T23" fmla="*/ 249 h 319"/>
                  <a:gd name="T24" fmla="*/ 189 w 326"/>
                  <a:gd name="T25" fmla="*/ 298 h 319"/>
                  <a:gd name="T26" fmla="*/ 218 w 326"/>
                  <a:gd name="T27" fmla="*/ 301 h 319"/>
                  <a:gd name="T28" fmla="*/ 246 w 326"/>
                  <a:gd name="T29" fmla="*/ 306 h 319"/>
                  <a:gd name="T30" fmla="*/ 274 w 326"/>
                  <a:gd name="T31" fmla="*/ 312 h 319"/>
                  <a:gd name="T32" fmla="*/ 303 w 326"/>
                  <a:gd name="T33" fmla="*/ 319 h 319"/>
                  <a:gd name="T34" fmla="*/ 303 w 326"/>
                  <a:gd name="T35" fmla="*/ 268 h 319"/>
                  <a:gd name="T36" fmla="*/ 282 w 326"/>
                  <a:gd name="T37" fmla="*/ 221 h 319"/>
                  <a:gd name="T38" fmla="*/ 266 w 326"/>
                  <a:gd name="T39" fmla="*/ 136 h 319"/>
                  <a:gd name="T40" fmla="*/ 244 w 326"/>
                  <a:gd name="T41" fmla="*/ 47 h 319"/>
                  <a:gd name="T42" fmla="*/ 204 w 326"/>
                  <a:gd name="T43" fmla="*/ 3 h 319"/>
                  <a:gd name="T44" fmla="*/ 162 w 326"/>
                  <a:gd name="T45" fmla="*/ 0 h 319"/>
                  <a:gd name="T46" fmla="*/ 116 w 326"/>
                  <a:gd name="T47" fmla="*/ 39 h 319"/>
                  <a:gd name="T48" fmla="*/ 75 w 326"/>
                  <a:gd name="T49" fmla="*/ 123 h 319"/>
                  <a:gd name="T50" fmla="*/ 43 w 326"/>
                  <a:gd name="T51" fmla="*/ 207 h 319"/>
                  <a:gd name="T52" fmla="*/ 17 w 326"/>
                  <a:gd name="T53" fmla="*/ 249 h 319"/>
                  <a:gd name="T54" fmla="*/ 8 w 326"/>
                  <a:gd name="T55" fmla="*/ 298 h 319"/>
                  <a:gd name="T56" fmla="*/ 202 w 326"/>
                  <a:gd name="T57" fmla="*/ 183 h 319"/>
                  <a:gd name="T58" fmla="*/ 163 w 326"/>
                  <a:gd name="T59" fmla="*/ 180 h 319"/>
                  <a:gd name="T60" fmla="*/ 130 w 326"/>
                  <a:gd name="T61" fmla="*/ 178 h 319"/>
                  <a:gd name="T62" fmla="*/ 173 w 326"/>
                  <a:gd name="T63" fmla="*/ 91 h 3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6" h="319">
                    <a:moveTo>
                      <a:pt x="8" y="298"/>
                    </a:moveTo>
                    <a:lnTo>
                      <a:pt x="25" y="297"/>
                    </a:lnTo>
                    <a:lnTo>
                      <a:pt x="41" y="297"/>
                    </a:lnTo>
                    <a:lnTo>
                      <a:pt x="57" y="295"/>
                    </a:lnTo>
                    <a:lnTo>
                      <a:pt x="73" y="295"/>
                    </a:lnTo>
                    <a:lnTo>
                      <a:pt x="89" y="293"/>
                    </a:lnTo>
                    <a:lnTo>
                      <a:pt x="103" y="293"/>
                    </a:lnTo>
                    <a:lnTo>
                      <a:pt x="120" y="293"/>
                    </a:lnTo>
                    <a:lnTo>
                      <a:pt x="136" y="295"/>
                    </a:lnTo>
                    <a:lnTo>
                      <a:pt x="138" y="246"/>
                    </a:lnTo>
                    <a:lnTo>
                      <a:pt x="126" y="246"/>
                    </a:lnTo>
                    <a:lnTo>
                      <a:pt x="112" y="246"/>
                    </a:lnTo>
                    <a:lnTo>
                      <a:pt x="101" y="246"/>
                    </a:lnTo>
                    <a:lnTo>
                      <a:pt x="108" y="226"/>
                    </a:lnTo>
                    <a:lnTo>
                      <a:pt x="124" y="226"/>
                    </a:lnTo>
                    <a:lnTo>
                      <a:pt x="140" y="227"/>
                    </a:lnTo>
                    <a:lnTo>
                      <a:pt x="156" y="227"/>
                    </a:lnTo>
                    <a:lnTo>
                      <a:pt x="170" y="229"/>
                    </a:lnTo>
                    <a:lnTo>
                      <a:pt x="186" y="229"/>
                    </a:lnTo>
                    <a:lnTo>
                      <a:pt x="202" y="230"/>
                    </a:lnTo>
                    <a:lnTo>
                      <a:pt x="219" y="232"/>
                    </a:lnTo>
                    <a:lnTo>
                      <a:pt x="223" y="252"/>
                    </a:lnTo>
                    <a:lnTo>
                      <a:pt x="205" y="251"/>
                    </a:lnTo>
                    <a:lnTo>
                      <a:pt x="186" y="249"/>
                    </a:lnTo>
                    <a:lnTo>
                      <a:pt x="180" y="297"/>
                    </a:lnTo>
                    <a:lnTo>
                      <a:pt x="194" y="298"/>
                    </a:lnTo>
                    <a:lnTo>
                      <a:pt x="209" y="300"/>
                    </a:lnTo>
                    <a:lnTo>
                      <a:pt x="223" y="301"/>
                    </a:lnTo>
                    <a:lnTo>
                      <a:pt x="237" y="305"/>
                    </a:lnTo>
                    <a:lnTo>
                      <a:pt x="251" y="306"/>
                    </a:lnTo>
                    <a:lnTo>
                      <a:pt x="265" y="309"/>
                    </a:lnTo>
                    <a:lnTo>
                      <a:pt x="279" y="312"/>
                    </a:lnTo>
                    <a:lnTo>
                      <a:pt x="293" y="314"/>
                    </a:lnTo>
                    <a:lnTo>
                      <a:pt x="308" y="319"/>
                    </a:lnTo>
                    <a:lnTo>
                      <a:pt x="326" y="271"/>
                    </a:lnTo>
                    <a:lnTo>
                      <a:pt x="308" y="268"/>
                    </a:lnTo>
                    <a:lnTo>
                      <a:pt x="291" y="265"/>
                    </a:lnTo>
                    <a:lnTo>
                      <a:pt x="287" y="221"/>
                    </a:lnTo>
                    <a:lnTo>
                      <a:pt x="281" y="178"/>
                    </a:lnTo>
                    <a:lnTo>
                      <a:pt x="271" y="136"/>
                    </a:lnTo>
                    <a:lnTo>
                      <a:pt x="261" y="91"/>
                    </a:lnTo>
                    <a:lnTo>
                      <a:pt x="249" y="47"/>
                    </a:lnTo>
                    <a:lnTo>
                      <a:pt x="233" y="4"/>
                    </a:lnTo>
                    <a:lnTo>
                      <a:pt x="209" y="3"/>
                    </a:lnTo>
                    <a:lnTo>
                      <a:pt x="186" y="1"/>
                    </a:lnTo>
                    <a:lnTo>
                      <a:pt x="162" y="0"/>
                    </a:lnTo>
                    <a:lnTo>
                      <a:pt x="140" y="0"/>
                    </a:lnTo>
                    <a:lnTo>
                      <a:pt x="116" y="39"/>
                    </a:lnTo>
                    <a:lnTo>
                      <a:pt x="95" y="80"/>
                    </a:lnTo>
                    <a:lnTo>
                      <a:pt x="75" y="123"/>
                    </a:lnTo>
                    <a:lnTo>
                      <a:pt x="59" y="164"/>
                    </a:lnTo>
                    <a:lnTo>
                      <a:pt x="43" y="207"/>
                    </a:lnTo>
                    <a:lnTo>
                      <a:pt x="31" y="249"/>
                    </a:lnTo>
                    <a:lnTo>
                      <a:pt x="17" y="249"/>
                    </a:lnTo>
                    <a:lnTo>
                      <a:pt x="0" y="251"/>
                    </a:lnTo>
                    <a:lnTo>
                      <a:pt x="8" y="298"/>
                    </a:lnTo>
                    <a:close/>
                    <a:moveTo>
                      <a:pt x="194" y="137"/>
                    </a:moveTo>
                    <a:lnTo>
                      <a:pt x="207" y="183"/>
                    </a:lnTo>
                    <a:lnTo>
                      <a:pt x="188" y="181"/>
                    </a:lnTo>
                    <a:lnTo>
                      <a:pt x="168" y="180"/>
                    </a:lnTo>
                    <a:lnTo>
                      <a:pt x="148" y="180"/>
                    </a:lnTo>
                    <a:lnTo>
                      <a:pt x="130" y="178"/>
                    </a:lnTo>
                    <a:lnTo>
                      <a:pt x="152" y="134"/>
                    </a:lnTo>
                    <a:lnTo>
                      <a:pt x="178" y="91"/>
                    </a:lnTo>
                    <a:lnTo>
                      <a:pt x="194" y="137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9" name="Freeform 19"/>
              <p:cNvSpPr>
                <a:spLocks/>
              </p:cNvSpPr>
              <p:nvPr/>
            </p:nvSpPr>
            <p:spPr bwMode="auto">
              <a:xfrm>
                <a:off x="5034" y="446"/>
                <a:ext cx="307" cy="375"/>
              </a:xfrm>
              <a:custGeom>
                <a:avLst/>
                <a:gdLst>
                  <a:gd name="T0" fmla="*/ 131 w 307"/>
                  <a:gd name="T1" fmla="*/ 0 h 375"/>
                  <a:gd name="T2" fmla="*/ 154 w 307"/>
                  <a:gd name="T3" fmla="*/ 7 h 375"/>
                  <a:gd name="T4" fmla="*/ 176 w 307"/>
                  <a:gd name="T5" fmla="*/ 14 h 375"/>
                  <a:gd name="T6" fmla="*/ 198 w 307"/>
                  <a:gd name="T7" fmla="*/ 22 h 375"/>
                  <a:gd name="T8" fmla="*/ 220 w 307"/>
                  <a:gd name="T9" fmla="*/ 30 h 375"/>
                  <a:gd name="T10" fmla="*/ 242 w 307"/>
                  <a:gd name="T11" fmla="*/ 38 h 375"/>
                  <a:gd name="T12" fmla="*/ 265 w 307"/>
                  <a:gd name="T13" fmla="*/ 48 h 375"/>
                  <a:gd name="T14" fmla="*/ 287 w 307"/>
                  <a:gd name="T15" fmla="*/ 57 h 375"/>
                  <a:gd name="T16" fmla="*/ 307 w 307"/>
                  <a:gd name="T17" fmla="*/ 67 h 375"/>
                  <a:gd name="T18" fmla="*/ 277 w 307"/>
                  <a:gd name="T19" fmla="*/ 108 h 375"/>
                  <a:gd name="T20" fmla="*/ 257 w 307"/>
                  <a:gd name="T21" fmla="*/ 100 h 375"/>
                  <a:gd name="T22" fmla="*/ 236 w 307"/>
                  <a:gd name="T23" fmla="*/ 90 h 375"/>
                  <a:gd name="T24" fmla="*/ 117 w 307"/>
                  <a:gd name="T25" fmla="*/ 266 h 375"/>
                  <a:gd name="T26" fmla="*/ 129 w 307"/>
                  <a:gd name="T27" fmla="*/ 272 h 375"/>
                  <a:gd name="T28" fmla="*/ 143 w 307"/>
                  <a:gd name="T29" fmla="*/ 278 h 375"/>
                  <a:gd name="T30" fmla="*/ 156 w 307"/>
                  <a:gd name="T31" fmla="*/ 283 h 375"/>
                  <a:gd name="T32" fmla="*/ 170 w 307"/>
                  <a:gd name="T33" fmla="*/ 289 h 375"/>
                  <a:gd name="T34" fmla="*/ 182 w 307"/>
                  <a:gd name="T35" fmla="*/ 297 h 375"/>
                  <a:gd name="T36" fmla="*/ 194 w 307"/>
                  <a:gd name="T37" fmla="*/ 303 h 375"/>
                  <a:gd name="T38" fmla="*/ 244 w 307"/>
                  <a:gd name="T39" fmla="*/ 247 h 375"/>
                  <a:gd name="T40" fmla="*/ 257 w 307"/>
                  <a:gd name="T41" fmla="*/ 255 h 375"/>
                  <a:gd name="T42" fmla="*/ 271 w 307"/>
                  <a:gd name="T43" fmla="*/ 262 h 375"/>
                  <a:gd name="T44" fmla="*/ 283 w 307"/>
                  <a:gd name="T45" fmla="*/ 270 h 375"/>
                  <a:gd name="T46" fmla="*/ 295 w 307"/>
                  <a:gd name="T47" fmla="*/ 278 h 375"/>
                  <a:gd name="T48" fmla="*/ 307 w 307"/>
                  <a:gd name="T49" fmla="*/ 286 h 375"/>
                  <a:gd name="T50" fmla="*/ 210 w 307"/>
                  <a:gd name="T51" fmla="*/ 375 h 375"/>
                  <a:gd name="T52" fmla="*/ 198 w 307"/>
                  <a:gd name="T53" fmla="*/ 367 h 375"/>
                  <a:gd name="T54" fmla="*/ 188 w 307"/>
                  <a:gd name="T55" fmla="*/ 359 h 375"/>
                  <a:gd name="T56" fmla="*/ 174 w 307"/>
                  <a:gd name="T57" fmla="*/ 352 h 375"/>
                  <a:gd name="T58" fmla="*/ 162 w 307"/>
                  <a:gd name="T59" fmla="*/ 345 h 375"/>
                  <a:gd name="T60" fmla="*/ 149 w 307"/>
                  <a:gd name="T61" fmla="*/ 338 h 375"/>
                  <a:gd name="T62" fmla="*/ 137 w 307"/>
                  <a:gd name="T63" fmla="*/ 332 h 375"/>
                  <a:gd name="T64" fmla="*/ 123 w 307"/>
                  <a:gd name="T65" fmla="*/ 324 h 375"/>
                  <a:gd name="T66" fmla="*/ 111 w 307"/>
                  <a:gd name="T67" fmla="*/ 319 h 375"/>
                  <a:gd name="T68" fmla="*/ 97 w 307"/>
                  <a:gd name="T69" fmla="*/ 313 h 375"/>
                  <a:gd name="T70" fmla="*/ 85 w 307"/>
                  <a:gd name="T71" fmla="*/ 307 h 375"/>
                  <a:gd name="T72" fmla="*/ 71 w 307"/>
                  <a:gd name="T73" fmla="*/ 302 h 375"/>
                  <a:gd name="T74" fmla="*/ 57 w 307"/>
                  <a:gd name="T75" fmla="*/ 296 h 375"/>
                  <a:gd name="T76" fmla="*/ 42 w 307"/>
                  <a:gd name="T77" fmla="*/ 291 h 375"/>
                  <a:gd name="T78" fmla="*/ 28 w 307"/>
                  <a:gd name="T79" fmla="*/ 286 h 375"/>
                  <a:gd name="T80" fmla="*/ 14 w 307"/>
                  <a:gd name="T81" fmla="*/ 281 h 375"/>
                  <a:gd name="T82" fmla="*/ 0 w 307"/>
                  <a:gd name="T83" fmla="*/ 278 h 375"/>
                  <a:gd name="T84" fmla="*/ 20 w 307"/>
                  <a:gd name="T85" fmla="*/ 232 h 375"/>
                  <a:gd name="T86" fmla="*/ 36 w 307"/>
                  <a:gd name="T87" fmla="*/ 237 h 375"/>
                  <a:gd name="T88" fmla="*/ 52 w 307"/>
                  <a:gd name="T89" fmla="*/ 242 h 375"/>
                  <a:gd name="T90" fmla="*/ 149 w 307"/>
                  <a:gd name="T91" fmla="*/ 59 h 375"/>
                  <a:gd name="T92" fmla="*/ 129 w 307"/>
                  <a:gd name="T93" fmla="*/ 52 h 375"/>
                  <a:gd name="T94" fmla="*/ 109 w 307"/>
                  <a:gd name="T95" fmla="*/ 46 h 375"/>
                  <a:gd name="T96" fmla="*/ 131 w 307"/>
                  <a:gd name="T97" fmla="*/ 0 h 3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07" h="375">
                    <a:moveTo>
                      <a:pt x="131" y="0"/>
                    </a:moveTo>
                    <a:lnTo>
                      <a:pt x="154" y="7"/>
                    </a:lnTo>
                    <a:lnTo>
                      <a:pt x="176" y="14"/>
                    </a:lnTo>
                    <a:lnTo>
                      <a:pt x="198" y="22"/>
                    </a:lnTo>
                    <a:lnTo>
                      <a:pt x="220" y="30"/>
                    </a:lnTo>
                    <a:lnTo>
                      <a:pt x="242" y="38"/>
                    </a:lnTo>
                    <a:lnTo>
                      <a:pt x="265" y="48"/>
                    </a:lnTo>
                    <a:lnTo>
                      <a:pt x="287" y="57"/>
                    </a:lnTo>
                    <a:lnTo>
                      <a:pt x="307" y="67"/>
                    </a:lnTo>
                    <a:lnTo>
                      <a:pt x="277" y="108"/>
                    </a:lnTo>
                    <a:lnTo>
                      <a:pt x="257" y="100"/>
                    </a:lnTo>
                    <a:lnTo>
                      <a:pt x="236" y="90"/>
                    </a:lnTo>
                    <a:lnTo>
                      <a:pt x="117" y="266"/>
                    </a:lnTo>
                    <a:lnTo>
                      <a:pt x="129" y="272"/>
                    </a:lnTo>
                    <a:lnTo>
                      <a:pt x="143" y="278"/>
                    </a:lnTo>
                    <a:lnTo>
                      <a:pt x="156" y="283"/>
                    </a:lnTo>
                    <a:lnTo>
                      <a:pt x="170" y="289"/>
                    </a:lnTo>
                    <a:lnTo>
                      <a:pt x="182" y="297"/>
                    </a:lnTo>
                    <a:lnTo>
                      <a:pt x="194" y="303"/>
                    </a:lnTo>
                    <a:lnTo>
                      <a:pt x="244" y="247"/>
                    </a:lnTo>
                    <a:lnTo>
                      <a:pt x="257" y="255"/>
                    </a:lnTo>
                    <a:lnTo>
                      <a:pt x="271" y="262"/>
                    </a:lnTo>
                    <a:lnTo>
                      <a:pt x="283" y="270"/>
                    </a:lnTo>
                    <a:lnTo>
                      <a:pt x="295" y="278"/>
                    </a:lnTo>
                    <a:lnTo>
                      <a:pt x="307" y="286"/>
                    </a:lnTo>
                    <a:lnTo>
                      <a:pt x="210" y="375"/>
                    </a:lnTo>
                    <a:lnTo>
                      <a:pt x="198" y="367"/>
                    </a:lnTo>
                    <a:lnTo>
                      <a:pt x="188" y="359"/>
                    </a:lnTo>
                    <a:lnTo>
                      <a:pt x="174" y="352"/>
                    </a:lnTo>
                    <a:lnTo>
                      <a:pt x="162" y="345"/>
                    </a:lnTo>
                    <a:lnTo>
                      <a:pt x="149" y="338"/>
                    </a:lnTo>
                    <a:lnTo>
                      <a:pt x="137" y="332"/>
                    </a:lnTo>
                    <a:lnTo>
                      <a:pt x="123" y="324"/>
                    </a:lnTo>
                    <a:lnTo>
                      <a:pt x="111" y="319"/>
                    </a:lnTo>
                    <a:lnTo>
                      <a:pt x="97" y="313"/>
                    </a:lnTo>
                    <a:lnTo>
                      <a:pt x="85" y="307"/>
                    </a:lnTo>
                    <a:lnTo>
                      <a:pt x="71" y="302"/>
                    </a:lnTo>
                    <a:lnTo>
                      <a:pt x="57" y="296"/>
                    </a:lnTo>
                    <a:lnTo>
                      <a:pt x="42" y="291"/>
                    </a:lnTo>
                    <a:lnTo>
                      <a:pt x="28" y="286"/>
                    </a:lnTo>
                    <a:lnTo>
                      <a:pt x="14" y="281"/>
                    </a:lnTo>
                    <a:lnTo>
                      <a:pt x="0" y="278"/>
                    </a:lnTo>
                    <a:lnTo>
                      <a:pt x="20" y="232"/>
                    </a:lnTo>
                    <a:lnTo>
                      <a:pt x="36" y="237"/>
                    </a:lnTo>
                    <a:lnTo>
                      <a:pt x="52" y="242"/>
                    </a:lnTo>
                    <a:lnTo>
                      <a:pt x="149" y="59"/>
                    </a:lnTo>
                    <a:lnTo>
                      <a:pt x="129" y="52"/>
                    </a:lnTo>
                    <a:lnTo>
                      <a:pt x="109" y="46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0" name="Freeform 20"/>
              <p:cNvSpPr>
                <a:spLocks noEditPoints="1"/>
              </p:cNvSpPr>
              <p:nvPr/>
            </p:nvSpPr>
            <p:spPr bwMode="auto">
              <a:xfrm>
                <a:off x="5272" y="620"/>
                <a:ext cx="340" cy="257"/>
              </a:xfrm>
              <a:custGeom>
                <a:avLst/>
                <a:gdLst>
                  <a:gd name="T0" fmla="*/ 162 w 340"/>
                  <a:gd name="T1" fmla="*/ 90 h 257"/>
                  <a:gd name="T2" fmla="*/ 69 w 340"/>
                  <a:gd name="T3" fmla="*/ 178 h 257"/>
                  <a:gd name="T4" fmla="*/ 81 w 340"/>
                  <a:gd name="T5" fmla="*/ 188 h 257"/>
                  <a:gd name="T6" fmla="*/ 91 w 340"/>
                  <a:gd name="T7" fmla="*/ 196 h 257"/>
                  <a:gd name="T8" fmla="*/ 101 w 340"/>
                  <a:gd name="T9" fmla="*/ 205 h 257"/>
                  <a:gd name="T10" fmla="*/ 219 w 340"/>
                  <a:gd name="T11" fmla="*/ 137 h 257"/>
                  <a:gd name="T12" fmla="*/ 340 w 340"/>
                  <a:gd name="T13" fmla="*/ 71 h 257"/>
                  <a:gd name="T14" fmla="*/ 326 w 340"/>
                  <a:gd name="T15" fmla="*/ 58 h 257"/>
                  <a:gd name="T16" fmla="*/ 312 w 340"/>
                  <a:gd name="T17" fmla="*/ 47 h 257"/>
                  <a:gd name="T18" fmla="*/ 297 w 340"/>
                  <a:gd name="T19" fmla="*/ 35 h 257"/>
                  <a:gd name="T20" fmla="*/ 283 w 340"/>
                  <a:gd name="T21" fmla="*/ 24 h 257"/>
                  <a:gd name="T22" fmla="*/ 269 w 340"/>
                  <a:gd name="T23" fmla="*/ 11 h 257"/>
                  <a:gd name="T24" fmla="*/ 253 w 340"/>
                  <a:gd name="T25" fmla="*/ 0 h 257"/>
                  <a:gd name="T26" fmla="*/ 162 w 340"/>
                  <a:gd name="T27" fmla="*/ 90 h 257"/>
                  <a:gd name="T28" fmla="*/ 0 w 340"/>
                  <a:gd name="T29" fmla="*/ 219 h 257"/>
                  <a:gd name="T30" fmla="*/ 10 w 340"/>
                  <a:gd name="T31" fmla="*/ 227 h 257"/>
                  <a:gd name="T32" fmla="*/ 19 w 340"/>
                  <a:gd name="T33" fmla="*/ 235 h 257"/>
                  <a:gd name="T34" fmla="*/ 29 w 340"/>
                  <a:gd name="T35" fmla="*/ 242 h 257"/>
                  <a:gd name="T36" fmla="*/ 37 w 340"/>
                  <a:gd name="T37" fmla="*/ 249 h 257"/>
                  <a:gd name="T38" fmla="*/ 47 w 340"/>
                  <a:gd name="T39" fmla="*/ 257 h 257"/>
                  <a:gd name="T40" fmla="*/ 93 w 340"/>
                  <a:gd name="T41" fmla="*/ 226 h 257"/>
                  <a:gd name="T42" fmla="*/ 83 w 340"/>
                  <a:gd name="T43" fmla="*/ 218 h 257"/>
                  <a:gd name="T44" fmla="*/ 73 w 340"/>
                  <a:gd name="T45" fmla="*/ 208 h 257"/>
                  <a:gd name="T46" fmla="*/ 63 w 340"/>
                  <a:gd name="T47" fmla="*/ 201 h 257"/>
                  <a:gd name="T48" fmla="*/ 53 w 340"/>
                  <a:gd name="T49" fmla="*/ 193 h 257"/>
                  <a:gd name="T50" fmla="*/ 43 w 340"/>
                  <a:gd name="T51" fmla="*/ 185 h 257"/>
                  <a:gd name="T52" fmla="*/ 0 w 340"/>
                  <a:gd name="T53" fmla="*/ 219 h 25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40" h="257">
                    <a:moveTo>
                      <a:pt x="162" y="90"/>
                    </a:moveTo>
                    <a:lnTo>
                      <a:pt x="69" y="178"/>
                    </a:lnTo>
                    <a:lnTo>
                      <a:pt x="81" y="188"/>
                    </a:lnTo>
                    <a:lnTo>
                      <a:pt x="91" y="196"/>
                    </a:lnTo>
                    <a:lnTo>
                      <a:pt x="101" y="205"/>
                    </a:lnTo>
                    <a:lnTo>
                      <a:pt x="219" y="137"/>
                    </a:lnTo>
                    <a:lnTo>
                      <a:pt x="340" y="71"/>
                    </a:lnTo>
                    <a:lnTo>
                      <a:pt x="326" y="58"/>
                    </a:lnTo>
                    <a:lnTo>
                      <a:pt x="312" y="47"/>
                    </a:lnTo>
                    <a:lnTo>
                      <a:pt x="297" y="35"/>
                    </a:lnTo>
                    <a:lnTo>
                      <a:pt x="283" y="24"/>
                    </a:lnTo>
                    <a:lnTo>
                      <a:pt x="269" y="11"/>
                    </a:lnTo>
                    <a:lnTo>
                      <a:pt x="253" y="0"/>
                    </a:lnTo>
                    <a:lnTo>
                      <a:pt x="162" y="90"/>
                    </a:lnTo>
                    <a:close/>
                    <a:moveTo>
                      <a:pt x="0" y="219"/>
                    </a:moveTo>
                    <a:lnTo>
                      <a:pt x="10" y="227"/>
                    </a:lnTo>
                    <a:lnTo>
                      <a:pt x="19" y="235"/>
                    </a:lnTo>
                    <a:lnTo>
                      <a:pt x="29" y="242"/>
                    </a:lnTo>
                    <a:lnTo>
                      <a:pt x="37" y="249"/>
                    </a:lnTo>
                    <a:lnTo>
                      <a:pt x="47" y="257"/>
                    </a:lnTo>
                    <a:lnTo>
                      <a:pt x="93" y="226"/>
                    </a:lnTo>
                    <a:lnTo>
                      <a:pt x="83" y="218"/>
                    </a:lnTo>
                    <a:lnTo>
                      <a:pt x="73" y="208"/>
                    </a:lnTo>
                    <a:lnTo>
                      <a:pt x="63" y="201"/>
                    </a:lnTo>
                    <a:lnTo>
                      <a:pt x="53" y="193"/>
                    </a:lnTo>
                    <a:lnTo>
                      <a:pt x="43" y="185"/>
                    </a:lnTo>
                    <a:lnTo>
                      <a:pt x="0" y="219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04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948488" y="3780236"/>
            <a:ext cx="809625" cy="401240"/>
          </a:xfrm>
          <a:prstGeom prst="actionButtonForwardNex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NEXT</a:t>
            </a:r>
            <a:endParaRPr lang="es-ES" altLang="es-E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70647">
            <a:off x="2820591" y="1518047"/>
            <a:ext cx="224194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8" descr="portero_esperand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31445" y="1672830"/>
            <a:ext cx="1288256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11" descr="goal-keep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062549">
            <a:off x="4349529" y="1360458"/>
            <a:ext cx="2168129" cy="138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2 Rectángulo redondeado"/>
          <p:cNvSpPr/>
          <p:nvPr/>
        </p:nvSpPr>
        <p:spPr>
          <a:xfrm>
            <a:off x="3783806" y="4393407"/>
            <a:ext cx="1868091" cy="446485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row</a:t>
            </a:r>
            <a:r>
              <a:rPr lang="es-ES_tradnl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1709737" y="4393407"/>
            <a:ext cx="1862138" cy="446486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rows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183913" y="-19050"/>
            <a:ext cx="6482711" cy="69361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I like _______ a boat  on holiday. </a:t>
            </a:r>
            <a:endParaRPr lang="es-E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2031208"/>
            <a:ext cx="1576388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8919" y="2033588"/>
            <a:ext cx="1577579" cy="2239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8" name="Picture 6" descr="Soccer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3868341"/>
            <a:ext cx="355997" cy="35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Rectángulo redondeado"/>
          <p:cNvSpPr/>
          <p:nvPr/>
        </p:nvSpPr>
        <p:spPr>
          <a:xfrm>
            <a:off x="5895975" y="4393407"/>
            <a:ext cx="1591866" cy="446485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rowing</a:t>
            </a:r>
            <a:r>
              <a:rPr lang="es-ES_tradnl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41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00371 L 0.25746 -0.531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745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371 L 0.25747 -0.53172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24966 -0.3284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694 L 0.25747 -0.53171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641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104" grpId="0" animBg="1"/>
      <p:bldP spid="3" grpId="0" animBg="1"/>
      <p:bldP spid="3" grpId="1" animBg="1"/>
      <p:bldP spid="3" grpId="2" animBg="1"/>
      <p:bldP spid="27" grpId="0" animBg="1"/>
      <p:bldP spid="27" grpId="1" animBg="1"/>
      <p:bldP spid="27" grpId="2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228600" y="0"/>
            <a:ext cx="8763000" cy="5163741"/>
            <a:chOff x="0" y="0"/>
            <a:chExt cx="5760" cy="4337"/>
          </a:xfrm>
        </p:grpSpPr>
        <p:sp>
          <p:nvSpPr>
            <p:cNvPr id="2050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205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  <p:sp>
          <p:nvSpPr>
            <p:cNvPr id="20510" name="Rectangle 4"/>
            <p:cNvSpPr>
              <a:spLocks noChangeArrowheads="1"/>
            </p:cNvSpPr>
            <p:nvPr/>
          </p:nvSpPr>
          <p:spPr bwMode="auto">
            <a:xfrm>
              <a:off x="0" y="1877"/>
              <a:ext cx="5760" cy="2460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</p:grpSp>
      <p:sp>
        <p:nvSpPr>
          <p:cNvPr id="26" name="25 Rectángulo redondeado"/>
          <p:cNvSpPr/>
          <p:nvPr/>
        </p:nvSpPr>
        <p:spPr>
          <a:xfrm>
            <a:off x="267200" y="4324350"/>
            <a:ext cx="2857000" cy="750095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 can </a:t>
            </a:r>
            <a:r>
              <a:rPr lang="es-ES_tradnl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eat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seafood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4248150" y="1815703"/>
            <a:ext cx="3752850" cy="432197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        NO TO  RACISM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1143000" y="1815703"/>
            <a:ext cx="3105150" cy="4321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FAIR PLAY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3892155" y="4115992"/>
            <a:ext cx="464344" cy="1297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1143000" y="2680098"/>
            <a:ext cx="6858000" cy="5357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4102" name="Picture 5" descr="Porterí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96441" y="573883"/>
            <a:ext cx="4966646" cy="2259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6801161" y="905114"/>
            <a:ext cx="1431131" cy="1704975"/>
            <a:chOff x="7020272" y="1009229"/>
            <a:chExt cx="1908299" cy="2273746"/>
          </a:xfrm>
        </p:grpSpPr>
        <p:pic>
          <p:nvPicPr>
            <p:cNvPr id="3084" name="Picture 12" descr="Aficionad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36186" y="1628475"/>
              <a:ext cx="1692385" cy="165450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03" name="Group 21"/>
            <p:cNvGrpSpPr>
              <a:grpSpLocks/>
            </p:cNvGrpSpPr>
            <p:nvPr/>
          </p:nvGrpSpPr>
          <p:grpSpPr bwMode="auto">
            <a:xfrm>
              <a:off x="7020272" y="1009229"/>
              <a:ext cx="1836291" cy="763587"/>
              <a:chOff x="4007" y="396"/>
              <a:chExt cx="1605" cy="481"/>
            </a:xfrm>
          </p:grpSpPr>
          <p:sp>
            <p:nvSpPr>
              <p:cNvPr id="20504" name="Freeform 16"/>
              <p:cNvSpPr>
                <a:spLocks/>
              </p:cNvSpPr>
              <p:nvPr/>
            </p:nvSpPr>
            <p:spPr bwMode="auto">
              <a:xfrm>
                <a:off x="4007" y="544"/>
                <a:ext cx="398" cy="318"/>
              </a:xfrm>
              <a:custGeom>
                <a:avLst/>
                <a:gdLst>
                  <a:gd name="T0" fmla="*/ 0 w 398"/>
                  <a:gd name="T1" fmla="*/ 169 h 318"/>
                  <a:gd name="T2" fmla="*/ 8 w 398"/>
                  <a:gd name="T3" fmla="*/ 128 h 318"/>
                  <a:gd name="T4" fmla="*/ 31 w 398"/>
                  <a:gd name="T5" fmla="*/ 93 h 318"/>
                  <a:gd name="T6" fmla="*/ 65 w 398"/>
                  <a:gd name="T7" fmla="*/ 68 h 318"/>
                  <a:gd name="T8" fmla="*/ 101 w 398"/>
                  <a:gd name="T9" fmla="*/ 44 h 318"/>
                  <a:gd name="T10" fmla="*/ 138 w 398"/>
                  <a:gd name="T11" fmla="*/ 22 h 318"/>
                  <a:gd name="T12" fmla="*/ 176 w 398"/>
                  <a:gd name="T13" fmla="*/ 0 h 318"/>
                  <a:gd name="T14" fmla="*/ 217 w 398"/>
                  <a:gd name="T15" fmla="*/ 0 h 318"/>
                  <a:gd name="T16" fmla="*/ 281 w 398"/>
                  <a:gd name="T17" fmla="*/ 55 h 318"/>
                  <a:gd name="T18" fmla="*/ 251 w 398"/>
                  <a:gd name="T19" fmla="*/ 71 h 318"/>
                  <a:gd name="T20" fmla="*/ 221 w 398"/>
                  <a:gd name="T21" fmla="*/ 87 h 318"/>
                  <a:gd name="T22" fmla="*/ 172 w 398"/>
                  <a:gd name="T23" fmla="*/ 62 h 318"/>
                  <a:gd name="T24" fmla="*/ 142 w 398"/>
                  <a:gd name="T25" fmla="*/ 81 h 318"/>
                  <a:gd name="T26" fmla="*/ 110 w 398"/>
                  <a:gd name="T27" fmla="*/ 101 h 318"/>
                  <a:gd name="T28" fmla="*/ 81 w 398"/>
                  <a:gd name="T29" fmla="*/ 123 h 318"/>
                  <a:gd name="T30" fmla="*/ 269 w 398"/>
                  <a:gd name="T31" fmla="*/ 258 h 318"/>
                  <a:gd name="T32" fmla="*/ 291 w 398"/>
                  <a:gd name="T33" fmla="*/ 242 h 318"/>
                  <a:gd name="T34" fmla="*/ 316 w 398"/>
                  <a:gd name="T35" fmla="*/ 226 h 318"/>
                  <a:gd name="T36" fmla="*/ 275 w 398"/>
                  <a:gd name="T37" fmla="*/ 166 h 318"/>
                  <a:gd name="T38" fmla="*/ 251 w 398"/>
                  <a:gd name="T39" fmla="*/ 182 h 318"/>
                  <a:gd name="T40" fmla="*/ 198 w 398"/>
                  <a:gd name="T41" fmla="*/ 153 h 318"/>
                  <a:gd name="T42" fmla="*/ 229 w 398"/>
                  <a:gd name="T43" fmla="*/ 134 h 318"/>
                  <a:gd name="T44" fmla="*/ 261 w 398"/>
                  <a:gd name="T45" fmla="*/ 115 h 318"/>
                  <a:gd name="T46" fmla="*/ 293 w 398"/>
                  <a:gd name="T47" fmla="*/ 98 h 318"/>
                  <a:gd name="T48" fmla="*/ 398 w 398"/>
                  <a:gd name="T49" fmla="*/ 204 h 318"/>
                  <a:gd name="T50" fmla="*/ 392 w 398"/>
                  <a:gd name="T51" fmla="*/ 231 h 318"/>
                  <a:gd name="T52" fmla="*/ 376 w 398"/>
                  <a:gd name="T53" fmla="*/ 251 h 318"/>
                  <a:gd name="T54" fmla="*/ 352 w 398"/>
                  <a:gd name="T55" fmla="*/ 265 h 318"/>
                  <a:gd name="T56" fmla="*/ 330 w 398"/>
                  <a:gd name="T57" fmla="*/ 280 h 318"/>
                  <a:gd name="T58" fmla="*/ 308 w 398"/>
                  <a:gd name="T59" fmla="*/ 295 h 318"/>
                  <a:gd name="T60" fmla="*/ 287 w 398"/>
                  <a:gd name="T61" fmla="*/ 313 h 318"/>
                  <a:gd name="T62" fmla="*/ 247 w 398"/>
                  <a:gd name="T63" fmla="*/ 316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98" h="318">
                    <a:moveTo>
                      <a:pt x="227" y="318"/>
                    </a:moveTo>
                    <a:lnTo>
                      <a:pt x="0" y="169"/>
                    </a:lnTo>
                    <a:lnTo>
                      <a:pt x="4" y="149"/>
                    </a:lnTo>
                    <a:lnTo>
                      <a:pt x="8" y="128"/>
                    </a:lnTo>
                    <a:lnTo>
                      <a:pt x="15" y="108"/>
                    </a:lnTo>
                    <a:lnTo>
                      <a:pt x="31" y="93"/>
                    </a:lnTo>
                    <a:lnTo>
                      <a:pt x="49" y="81"/>
                    </a:lnTo>
                    <a:lnTo>
                      <a:pt x="65" y="68"/>
                    </a:lnTo>
                    <a:lnTo>
                      <a:pt x="83" y="57"/>
                    </a:lnTo>
                    <a:lnTo>
                      <a:pt x="101" y="44"/>
                    </a:lnTo>
                    <a:lnTo>
                      <a:pt x="120" y="33"/>
                    </a:lnTo>
                    <a:lnTo>
                      <a:pt x="138" y="22"/>
                    </a:lnTo>
                    <a:lnTo>
                      <a:pt x="156" y="11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7" y="0"/>
                    </a:lnTo>
                    <a:lnTo>
                      <a:pt x="237" y="0"/>
                    </a:lnTo>
                    <a:lnTo>
                      <a:pt x="281" y="55"/>
                    </a:lnTo>
                    <a:lnTo>
                      <a:pt x="265" y="63"/>
                    </a:lnTo>
                    <a:lnTo>
                      <a:pt x="251" y="71"/>
                    </a:lnTo>
                    <a:lnTo>
                      <a:pt x="235" y="79"/>
                    </a:lnTo>
                    <a:lnTo>
                      <a:pt x="221" y="87"/>
                    </a:lnTo>
                    <a:lnTo>
                      <a:pt x="207" y="97"/>
                    </a:lnTo>
                    <a:lnTo>
                      <a:pt x="172" y="62"/>
                    </a:lnTo>
                    <a:lnTo>
                      <a:pt x="156" y="71"/>
                    </a:lnTo>
                    <a:lnTo>
                      <a:pt x="142" y="81"/>
                    </a:lnTo>
                    <a:lnTo>
                      <a:pt x="126" y="92"/>
                    </a:lnTo>
                    <a:lnTo>
                      <a:pt x="110" y="101"/>
                    </a:lnTo>
                    <a:lnTo>
                      <a:pt x="95" y="112"/>
                    </a:lnTo>
                    <a:lnTo>
                      <a:pt x="81" y="123"/>
                    </a:lnTo>
                    <a:lnTo>
                      <a:pt x="259" y="265"/>
                    </a:lnTo>
                    <a:lnTo>
                      <a:pt x="269" y="258"/>
                    </a:lnTo>
                    <a:lnTo>
                      <a:pt x="281" y="250"/>
                    </a:lnTo>
                    <a:lnTo>
                      <a:pt x="291" y="242"/>
                    </a:lnTo>
                    <a:lnTo>
                      <a:pt x="304" y="234"/>
                    </a:lnTo>
                    <a:lnTo>
                      <a:pt x="316" y="226"/>
                    </a:lnTo>
                    <a:lnTo>
                      <a:pt x="328" y="220"/>
                    </a:lnTo>
                    <a:lnTo>
                      <a:pt x="275" y="166"/>
                    </a:lnTo>
                    <a:lnTo>
                      <a:pt x="263" y="174"/>
                    </a:lnTo>
                    <a:lnTo>
                      <a:pt x="251" y="182"/>
                    </a:lnTo>
                    <a:lnTo>
                      <a:pt x="239" y="190"/>
                    </a:lnTo>
                    <a:lnTo>
                      <a:pt x="198" y="153"/>
                    </a:lnTo>
                    <a:lnTo>
                      <a:pt x="215" y="144"/>
                    </a:lnTo>
                    <a:lnTo>
                      <a:pt x="229" y="134"/>
                    </a:lnTo>
                    <a:lnTo>
                      <a:pt x="245" y="125"/>
                    </a:lnTo>
                    <a:lnTo>
                      <a:pt x="261" y="115"/>
                    </a:lnTo>
                    <a:lnTo>
                      <a:pt x="277" y="108"/>
                    </a:lnTo>
                    <a:lnTo>
                      <a:pt x="293" y="98"/>
                    </a:lnTo>
                    <a:lnTo>
                      <a:pt x="310" y="90"/>
                    </a:lnTo>
                    <a:lnTo>
                      <a:pt x="398" y="204"/>
                    </a:lnTo>
                    <a:lnTo>
                      <a:pt x="394" y="217"/>
                    </a:lnTo>
                    <a:lnTo>
                      <a:pt x="392" y="231"/>
                    </a:lnTo>
                    <a:lnTo>
                      <a:pt x="388" y="243"/>
                    </a:lnTo>
                    <a:lnTo>
                      <a:pt x="376" y="251"/>
                    </a:lnTo>
                    <a:lnTo>
                      <a:pt x="364" y="258"/>
                    </a:lnTo>
                    <a:lnTo>
                      <a:pt x="352" y="265"/>
                    </a:lnTo>
                    <a:lnTo>
                      <a:pt x="342" y="272"/>
                    </a:lnTo>
                    <a:lnTo>
                      <a:pt x="330" y="280"/>
                    </a:lnTo>
                    <a:lnTo>
                      <a:pt x="318" y="288"/>
                    </a:lnTo>
                    <a:lnTo>
                      <a:pt x="308" y="295"/>
                    </a:lnTo>
                    <a:lnTo>
                      <a:pt x="297" y="303"/>
                    </a:lnTo>
                    <a:lnTo>
                      <a:pt x="287" y="313"/>
                    </a:lnTo>
                    <a:lnTo>
                      <a:pt x="267" y="314"/>
                    </a:lnTo>
                    <a:lnTo>
                      <a:pt x="247" y="316"/>
                    </a:lnTo>
                    <a:lnTo>
                      <a:pt x="227" y="318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5" name="Freeform 17"/>
              <p:cNvSpPr>
                <a:spLocks noEditPoints="1"/>
              </p:cNvSpPr>
              <p:nvPr/>
            </p:nvSpPr>
            <p:spPr bwMode="auto">
              <a:xfrm>
                <a:off x="4296" y="421"/>
                <a:ext cx="358" cy="322"/>
              </a:xfrm>
              <a:custGeom>
                <a:avLst/>
                <a:gdLst>
                  <a:gd name="T0" fmla="*/ 162 w 358"/>
                  <a:gd name="T1" fmla="*/ 313 h 322"/>
                  <a:gd name="T2" fmla="*/ 182 w 358"/>
                  <a:gd name="T3" fmla="*/ 317 h 322"/>
                  <a:gd name="T4" fmla="*/ 200 w 358"/>
                  <a:gd name="T5" fmla="*/ 322 h 322"/>
                  <a:gd name="T6" fmla="*/ 213 w 358"/>
                  <a:gd name="T7" fmla="*/ 317 h 322"/>
                  <a:gd name="T8" fmla="*/ 227 w 358"/>
                  <a:gd name="T9" fmla="*/ 313 h 322"/>
                  <a:gd name="T10" fmla="*/ 239 w 358"/>
                  <a:gd name="T11" fmla="*/ 308 h 322"/>
                  <a:gd name="T12" fmla="*/ 253 w 358"/>
                  <a:gd name="T13" fmla="*/ 303 h 322"/>
                  <a:gd name="T14" fmla="*/ 267 w 358"/>
                  <a:gd name="T15" fmla="*/ 300 h 322"/>
                  <a:gd name="T16" fmla="*/ 281 w 358"/>
                  <a:gd name="T17" fmla="*/ 295 h 322"/>
                  <a:gd name="T18" fmla="*/ 295 w 358"/>
                  <a:gd name="T19" fmla="*/ 292 h 322"/>
                  <a:gd name="T20" fmla="*/ 310 w 358"/>
                  <a:gd name="T21" fmla="*/ 289 h 322"/>
                  <a:gd name="T22" fmla="*/ 324 w 358"/>
                  <a:gd name="T23" fmla="*/ 286 h 322"/>
                  <a:gd name="T24" fmla="*/ 334 w 358"/>
                  <a:gd name="T25" fmla="*/ 273 h 322"/>
                  <a:gd name="T26" fmla="*/ 346 w 358"/>
                  <a:gd name="T27" fmla="*/ 261 h 322"/>
                  <a:gd name="T28" fmla="*/ 358 w 358"/>
                  <a:gd name="T29" fmla="*/ 248 h 322"/>
                  <a:gd name="T30" fmla="*/ 301 w 358"/>
                  <a:gd name="T31" fmla="*/ 21 h 322"/>
                  <a:gd name="T32" fmla="*/ 277 w 358"/>
                  <a:gd name="T33" fmla="*/ 13 h 322"/>
                  <a:gd name="T34" fmla="*/ 253 w 358"/>
                  <a:gd name="T35" fmla="*/ 6 h 322"/>
                  <a:gd name="T36" fmla="*/ 229 w 358"/>
                  <a:gd name="T37" fmla="*/ 0 h 322"/>
                  <a:gd name="T38" fmla="*/ 209 w 358"/>
                  <a:gd name="T39" fmla="*/ 5 h 322"/>
                  <a:gd name="T40" fmla="*/ 186 w 358"/>
                  <a:gd name="T41" fmla="*/ 9 h 322"/>
                  <a:gd name="T42" fmla="*/ 164 w 358"/>
                  <a:gd name="T43" fmla="*/ 16 h 322"/>
                  <a:gd name="T44" fmla="*/ 144 w 358"/>
                  <a:gd name="T45" fmla="*/ 21 h 322"/>
                  <a:gd name="T46" fmla="*/ 124 w 358"/>
                  <a:gd name="T47" fmla="*/ 27 h 322"/>
                  <a:gd name="T48" fmla="*/ 101 w 358"/>
                  <a:gd name="T49" fmla="*/ 33 h 322"/>
                  <a:gd name="T50" fmla="*/ 81 w 358"/>
                  <a:gd name="T51" fmla="*/ 39 h 322"/>
                  <a:gd name="T52" fmla="*/ 61 w 358"/>
                  <a:gd name="T53" fmla="*/ 46 h 322"/>
                  <a:gd name="T54" fmla="*/ 41 w 358"/>
                  <a:gd name="T55" fmla="*/ 54 h 322"/>
                  <a:gd name="T56" fmla="*/ 27 w 358"/>
                  <a:gd name="T57" fmla="*/ 71 h 322"/>
                  <a:gd name="T58" fmla="*/ 12 w 358"/>
                  <a:gd name="T59" fmla="*/ 88 h 322"/>
                  <a:gd name="T60" fmla="*/ 0 w 358"/>
                  <a:gd name="T61" fmla="*/ 106 h 322"/>
                  <a:gd name="T62" fmla="*/ 144 w 358"/>
                  <a:gd name="T63" fmla="*/ 308 h 322"/>
                  <a:gd name="T64" fmla="*/ 162 w 358"/>
                  <a:gd name="T65" fmla="*/ 313 h 322"/>
                  <a:gd name="T66" fmla="*/ 283 w 358"/>
                  <a:gd name="T67" fmla="*/ 245 h 322"/>
                  <a:gd name="T68" fmla="*/ 269 w 358"/>
                  <a:gd name="T69" fmla="*/ 248 h 322"/>
                  <a:gd name="T70" fmla="*/ 255 w 358"/>
                  <a:gd name="T71" fmla="*/ 253 h 322"/>
                  <a:gd name="T72" fmla="*/ 241 w 358"/>
                  <a:gd name="T73" fmla="*/ 256 h 322"/>
                  <a:gd name="T74" fmla="*/ 227 w 358"/>
                  <a:gd name="T75" fmla="*/ 261 h 322"/>
                  <a:gd name="T76" fmla="*/ 213 w 358"/>
                  <a:gd name="T77" fmla="*/ 264 h 322"/>
                  <a:gd name="T78" fmla="*/ 198 w 358"/>
                  <a:gd name="T79" fmla="*/ 268 h 322"/>
                  <a:gd name="T80" fmla="*/ 97 w 358"/>
                  <a:gd name="T81" fmla="*/ 87 h 322"/>
                  <a:gd name="T82" fmla="*/ 116 w 358"/>
                  <a:gd name="T83" fmla="*/ 81 h 322"/>
                  <a:gd name="T84" fmla="*/ 136 w 358"/>
                  <a:gd name="T85" fmla="*/ 74 h 322"/>
                  <a:gd name="T86" fmla="*/ 154 w 358"/>
                  <a:gd name="T87" fmla="*/ 69 h 322"/>
                  <a:gd name="T88" fmla="*/ 172 w 358"/>
                  <a:gd name="T89" fmla="*/ 63 h 322"/>
                  <a:gd name="T90" fmla="*/ 192 w 358"/>
                  <a:gd name="T91" fmla="*/ 58 h 322"/>
                  <a:gd name="T92" fmla="*/ 211 w 358"/>
                  <a:gd name="T93" fmla="*/ 54 h 322"/>
                  <a:gd name="T94" fmla="*/ 283 w 358"/>
                  <a:gd name="T95" fmla="*/ 245 h 3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58" h="322">
                    <a:moveTo>
                      <a:pt x="162" y="313"/>
                    </a:moveTo>
                    <a:lnTo>
                      <a:pt x="182" y="317"/>
                    </a:lnTo>
                    <a:lnTo>
                      <a:pt x="200" y="322"/>
                    </a:lnTo>
                    <a:lnTo>
                      <a:pt x="213" y="317"/>
                    </a:lnTo>
                    <a:lnTo>
                      <a:pt x="227" y="313"/>
                    </a:lnTo>
                    <a:lnTo>
                      <a:pt x="239" y="308"/>
                    </a:lnTo>
                    <a:lnTo>
                      <a:pt x="253" y="303"/>
                    </a:lnTo>
                    <a:lnTo>
                      <a:pt x="267" y="300"/>
                    </a:lnTo>
                    <a:lnTo>
                      <a:pt x="281" y="295"/>
                    </a:lnTo>
                    <a:lnTo>
                      <a:pt x="295" y="292"/>
                    </a:lnTo>
                    <a:lnTo>
                      <a:pt x="310" y="289"/>
                    </a:lnTo>
                    <a:lnTo>
                      <a:pt x="324" y="286"/>
                    </a:lnTo>
                    <a:lnTo>
                      <a:pt x="334" y="273"/>
                    </a:lnTo>
                    <a:lnTo>
                      <a:pt x="346" y="261"/>
                    </a:lnTo>
                    <a:lnTo>
                      <a:pt x="358" y="248"/>
                    </a:lnTo>
                    <a:lnTo>
                      <a:pt x="301" y="21"/>
                    </a:lnTo>
                    <a:lnTo>
                      <a:pt x="277" y="13"/>
                    </a:lnTo>
                    <a:lnTo>
                      <a:pt x="253" y="6"/>
                    </a:lnTo>
                    <a:lnTo>
                      <a:pt x="229" y="0"/>
                    </a:lnTo>
                    <a:lnTo>
                      <a:pt x="209" y="5"/>
                    </a:lnTo>
                    <a:lnTo>
                      <a:pt x="186" y="9"/>
                    </a:lnTo>
                    <a:lnTo>
                      <a:pt x="164" y="16"/>
                    </a:lnTo>
                    <a:lnTo>
                      <a:pt x="144" y="21"/>
                    </a:lnTo>
                    <a:lnTo>
                      <a:pt x="124" y="27"/>
                    </a:lnTo>
                    <a:lnTo>
                      <a:pt x="101" y="33"/>
                    </a:lnTo>
                    <a:lnTo>
                      <a:pt x="81" y="39"/>
                    </a:lnTo>
                    <a:lnTo>
                      <a:pt x="61" y="46"/>
                    </a:lnTo>
                    <a:lnTo>
                      <a:pt x="41" y="54"/>
                    </a:lnTo>
                    <a:lnTo>
                      <a:pt x="27" y="71"/>
                    </a:lnTo>
                    <a:lnTo>
                      <a:pt x="12" y="88"/>
                    </a:lnTo>
                    <a:lnTo>
                      <a:pt x="0" y="106"/>
                    </a:lnTo>
                    <a:lnTo>
                      <a:pt x="144" y="308"/>
                    </a:lnTo>
                    <a:lnTo>
                      <a:pt x="162" y="313"/>
                    </a:lnTo>
                    <a:close/>
                    <a:moveTo>
                      <a:pt x="283" y="245"/>
                    </a:moveTo>
                    <a:lnTo>
                      <a:pt x="269" y="248"/>
                    </a:lnTo>
                    <a:lnTo>
                      <a:pt x="255" y="253"/>
                    </a:lnTo>
                    <a:lnTo>
                      <a:pt x="241" y="256"/>
                    </a:lnTo>
                    <a:lnTo>
                      <a:pt x="227" y="261"/>
                    </a:lnTo>
                    <a:lnTo>
                      <a:pt x="213" y="264"/>
                    </a:lnTo>
                    <a:lnTo>
                      <a:pt x="198" y="268"/>
                    </a:lnTo>
                    <a:lnTo>
                      <a:pt x="97" y="87"/>
                    </a:lnTo>
                    <a:lnTo>
                      <a:pt x="116" y="81"/>
                    </a:lnTo>
                    <a:lnTo>
                      <a:pt x="136" y="74"/>
                    </a:lnTo>
                    <a:lnTo>
                      <a:pt x="154" y="69"/>
                    </a:lnTo>
                    <a:lnTo>
                      <a:pt x="172" y="63"/>
                    </a:lnTo>
                    <a:lnTo>
                      <a:pt x="192" y="58"/>
                    </a:lnTo>
                    <a:lnTo>
                      <a:pt x="211" y="54"/>
                    </a:lnTo>
                    <a:lnTo>
                      <a:pt x="283" y="245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6" name="Freeform 18"/>
              <p:cNvSpPr>
                <a:spLocks noEditPoints="1"/>
              </p:cNvSpPr>
              <p:nvPr/>
            </p:nvSpPr>
            <p:spPr bwMode="auto">
              <a:xfrm>
                <a:off x="4690" y="396"/>
                <a:ext cx="325" cy="319"/>
              </a:xfrm>
              <a:custGeom>
                <a:avLst/>
                <a:gdLst>
                  <a:gd name="T0" fmla="*/ 25 w 326"/>
                  <a:gd name="T1" fmla="*/ 297 h 319"/>
                  <a:gd name="T2" fmla="*/ 57 w 326"/>
                  <a:gd name="T3" fmla="*/ 295 h 319"/>
                  <a:gd name="T4" fmla="*/ 89 w 326"/>
                  <a:gd name="T5" fmla="*/ 293 h 319"/>
                  <a:gd name="T6" fmla="*/ 120 w 326"/>
                  <a:gd name="T7" fmla="*/ 293 h 319"/>
                  <a:gd name="T8" fmla="*/ 138 w 326"/>
                  <a:gd name="T9" fmla="*/ 246 h 319"/>
                  <a:gd name="T10" fmla="*/ 112 w 326"/>
                  <a:gd name="T11" fmla="*/ 246 h 319"/>
                  <a:gd name="T12" fmla="*/ 108 w 326"/>
                  <a:gd name="T13" fmla="*/ 226 h 319"/>
                  <a:gd name="T14" fmla="*/ 140 w 326"/>
                  <a:gd name="T15" fmla="*/ 227 h 319"/>
                  <a:gd name="T16" fmla="*/ 165 w 326"/>
                  <a:gd name="T17" fmla="*/ 229 h 319"/>
                  <a:gd name="T18" fmla="*/ 197 w 326"/>
                  <a:gd name="T19" fmla="*/ 230 h 319"/>
                  <a:gd name="T20" fmla="*/ 218 w 326"/>
                  <a:gd name="T21" fmla="*/ 252 h 319"/>
                  <a:gd name="T22" fmla="*/ 181 w 326"/>
                  <a:gd name="T23" fmla="*/ 249 h 319"/>
                  <a:gd name="T24" fmla="*/ 189 w 326"/>
                  <a:gd name="T25" fmla="*/ 298 h 319"/>
                  <a:gd name="T26" fmla="*/ 218 w 326"/>
                  <a:gd name="T27" fmla="*/ 301 h 319"/>
                  <a:gd name="T28" fmla="*/ 246 w 326"/>
                  <a:gd name="T29" fmla="*/ 306 h 319"/>
                  <a:gd name="T30" fmla="*/ 274 w 326"/>
                  <a:gd name="T31" fmla="*/ 312 h 319"/>
                  <a:gd name="T32" fmla="*/ 303 w 326"/>
                  <a:gd name="T33" fmla="*/ 319 h 319"/>
                  <a:gd name="T34" fmla="*/ 303 w 326"/>
                  <a:gd name="T35" fmla="*/ 268 h 319"/>
                  <a:gd name="T36" fmla="*/ 282 w 326"/>
                  <a:gd name="T37" fmla="*/ 221 h 319"/>
                  <a:gd name="T38" fmla="*/ 266 w 326"/>
                  <a:gd name="T39" fmla="*/ 136 h 319"/>
                  <a:gd name="T40" fmla="*/ 244 w 326"/>
                  <a:gd name="T41" fmla="*/ 47 h 319"/>
                  <a:gd name="T42" fmla="*/ 204 w 326"/>
                  <a:gd name="T43" fmla="*/ 3 h 319"/>
                  <a:gd name="T44" fmla="*/ 162 w 326"/>
                  <a:gd name="T45" fmla="*/ 0 h 319"/>
                  <a:gd name="T46" fmla="*/ 116 w 326"/>
                  <a:gd name="T47" fmla="*/ 39 h 319"/>
                  <a:gd name="T48" fmla="*/ 75 w 326"/>
                  <a:gd name="T49" fmla="*/ 123 h 319"/>
                  <a:gd name="T50" fmla="*/ 43 w 326"/>
                  <a:gd name="T51" fmla="*/ 207 h 319"/>
                  <a:gd name="T52" fmla="*/ 17 w 326"/>
                  <a:gd name="T53" fmla="*/ 249 h 319"/>
                  <a:gd name="T54" fmla="*/ 8 w 326"/>
                  <a:gd name="T55" fmla="*/ 298 h 319"/>
                  <a:gd name="T56" fmla="*/ 202 w 326"/>
                  <a:gd name="T57" fmla="*/ 183 h 319"/>
                  <a:gd name="T58" fmla="*/ 163 w 326"/>
                  <a:gd name="T59" fmla="*/ 180 h 319"/>
                  <a:gd name="T60" fmla="*/ 130 w 326"/>
                  <a:gd name="T61" fmla="*/ 178 h 319"/>
                  <a:gd name="T62" fmla="*/ 173 w 326"/>
                  <a:gd name="T63" fmla="*/ 91 h 3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6" h="319">
                    <a:moveTo>
                      <a:pt x="8" y="298"/>
                    </a:moveTo>
                    <a:lnTo>
                      <a:pt x="25" y="297"/>
                    </a:lnTo>
                    <a:lnTo>
                      <a:pt x="41" y="297"/>
                    </a:lnTo>
                    <a:lnTo>
                      <a:pt x="57" y="295"/>
                    </a:lnTo>
                    <a:lnTo>
                      <a:pt x="73" y="295"/>
                    </a:lnTo>
                    <a:lnTo>
                      <a:pt x="89" y="293"/>
                    </a:lnTo>
                    <a:lnTo>
                      <a:pt x="103" y="293"/>
                    </a:lnTo>
                    <a:lnTo>
                      <a:pt x="120" y="293"/>
                    </a:lnTo>
                    <a:lnTo>
                      <a:pt x="136" y="295"/>
                    </a:lnTo>
                    <a:lnTo>
                      <a:pt x="138" y="246"/>
                    </a:lnTo>
                    <a:lnTo>
                      <a:pt x="126" y="246"/>
                    </a:lnTo>
                    <a:lnTo>
                      <a:pt x="112" y="246"/>
                    </a:lnTo>
                    <a:lnTo>
                      <a:pt x="101" y="246"/>
                    </a:lnTo>
                    <a:lnTo>
                      <a:pt x="108" y="226"/>
                    </a:lnTo>
                    <a:lnTo>
                      <a:pt x="124" y="226"/>
                    </a:lnTo>
                    <a:lnTo>
                      <a:pt x="140" y="227"/>
                    </a:lnTo>
                    <a:lnTo>
                      <a:pt x="156" y="227"/>
                    </a:lnTo>
                    <a:lnTo>
                      <a:pt x="170" y="229"/>
                    </a:lnTo>
                    <a:lnTo>
                      <a:pt x="186" y="229"/>
                    </a:lnTo>
                    <a:lnTo>
                      <a:pt x="202" y="230"/>
                    </a:lnTo>
                    <a:lnTo>
                      <a:pt x="219" y="232"/>
                    </a:lnTo>
                    <a:lnTo>
                      <a:pt x="223" y="252"/>
                    </a:lnTo>
                    <a:lnTo>
                      <a:pt x="205" y="251"/>
                    </a:lnTo>
                    <a:lnTo>
                      <a:pt x="186" y="249"/>
                    </a:lnTo>
                    <a:lnTo>
                      <a:pt x="180" y="297"/>
                    </a:lnTo>
                    <a:lnTo>
                      <a:pt x="194" y="298"/>
                    </a:lnTo>
                    <a:lnTo>
                      <a:pt x="209" y="300"/>
                    </a:lnTo>
                    <a:lnTo>
                      <a:pt x="223" y="301"/>
                    </a:lnTo>
                    <a:lnTo>
                      <a:pt x="237" y="305"/>
                    </a:lnTo>
                    <a:lnTo>
                      <a:pt x="251" y="306"/>
                    </a:lnTo>
                    <a:lnTo>
                      <a:pt x="265" y="309"/>
                    </a:lnTo>
                    <a:lnTo>
                      <a:pt x="279" y="312"/>
                    </a:lnTo>
                    <a:lnTo>
                      <a:pt x="293" y="314"/>
                    </a:lnTo>
                    <a:lnTo>
                      <a:pt x="308" y="319"/>
                    </a:lnTo>
                    <a:lnTo>
                      <a:pt x="326" y="271"/>
                    </a:lnTo>
                    <a:lnTo>
                      <a:pt x="308" y="268"/>
                    </a:lnTo>
                    <a:lnTo>
                      <a:pt x="291" y="265"/>
                    </a:lnTo>
                    <a:lnTo>
                      <a:pt x="287" y="221"/>
                    </a:lnTo>
                    <a:lnTo>
                      <a:pt x="281" y="178"/>
                    </a:lnTo>
                    <a:lnTo>
                      <a:pt x="271" y="136"/>
                    </a:lnTo>
                    <a:lnTo>
                      <a:pt x="261" y="91"/>
                    </a:lnTo>
                    <a:lnTo>
                      <a:pt x="249" y="47"/>
                    </a:lnTo>
                    <a:lnTo>
                      <a:pt x="233" y="4"/>
                    </a:lnTo>
                    <a:lnTo>
                      <a:pt x="209" y="3"/>
                    </a:lnTo>
                    <a:lnTo>
                      <a:pt x="186" y="1"/>
                    </a:lnTo>
                    <a:lnTo>
                      <a:pt x="162" y="0"/>
                    </a:lnTo>
                    <a:lnTo>
                      <a:pt x="140" y="0"/>
                    </a:lnTo>
                    <a:lnTo>
                      <a:pt x="116" y="39"/>
                    </a:lnTo>
                    <a:lnTo>
                      <a:pt x="95" y="80"/>
                    </a:lnTo>
                    <a:lnTo>
                      <a:pt x="75" y="123"/>
                    </a:lnTo>
                    <a:lnTo>
                      <a:pt x="59" y="164"/>
                    </a:lnTo>
                    <a:lnTo>
                      <a:pt x="43" y="207"/>
                    </a:lnTo>
                    <a:lnTo>
                      <a:pt x="31" y="249"/>
                    </a:lnTo>
                    <a:lnTo>
                      <a:pt x="17" y="249"/>
                    </a:lnTo>
                    <a:lnTo>
                      <a:pt x="0" y="251"/>
                    </a:lnTo>
                    <a:lnTo>
                      <a:pt x="8" y="298"/>
                    </a:lnTo>
                    <a:close/>
                    <a:moveTo>
                      <a:pt x="194" y="137"/>
                    </a:moveTo>
                    <a:lnTo>
                      <a:pt x="207" y="183"/>
                    </a:lnTo>
                    <a:lnTo>
                      <a:pt x="188" y="181"/>
                    </a:lnTo>
                    <a:lnTo>
                      <a:pt x="168" y="180"/>
                    </a:lnTo>
                    <a:lnTo>
                      <a:pt x="148" y="180"/>
                    </a:lnTo>
                    <a:lnTo>
                      <a:pt x="130" y="178"/>
                    </a:lnTo>
                    <a:lnTo>
                      <a:pt x="152" y="134"/>
                    </a:lnTo>
                    <a:lnTo>
                      <a:pt x="178" y="91"/>
                    </a:lnTo>
                    <a:lnTo>
                      <a:pt x="194" y="137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7" name="Freeform 19"/>
              <p:cNvSpPr>
                <a:spLocks/>
              </p:cNvSpPr>
              <p:nvPr/>
            </p:nvSpPr>
            <p:spPr bwMode="auto">
              <a:xfrm>
                <a:off x="5034" y="446"/>
                <a:ext cx="307" cy="375"/>
              </a:xfrm>
              <a:custGeom>
                <a:avLst/>
                <a:gdLst>
                  <a:gd name="T0" fmla="*/ 131 w 307"/>
                  <a:gd name="T1" fmla="*/ 0 h 375"/>
                  <a:gd name="T2" fmla="*/ 154 w 307"/>
                  <a:gd name="T3" fmla="*/ 7 h 375"/>
                  <a:gd name="T4" fmla="*/ 176 w 307"/>
                  <a:gd name="T5" fmla="*/ 14 h 375"/>
                  <a:gd name="T6" fmla="*/ 198 w 307"/>
                  <a:gd name="T7" fmla="*/ 22 h 375"/>
                  <a:gd name="T8" fmla="*/ 220 w 307"/>
                  <a:gd name="T9" fmla="*/ 30 h 375"/>
                  <a:gd name="T10" fmla="*/ 242 w 307"/>
                  <a:gd name="T11" fmla="*/ 38 h 375"/>
                  <a:gd name="T12" fmla="*/ 265 w 307"/>
                  <a:gd name="T13" fmla="*/ 48 h 375"/>
                  <a:gd name="T14" fmla="*/ 287 w 307"/>
                  <a:gd name="T15" fmla="*/ 57 h 375"/>
                  <a:gd name="T16" fmla="*/ 307 w 307"/>
                  <a:gd name="T17" fmla="*/ 67 h 375"/>
                  <a:gd name="T18" fmla="*/ 277 w 307"/>
                  <a:gd name="T19" fmla="*/ 108 h 375"/>
                  <a:gd name="T20" fmla="*/ 257 w 307"/>
                  <a:gd name="T21" fmla="*/ 100 h 375"/>
                  <a:gd name="T22" fmla="*/ 236 w 307"/>
                  <a:gd name="T23" fmla="*/ 90 h 375"/>
                  <a:gd name="T24" fmla="*/ 117 w 307"/>
                  <a:gd name="T25" fmla="*/ 266 h 375"/>
                  <a:gd name="T26" fmla="*/ 129 w 307"/>
                  <a:gd name="T27" fmla="*/ 272 h 375"/>
                  <a:gd name="T28" fmla="*/ 143 w 307"/>
                  <a:gd name="T29" fmla="*/ 278 h 375"/>
                  <a:gd name="T30" fmla="*/ 156 w 307"/>
                  <a:gd name="T31" fmla="*/ 283 h 375"/>
                  <a:gd name="T32" fmla="*/ 170 w 307"/>
                  <a:gd name="T33" fmla="*/ 289 h 375"/>
                  <a:gd name="T34" fmla="*/ 182 w 307"/>
                  <a:gd name="T35" fmla="*/ 297 h 375"/>
                  <a:gd name="T36" fmla="*/ 194 w 307"/>
                  <a:gd name="T37" fmla="*/ 303 h 375"/>
                  <a:gd name="T38" fmla="*/ 244 w 307"/>
                  <a:gd name="T39" fmla="*/ 247 h 375"/>
                  <a:gd name="T40" fmla="*/ 257 w 307"/>
                  <a:gd name="T41" fmla="*/ 255 h 375"/>
                  <a:gd name="T42" fmla="*/ 271 w 307"/>
                  <a:gd name="T43" fmla="*/ 262 h 375"/>
                  <a:gd name="T44" fmla="*/ 283 w 307"/>
                  <a:gd name="T45" fmla="*/ 270 h 375"/>
                  <a:gd name="T46" fmla="*/ 295 w 307"/>
                  <a:gd name="T47" fmla="*/ 278 h 375"/>
                  <a:gd name="T48" fmla="*/ 307 w 307"/>
                  <a:gd name="T49" fmla="*/ 286 h 375"/>
                  <a:gd name="T50" fmla="*/ 210 w 307"/>
                  <a:gd name="T51" fmla="*/ 375 h 375"/>
                  <a:gd name="T52" fmla="*/ 198 w 307"/>
                  <a:gd name="T53" fmla="*/ 367 h 375"/>
                  <a:gd name="T54" fmla="*/ 188 w 307"/>
                  <a:gd name="T55" fmla="*/ 359 h 375"/>
                  <a:gd name="T56" fmla="*/ 174 w 307"/>
                  <a:gd name="T57" fmla="*/ 352 h 375"/>
                  <a:gd name="T58" fmla="*/ 162 w 307"/>
                  <a:gd name="T59" fmla="*/ 345 h 375"/>
                  <a:gd name="T60" fmla="*/ 149 w 307"/>
                  <a:gd name="T61" fmla="*/ 338 h 375"/>
                  <a:gd name="T62" fmla="*/ 137 w 307"/>
                  <a:gd name="T63" fmla="*/ 332 h 375"/>
                  <a:gd name="T64" fmla="*/ 123 w 307"/>
                  <a:gd name="T65" fmla="*/ 324 h 375"/>
                  <a:gd name="T66" fmla="*/ 111 w 307"/>
                  <a:gd name="T67" fmla="*/ 319 h 375"/>
                  <a:gd name="T68" fmla="*/ 97 w 307"/>
                  <a:gd name="T69" fmla="*/ 313 h 375"/>
                  <a:gd name="T70" fmla="*/ 85 w 307"/>
                  <a:gd name="T71" fmla="*/ 307 h 375"/>
                  <a:gd name="T72" fmla="*/ 71 w 307"/>
                  <a:gd name="T73" fmla="*/ 302 h 375"/>
                  <a:gd name="T74" fmla="*/ 57 w 307"/>
                  <a:gd name="T75" fmla="*/ 296 h 375"/>
                  <a:gd name="T76" fmla="*/ 42 w 307"/>
                  <a:gd name="T77" fmla="*/ 291 h 375"/>
                  <a:gd name="T78" fmla="*/ 28 w 307"/>
                  <a:gd name="T79" fmla="*/ 286 h 375"/>
                  <a:gd name="T80" fmla="*/ 14 w 307"/>
                  <a:gd name="T81" fmla="*/ 281 h 375"/>
                  <a:gd name="T82" fmla="*/ 0 w 307"/>
                  <a:gd name="T83" fmla="*/ 278 h 375"/>
                  <a:gd name="T84" fmla="*/ 20 w 307"/>
                  <a:gd name="T85" fmla="*/ 232 h 375"/>
                  <a:gd name="T86" fmla="*/ 36 w 307"/>
                  <a:gd name="T87" fmla="*/ 237 h 375"/>
                  <a:gd name="T88" fmla="*/ 52 w 307"/>
                  <a:gd name="T89" fmla="*/ 242 h 375"/>
                  <a:gd name="T90" fmla="*/ 149 w 307"/>
                  <a:gd name="T91" fmla="*/ 59 h 375"/>
                  <a:gd name="T92" fmla="*/ 129 w 307"/>
                  <a:gd name="T93" fmla="*/ 52 h 375"/>
                  <a:gd name="T94" fmla="*/ 109 w 307"/>
                  <a:gd name="T95" fmla="*/ 46 h 375"/>
                  <a:gd name="T96" fmla="*/ 131 w 307"/>
                  <a:gd name="T97" fmla="*/ 0 h 3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07" h="375">
                    <a:moveTo>
                      <a:pt x="131" y="0"/>
                    </a:moveTo>
                    <a:lnTo>
                      <a:pt x="154" y="7"/>
                    </a:lnTo>
                    <a:lnTo>
                      <a:pt x="176" y="14"/>
                    </a:lnTo>
                    <a:lnTo>
                      <a:pt x="198" y="22"/>
                    </a:lnTo>
                    <a:lnTo>
                      <a:pt x="220" y="30"/>
                    </a:lnTo>
                    <a:lnTo>
                      <a:pt x="242" y="38"/>
                    </a:lnTo>
                    <a:lnTo>
                      <a:pt x="265" y="48"/>
                    </a:lnTo>
                    <a:lnTo>
                      <a:pt x="287" y="57"/>
                    </a:lnTo>
                    <a:lnTo>
                      <a:pt x="307" y="67"/>
                    </a:lnTo>
                    <a:lnTo>
                      <a:pt x="277" y="108"/>
                    </a:lnTo>
                    <a:lnTo>
                      <a:pt x="257" y="100"/>
                    </a:lnTo>
                    <a:lnTo>
                      <a:pt x="236" y="90"/>
                    </a:lnTo>
                    <a:lnTo>
                      <a:pt x="117" y="266"/>
                    </a:lnTo>
                    <a:lnTo>
                      <a:pt x="129" y="272"/>
                    </a:lnTo>
                    <a:lnTo>
                      <a:pt x="143" y="278"/>
                    </a:lnTo>
                    <a:lnTo>
                      <a:pt x="156" y="283"/>
                    </a:lnTo>
                    <a:lnTo>
                      <a:pt x="170" y="289"/>
                    </a:lnTo>
                    <a:lnTo>
                      <a:pt x="182" y="297"/>
                    </a:lnTo>
                    <a:lnTo>
                      <a:pt x="194" y="303"/>
                    </a:lnTo>
                    <a:lnTo>
                      <a:pt x="244" y="247"/>
                    </a:lnTo>
                    <a:lnTo>
                      <a:pt x="257" y="255"/>
                    </a:lnTo>
                    <a:lnTo>
                      <a:pt x="271" y="262"/>
                    </a:lnTo>
                    <a:lnTo>
                      <a:pt x="283" y="270"/>
                    </a:lnTo>
                    <a:lnTo>
                      <a:pt x="295" y="278"/>
                    </a:lnTo>
                    <a:lnTo>
                      <a:pt x="307" y="286"/>
                    </a:lnTo>
                    <a:lnTo>
                      <a:pt x="210" y="375"/>
                    </a:lnTo>
                    <a:lnTo>
                      <a:pt x="198" y="367"/>
                    </a:lnTo>
                    <a:lnTo>
                      <a:pt x="188" y="359"/>
                    </a:lnTo>
                    <a:lnTo>
                      <a:pt x="174" y="352"/>
                    </a:lnTo>
                    <a:lnTo>
                      <a:pt x="162" y="345"/>
                    </a:lnTo>
                    <a:lnTo>
                      <a:pt x="149" y="338"/>
                    </a:lnTo>
                    <a:lnTo>
                      <a:pt x="137" y="332"/>
                    </a:lnTo>
                    <a:lnTo>
                      <a:pt x="123" y="324"/>
                    </a:lnTo>
                    <a:lnTo>
                      <a:pt x="111" y="319"/>
                    </a:lnTo>
                    <a:lnTo>
                      <a:pt x="97" y="313"/>
                    </a:lnTo>
                    <a:lnTo>
                      <a:pt x="85" y="307"/>
                    </a:lnTo>
                    <a:lnTo>
                      <a:pt x="71" y="302"/>
                    </a:lnTo>
                    <a:lnTo>
                      <a:pt x="57" y="296"/>
                    </a:lnTo>
                    <a:lnTo>
                      <a:pt x="42" y="291"/>
                    </a:lnTo>
                    <a:lnTo>
                      <a:pt x="28" y="286"/>
                    </a:lnTo>
                    <a:lnTo>
                      <a:pt x="14" y="281"/>
                    </a:lnTo>
                    <a:lnTo>
                      <a:pt x="0" y="278"/>
                    </a:lnTo>
                    <a:lnTo>
                      <a:pt x="20" y="232"/>
                    </a:lnTo>
                    <a:lnTo>
                      <a:pt x="36" y="237"/>
                    </a:lnTo>
                    <a:lnTo>
                      <a:pt x="52" y="242"/>
                    </a:lnTo>
                    <a:lnTo>
                      <a:pt x="149" y="59"/>
                    </a:lnTo>
                    <a:lnTo>
                      <a:pt x="129" y="52"/>
                    </a:lnTo>
                    <a:lnTo>
                      <a:pt x="109" y="46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8" name="Freeform 20"/>
              <p:cNvSpPr>
                <a:spLocks noEditPoints="1"/>
              </p:cNvSpPr>
              <p:nvPr/>
            </p:nvSpPr>
            <p:spPr bwMode="auto">
              <a:xfrm>
                <a:off x="5272" y="620"/>
                <a:ext cx="340" cy="257"/>
              </a:xfrm>
              <a:custGeom>
                <a:avLst/>
                <a:gdLst>
                  <a:gd name="T0" fmla="*/ 162 w 340"/>
                  <a:gd name="T1" fmla="*/ 90 h 257"/>
                  <a:gd name="T2" fmla="*/ 69 w 340"/>
                  <a:gd name="T3" fmla="*/ 178 h 257"/>
                  <a:gd name="T4" fmla="*/ 81 w 340"/>
                  <a:gd name="T5" fmla="*/ 188 h 257"/>
                  <a:gd name="T6" fmla="*/ 91 w 340"/>
                  <a:gd name="T7" fmla="*/ 196 h 257"/>
                  <a:gd name="T8" fmla="*/ 101 w 340"/>
                  <a:gd name="T9" fmla="*/ 205 h 257"/>
                  <a:gd name="T10" fmla="*/ 219 w 340"/>
                  <a:gd name="T11" fmla="*/ 137 h 257"/>
                  <a:gd name="T12" fmla="*/ 340 w 340"/>
                  <a:gd name="T13" fmla="*/ 71 h 257"/>
                  <a:gd name="T14" fmla="*/ 326 w 340"/>
                  <a:gd name="T15" fmla="*/ 58 h 257"/>
                  <a:gd name="T16" fmla="*/ 312 w 340"/>
                  <a:gd name="T17" fmla="*/ 47 h 257"/>
                  <a:gd name="T18" fmla="*/ 297 w 340"/>
                  <a:gd name="T19" fmla="*/ 35 h 257"/>
                  <a:gd name="T20" fmla="*/ 283 w 340"/>
                  <a:gd name="T21" fmla="*/ 24 h 257"/>
                  <a:gd name="T22" fmla="*/ 269 w 340"/>
                  <a:gd name="T23" fmla="*/ 11 h 257"/>
                  <a:gd name="T24" fmla="*/ 253 w 340"/>
                  <a:gd name="T25" fmla="*/ 0 h 257"/>
                  <a:gd name="T26" fmla="*/ 162 w 340"/>
                  <a:gd name="T27" fmla="*/ 90 h 257"/>
                  <a:gd name="T28" fmla="*/ 0 w 340"/>
                  <a:gd name="T29" fmla="*/ 219 h 257"/>
                  <a:gd name="T30" fmla="*/ 10 w 340"/>
                  <a:gd name="T31" fmla="*/ 227 h 257"/>
                  <a:gd name="T32" fmla="*/ 19 w 340"/>
                  <a:gd name="T33" fmla="*/ 235 h 257"/>
                  <a:gd name="T34" fmla="*/ 29 w 340"/>
                  <a:gd name="T35" fmla="*/ 242 h 257"/>
                  <a:gd name="T36" fmla="*/ 37 w 340"/>
                  <a:gd name="T37" fmla="*/ 249 h 257"/>
                  <a:gd name="T38" fmla="*/ 47 w 340"/>
                  <a:gd name="T39" fmla="*/ 257 h 257"/>
                  <a:gd name="T40" fmla="*/ 93 w 340"/>
                  <a:gd name="T41" fmla="*/ 226 h 257"/>
                  <a:gd name="T42" fmla="*/ 83 w 340"/>
                  <a:gd name="T43" fmla="*/ 218 h 257"/>
                  <a:gd name="T44" fmla="*/ 73 w 340"/>
                  <a:gd name="T45" fmla="*/ 208 h 257"/>
                  <a:gd name="T46" fmla="*/ 63 w 340"/>
                  <a:gd name="T47" fmla="*/ 201 h 257"/>
                  <a:gd name="T48" fmla="*/ 53 w 340"/>
                  <a:gd name="T49" fmla="*/ 193 h 257"/>
                  <a:gd name="T50" fmla="*/ 43 w 340"/>
                  <a:gd name="T51" fmla="*/ 185 h 257"/>
                  <a:gd name="T52" fmla="*/ 0 w 340"/>
                  <a:gd name="T53" fmla="*/ 219 h 25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40" h="257">
                    <a:moveTo>
                      <a:pt x="162" y="90"/>
                    </a:moveTo>
                    <a:lnTo>
                      <a:pt x="69" y="178"/>
                    </a:lnTo>
                    <a:lnTo>
                      <a:pt x="81" y="188"/>
                    </a:lnTo>
                    <a:lnTo>
                      <a:pt x="91" y="196"/>
                    </a:lnTo>
                    <a:lnTo>
                      <a:pt x="101" y="205"/>
                    </a:lnTo>
                    <a:lnTo>
                      <a:pt x="219" y="137"/>
                    </a:lnTo>
                    <a:lnTo>
                      <a:pt x="340" y="71"/>
                    </a:lnTo>
                    <a:lnTo>
                      <a:pt x="326" y="58"/>
                    </a:lnTo>
                    <a:lnTo>
                      <a:pt x="312" y="47"/>
                    </a:lnTo>
                    <a:lnTo>
                      <a:pt x="297" y="35"/>
                    </a:lnTo>
                    <a:lnTo>
                      <a:pt x="283" y="24"/>
                    </a:lnTo>
                    <a:lnTo>
                      <a:pt x="269" y="11"/>
                    </a:lnTo>
                    <a:lnTo>
                      <a:pt x="253" y="0"/>
                    </a:lnTo>
                    <a:lnTo>
                      <a:pt x="162" y="90"/>
                    </a:lnTo>
                    <a:close/>
                    <a:moveTo>
                      <a:pt x="0" y="219"/>
                    </a:moveTo>
                    <a:lnTo>
                      <a:pt x="10" y="227"/>
                    </a:lnTo>
                    <a:lnTo>
                      <a:pt x="19" y="235"/>
                    </a:lnTo>
                    <a:lnTo>
                      <a:pt x="29" y="242"/>
                    </a:lnTo>
                    <a:lnTo>
                      <a:pt x="37" y="249"/>
                    </a:lnTo>
                    <a:lnTo>
                      <a:pt x="47" y="257"/>
                    </a:lnTo>
                    <a:lnTo>
                      <a:pt x="93" y="226"/>
                    </a:lnTo>
                    <a:lnTo>
                      <a:pt x="83" y="218"/>
                    </a:lnTo>
                    <a:lnTo>
                      <a:pt x="73" y="208"/>
                    </a:lnTo>
                    <a:lnTo>
                      <a:pt x="63" y="201"/>
                    </a:lnTo>
                    <a:lnTo>
                      <a:pt x="53" y="193"/>
                    </a:lnTo>
                    <a:lnTo>
                      <a:pt x="43" y="185"/>
                    </a:lnTo>
                    <a:lnTo>
                      <a:pt x="0" y="219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04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894910" y="3780236"/>
            <a:ext cx="809625" cy="401240"/>
          </a:xfrm>
          <a:prstGeom prst="actionButtonForwardNex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NEXT</a:t>
            </a:r>
            <a:endParaRPr lang="es-ES" altLang="es-E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70647">
            <a:off x="2820591" y="1518047"/>
            <a:ext cx="224194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8" descr="portero_esperand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31445" y="1672830"/>
            <a:ext cx="1288256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11" descr="goal-keep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062549">
            <a:off x="4349454" y="1411399"/>
            <a:ext cx="2168129" cy="138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2 Rectángulo redondeado"/>
          <p:cNvSpPr/>
          <p:nvPr/>
        </p:nvSpPr>
        <p:spPr>
          <a:xfrm>
            <a:off x="3562099" y="4324351"/>
            <a:ext cx="2762501" cy="750093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 </a:t>
            </a:r>
            <a:r>
              <a:rPr lang="es-ES_tradnl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like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rowing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 </a:t>
            </a:r>
            <a:r>
              <a:rPr lang="es-ES_tradnl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boat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6423422" y="4324351"/>
            <a:ext cx="2644378" cy="750093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No, I </a:t>
            </a:r>
            <a:r>
              <a:rPr lang="es-ES_tradnl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don’t</a:t>
            </a:r>
            <a:r>
              <a:rPr lang="es-ES_tradnl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990599" y="0"/>
            <a:ext cx="7187691" cy="65329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 smtClean="0">
                <a:solidFill>
                  <a:srgbClr val="FF0000"/>
                </a:solidFill>
                <a:latin typeface="Comic Sans MS" pitchFamily="66" charset="0"/>
              </a:rPr>
              <a:t>What</a:t>
            </a:r>
            <a:r>
              <a:rPr lang="es-ES_tradnl" sz="2800" b="1" dirty="0" smtClean="0">
                <a:solidFill>
                  <a:srgbClr val="FF0000"/>
                </a:solidFill>
                <a:latin typeface="Comic Sans MS" pitchFamily="66" charset="0"/>
              </a:rPr>
              <a:t> can </a:t>
            </a:r>
            <a:r>
              <a:rPr lang="es-ES_tradnl" sz="2800" b="1" dirty="0" err="1" smtClean="0">
                <a:solidFill>
                  <a:srgbClr val="FF0000"/>
                </a:solidFill>
                <a:latin typeface="Comic Sans MS" pitchFamily="66" charset="0"/>
              </a:rPr>
              <a:t>we</a:t>
            </a:r>
            <a:r>
              <a:rPr lang="es-ES_tradnl" sz="2800" b="1" dirty="0" smtClean="0">
                <a:solidFill>
                  <a:srgbClr val="FF0000"/>
                </a:solidFill>
                <a:latin typeface="Comic Sans MS" pitchFamily="66" charset="0"/>
              </a:rPr>
              <a:t> do </a:t>
            </a:r>
            <a:r>
              <a:rPr lang="es-ES_tradnl" sz="2800" b="1" dirty="0" err="1" smtClean="0">
                <a:solidFill>
                  <a:srgbClr val="FF0000"/>
                </a:solidFill>
                <a:latin typeface="Comic Sans MS" pitchFamily="66" charset="0"/>
              </a:rPr>
              <a:t>on</a:t>
            </a:r>
            <a:r>
              <a:rPr lang="es-ES_tradnl" sz="28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  <a:latin typeface="Comic Sans MS" pitchFamily="66" charset="0"/>
              </a:rPr>
              <a:t>holiday</a:t>
            </a:r>
            <a:r>
              <a:rPr lang="es-ES_tradnl" sz="2800" b="1" dirty="0" smtClean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es-E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2031208"/>
            <a:ext cx="1576388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8919" y="2033588"/>
            <a:ext cx="1577579" cy="2239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8" name="Picture 6" descr="Soccer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3868341"/>
            <a:ext cx="355997" cy="35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89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00371 L 0.25746 -0.531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745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371 L 0.25747 -0.53172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24966 -0.3284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694 L 0.25747 -0.53171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641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4104" grpId="0" animBg="1"/>
      <p:bldP spid="3" grpId="0" animBg="1"/>
      <p:bldP spid="3" grpId="1" animBg="1"/>
      <p:bldP spid="3" grpId="2" animBg="1"/>
      <p:bldP spid="27" grpId="0" animBg="1"/>
      <p:bldP spid="27" grpId="1" animBg="1"/>
      <p:bldP spid="2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0"/>
            <a:ext cx="9144000" cy="5163741"/>
            <a:chOff x="0" y="0"/>
            <a:chExt cx="5760" cy="4337"/>
          </a:xfrm>
        </p:grpSpPr>
        <p:sp>
          <p:nvSpPr>
            <p:cNvPr id="1846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205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  <p:sp>
          <p:nvSpPr>
            <p:cNvPr id="18462" name="Rectangle 4"/>
            <p:cNvSpPr>
              <a:spLocks noChangeArrowheads="1"/>
            </p:cNvSpPr>
            <p:nvPr/>
          </p:nvSpPr>
          <p:spPr bwMode="auto">
            <a:xfrm>
              <a:off x="0" y="1877"/>
              <a:ext cx="5760" cy="2460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</p:grpSp>
      <p:sp>
        <p:nvSpPr>
          <p:cNvPr id="36" name="35 Rectángulo"/>
          <p:cNvSpPr/>
          <p:nvPr/>
        </p:nvSpPr>
        <p:spPr>
          <a:xfrm>
            <a:off x="4248150" y="1815703"/>
            <a:ext cx="3752850" cy="432197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        NO TO  RACISM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1143000" y="1815703"/>
            <a:ext cx="3105150" cy="4321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FAIR PLAY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3892155" y="4115992"/>
            <a:ext cx="464344" cy="1297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V="1">
            <a:off x="1143000" y="2680098"/>
            <a:ext cx="6858000" cy="5357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4102" name="Picture 5" descr="Porterí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8820" y="573883"/>
            <a:ext cx="4959668" cy="2259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6740128" y="899638"/>
            <a:ext cx="1504712" cy="1704975"/>
            <a:chOff x="7020272" y="1009229"/>
            <a:chExt cx="1908299" cy="2273746"/>
          </a:xfrm>
        </p:grpSpPr>
        <p:pic>
          <p:nvPicPr>
            <p:cNvPr id="3084" name="Picture 12" descr="Aficionad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36186" y="1628475"/>
              <a:ext cx="1692385" cy="165450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55" name="Group 21"/>
            <p:cNvGrpSpPr>
              <a:grpSpLocks/>
            </p:cNvGrpSpPr>
            <p:nvPr/>
          </p:nvGrpSpPr>
          <p:grpSpPr bwMode="auto">
            <a:xfrm>
              <a:off x="7020272" y="1009229"/>
              <a:ext cx="1836291" cy="763587"/>
              <a:chOff x="4007" y="396"/>
              <a:chExt cx="1605" cy="481"/>
            </a:xfrm>
          </p:grpSpPr>
          <p:sp>
            <p:nvSpPr>
              <p:cNvPr id="18456" name="Freeform 16"/>
              <p:cNvSpPr>
                <a:spLocks/>
              </p:cNvSpPr>
              <p:nvPr/>
            </p:nvSpPr>
            <p:spPr bwMode="auto">
              <a:xfrm>
                <a:off x="4007" y="544"/>
                <a:ext cx="398" cy="318"/>
              </a:xfrm>
              <a:custGeom>
                <a:avLst/>
                <a:gdLst>
                  <a:gd name="T0" fmla="*/ 0 w 398"/>
                  <a:gd name="T1" fmla="*/ 169 h 318"/>
                  <a:gd name="T2" fmla="*/ 8 w 398"/>
                  <a:gd name="T3" fmla="*/ 128 h 318"/>
                  <a:gd name="T4" fmla="*/ 31 w 398"/>
                  <a:gd name="T5" fmla="*/ 93 h 318"/>
                  <a:gd name="T6" fmla="*/ 65 w 398"/>
                  <a:gd name="T7" fmla="*/ 68 h 318"/>
                  <a:gd name="T8" fmla="*/ 101 w 398"/>
                  <a:gd name="T9" fmla="*/ 44 h 318"/>
                  <a:gd name="T10" fmla="*/ 138 w 398"/>
                  <a:gd name="T11" fmla="*/ 22 h 318"/>
                  <a:gd name="T12" fmla="*/ 176 w 398"/>
                  <a:gd name="T13" fmla="*/ 0 h 318"/>
                  <a:gd name="T14" fmla="*/ 217 w 398"/>
                  <a:gd name="T15" fmla="*/ 0 h 318"/>
                  <a:gd name="T16" fmla="*/ 281 w 398"/>
                  <a:gd name="T17" fmla="*/ 55 h 318"/>
                  <a:gd name="T18" fmla="*/ 251 w 398"/>
                  <a:gd name="T19" fmla="*/ 71 h 318"/>
                  <a:gd name="T20" fmla="*/ 221 w 398"/>
                  <a:gd name="T21" fmla="*/ 87 h 318"/>
                  <a:gd name="T22" fmla="*/ 172 w 398"/>
                  <a:gd name="T23" fmla="*/ 62 h 318"/>
                  <a:gd name="T24" fmla="*/ 142 w 398"/>
                  <a:gd name="T25" fmla="*/ 81 h 318"/>
                  <a:gd name="T26" fmla="*/ 110 w 398"/>
                  <a:gd name="T27" fmla="*/ 101 h 318"/>
                  <a:gd name="T28" fmla="*/ 81 w 398"/>
                  <a:gd name="T29" fmla="*/ 123 h 318"/>
                  <a:gd name="T30" fmla="*/ 269 w 398"/>
                  <a:gd name="T31" fmla="*/ 258 h 318"/>
                  <a:gd name="T32" fmla="*/ 291 w 398"/>
                  <a:gd name="T33" fmla="*/ 242 h 318"/>
                  <a:gd name="T34" fmla="*/ 316 w 398"/>
                  <a:gd name="T35" fmla="*/ 226 h 318"/>
                  <a:gd name="T36" fmla="*/ 275 w 398"/>
                  <a:gd name="T37" fmla="*/ 166 h 318"/>
                  <a:gd name="T38" fmla="*/ 251 w 398"/>
                  <a:gd name="T39" fmla="*/ 182 h 318"/>
                  <a:gd name="T40" fmla="*/ 198 w 398"/>
                  <a:gd name="T41" fmla="*/ 153 h 318"/>
                  <a:gd name="T42" fmla="*/ 229 w 398"/>
                  <a:gd name="T43" fmla="*/ 134 h 318"/>
                  <a:gd name="T44" fmla="*/ 261 w 398"/>
                  <a:gd name="T45" fmla="*/ 115 h 318"/>
                  <a:gd name="T46" fmla="*/ 293 w 398"/>
                  <a:gd name="T47" fmla="*/ 98 h 318"/>
                  <a:gd name="T48" fmla="*/ 398 w 398"/>
                  <a:gd name="T49" fmla="*/ 204 h 318"/>
                  <a:gd name="T50" fmla="*/ 392 w 398"/>
                  <a:gd name="T51" fmla="*/ 231 h 318"/>
                  <a:gd name="T52" fmla="*/ 376 w 398"/>
                  <a:gd name="T53" fmla="*/ 251 h 318"/>
                  <a:gd name="T54" fmla="*/ 352 w 398"/>
                  <a:gd name="T55" fmla="*/ 265 h 318"/>
                  <a:gd name="T56" fmla="*/ 330 w 398"/>
                  <a:gd name="T57" fmla="*/ 280 h 318"/>
                  <a:gd name="T58" fmla="*/ 308 w 398"/>
                  <a:gd name="T59" fmla="*/ 295 h 318"/>
                  <a:gd name="T60" fmla="*/ 287 w 398"/>
                  <a:gd name="T61" fmla="*/ 313 h 318"/>
                  <a:gd name="T62" fmla="*/ 247 w 398"/>
                  <a:gd name="T63" fmla="*/ 316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98" h="318">
                    <a:moveTo>
                      <a:pt x="227" y="318"/>
                    </a:moveTo>
                    <a:lnTo>
                      <a:pt x="0" y="169"/>
                    </a:lnTo>
                    <a:lnTo>
                      <a:pt x="4" y="149"/>
                    </a:lnTo>
                    <a:lnTo>
                      <a:pt x="8" y="128"/>
                    </a:lnTo>
                    <a:lnTo>
                      <a:pt x="15" y="108"/>
                    </a:lnTo>
                    <a:lnTo>
                      <a:pt x="31" y="93"/>
                    </a:lnTo>
                    <a:lnTo>
                      <a:pt x="49" y="81"/>
                    </a:lnTo>
                    <a:lnTo>
                      <a:pt x="65" y="68"/>
                    </a:lnTo>
                    <a:lnTo>
                      <a:pt x="83" y="57"/>
                    </a:lnTo>
                    <a:lnTo>
                      <a:pt x="101" y="44"/>
                    </a:lnTo>
                    <a:lnTo>
                      <a:pt x="120" y="33"/>
                    </a:lnTo>
                    <a:lnTo>
                      <a:pt x="138" y="22"/>
                    </a:lnTo>
                    <a:lnTo>
                      <a:pt x="156" y="11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7" y="0"/>
                    </a:lnTo>
                    <a:lnTo>
                      <a:pt x="237" y="0"/>
                    </a:lnTo>
                    <a:lnTo>
                      <a:pt x="281" y="55"/>
                    </a:lnTo>
                    <a:lnTo>
                      <a:pt x="265" y="63"/>
                    </a:lnTo>
                    <a:lnTo>
                      <a:pt x="251" y="71"/>
                    </a:lnTo>
                    <a:lnTo>
                      <a:pt x="235" y="79"/>
                    </a:lnTo>
                    <a:lnTo>
                      <a:pt x="221" y="87"/>
                    </a:lnTo>
                    <a:lnTo>
                      <a:pt x="207" y="97"/>
                    </a:lnTo>
                    <a:lnTo>
                      <a:pt x="172" y="62"/>
                    </a:lnTo>
                    <a:lnTo>
                      <a:pt x="156" y="71"/>
                    </a:lnTo>
                    <a:lnTo>
                      <a:pt x="142" y="81"/>
                    </a:lnTo>
                    <a:lnTo>
                      <a:pt x="126" y="92"/>
                    </a:lnTo>
                    <a:lnTo>
                      <a:pt x="110" y="101"/>
                    </a:lnTo>
                    <a:lnTo>
                      <a:pt x="95" y="112"/>
                    </a:lnTo>
                    <a:lnTo>
                      <a:pt x="81" y="123"/>
                    </a:lnTo>
                    <a:lnTo>
                      <a:pt x="259" y="265"/>
                    </a:lnTo>
                    <a:lnTo>
                      <a:pt x="269" y="258"/>
                    </a:lnTo>
                    <a:lnTo>
                      <a:pt x="281" y="250"/>
                    </a:lnTo>
                    <a:lnTo>
                      <a:pt x="291" y="242"/>
                    </a:lnTo>
                    <a:lnTo>
                      <a:pt x="304" y="234"/>
                    </a:lnTo>
                    <a:lnTo>
                      <a:pt x="316" y="226"/>
                    </a:lnTo>
                    <a:lnTo>
                      <a:pt x="328" y="220"/>
                    </a:lnTo>
                    <a:lnTo>
                      <a:pt x="275" y="166"/>
                    </a:lnTo>
                    <a:lnTo>
                      <a:pt x="263" y="174"/>
                    </a:lnTo>
                    <a:lnTo>
                      <a:pt x="251" y="182"/>
                    </a:lnTo>
                    <a:lnTo>
                      <a:pt x="239" y="190"/>
                    </a:lnTo>
                    <a:lnTo>
                      <a:pt x="198" y="153"/>
                    </a:lnTo>
                    <a:lnTo>
                      <a:pt x="215" y="144"/>
                    </a:lnTo>
                    <a:lnTo>
                      <a:pt x="229" y="134"/>
                    </a:lnTo>
                    <a:lnTo>
                      <a:pt x="245" y="125"/>
                    </a:lnTo>
                    <a:lnTo>
                      <a:pt x="261" y="115"/>
                    </a:lnTo>
                    <a:lnTo>
                      <a:pt x="277" y="108"/>
                    </a:lnTo>
                    <a:lnTo>
                      <a:pt x="293" y="98"/>
                    </a:lnTo>
                    <a:lnTo>
                      <a:pt x="310" y="90"/>
                    </a:lnTo>
                    <a:lnTo>
                      <a:pt x="398" y="204"/>
                    </a:lnTo>
                    <a:lnTo>
                      <a:pt x="394" y="217"/>
                    </a:lnTo>
                    <a:lnTo>
                      <a:pt x="392" y="231"/>
                    </a:lnTo>
                    <a:lnTo>
                      <a:pt x="388" y="243"/>
                    </a:lnTo>
                    <a:lnTo>
                      <a:pt x="376" y="251"/>
                    </a:lnTo>
                    <a:lnTo>
                      <a:pt x="364" y="258"/>
                    </a:lnTo>
                    <a:lnTo>
                      <a:pt x="352" y="265"/>
                    </a:lnTo>
                    <a:lnTo>
                      <a:pt x="342" y="272"/>
                    </a:lnTo>
                    <a:lnTo>
                      <a:pt x="330" y="280"/>
                    </a:lnTo>
                    <a:lnTo>
                      <a:pt x="318" y="288"/>
                    </a:lnTo>
                    <a:lnTo>
                      <a:pt x="308" y="295"/>
                    </a:lnTo>
                    <a:lnTo>
                      <a:pt x="297" y="303"/>
                    </a:lnTo>
                    <a:lnTo>
                      <a:pt x="287" y="313"/>
                    </a:lnTo>
                    <a:lnTo>
                      <a:pt x="267" y="314"/>
                    </a:lnTo>
                    <a:lnTo>
                      <a:pt x="247" y="316"/>
                    </a:lnTo>
                    <a:lnTo>
                      <a:pt x="227" y="318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7" name="Freeform 17"/>
              <p:cNvSpPr>
                <a:spLocks noEditPoints="1"/>
              </p:cNvSpPr>
              <p:nvPr/>
            </p:nvSpPr>
            <p:spPr bwMode="auto">
              <a:xfrm>
                <a:off x="4296" y="421"/>
                <a:ext cx="358" cy="322"/>
              </a:xfrm>
              <a:custGeom>
                <a:avLst/>
                <a:gdLst>
                  <a:gd name="T0" fmla="*/ 162 w 358"/>
                  <a:gd name="T1" fmla="*/ 313 h 322"/>
                  <a:gd name="T2" fmla="*/ 182 w 358"/>
                  <a:gd name="T3" fmla="*/ 317 h 322"/>
                  <a:gd name="T4" fmla="*/ 200 w 358"/>
                  <a:gd name="T5" fmla="*/ 322 h 322"/>
                  <a:gd name="T6" fmla="*/ 213 w 358"/>
                  <a:gd name="T7" fmla="*/ 317 h 322"/>
                  <a:gd name="T8" fmla="*/ 227 w 358"/>
                  <a:gd name="T9" fmla="*/ 313 h 322"/>
                  <a:gd name="T10" fmla="*/ 239 w 358"/>
                  <a:gd name="T11" fmla="*/ 308 h 322"/>
                  <a:gd name="T12" fmla="*/ 253 w 358"/>
                  <a:gd name="T13" fmla="*/ 303 h 322"/>
                  <a:gd name="T14" fmla="*/ 267 w 358"/>
                  <a:gd name="T15" fmla="*/ 300 h 322"/>
                  <a:gd name="T16" fmla="*/ 281 w 358"/>
                  <a:gd name="T17" fmla="*/ 295 h 322"/>
                  <a:gd name="T18" fmla="*/ 295 w 358"/>
                  <a:gd name="T19" fmla="*/ 292 h 322"/>
                  <a:gd name="T20" fmla="*/ 310 w 358"/>
                  <a:gd name="T21" fmla="*/ 289 h 322"/>
                  <a:gd name="T22" fmla="*/ 324 w 358"/>
                  <a:gd name="T23" fmla="*/ 286 h 322"/>
                  <a:gd name="T24" fmla="*/ 334 w 358"/>
                  <a:gd name="T25" fmla="*/ 273 h 322"/>
                  <a:gd name="T26" fmla="*/ 346 w 358"/>
                  <a:gd name="T27" fmla="*/ 261 h 322"/>
                  <a:gd name="T28" fmla="*/ 358 w 358"/>
                  <a:gd name="T29" fmla="*/ 248 h 322"/>
                  <a:gd name="T30" fmla="*/ 301 w 358"/>
                  <a:gd name="T31" fmla="*/ 21 h 322"/>
                  <a:gd name="T32" fmla="*/ 277 w 358"/>
                  <a:gd name="T33" fmla="*/ 13 h 322"/>
                  <a:gd name="T34" fmla="*/ 253 w 358"/>
                  <a:gd name="T35" fmla="*/ 6 h 322"/>
                  <a:gd name="T36" fmla="*/ 229 w 358"/>
                  <a:gd name="T37" fmla="*/ 0 h 322"/>
                  <a:gd name="T38" fmla="*/ 209 w 358"/>
                  <a:gd name="T39" fmla="*/ 5 h 322"/>
                  <a:gd name="T40" fmla="*/ 186 w 358"/>
                  <a:gd name="T41" fmla="*/ 9 h 322"/>
                  <a:gd name="T42" fmla="*/ 164 w 358"/>
                  <a:gd name="T43" fmla="*/ 16 h 322"/>
                  <a:gd name="T44" fmla="*/ 144 w 358"/>
                  <a:gd name="T45" fmla="*/ 21 h 322"/>
                  <a:gd name="T46" fmla="*/ 124 w 358"/>
                  <a:gd name="T47" fmla="*/ 27 h 322"/>
                  <a:gd name="T48" fmla="*/ 101 w 358"/>
                  <a:gd name="T49" fmla="*/ 33 h 322"/>
                  <a:gd name="T50" fmla="*/ 81 w 358"/>
                  <a:gd name="T51" fmla="*/ 39 h 322"/>
                  <a:gd name="T52" fmla="*/ 61 w 358"/>
                  <a:gd name="T53" fmla="*/ 46 h 322"/>
                  <a:gd name="T54" fmla="*/ 41 w 358"/>
                  <a:gd name="T55" fmla="*/ 54 h 322"/>
                  <a:gd name="T56" fmla="*/ 27 w 358"/>
                  <a:gd name="T57" fmla="*/ 71 h 322"/>
                  <a:gd name="T58" fmla="*/ 12 w 358"/>
                  <a:gd name="T59" fmla="*/ 88 h 322"/>
                  <a:gd name="T60" fmla="*/ 0 w 358"/>
                  <a:gd name="T61" fmla="*/ 106 h 322"/>
                  <a:gd name="T62" fmla="*/ 144 w 358"/>
                  <a:gd name="T63" fmla="*/ 308 h 322"/>
                  <a:gd name="T64" fmla="*/ 162 w 358"/>
                  <a:gd name="T65" fmla="*/ 313 h 322"/>
                  <a:gd name="T66" fmla="*/ 283 w 358"/>
                  <a:gd name="T67" fmla="*/ 245 h 322"/>
                  <a:gd name="T68" fmla="*/ 269 w 358"/>
                  <a:gd name="T69" fmla="*/ 248 h 322"/>
                  <a:gd name="T70" fmla="*/ 255 w 358"/>
                  <a:gd name="T71" fmla="*/ 253 h 322"/>
                  <a:gd name="T72" fmla="*/ 241 w 358"/>
                  <a:gd name="T73" fmla="*/ 256 h 322"/>
                  <a:gd name="T74" fmla="*/ 227 w 358"/>
                  <a:gd name="T75" fmla="*/ 261 h 322"/>
                  <a:gd name="T76" fmla="*/ 213 w 358"/>
                  <a:gd name="T77" fmla="*/ 264 h 322"/>
                  <a:gd name="T78" fmla="*/ 198 w 358"/>
                  <a:gd name="T79" fmla="*/ 268 h 322"/>
                  <a:gd name="T80" fmla="*/ 97 w 358"/>
                  <a:gd name="T81" fmla="*/ 87 h 322"/>
                  <a:gd name="T82" fmla="*/ 116 w 358"/>
                  <a:gd name="T83" fmla="*/ 81 h 322"/>
                  <a:gd name="T84" fmla="*/ 136 w 358"/>
                  <a:gd name="T85" fmla="*/ 74 h 322"/>
                  <a:gd name="T86" fmla="*/ 154 w 358"/>
                  <a:gd name="T87" fmla="*/ 69 h 322"/>
                  <a:gd name="T88" fmla="*/ 172 w 358"/>
                  <a:gd name="T89" fmla="*/ 63 h 322"/>
                  <a:gd name="T90" fmla="*/ 192 w 358"/>
                  <a:gd name="T91" fmla="*/ 58 h 322"/>
                  <a:gd name="T92" fmla="*/ 211 w 358"/>
                  <a:gd name="T93" fmla="*/ 54 h 322"/>
                  <a:gd name="T94" fmla="*/ 283 w 358"/>
                  <a:gd name="T95" fmla="*/ 245 h 3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58" h="322">
                    <a:moveTo>
                      <a:pt x="162" y="313"/>
                    </a:moveTo>
                    <a:lnTo>
                      <a:pt x="182" y="317"/>
                    </a:lnTo>
                    <a:lnTo>
                      <a:pt x="200" y="322"/>
                    </a:lnTo>
                    <a:lnTo>
                      <a:pt x="213" y="317"/>
                    </a:lnTo>
                    <a:lnTo>
                      <a:pt x="227" y="313"/>
                    </a:lnTo>
                    <a:lnTo>
                      <a:pt x="239" y="308"/>
                    </a:lnTo>
                    <a:lnTo>
                      <a:pt x="253" y="303"/>
                    </a:lnTo>
                    <a:lnTo>
                      <a:pt x="267" y="300"/>
                    </a:lnTo>
                    <a:lnTo>
                      <a:pt x="281" y="295"/>
                    </a:lnTo>
                    <a:lnTo>
                      <a:pt x="295" y="292"/>
                    </a:lnTo>
                    <a:lnTo>
                      <a:pt x="310" y="289"/>
                    </a:lnTo>
                    <a:lnTo>
                      <a:pt x="324" y="286"/>
                    </a:lnTo>
                    <a:lnTo>
                      <a:pt x="334" y="273"/>
                    </a:lnTo>
                    <a:lnTo>
                      <a:pt x="346" y="261"/>
                    </a:lnTo>
                    <a:lnTo>
                      <a:pt x="358" y="248"/>
                    </a:lnTo>
                    <a:lnTo>
                      <a:pt x="301" y="21"/>
                    </a:lnTo>
                    <a:lnTo>
                      <a:pt x="277" y="13"/>
                    </a:lnTo>
                    <a:lnTo>
                      <a:pt x="253" y="6"/>
                    </a:lnTo>
                    <a:lnTo>
                      <a:pt x="229" y="0"/>
                    </a:lnTo>
                    <a:lnTo>
                      <a:pt x="209" y="5"/>
                    </a:lnTo>
                    <a:lnTo>
                      <a:pt x="186" y="9"/>
                    </a:lnTo>
                    <a:lnTo>
                      <a:pt x="164" y="16"/>
                    </a:lnTo>
                    <a:lnTo>
                      <a:pt x="144" y="21"/>
                    </a:lnTo>
                    <a:lnTo>
                      <a:pt x="124" y="27"/>
                    </a:lnTo>
                    <a:lnTo>
                      <a:pt x="101" y="33"/>
                    </a:lnTo>
                    <a:lnTo>
                      <a:pt x="81" y="39"/>
                    </a:lnTo>
                    <a:lnTo>
                      <a:pt x="61" y="46"/>
                    </a:lnTo>
                    <a:lnTo>
                      <a:pt x="41" y="54"/>
                    </a:lnTo>
                    <a:lnTo>
                      <a:pt x="27" y="71"/>
                    </a:lnTo>
                    <a:lnTo>
                      <a:pt x="12" y="88"/>
                    </a:lnTo>
                    <a:lnTo>
                      <a:pt x="0" y="106"/>
                    </a:lnTo>
                    <a:lnTo>
                      <a:pt x="144" y="308"/>
                    </a:lnTo>
                    <a:lnTo>
                      <a:pt x="162" y="313"/>
                    </a:lnTo>
                    <a:close/>
                    <a:moveTo>
                      <a:pt x="283" y="245"/>
                    </a:moveTo>
                    <a:lnTo>
                      <a:pt x="269" y="248"/>
                    </a:lnTo>
                    <a:lnTo>
                      <a:pt x="255" y="253"/>
                    </a:lnTo>
                    <a:lnTo>
                      <a:pt x="241" y="256"/>
                    </a:lnTo>
                    <a:lnTo>
                      <a:pt x="227" y="261"/>
                    </a:lnTo>
                    <a:lnTo>
                      <a:pt x="213" y="264"/>
                    </a:lnTo>
                    <a:lnTo>
                      <a:pt x="198" y="268"/>
                    </a:lnTo>
                    <a:lnTo>
                      <a:pt x="97" y="87"/>
                    </a:lnTo>
                    <a:lnTo>
                      <a:pt x="116" y="81"/>
                    </a:lnTo>
                    <a:lnTo>
                      <a:pt x="136" y="74"/>
                    </a:lnTo>
                    <a:lnTo>
                      <a:pt x="154" y="69"/>
                    </a:lnTo>
                    <a:lnTo>
                      <a:pt x="172" y="63"/>
                    </a:lnTo>
                    <a:lnTo>
                      <a:pt x="192" y="58"/>
                    </a:lnTo>
                    <a:lnTo>
                      <a:pt x="211" y="54"/>
                    </a:lnTo>
                    <a:lnTo>
                      <a:pt x="283" y="245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8" name="Freeform 18"/>
              <p:cNvSpPr>
                <a:spLocks noEditPoints="1"/>
              </p:cNvSpPr>
              <p:nvPr/>
            </p:nvSpPr>
            <p:spPr bwMode="auto">
              <a:xfrm>
                <a:off x="4690" y="396"/>
                <a:ext cx="325" cy="319"/>
              </a:xfrm>
              <a:custGeom>
                <a:avLst/>
                <a:gdLst>
                  <a:gd name="T0" fmla="*/ 25 w 326"/>
                  <a:gd name="T1" fmla="*/ 297 h 319"/>
                  <a:gd name="T2" fmla="*/ 57 w 326"/>
                  <a:gd name="T3" fmla="*/ 295 h 319"/>
                  <a:gd name="T4" fmla="*/ 89 w 326"/>
                  <a:gd name="T5" fmla="*/ 293 h 319"/>
                  <a:gd name="T6" fmla="*/ 120 w 326"/>
                  <a:gd name="T7" fmla="*/ 293 h 319"/>
                  <a:gd name="T8" fmla="*/ 138 w 326"/>
                  <a:gd name="T9" fmla="*/ 246 h 319"/>
                  <a:gd name="T10" fmla="*/ 112 w 326"/>
                  <a:gd name="T11" fmla="*/ 246 h 319"/>
                  <a:gd name="T12" fmla="*/ 108 w 326"/>
                  <a:gd name="T13" fmla="*/ 226 h 319"/>
                  <a:gd name="T14" fmla="*/ 140 w 326"/>
                  <a:gd name="T15" fmla="*/ 227 h 319"/>
                  <a:gd name="T16" fmla="*/ 165 w 326"/>
                  <a:gd name="T17" fmla="*/ 229 h 319"/>
                  <a:gd name="T18" fmla="*/ 197 w 326"/>
                  <a:gd name="T19" fmla="*/ 230 h 319"/>
                  <a:gd name="T20" fmla="*/ 218 w 326"/>
                  <a:gd name="T21" fmla="*/ 252 h 319"/>
                  <a:gd name="T22" fmla="*/ 181 w 326"/>
                  <a:gd name="T23" fmla="*/ 249 h 319"/>
                  <a:gd name="T24" fmla="*/ 189 w 326"/>
                  <a:gd name="T25" fmla="*/ 298 h 319"/>
                  <a:gd name="T26" fmla="*/ 218 w 326"/>
                  <a:gd name="T27" fmla="*/ 301 h 319"/>
                  <a:gd name="T28" fmla="*/ 246 w 326"/>
                  <a:gd name="T29" fmla="*/ 306 h 319"/>
                  <a:gd name="T30" fmla="*/ 274 w 326"/>
                  <a:gd name="T31" fmla="*/ 312 h 319"/>
                  <a:gd name="T32" fmla="*/ 303 w 326"/>
                  <a:gd name="T33" fmla="*/ 319 h 319"/>
                  <a:gd name="T34" fmla="*/ 303 w 326"/>
                  <a:gd name="T35" fmla="*/ 268 h 319"/>
                  <a:gd name="T36" fmla="*/ 282 w 326"/>
                  <a:gd name="T37" fmla="*/ 221 h 319"/>
                  <a:gd name="T38" fmla="*/ 266 w 326"/>
                  <a:gd name="T39" fmla="*/ 136 h 319"/>
                  <a:gd name="T40" fmla="*/ 244 w 326"/>
                  <a:gd name="T41" fmla="*/ 47 h 319"/>
                  <a:gd name="T42" fmla="*/ 204 w 326"/>
                  <a:gd name="T43" fmla="*/ 3 h 319"/>
                  <a:gd name="T44" fmla="*/ 162 w 326"/>
                  <a:gd name="T45" fmla="*/ 0 h 319"/>
                  <a:gd name="T46" fmla="*/ 116 w 326"/>
                  <a:gd name="T47" fmla="*/ 39 h 319"/>
                  <a:gd name="T48" fmla="*/ 75 w 326"/>
                  <a:gd name="T49" fmla="*/ 123 h 319"/>
                  <a:gd name="T50" fmla="*/ 43 w 326"/>
                  <a:gd name="T51" fmla="*/ 207 h 319"/>
                  <a:gd name="T52" fmla="*/ 17 w 326"/>
                  <a:gd name="T53" fmla="*/ 249 h 319"/>
                  <a:gd name="T54" fmla="*/ 8 w 326"/>
                  <a:gd name="T55" fmla="*/ 298 h 319"/>
                  <a:gd name="T56" fmla="*/ 202 w 326"/>
                  <a:gd name="T57" fmla="*/ 183 h 319"/>
                  <a:gd name="T58" fmla="*/ 163 w 326"/>
                  <a:gd name="T59" fmla="*/ 180 h 319"/>
                  <a:gd name="T60" fmla="*/ 130 w 326"/>
                  <a:gd name="T61" fmla="*/ 178 h 319"/>
                  <a:gd name="T62" fmla="*/ 173 w 326"/>
                  <a:gd name="T63" fmla="*/ 91 h 3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6" h="319">
                    <a:moveTo>
                      <a:pt x="8" y="298"/>
                    </a:moveTo>
                    <a:lnTo>
                      <a:pt x="25" y="297"/>
                    </a:lnTo>
                    <a:lnTo>
                      <a:pt x="41" y="297"/>
                    </a:lnTo>
                    <a:lnTo>
                      <a:pt x="57" y="295"/>
                    </a:lnTo>
                    <a:lnTo>
                      <a:pt x="73" y="295"/>
                    </a:lnTo>
                    <a:lnTo>
                      <a:pt x="89" y="293"/>
                    </a:lnTo>
                    <a:lnTo>
                      <a:pt x="103" y="293"/>
                    </a:lnTo>
                    <a:lnTo>
                      <a:pt x="120" y="293"/>
                    </a:lnTo>
                    <a:lnTo>
                      <a:pt x="136" y="295"/>
                    </a:lnTo>
                    <a:lnTo>
                      <a:pt x="138" y="246"/>
                    </a:lnTo>
                    <a:lnTo>
                      <a:pt x="126" y="246"/>
                    </a:lnTo>
                    <a:lnTo>
                      <a:pt x="112" y="246"/>
                    </a:lnTo>
                    <a:lnTo>
                      <a:pt x="101" y="246"/>
                    </a:lnTo>
                    <a:lnTo>
                      <a:pt x="108" y="226"/>
                    </a:lnTo>
                    <a:lnTo>
                      <a:pt x="124" y="226"/>
                    </a:lnTo>
                    <a:lnTo>
                      <a:pt x="140" y="227"/>
                    </a:lnTo>
                    <a:lnTo>
                      <a:pt x="156" y="227"/>
                    </a:lnTo>
                    <a:lnTo>
                      <a:pt x="170" y="229"/>
                    </a:lnTo>
                    <a:lnTo>
                      <a:pt x="186" y="229"/>
                    </a:lnTo>
                    <a:lnTo>
                      <a:pt x="202" y="230"/>
                    </a:lnTo>
                    <a:lnTo>
                      <a:pt x="219" y="232"/>
                    </a:lnTo>
                    <a:lnTo>
                      <a:pt x="223" y="252"/>
                    </a:lnTo>
                    <a:lnTo>
                      <a:pt x="205" y="251"/>
                    </a:lnTo>
                    <a:lnTo>
                      <a:pt x="186" y="249"/>
                    </a:lnTo>
                    <a:lnTo>
                      <a:pt x="180" y="297"/>
                    </a:lnTo>
                    <a:lnTo>
                      <a:pt x="194" y="298"/>
                    </a:lnTo>
                    <a:lnTo>
                      <a:pt x="209" y="300"/>
                    </a:lnTo>
                    <a:lnTo>
                      <a:pt x="223" y="301"/>
                    </a:lnTo>
                    <a:lnTo>
                      <a:pt x="237" y="305"/>
                    </a:lnTo>
                    <a:lnTo>
                      <a:pt x="251" y="306"/>
                    </a:lnTo>
                    <a:lnTo>
                      <a:pt x="265" y="309"/>
                    </a:lnTo>
                    <a:lnTo>
                      <a:pt x="279" y="312"/>
                    </a:lnTo>
                    <a:lnTo>
                      <a:pt x="293" y="314"/>
                    </a:lnTo>
                    <a:lnTo>
                      <a:pt x="308" y="319"/>
                    </a:lnTo>
                    <a:lnTo>
                      <a:pt x="326" y="271"/>
                    </a:lnTo>
                    <a:lnTo>
                      <a:pt x="308" y="268"/>
                    </a:lnTo>
                    <a:lnTo>
                      <a:pt x="291" y="265"/>
                    </a:lnTo>
                    <a:lnTo>
                      <a:pt x="287" y="221"/>
                    </a:lnTo>
                    <a:lnTo>
                      <a:pt x="281" y="178"/>
                    </a:lnTo>
                    <a:lnTo>
                      <a:pt x="271" y="136"/>
                    </a:lnTo>
                    <a:lnTo>
                      <a:pt x="261" y="91"/>
                    </a:lnTo>
                    <a:lnTo>
                      <a:pt x="249" y="47"/>
                    </a:lnTo>
                    <a:lnTo>
                      <a:pt x="233" y="4"/>
                    </a:lnTo>
                    <a:lnTo>
                      <a:pt x="209" y="3"/>
                    </a:lnTo>
                    <a:lnTo>
                      <a:pt x="186" y="1"/>
                    </a:lnTo>
                    <a:lnTo>
                      <a:pt x="162" y="0"/>
                    </a:lnTo>
                    <a:lnTo>
                      <a:pt x="140" y="0"/>
                    </a:lnTo>
                    <a:lnTo>
                      <a:pt x="116" y="39"/>
                    </a:lnTo>
                    <a:lnTo>
                      <a:pt x="95" y="80"/>
                    </a:lnTo>
                    <a:lnTo>
                      <a:pt x="75" y="123"/>
                    </a:lnTo>
                    <a:lnTo>
                      <a:pt x="59" y="164"/>
                    </a:lnTo>
                    <a:lnTo>
                      <a:pt x="43" y="207"/>
                    </a:lnTo>
                    <a:lnTo>
                      <a:pt x="31" y="249"/>
                    </a:lnTo>
                    <a:lnTo>
                      <a:pt x="17" y="249"/>
                    </a:lnTo>
                    <a:lnTo>
                      <a:pt x="0" y="251"/>
                    </a:lnTo>
                    <a:lnTo>
                      <a:pt x="8" y="298"/>
                    </a:lnTo>
                    <a:close/>
                    <a:moveTo>
                      <a:pt x="194" y="137"/>
                    </a:moveTo>
                    <a:lnTo>
                      <a:pt x="207" y="183"/>
                    </a:lnTo>
                    <a:lnTo>
                      <a:pt x="188" y="181"/>
                    </a:lnTo>
                    <a:lnTo>
                      <a:pt x="168" y="180"/>
                    </a:lnTo>
                    <a:lnTo>
                      <a:pt x="148" y="180"/>
                    </a:lnTo>
                    <a:lnTo>
                      <a:pt x="130" y="178"/>
                    </a:lnTo>
                    <a:lnTo>
                      <a:pt x="152" y="134"/>
                    </a:lnTo>
                    <a:lnTo>
                      <a:pt x="178" y="91"/>
                    </a:lnTo>
                    <a:lnTo>
                      <a:pt x="194" y="137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9" name="Freeform 19"/>
              <p:cNvSpPr>
                <a:spLocks/>
              </p:cNvSpPr>
              <p:nvPr/>
            </p:nvSpPr>
            <p:spPr bwMode="auto">
              <a:xfrm>
                <a:off x="5034" y="446"/>
                <a:ext cx="307" cy="375"/>
              </a:xfrm>
              <a:custGeom>
                <a:avLst/>
                <a:gdLst>
                  <a:gd name="T0" fmla="*/ 131 w 307"/>
                  <a:gd name="T1" fmla="*/ 0 h 375"/>
                  <a:gd name="T2" fmla="*/ 154 w 307"/>
                  <a:gd name="T3" fmla="*/ 7 h 375"/>
                  <a:gd name="T4" fmla="*/ 176 w 307"/>
                  <a:gd name="T5" fmla="*/ 14 h 375"/>
                  <a:gd name="T6" fmla="*/ 198 w 307"/>
                  <a:gd name="T7" fmla="*/ 22 h 375"/>
                  <a:gd name="T8" fmla="*/ 220 w 307"/>
                  <a:gd name="T9" fmla="*/ 30 h 375"/>
                  <a:gd name="T10" fmla="*/ 242 w 307"/>
                  <a:gd name="T11" fmla="*/ 38 h 375"/>
                  <a:gd name="T12" fmla="*/ 265 w 307"/>
                  <a:gd name="T13" fmla="*/ 48 h 375"/>
                  <a:gd name="T14" fmla="*/ 287 w 307"/>
                  <a:gd name="T15" fmla="*/ 57 h 375"/>
                  <a:gd name="T16" fmla="*/ 307 w 307"/>
                  <a:gd name="T17" fmla="*/ 67 h 375"/>
                  <a:gd name="T18" fmla="*/ 277 w 307"/>
                  <a:gd name="T19" fmla="*/ 108 h 375"/>
                  <a:gd name="T20" fmla="*/ 257 w 307"/>
                  <a:gd name="T21" fmla="*/ 100 h 375"/>
                  <a:gd name="T22" fmla="*/ 236 w 307"/>
                  <a:gd name="T23" fmla="*/ 90 h 375"/>
                  <a:gd name="T24" fmla="*/ 117 w 307"/>
                  <a:gd name="T25" fmla="*/ 266 h 375"/>
                  <a:gd name="T26" fmla="*/ 129 w 307"/>
                  <a:gd name="T27" fmla="*/ 272 h 375"/>
                  <a:gd name="T28" fmla="*/ 143 w 307"/>
                  <a:gd name="T29" fmla="*/ 278 h 375"/>
                  <a:gd name="T30" fmla="*/ 156 w 307"/>
                  <a:gd name="T31" fmla="*/ 283 h 375"/>
                  <a:gd name="T32" fmla="*/ 170 w 307"/>
                  <a:gd name="T33" fmla="*/ 289 h 375"/>
                  <a:gd name="T34" fmla="*/ 182 w 307"/>
                  <a:gd name="T35" fmla="*/ 297 h 375"/>
                  <a:gd name="T36" fmla="*/ 194 w 307"/>
                  <a:gd name="T37" fmla="*/ 303 h 375"/>
                  <a:gd name="T38" fmla="*/ 244 w 307"/>
                  <a:gd name="T39" fmla="*/ 247 h 375"/>
                  <a:gd name="T40" fmla="*/ 257 w 307"/>
                  <a:gd name="T41" fmla="*/ 255 h 375"/>
                  <a:gd name="T42" fmla="*/ 271 w 307"/>
                  <a:gd name="T43" fmla="*/ 262 h 375"/>
                  <a:gd name="T44" fmla="*/ 283 w 307"/>
                  <a:gd name="T45" fmla="*/ 270 h 375"/>
                  <a:gd name="T46" fmla="*/ 295 w 307"/>
                  <a:gd name="T47" fmla="*/ 278 h 375"/>
                  <a:gd name="T48" fmla="*/ 307 w 307"/>
                  <a:gd name="T49" fmla="*/ 286 h 375"/>
                  <a:gd name="T50" fmla="*/ 210 w 307"/>
                  <a:gd name="T51" fmla="*/ 375 h 375"/>
                  <a:gd name="T52" fmla="*/ 198 w 307"/>
                  <a:gd name="T53" fmla="*/ 367 h 375"/>
                  <a:gd name="T54" fmla="*/ 188 w 307"/>
                  <a:gd name="T55" fmla="*/ 359 h 375"/>
                  <a:gd name="T56" fmla="*/ 174 w 307"/>
                  <a:gd name="T57" fmla="*/ 352 h 375"/>
                  <a:gd name="T58" fmla="*/ 162 w 307"/>
                  <a:gd name="T59" fmla="*/ 345 h 375"/>
                  <a:gd name="T60" fmla="*/ 149 w 307"/>
                  <a:gd name="T61" fmla="*/ 338 h 375"/>
                  <a:gd name="T62" fmla="*/ 137 w 307"/>
                  <a:gd name="T63" fmla="*/ 332 h 375"/>
                  <a:gd name="T64" fmla="*/ 123 w 307"/>
                  <a:gd name="T65" fmla="*/ 324 h 375"/>
                  <a:gd name="T66" fmla="*/ 111 w 307"/>
                  <a:gd name="T67" fmla="*/ 319 h 375"/>
                  <a:gd name="T68" fmla="*/ 97 w 307"/>
                  <a:gd name="T69" fmla="*/ 313 h 375"/>
                  <a:gd name="T70" fmla="*/ 85 w 307"/>
                  <a:gd name="T71" fmla="*/ 307 h 375"/>
                  <a:gd name="T72" fmla="*/ 71 w 307"/>
                  <a:gd name="T73" fmla="*/ 302 h 375"/>
                  <a:gd name="T74" fmla="*/ 57 w 307"/>
                  <a:gd name="T75" fmla="*/ 296 h 375"/>
                  <a:gd name="T76" fmla="*/ 42 w 307"/>
                  <a:gd name="T77" fmla="*/ 291 h 375"/>
                  <a:gd name="T78" fmla="*/ 28 w 307"/>
                  <a:gd name="T79" fmla="*/ 286 h 375"/>
                  <a:gd name="T80" fmla="*/ 14 w 307"/>
                  <a:gd name="T81" fmla="*/ 281 h 375"/>
                  <a:gd name="T82" fmla="*/ 0 w 307"/>
                  <a:gd name="T83" fmla="*/ 278 h 375"/>
                  <a:gd name="T84" fmla="*/ 20 w 307"/>
                  <a:gd name="T85" fmla="*/ 232 h 375"/>
                  <a:gd name="T86" fmla="*/ 36 w 307"/>
                  <a:gd name="T87" fmla="*/ 237 h 375"/>
                  <a:gd name="T88" fmla="*/ 52 w 307"/>
                  <a:gd name="T89" fmla="*/ 242 h 375"/>
                  <a:gd name="T90" fmla="*/ 149 w 307"/>
                  <a:gd name="T91" fmla="*/ 59 h 375"/>
                  <a:gd name="T92" fmla="*/ 129 w 307"/>
                  <a:gd name="T93" fmla="*/ 52 h 375"/>
                  <a:gd name="T94" fmla="*/ 109 w 307"/>
                  <a:gd name="T95" fmla="*/ 46 h 375"/>
                  <a:gd name="T96" fmla="*/ 131 w 307"/>
                  <a:gd name="T97" fmla="*/ 0 h 3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07" h="375">
                    <a:moveTo>
                      <a:pt x="131" y="0"/>
                    </a:moveTo>
                    <a:lnTo>
                      <a:pt x="154" y="7"/>
                    </a:lnTo>
                    <a:lnTo>
                      <a:pt x="176" y="14"/>
                    </a:lnTo>
                    <a:lnTo>
                      <a:pt x="198" y="22"/>
                    </a:lnTo>
                    <a:lnTo>
                      <a:pt x="220" y="30"/>
                    </a:lnTo>
                    <a:lnTo>
                      <a:pt x="242" y="38"/>
                    </a:lnTo>
                    <a:lnTo>
                      <a:pt x="265" y="48"/>
                    </a:lnTo>
                    <a:lnTo>
                      <a:pt x="287" y="57"/>
                    </a:lnTo>
                    <a:lnTo>
                      <a:pt x="307" y="67"/>
                    </a:lnTo>
                    <a:lnTo>
                      <a:pt x="277" y="108"/>
                    </a:lnTo>
                    <a:lnTo>
                      <a:pt x="257" y="100"/>
                    </a:lnTo>
                    <a:lnTo>
                      <a:pt x="236" y="90"/>
                    </a:lnTo>
                    <a:lnTo>
                      <a:pt x="117" y="266"/>
                    </a:lnTo>
                    <a:lnTo>
                      <a:pt x="129" y="272"/>
                    </a:lnTo>
                    <a:lnTo>
                      <a:pt x="143" y="278"/>
                    </a:lnTo>
                    <a:lnTo>
                      <a:pt x="156" y="283"/>
                    </a:lnTo>
                    <a:lnTo>
                      <a:pt x="170" y="289"/>
                    </a:lnTo>
                    <a:lnTo>
                      <a:pt x="182" y="297"/>
                    </a:lnTo>
                    <a:lnTo>
                      <a:pt x="194" y="303"/>
                    </a:lnTo>
                    <a:lnTo>
                      <a:pt x="244" y="247"/>
                    </a:lnTo>
                    <a:lnTo>
                      <a:pt x="257" y="255"/>
                    </a:lnTo>
                    <a:lnTo>
                      <a:pt x="271" y="262"/>
                    </a:lnTo>
                    <a:lnTo>
                      <a:pt x="283" y="270"/>
                    </a:lnTo>
                    <a:lnTo>
                      <a:pt x="295" y="278"/>
                    </a:lnTo>
                    <a:lnTo>
                      <a:pt x="307" y="286"/>
                    </a:lnTo>
                    <a:lnTo>
                      <a:pt x="210" y="375"/>
                    </a:lnTo>
                    <a:lnTo>
                      <a:pt x="198" y="367"/>
                    </a:lnTo>
                    <a:lnTo>
                      <a:pt x="188" y="359"/>
                    </a:lnTo>
                    <a:lnTo>
                      <a:pt x="174" y="352"/>
                    </a:lnTo>
                    <a:lnTo>
                      <a:pt x="162" y="345"/>
                    </a:lnTo>
                    <a:lnTo>
                      <a:pt x="149" y="338"/>
                    </a:lnTo>
                    <a:lnTo>
                      <a:pt x="137" y="332"/>
                    </a:lnTo>
                    <a:lnTo>
                      <a:pt x="123" y="324"/>
                    </a:lnTo>
                    <a:lnTo>
                      <a:pt x="111" y="319"/>
                    </a:lnTo>
                    <a:lnTo>
                      <a:pt x="97" y="313"/>
                    </a:lnTo>
                    <a:lnTo>
                      <a:pt x="85" y="307"/>
                    </a:lnTo>
                    <a:lnTo>
                      <a:pt x="71" y="302"/>
                    </a:lnTo>
                    <a:lnTo>
                      <a:pt x="57" y="296"/>
                    </a:lnTo>
                    <a:lnTo>
                      <a:pt x="42" y="291"/>
                    </a:lnTo>
                    <a:lnTo>
                      <a:pt x="28" y="286"/>
                    </a:lnTo>
                    <a:lnTo>
                      <a:pt x="14" y="281"/>
                    </a:lnTo>
                    <a:lnTo>
                      <a:pt x="0" y="278"/>
                    </a:lnTo>
                    <a:lnTo>
                      <a:pt x="20" y="232"/>
                    </a:lnTo>
                    <a:lnTo>
                      <a:pt x="36" y="237"/>
                    </a:lnTo>
                    <a:lnTo>
                      <a:pt x="52" y="242"/>
                    </a:lnTo>
                    <a:lnTo>
                      <a:pt x="149" y="59"/>
                    </a:lnTo>
                    <a:lnTo>
                      <a:pt x="129" y="52"/>
                    </a:lnTo>
                    <a:lnTo>
                      <a:pt x="109" y="46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0" name="Freeform 20"/>
              <p:cNvSpPr>
                <a:spLocks noEditPoints="1"/>
              </p:cNvSpPr>
              <p:nvPr/>
            </p:nvSpPr>
            <p:spPr bwMode="auto">
              <a:xfrm>
                <a:off x="5272" y="620"/>
                <a:ext cx="340" cy="257"/>
              </a:xfrm>
              <a:custGeom>
                <a:avLst/>
                <a:gdLst>
                  <a:gd name="T0" fmla="*/ 162 w 340"/>
                  <a:gd name="T1" fmla="*/ 90 h 257"/>
                  <a:gd name="T2" fmla="*/ 69 w 340"/>
                  <a:gd name="T3" fmla="*/ 178 h 257"/>
                  <a:gd name="T4" fmla="*/ 81 w 340"/>
                  <a:gd name="T5" fmla="*/ 188 h 257"/>
                  <a:gd name="T6" fmla="*/ 91 w 340"/>
                  <a:gd name="T7" fmla="*/ 196 h 257"/>
                  <a:gd name="T8" fmla="*/ 101 w 340"/>
                  <a:gd name="T9" fmla="*/ 205 h 257"/>
                  <a:gd name="T10" fmla="*/ 219 w 340"/>
                  <a:gd name="T11" fmla="*/ 137 h 257"/>
                  <a:gd name="T12" fmla="*/ 340 w 340"/>
                  <a:gd name="T13" fmla="*/ 71 h 257"/>
                  <a:gd name="T14" fmla="*/ 326 w 340"/>
                  <a:gd name="T15" fmla="*/ 58 h 257"/>
                  <a:gd name="T16" fmla="*/ 312 w 340"/>
                  <a:gd name="T17" fmla="*/ 47 h 257"/>
                  <a:gd name="T18" fmla="*/ 297 w 340"/>
                  <a:gd name="T19" fmla="*/ 35 h 257"/>
                  <a:gd name="T20" fmla="*/ 283 w 340"/>
                  <a:gd name="T21" fmla="*/ 24 h 257"/>
                  <a:gd name="T22" fmla="*/ 269 w 340"/>
                  <a:gd name="T23" fmla="*/ 11 h 257"/>
                  <a:gd name="T24" fmla="*/ 253 w 340"/>
                  <a:gd name="T25" fmla="*/ 0 h 257"/>
                  <a:gd name="T26" fmla="*/ 162 w 340"/>
                  <a:gd name="T27" fmla="*/ 90 h 257"/>
                  <a:gd name="T28" fmla="*/ 0 w 340"/>
                  <a:gd name="T29" fmla="*/ 219 h 257"/>
                  <a:gd name="T30" fmla="*/ 10 w 340"/>
                  <a:gd name="T31" fmla="*/ 227 h 257"/>
                  <a:gd name="T32" fmla="*/ 19 w 340"/>
                  <a:gd name="T33" fmla="*/ 235 h 257"/>
                  <a:gd name="T34" fmla="*/ 29 w 340"/>
                  <a:gd name="T35" fmla="*/ 242 h 257"/>
                  <a:gd name="T36" fmla="*/ 37 w 340"/>
                  <a:gd name="T37" fmla="*/ 249 h 257"/>
                  <a:gd name="T38" fmla="*/ 47 w 340"/>
                  <a:gd name="T39" fmla="*/ 257 h 257"/>
                  <a:gd name="T40" fmla="*/ 93 w 340"/>
                  <a:gd name="T41" fmla="*/ 226 h 257"/>
                  <a:gd name="T42" fmla="*/ 83 w 340"/>
                  <a:gd name="T43" fmla="*/ 218 h 257"/>
                  <a:gd name="T44" fmla="*/ 73 w 340"/>
                  <a:gd name="T45" fmla="*/ 208 h 257"/>
                  <a:gd name="T46" fmla="*/ 63 w 340"/>
                  <a:gd name="T47" fmla="*/ 201 h 257"/>
                  <a:gd name="T48" fmla="*/ 53 w 340"/>
                  <a:gd name="T49" fmla="*/ 193 h 257"/>
                  <a:gd name="T50" fmla="*/ 43 w 340"/>
                  <a:gd name="T51" fmla="*/ 185 h 257"/>
                  <a:gd name="T52" fmla="*/ 0 w 340"/>
                  <a:gd name="T53" fmla="*/ 219 h 25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40" h="257">
                    <a:moveTo>
                      <a:pt x="162" y="90"/>
                    </a:moveTo>
                    <a:lnTo>
                      <a:pt x="69" y="178"/>
                    </a:lnTo>
                    <a:lnTo>
                      <a:pt x="81" y="188"/>
                    </a:lnTo>
                    <a:lnTo>
                      <a:pt x="91" y="196"/>
                    </a:lnTo>
                    <a:lnTo>
                      <a:pt x="101" y="205"/>
                    </a:lnTo>
                    <a:lnTo>
                      <a:pt x="219" y="137"/>
                    </a:lnTo>
                    <a:lnTo>
                      <a:pt x="340" y="71"/>
                    </a:lnTo>
                    <a:lnTo>
                      <a:pt x="326" y="58"/>
                    </a:lnTo>
                    <a:lnTo>
                      <a:pt x="312" y="47"/>
                    </a:lnTo>
                    <a:lnTo>
                      <a:pt x="297" y="35"/>
                    </a:lnTo>
                    <a:lnTo>
                      <a:pt x="283" y="24"/>
                    </a:lnTo>
                    <a:lnTo>
                      <a:pt x="269" y="11"/>
                    </a:lnTo>
                    <a:lnTo>
                      <a:pt x="253" y="0"/>
                    </a:lnTo>
                    <a:lnTo>
                      <a:pt x="162" y="90"/>
                    </a:lnTo>
                    <a:close/>
                    <a:moveTo>
                      <a:pt x="0" y="219"/>
                    </a:moveTo>
                    <a:lnTo>
                      <a:pt x="10" y="227"/>
                    </a:lnTo>
                    <a:lnTo>
                      <a:pt x="19" y="235"/>
                    </a:lnTo>
                    <a:lnTo>
                      <a:pt x="29" y="242"/>
                    </a:lnTo>
                    <a:lnTo>
                      <a:pt x="37" y="249"/>
                    </a:lnTo>
                    <a:lnTo>
                      <a:pt x="47" y="257"/>
                    </a:lnTo>
                    <a:lnTo>
                      <a:pt x="93" y="226"/>
                    </a:lnTo>
                    <a:lnTo>
                      <a:pt x="83" y="218"/>
                    </a:lnTo>
                    <a:lnTo>
                      <a:pt x="73" y="208"/>
                    </a:lnTo>
                    <a:lnTo>
                      <a:pt x="63" y="201"/>
                    </a:lnTo>
                    <a:lnTo>
                      <a:pt x="53" y="193"/>
                    </a:lnTo>
                    <a:lnTo>
                      <a:pt x="43" y="185"/>
                    </a:lnTo>
                    <a:lnTo>
                      <a:pt x="0" y="219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04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261812" y="3118352"/>
            <a:ext cx="809625" cy="401240"/>
          </a:xfrm>
          <a:prstGeom prst="actionButtonForwardNex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NEXT</a:t>
            </a:r>
            <a:endParaRPr lang="es-ES" altLang="es-E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70647">
            <a:off x="2820591" y="1518047"/>
            <a:ext cx="224194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8" descr="portero_esperand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31445" y="1672830"/>
            <a:ext cx="1288256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11" descr="goal-keep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062549">
            <a:off x="4349529" y="1360458"/>
            <a:ext cx="2168129" cy="138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2 Rectángulo redondeado"/>
          <p:cNvSpPr/>
          <p:nvPr/>
        </p:nvSpPr>
        <p:spPr>
          <a:xfrm>
            <a:off x="3783806" y="4425554"/>
            <a:ext cx="1868091" cy="508396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makes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1709737" y="4425554"/>
            <a:ext cx="1862138" cy="508396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make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381000" y="42864"/>
            <a:ext cx="7690437" cy="681346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I like _____ a sandcastle on the beach.</a:t>
            </a:r>
            <a:endParaRPr lang="es-E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2031208"/>
            <a:ext cx="1576388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8919" y="2033588"/>
            <a:ext cx="1577579" cy="2239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8" name="Picture 6" descr="Soccer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3868341"/>
            <a:ext cx="355997" cy="35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Rectángulo redondeado"/>
          <p:cNvSpPr/>
          <p:nvPr/>
        </p:nvSpPr>
        <p:spPr>
          <a:xfrm>
            <a:off x="5881319" y="4425553"/>
            <a:ext cx="1591866" cy="508397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making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02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00371 L 0.25746 -0.531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745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371 L 0.25747 -0.53172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24966 -0.3284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694 L 0.25747 -0.53171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641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104" grpId="0" animBg="1"/>
      <p:bldP spid="3" grpId="0" animBg="1"/>
      <p:bldP spid="3" grpId="1" animBg="1"/>
      <p:bldP spid="3" grpId="2" animBg="1"/>
      <p:bldP spid="27" grpId="0" animBg="1"/>
      <p:bldP spid="27" grpId="1" animBg="1"/>
      <p:bldP spid="27" grpId="2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295413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19872" y="1586265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1.Warm-up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355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51448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626675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94856" y="1176828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omic Sans MS" pitchFamily="66" charset="0"/>
              </a:rPr>
              <a:t>4. </a:t>
            </a:r>
            <a:r>
              <a:rPr lang="en-US" sz="48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lang="en-US" sz="48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299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A8463-2EA1-053A-9AD4-8A8DA27EDD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679686"/>
            <a:ext cx="5732614" cy="3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52C96DF-26FB-DFE0-9F87-7BC1B6370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609600" y="0"/>
            <a:ext cx="1981199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Write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B8266C-7B49-9829-2FAE-88C8FA608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F8DB736-26C5-E87A-3A18-06A7C01A6D48}"/>
              </a:ext>
            </a:extLst>
          </p:cNvPr>
          <p:cNvSpPr txBox="1"/>
          <p:nvPr/>
        </p:nvSpPr>
        <p:spPr>
          <a:xfrm>
            <a:off x="4712299" y="1109273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590FD-1C66-FEB9-ED08-02266234CE03}"/>
              </a:ext>
            </a:extLst>
          </p:cNvPr>
          <p:cNvSpPr txBox="1"/>
          <p:nvPr/>
        </p:nvSpPr>
        <p:spPr>
          <a:xfrm>
            <a:off x="293880" y="694050"/>
            <a:ext cx="8799096" cy="30931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en-US" sz="2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 like __________ a sandcastle. </a:t>
            </a:r>
            <a:endParaRPr lang="en-US" sz="2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I like __________ a </a:t>
            </a:r>
            <a:r>
              <a:rPr lang="en-US" sz="2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boat. </a:t>
            </a:r>
            <a:endParaRPr lang="en-US" sz="2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r>
              <a:rPr lang="en-US" sz="2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. I like __________ </a:t>
            </a:r>
            <a:r>
              <a:rPr lang="en-US" sz="2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seafood. </a:t>
            </a:r>
            <a:endParaRPr lang="en-US" sz="2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782A40-9BCC-1128-AC93-DBECF1598CD3}"/>
              </a:ext>
            </a:extLst>
          </p:cNvPr>
          <p:cNvSpPr txBox="1"/>
          <p:nvPr/>
        </p:nvSpPr>
        <p:spPr>
          <a:xfrm>
            <a:off x="990599" y="4115865"/>
            <a:ext cx="6620707" cy="7386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making</a:t>
            </a: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	 	  </a:t>
            </a:r>
            <a:r>
              <a:rPr 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eating      rowing</a:t>
            </a:r>
            <a:endParaRPr 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8A866B-A83C-6447-4F63-1641F9ACDDEB}"/>
              </a:ext>
            </a:extLst>
          </p:cNvPr>
          <p:cNvSpPr txBox="1"/>
          <p:nvPr/>
        </p:nvSpPr>
        <p:spPr>
          <a:xfrm>
            <a:off x="2209800" y="895350"/>
            <a:ext cx="1789042" cy="6671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making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86A592-5414-BCD9-FAD4-4196125034E9}"/>
              </a:ext>
            </a:extLst>
          </p:cNvPr>
          <p:cNvSpPr txBox="1"/>
          <p:nvPr/>
        </p:nvSpPr>
        <p:spPr>
          <a:xfrm>
            <a:off x="2141139" y="1937987"/>
            <a:ext cx="1789042" cy="6671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rowing 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6CD002-BF8C-8BF7-0C32-CF80825696D9}"/>
              </a:ext>
            </a:extLst>
          </p:cNvPr>
          <p:cNvSpPr txBox="1"/>
          <p:nvPr/>
        </p:nvSpPr>
        <p:spPr>
          <a:xfrm>
            <a:off x="2209800" y="2883776"/>
            <a:ext cx="1789042" cy="6671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eating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Premium Vector | Cartoon little boy making sand cast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Premium Vector | Cartoon little boy making sand cast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Premium Vector | Cartoon little boy making sand cast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872" y="725587"/>
            <a:ext cx="881387" cy="105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owing Boat Vector Art, Icons, and Graphics for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79877"/>
            <a:ext cx="1227763" cy="9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njoy my seafood meal by sealight on Dribbbl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9F2E2"/>
              </a:clrFrom>
              <a:clrTo>
                <a:srgbClr val="F9F2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97" y="2438156"/>
            <a:ext cx="1605200" cy="12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2" y="-1"/>
            <a:ext cx="9388548" cy="5196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164183" y="571306"/>
            <a:ext cx="7020755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3600" spc="3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3600" spc="3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10: On Holiday</a:t>
            </a:r>
            <a:endParaRPr lang="x-none" sz="3600" spc="3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969770" y="1385206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2: task 4 5 6</a:t>
            </a:r>
            <a:endParaRPr lang="x-none" sz="24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840030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spc="300" dirty="0">
                <a:solidFill>
                  <a:srgbClr val="E20000"/>
                </a:solidFill>
                <a:latin typeface="Comic Sans MS" panose="030F0702030302020204" pitchFamily="66" charset="0"/>
              </a:rPr>
              <a:t>What we learnt today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448DA-D9C0-EA48-FA75-9CF96856B8EB}"/>
              </a:ext>
            </a:extLst>
          </p:cNvPr>
          <p:cNvSpPr txBox="1"/>
          <p:nvPr/>
        </p:nvSpPr>
        <p:spPr>
          <a:xfrm>
            <a:off x="457200" y="2353459"/>
            <a:ext cx="89880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x-none" sz="3200" b="1" spc="30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Vocabulary</a:t>
            </a:r>
            <a:r>
              <a:rPr lang="en-US" sz="3200" b="1" spc="300" dirty="0" smtClean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</a:t>
            </a:r>
            <a:r>
              <a:rPr lang="en-US" sz="2800" spc="300" dirty="0" smtClean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make a </a:t>
            </a:r>
            <a:r>
              <a:rPr lang="en-US" sz="2800" spc="300" dirty="0" err="1" smtClean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sandcasle</a:t>
            </a:r>
            <a:r>
              <a:rPr lang="en-US" sz="2800" spc="300" dirty="0" smtClean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, eat seafood, row a boat, going sightseeing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3200" b="1" spc="300" dirty="0" smtClean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Structure</a:t>
            </a:r>
            <a:r>
              <a:rPr lang="en-US" sz="2800" spc="300" dirty="0" smtClean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What + like </a:t>
            </a:r>
            <a:endParaRPr lang="en-US" sz="2800" spc="300" dirty="0">
              <a:solidFill>
                <a:srgbClr val="E20000"/>
              </a:solidFill>
              <a:latin typeface="Comic Sans MS" panose="030F0702030302020204" pitchFamily="66" charset="0"/>
              <a:sym typeface="Changa One"/>
            </a:endParaRP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09684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1783"/>
          <a:stretch>
            <a:fillRect/>
          </a:stretch>
        </p:blipFill>
        <p:spPr>
          <a:xfrm>
            <a:off x="0" y="-704849"/>
            <a:ext cx="9144000" cy="5848351"/>
          </a:xfrm>
          <a:prstGeom prst="rect">
            <a:avLst/>
          </a:prstGeom>
        </p:spPr>
      </p:pic>
      <p:pic>
        <p:nvPicPr>
          <p:cNvPr id="4" name="Picture 3" descr="giphy (2)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096000" y="457201"/>
            <a:ext cx="2590800" cy="1943100"/>
          </a:xfrm>
          <a:prstGeom prst="rect">
            <a:avLst/>
          </a:prstGeom>
        </p:spPr>
      </p:pic>
      <p:pic>
        <p:nvPicPr>
          <p:cNvPr id="5" name="Picture 4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4229101"/>
            <a:ext cx="1219200" cy="914400"/>
          </a:xfrm>
          <a:prstGeom prst="rect">
            <a:avLst/>
          </a:prstGeom>
        </p:spPr>
      </p:pic>
      <p:pic>
        <p:nvPicPr>
          <p:cNvPr id="6" name="Picture 5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4229101"/>
            <a:ext cx="1219200" cy="914400"/>
          </a:xfrm>
          <a:prstGeom prst="rect">
            <a:avLst/>
          </a:prstGeom>
        </p:spPr>
      </p:pic>
      <p:pic>
        <p:nvPicPr>
          <p:cNvPr id="7" name="Picture 6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4800" y="4229101"/>
            <a:ext cx="1219200" cy="914400"/>
          </a:xfrm>
          <a:prstGeom prst="rect">
            <a:avLst/>
          </a:prstGeom>
        </p:spPr>
      </p:pic>
      <p:pic>
        <p:nvPicPr>
          <p:cNvPr id="8" name="Picture 7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4229101"/>
            <a:ext cx="1219200" cy="914400"/>
          </a:xfrm>
          <a:prstGeom prst="rect">
            <a:avLst/>
          </a:prstGeom>
        </p:spPr>
      </p:pic>
      <p:pic>
        <p:nvPicPr>
          <p:cNvPr id="9" name="Picture 8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800" y="4229101"/>
            <a:ext cx="1219200" cy="914400"/>
          </a:xfrm>
          <a:prstGeom prst="rect">
            <a:avLst/>
          </a:prstGeom>
        </p:spPr>
      </p:pic>
      <p:pic>
        <p:nvPicPr>
          <p:cNvPr id="11" name="Picture 10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28600" y="3600452"/>
            <a:ext cx="4114800" cy="1543051"/>
          </a:xfrm>
          <a:prstGeom prst="rect">
            <a:avLst/>
          </a:prstGeom>
        </p:spPr>
      </p:pic>
      <p:pic>
        <p:nvPicPr>
          <p:cNvPr id="12" name="Picture 11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3000" y="3086101"/>
            <a:ext cx="4114800" cy="1543051"/>
          </a:xfrm>
          <a:prstGeom prst="rect">
            <a:avLst/>
          </a:prstGeom>
        </p:spPr>
      </p:pic>
      <p:pic>
        <p:nvPicPr>
          <p:cNvPr id="18" name="Picture 1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5407" y="4210955"/>
            <a:ext cx="1533525" cy="932549"/>
          </a:xfrm>
          <a:prstGeom prst="rect">
            <a:avLst/>
          </a:prstGeom>
        </p:spPr>
      </p:pic>
      <p:pic>
        <p:nvPicPr>
          <p:cNvPr id="19" name="Picture 18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743207" y="4210955"/>
            <a:ext cx="1533525" cy="932549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81607" y="4210955"/>
            <a:ext cx="1533525" cy="932549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629407" y="4210955"/>
            <a:ext cx="1533525" cy="932549"/>
          </a:xfrm>
          <a:prstGeom prst="rect">
            <a:avLst/>
          </a:prstGeom>
        </p:spPr>
      </p:pic>
      <p:pic>
        <p:nvPicPr>
          <p:cNvPr id="22" name="Picture 21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9600" y="2400302"/>
            <a:ext cx="1778000" cy="1000125"/>
          </a:xfrm>
          <a:prstGeom prst="rect">
            <a:avLst/>
          </a:prstGeom>
        </p:spPr>
      </p:pic>
      <p:pic>
        <p:nvPicPr>
          <p:cNvPr id="23" name="Picture 22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00052"/>
            <a:ext cx="1778000" cy="1000125"/>
          </a:xfrm>
          <a:prstGeom prst="rect">
            <a:avLst/>
          </a:prstGeom>
        </p:spPr>
      </p:pic>
      <p:pic>
        <p:nvPicPr>
          <p:cNvPr id="24" name="Picture 23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1" y="2057402"/>
            <a:ext cx="1778000" cy="1000125"/>
          </a:xfrm>
          <a:prstGeom prst="rect">
            <a:avLst/>
          </a:prstGeom>
        </p:spPr>
      </p:pic>
      <p:pic>
        <p:nvPicPr>
          <p:cNvPr id="25" name="Picture 24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1" y="2857502"/>
            <a:ext cx="1778000" cy="1000125"/>
          </a:xfrm>
          <a:prstGeom prst="rect">
            <a:avLst/>
          </a:prstGeom>
        </p:spPr>
      </p:pic>
      <p:pic>
        <p:nvPicPr>
          <p:cNvPr id="26" name="Picture 25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601" y="2114552"/>
            <a:ext cx="1778000" cy="1000125"/>
          </a:xfrm>
          <a:prstGeom prst="rect">
            <a:avLst/>
          </a:prstGeom>
        </p:spPr>
      </p:pic>
      <p:grpSp>
        <p:nvGrpSpPr>
          <p:cNvPr id="10" name="Group 29"/>
          <p:cNvGrpSpPr/>
          <p:nvPr/>
        </p:nvGrpSpPr>
        <p:grpSpPr>
          <a:xfrm>
            <a:off x="586619" y="-399426"/>
            <a:ext cx="7925297" cy="4022141"/>
            <a:chOff x="479150" y="359050"/>
            <a:chExt cx="7925297" cy="4572000"/>
          </a:xfrm>
        </p:grpSpPr>
        <p:pic>
          <p:nvPicPr>
            <p:cNvPr id="27" name="Picture 26" descr="anh-dong-powerpoint-tam-biet-good-bye-1-819x468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95755">
              <a:off x="4180008" y="1945853"/>
              <a:ext cx="4224439" cy="2413965"/>
            </a:xfrm>
            <a:prstGeom prst="rect">
              <a:avLst/>
            </a:prstGeom>
          </p:spPr>
        </p:pic>
        <p:pic>
          <p:nvPicPr>
            <p:cNvPr id="28" name="Picture 27" descr="giphy (2)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21198940">
              <a:off x="479150" y="359050"/>
              <a:ext cx="4572000" cy="4572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895601" y="2430960"/>
              <a:ext cx="1306768" cy="94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4800" b="1" dirty="0">
                  <a:solidFill>
                    <a:srgbClr val="00B050"/>
                  </a:solidFill>
                  <a:latin typeface="Arial Rounded MT Bold" pitchFamily="34" charset="0"/>
                </a:rPr>
                <a:t>and</a:t>
              </a:r>
            </a:p>
          </p:txBody>
        </p:sp>
      </p:grpSp>
      <p:pic>
        <p:nvPicPr>
          <p:cNvPr id="31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8230" y="400052"/>
            <a:ext cx="248171" cy="248171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3886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Look 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you do on </a:t>
            </a:r>
            <a:r>
              <a:rPr lang="en-US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Phu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Quoc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Island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row a boat.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38AFB-F645-4346-B8A1-2EB8C6A1A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51" y="2114550"/>
            <a:ext cx="4081057" cy="2296154"/>
          </a:xfrm>
          <a:prstGeom prst="rect">
            <a:avLst/>
          </a:prstGeom>
        </p:spPr>
      </p:pic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421988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you do in Ha Long Bay?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436096" y="604890"/>
            <a:ext cx="3347864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eat seafood.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2890697" y="4227320"/>
            <a:ext cx="36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2 Hα Long Bαy / eαt seαfood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DE669-D1A3-4BD1-AD8D-153096C15E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59" y="2105042"/>
            <a:ext cx="3354010" cy="25158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4" y="2365555"/>
            <a:ext cx="1909014" cy="27779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436948"/>
            <a:ext cx="1721205" cy="277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25007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you do on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Sam Son Beach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m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ndc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stle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3175472" y="3867759"/>
            <a:ext cx="3227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3 Nh</a:t>
            </a:r>
            <a:r>
              <a:rPr lang="el-GR" sz="2400" dirty="0">
                <a:latin typeface="Comic Sans MS" panose="030F0702030302020204" pitchFamily="66" charset="0"/>
              </a:rPr>
              <a:t>α </a:t>
            </a:r>
            <a:r>
              <a:rPr lang="it-IT" sz="2400" dirty="0">
                <a:latin typeface="Comic Sans MS" panose="030F0702030302020204" pitchFamily="66" charset="0"/>
              </a:rPr>
              <a:t>Tr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ng Be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ch </a:t>
            </a:r>
          </a:p>
          <a:p>
            <a:r>
              <a:rPr lang="it-IT" sz="2400" dirty="0">
                <a:latin typeface="Comic Sans MS" panose="030F0702030302020204" pitchFamily="66" charset="0"/>
              </a:rPr>
              <a:t>/ m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ke </a:t>
            </a:r>
            <a:r>
              <a:rPr lang="el-GR" sz="2400" dirty="0">
                <a:latin typeface="Comic Sans MS" panose="030F0702030302020204" pitchFamily="66" charset="0"/>
              </a:rPr>
              <a:t>α </a:t>
            </a:r>
            <a:r>
              <a:rPr lang="it-IT" sz="2400" dirty="0">
                <a:latin typeface="Comic Sans MS" panose="030F0702030302020204" pitchFamily="66" charset="0"/>
              </a:rPr>
              <a:t>s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ndc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stle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6039F-29CD-4C51-ADFB-C342E14AD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498" y="2047875"/>
            <a:ext cx="3267396" cy="2047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2" y="2122173"/>
            <a:ext cx="2800350" cy="2614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06" y="2263467"/>
            <a:ext cx="2078018" cy="27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8198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0538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you do in Ho Chi Minh City?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go sightseeing.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2501516" y="3926947"/>
            <a:ext cx="447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4 Ho Chi Minh City / go sightseeing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58466-97A8-4A8D-B8AA-5D1178011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557" y="2106331"/>
            <a:ext cx="3316488" cy="2056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" y="2150205"/>
            <a:ext cx="2800350" cy="2614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45" y="2207871"/>
            <a:ext cx="1809774" cy="29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3759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227091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41848" y="1654587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2. </a:t>
            </a: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lang="en-US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6889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2" y="2122173"/>
            <a:ext cx="2800350" cy="2614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06" y="2263467"/>
            <a:ext cx="2078018" cy="2789849"/>
          </a:xfrm>
          <a:prstGeom prst="rect">
            <a:avLst/>
          </a:prstGeom>
        </p:spPr>
      </p:pic>
      <p:sp>
        <p:nvSpPr>
          <p:cNvPr id="8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712179"/>
            <a:ext cx="3852936" cy="1318788"/>
          </a:xfrm>
          <a:prstGeom prst="wedgeRoundRectCallout">
            <a:avLst>
              <a:gd name="adj1" fmla="val -18012"/>
              <a:gd name="adj2" fmla="val 7117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719562"/>
            <a:ext cx="3635896" cy="1318788"/>
          </a:xfrm>
          <a:prstGeom prst="wedgeRoundRectCallout">
            <a:avLst>
              <a:gd name="adj1" fmla="val 21713"/>
              <a:gd name="adj2" fmla="val 807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like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going to the beα</a:t>
            </a:r>
            <a:r>
              <a:rPr lang="en-US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α</a:t>
            </a:r>
            <a:r>
              <a:rPr lang="en-US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eαting seαfood.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69" y="2159581"/>
            <a:ext cx="3904237" cy="260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94494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4. Listen and repeat.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961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305266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56656" y="1576412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omic Sans MS" pitchFamily="66" charset="0"/>
              </a:rPr>
              <a:t>3. Practice</a:t>
            </a:r>
            <a:endParaRPr lang="en-US" sz="4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7662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4051</TotalTime>
  <Words>452</Words>
  <Application>Microsoft Office PowerPoint</Application>
  <PresentationFormat>On-screen Show (16:9)</PresentationFormat>
  <Paragraphs>99</Paragraphs>
  <Slides>25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Arial Rounded MT Bold</vt:lpstr>
      <vt:lpstr>Barrio</vt:lpstr>
      <vt:lpstr>Calibri</vt:lpstr>
      <vt:lpstr>Catamaran</vt:lpstr>
      <vt:lpstr>Changa One</vt:lpstr>
      <vt:lpstr>Comic Sans MS</vt:lpstr>
      <vt:lpstr>Lucida Calligraphy</vt:lpstr>
      <vt:lpstr>Montserrat</vt:lpstr>
      <vt:lpstr>MV Boli</vt:lpstr>
      <vt:lpstr>Roboto</vt:lpstr>
      <vt:lpstr>Russo One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60</cp:revision>
  <dcterms:created xsi:type="dcterms:W3CDTF">2023-02-24T13:12:48Z</dcterms:created>
  <dcterms:modified xsi:type="dcterms:W3CDTF">2024-03-15T05:25:06Z</dcterms:modified>
</cp:coreProperties>
</file>