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77" r:id="rId2"/>
    <p:sldId id="323" r:id="rId3"/>
    <p:sldId id="327" r:id="rId4"/>
    <p:sldId id="368" r:id="rId5"/>
    <p:sldId id="340" r:id="rId6"/>
    <p:sldId id="375" r:id="rId7"/>
    <p:sldId id="370" r:id="rId8"/>
    <p:sldId id="372" r:id="rId9"/>
    <p:sldId id="373" r:id="rId10"/>
    <p:sldId id="378" r:id="rId11"/>
    <p:sldId id="371" r:id="rId12"/>
    <p:sldId id="380" r:id="rId13"/>
    <p:sldId id="365" r:id="rId14"/>
    <p:sldId id="366" r:id="rId1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3300"/>
    <a:srgbClr val="FFFF00"/>
    <a:srgbClr val="CC3300"/>
    <a:srgbClr val="00FF00"/>
    <a:srgbClr val="660033"/>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8"/>
    <p:restoredTop sz="94664"/>
  </p:normalViewPr>
  <p:slideViewPr>
    <p:cSldViewPr showGuides="1">
      <p:cViewPr varScale="1">
        <p:scale>
          <a:sx n="65" d="100"/>
          <a:sy n="65" d="100"/>
        </p:scale>
        <p:origin x="1296" y="7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2C0D33B-2D7A-4C99-9485-DB4A34F8CF2C}"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504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a:t>
            </a:fld>
            <a:endParaRPr lang="en-US" altLang="en-US" dirty="0"/>
          </a:p>
        </p:txBody>
      </p:sp>
    </p:spTree>
    <p:extLst>
      <p:ext uri="{BB962C8B-B14F-4D97-AF65-F5344CB8AC3E}">
        <p14:creationId xmlns:p14="http://schemas.microsoft.com/office/powerpoint/2010/main" val="239548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225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10</a:t>
            </a:fld>
            <a:endParaRPr lang="en-US" altLang="en-US" dirty="0"/>
          </a:p>
        </p:txBody>
      </p:sp>
    </p:spTree>
    <p:extLst>
      <p:ext uri="{BB962C8B-B14F-4D97-AF65-F5344CB8AC3E}">
        <p14:creationId xmlns:p14="http://schemas.microsoft.com/office/powerpoint/2010/main" val="70608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11</a:t>
            </a:fld>
            <a:endParaRPr lang="en-US" altLang="en-US" dirty="0"/>
          </a:p>
        </p:txBody>
      </p:sp>
      <p:sp>
        <p:nvSpPr>
          <p:cNvPr id="24579" name="Rectangle 2"/>
          <p:cNvSpPr>
            <a:spLocks noGrp="1" noRot="1" noChangeAspect="1" noTextEdit="1"/>
          </p:cNvSpPr>
          <p:nvPr>
            <p:ph type="sldImg"/>
          </p:nvPr>
        </p:nvSpPr>
        <p:spPr>
          <a:ln/>
        </p:spPr>
      </p:sp>
      <p:sp>
        <p:nvSpPr>
          <p:cNvPr id="24580"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37843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ln/>
        </p:spPr>
        <p:txBody>
          <a:bodyPr wrap="square" lIns="91440" tIns="45720" rIns="91440" bIns="45720" anchor="t" anchorCtr="0"/>
          <a:lstStyle/>
          <a:p>
            <a:pPr lvl="0" eaLnBrk="1" hangingPunct="1"/>
            <a:endParaRPr lang="en-US" altLang="en-US" dirty="0"/>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12</a:t>
            </a:fld>
            <a:endParaRPr lang="en-US" altLang="en-US" dirty="0"/>
          </a:p>
        </p:txBody>
      </p:sp>
    </p:spTree>
    <p:extLst>
      <p:ext uri="{BB962C8B-B14F-4D97-AF65-F5344CB8AC3E}">
        <p14:creationId xmlns:p14="http://schemas.microsoft.com/office/powerpoint/2010/main" val="45881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13</a:t>
            </a:fld>
            <a:endParaRPr lang="en-US" altLang="en-US" dirty="0"/>
          </a:p>
        </p:txBody>
      </p:sp>
      <p:sp>
        <p:nvSpPr>
          <p:cNvPr id="28675" name="Rectangle 2"/>
          <p:cNvSpPr>
            <a:spLocks noGrp="1" noRot="1" noChangeAspect="1" noTextEdit="1"/>
          </p:cNvSpPr>
          <p:nvPr>
            <p:ph type="sldImg"/>
          </p:nvPr>
        </p:nvSpPr>
        <p:spPr>
          <a:ln/>
        </p:spPr>
      </p:sp>
      <p:sp>
        <p:nvSpPr>
          <p:cNvPr id="28676"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55165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14</a:t>
            </a:fld>
            <a:endParaRPr lang="en-US" altLang="en-US" dirty="0"/>
          </a:p>
        </p:txBody>
      </p:sp>
      <p:sp>
        <p:nvSpPr>
          <p:cNvPr id="30723" name="Rectangle 2"/>
          <p:cNvSpPr>
            <a:spLocks noGrp="1" noRot="1" noChangeAspect="1" noTextEdit="1"/>
          </p:cNvSpPr>
          <p:nvPr>
            <p:ph type="sldImg"/>
          </p:nvPr>
        </p:nvSpPr>
        <p:spPr>
          <a:ln/>
        </p:spPr>
      </p:sp>
      <p:sp>
        <p:nvSpPr>
          <p:cNvPr id="30724"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02317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2</a:t>
            </a:fld>
            <a:endParaRPr lang="en-US" altLang="en-US" dirty="0"/>
          </a:p>
        </p:txBody>
      </p:sp>
      <p:sp>
        <p:nvSpPr>
          <p:cNvPr id="6147" name="Rectangle 2"/>
          <p:cNvSpPr>
            <a:spLocks noGrp="1" noRot="1" noChangeAspect="1" noTextEdit="1"/>
          </p:cNvSpPr>
          <p:nvPr>
            <p:ph type="sldImg"/>
          </p:nvPr>
        </p:nvSpPr>
        <p:spPr>
          <a:ln/>
        </p:spPr>
      </p:sp>
      <p:sp>
        <p:nvSpPr>
          <p:cNvPr id="6148"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66769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3</a:t>
            </a:fld>
            <a:endParaRPr lang="en-US" altLang="en-US" dirty="0"/>
          </a:p>
        </p:txBody>
      </p:sp>
      <p:sp>
        <p:nvSpPr>
          <p:cNvPr id="8195" name="Rectangle 2"/>
          <p:cNvSpPr>
            <a:spLocks noGrp="1" noRot="1" noChangeAspect="1" noTextEdit="1"/>
          </p:cNvSpPr>
          <p:nvPr>
            <p:ph type="sldImg"/>
          </p:nvPr>
        </p:nvSpPr>
        <p:spPr>
          <a:ln/>
        </p:spPr>
      </p:sp>
      <p:sp>
        <p:nvSpPr>
          <p:cNvPr id="8196"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57761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4</a:t>
            </a:fld>
            <a:endParaRPr lang="en-US" altLang="en-US" dirty="0"/>
          </a:p>
        </p:txBody>
      </p:sp>
      <p:sp>
        <p:nvSpPr>
          <p:cNvPr id="10243" name="Rectangle 2"/>
          <p:cNvSpPr>
            <a:spLocks noGrp="1" noRot="1" noChangeAspect="1" noTextEdit="1"/>
          </p:cNvSpPr>
          <p:nvPr>
            <p:ph type="sldImg"/>
          </p:nvPr>
        </p:nvSpPr>
        <p:spPr>
          <a:ln/>
        </p:spPr>
      </p:sp>
      <p:sp>
        <p:nvSpPr>
          <p:cNvPr id="10244"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06030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5</a:t>
            </a:fld>
            <a:endParaRPr lang="en-US" altLang="en-US" dirty="0"/>
          </a:p>
        </p:txBody>
      </p:sp>
      <p:sp>
        <p:nvSpPr>
          <p:cNvPr id="12291" name="Rectangle 2"/>
          <p:cNvSpPr>
            <a:spLocks noGrp="1" noRot="1" noChangeAspect="1" noTextEdit="1"/>
          </p:cNvSpPr>
          <p:nvPr>
            <p:ph type="sldImg"/>
          </p:nvPr>
        </p:nvSpPr>
        <p:spPr>
          <a:ln/>
        </p:spPr>
      </p:sp>
      <p:sp>
        <p:nvSpPr>
          <p:cNvPr id="12292"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60963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6</a:t>
            </a:fld>
            <a:endParaRPr lang="en-US" altLang="en-US" dirty="0"/>
          </a:p>
        </p:txBody>
      </p:sp>
      <p:sp>
        <p:nvSpPr>
          <p:cNvPr id="14339" name="Rectangle 2"/>
          <p:cNvSpPr>
            <a:spLocks noGrp="1" noRot="1" noChangeAspect="1" noTextEdit="1"/>
          </p:cNvSpPr>
          <p:nvPr>
            <p:ph type="sldImg"/>
          </p:nvPr>
        </p:nvSpPr>
        <p:spPr>
          <a:ln/>
        </p:spPr>
      </p:sp>
      <p:sp>
        <p:nvSpPr>
          <p:cNvPr id="14340"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321715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7</a:t>
            </a:fld>
            <a:endParaRPr lang="en-US" altLang="en-US" dirty="0"/>
          </a:p>
        </p:txBody>
      </p:sp>
      <p:sp>
        <p:nvSpPr>
          <p:cNvPr id="16387" name="Rectangle 2"/>
          <p:cNvSpPr>
            <a:spLocks noGrp="1" noRot="1" noChangeAspect="1" noTextEdit="1"/>
          </p:cNvSpPr>
          <p:nvPr>
            <p:ph type="sldImg"/>
          </p:nvPr>
        </p:nvSpPr>
        <p:spPr>
          <a:ln/>
        </p:spPr>
      </p:sp>
      <p:sp>
        <p:nvSpPr>
          <p:cNvPr id="16388"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408213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8</a:t>
            </a:fld>
            <a:endParaRPr lang="en-US" altLang="en-US" dirty="0"/>
          </a:p>
        </p:txBody>
      </p:sp>
      <p:sp>
        <p:nvSpPr>
          <p:cNvPr id="18435" name="Rectangle 2"/>
          <p:cNvSpPr>
            <a:spLocks noGrp="1" noRot="1" noChangeAspect="1" noTextEdit="1"/>
          </p:cNvSpPr>
          <p:nvPr>
            <p:ph type="sldImg"/>
          </p:nvPr>
        </p:nvSpPr>
        <p:spPr>
          <a:ln/>
        </p:spPr>
      </p:sp>
      <p:sp>
        <p:nvSpPr>
          <p:cNvPr id="18436"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95559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t>9</a:t>
            </a:fld>
            <a:endParaRPr lang="en-US" altLang="en-US" dirty="0"/>
          </a:p>
        </p:txBody>
      </p:sp>
      <p:sp>
        <p:nvSpPr>
          <p:cNvPr id="20483" name="Rectangle 2"/>
          <p:cNvSpPr>
            <a:spLocks noGrp="1" noRot="1" noChangeAspect="1" noTextEdit="1"/>
          </p:cNvSpPr>
          <p:nvPr>
            <p:ph type="sldImg"/>
          </p:nvPr>
        </p:nvSpPr>
        <p:spPr>
          <a:ln/>
        </p:spPr>
      </p:sp>
      <p:sp>
        <p:nvSpPr>
          <p:cNvPr id="20484" name="Rectangle 3"/>
          <p:cNvSpPr>
            <a:spLocks noGrp="1"/>
          </p:cNvSpPr>
          <p:nvPr>
            <p:ph type="body" idx="1"/>
          </p:nvPr>
        </p:nvSpPr>
        <p:spPr>
          <a:ln/>
        </p:spPr>
        <p:txBody>
          <a:bodyPr wrap="square" lIns="91440" tIns="45720" rIns="91440" bIns="45720" anchor="t" anchorCtr="0"/>
          <a:lstStyle/>
          <a:p>
            <a:pPr lvl="0" eaLnBrk="1" hangingPunct="1"/>
            <a:endParaRPr lang="en-US" altLang="en-US" dirty="0"/>
          </a:p>
        </p:txBody>
      </p:sp>
    </p:spTree>
    <p:extLst>
      <p:ext uri="{BB962C8B-B14F-4D97-AF65-F5344CB8AC3E}">
        <p14:creationId xmlns:p14="http://schemas.microsoft.com/office/powerpoint/2010/main" val="211720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475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574819E5-3AFB-4FEB-B6B7-8D1F0A7BA5A3}"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notesSlide" Target="../notesSlides/notesSlide14.xm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txBox="1">
            <a:spLocks noGrp="1"/>
          </p:cNvSpPr>
          <p:nvPr/>
        </p:nvSpPr>
        <p:spPr>
          <a:xfrm>
            <a:off x="6553200" y="6248400"/>
            <a:ext cx="1905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latin typeface="Comic Sans MS" panose="030F0702030302020204" pitchFamily="66" charset="0"/>
              </a:rPr>
              <a:t>1</a:t>
            </a:fld>
            <a:endParaRPr lang="en-US" altLang="en-US" sz="1400" dirty="0">
              <a:latin typeface="Comic Sans MS" panose="030F0702030302020204" pitchFamily="66" charset="0"/>
            </a:endParaRPr>
          </a:p>
        </p:txBody>
      </p:sp>
      <p:sp>
        <p:nvSpPr>
          <p:cNvPr id="3075" name="WordArt 13"/>
          <p:cNvSpPr>
            <a:spLocks noTextEdit="1"/>
          </p:cNvSpPr>
          <p:nvPr/>
        </p:nvSpPr>
        <p:spPr>
          <a:xfrm>
            <a:off x="1409700" y="2209800"/>
            <a:ext cx="6324600" cy="2362200"/>
          </a:xfrm>
          <a:prstGeom prst="rect">
            <a:avLst/>
          </a:prstGeom>
        </p:spPr>
        <p:txBody>
          <a:bodyPr wrap="none" fromWordArt="1">
            <a:prstTxWarp prst="textPlain">
              <a:avLst>
                <a:gd name="adj" fmla="val 50000"/>
              </a:avLst>
            </a:prstTxWarp>
            <a:normAutofit/>
          </a:bodyPr>
          <a:lstStyle/>
          <a:p>
            <a:pPr algn="ctr"/>
            <a:r>
              <a:rPr lang="en-US" sz="4400" b="1" dirty="0">
                <a:ln w="9525" cap="flat" cmpd="sng">
                  <a:solidFill>
                    <a:srgbClr val="FF0000"/>
                  </a:solidFill>
                  <a:prstDash val="solid"/>
                  <a:headEnd type="none" w="med" len="med"/>
                  <a:tailEnd type="none" w="med" len="med"/>
                </a:ln>
                <a:solidFill>
                  <a:srgbClr val="0000FF"/>
                </a:solidFill>
                <a:effectLst>
                  <a:outerShdw dist="35921" dir="2699999" algn="ctr" rotWithShape="0">
                    <a:srgbClr val="808080">
                      <a:alpha val="79999"/>
                    </a:srgbClr>
                  </a:outerShdw>
                </a:effectLst>
                <a:latin typeface="Times New Roman" panose="02020603050405020304" pitchFamily="18" charset="0"/>
                <a:ea typeface="Arial" panose="020B0604020202020204" pitchFamily="34" charset="0"/>
                <a:cs typeface="Times New Roman" panose="02020603050405020304" pitchFamily="18" charset="0"/>
              </a:rPr>
              <a:t>ĐẤT NƯỚC</a:t>
            </a:r>
          </a:p>
        </p:txBody>
      </p:sp>
      <p:sp>
        <p:nvSpPr>
          <p:cNvPr id="4" name="Rectangle 6"/>
          <p:cNvSpPr/>
          <p:nvPr/>
        </p:nvSpPr>
        <p:spPr>
          <a:xfrm>
            <a:off x="2819400" y="914400"/>
            <a:ext cx="3124200" cy="1295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vi-VN" altLang="en-US" sz="6000" b="1" dirty="0">
                <a:solidFill>
                  <a:srgbClr val="000066"/>
                </a:solidFill>
                <a:latin typeface="Times New Roman" panose="02020603050405020304" pitchFamily="18" charset="0"/>
              </a:rPr>
              <a:t>Tập đọc</a:t>
            </a:r>
            <a:endParaRPr lang="en-US" altLang="en-US" sz="6000" b="1" dirty="0">
              <a:solidFill>
                <a:srgbClr val="000066"/>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blumen-pflanzen094"/>
          <p:cNvPicPr>
            <a:picLocks noChangeAspect="1"/>
          </p:cNvPicPr>
          <p:nvPr/>
        </p:nvPicPr>
        <p:blipFill>
          <a:blip r:embed="rId3"/>
          <a:stretch>
            <a:fillRect/>
          </a:stretch>
        </p:blipFill>
        <p:spPr>
          <a:xfrm>
            <a:off x="7756525" y="5867400"/>
            <a:ext cx="1387475" cy="1143000"/>
          </a:xfrm>
          <a:prstGeom prst="rect">
            <a:avLst/>
          </a:prstGeom>
          <a:noFill/>
          <a:ln w="9525">
            <a:noFill/>
          </a:ln>
        </p:spPr>
      </p:pic>
      <p:pic>
        <p:nvPicPr>
          <p:cNvPr id="21507" name="Picture 4" descr="blumen-pflanzen094"/>
          <p:cNvPicPr>
            <a:picLocks noChangeAspect="1"/>
          </p:cNvPicPr>
          <p:nvPr/>
        </p:nvPicPr>
        <p:blipFill>
          <a:blip r:embed="rId3"/>
          <a:stretch>
            <a:fillRect/>
          </a:stretch>
        </p:blipFill>
        <p:spPr>
          <a:xfrm>
            <a:off x="6553200" y="6324600"/>
            <a:ext cx="1387475" cy="846138"/>
          </a:xfrm>
          <a:prstGeom prst="rect">
            <a:avLst/>
          </a:prstGeom>
          <a:noFill/>
          <a:ln w="9525">
            <a:noFill/>
          </a:ln>
        </p:spPr>
      </p:pic>
      <p:pic>
        <p:nvPicPr>
          <p:cNvPr id="21508" name="Picture 5" descr="blumen-pflanzen094"/>
          <p:cNvPicPr>
            <a:picLocks noChangeAspect="1"/>
          </p:cNvPicPr>
          <p:nvPr/>
        </p:nvPicPr>
        <p:blipFill>
          <a:blip r:embed="rId3"/>
          <a:stretch>
            <a:fillRect/>
          </a:stretch>
        </p:blipFill>
        <p:spPr>
          <a:xfrm>
            <a:off x="5105400" y="6316663"/>
            <a:ext cx="1387475" cy="846137"/>
          </a:xfrm>
          <a:prstGeom prst="rect">
            <a:avLst/>
          </a:prstGeom>
          <a:noFill/>
          <a:ln w="9525">
            <a:noFill/>
          </a:ln>
        </p:spPr>
      </p:pic>
      <p:pic>
        <p:nvPicPr>
          <p:cNvPr id="21509" name="Picture 6" descr="blumen-pflanzen094"/>
          <p:cNvPicPr>
            <a:picLocks noChangeAspect="1"/>
          </p:cNvPicPr>
          <p:nvPr/>
        </p:nvPicPr>
        <p:blipFill>
          <a:blip r:embed="rId3"/>
          <a:stretch>
            <a:fillRect/>
          </a:stretch>
        </p:blipFill>
        <p:spPr>
          <a:xfrm>
            <a:off x="3657600" y="6316663"/>
            <a:ext cx="1387475" cy="846137"/>
          </a:xfrm>
          <a:prstGeom prst="rect">
            <a:avLst/>
          </a:prstGeom>
          <a:noFill/>
          <a:ln w="9525">
            <a:noFill/>
          </a:ln>
        </p:spPr>
      </p:pic>
      <p:pic>
        <p:nvPicPr>
          <p:cNvPr id="21510" name="Picture 7" descr="blumen-pflanzen094"/>
          <p:cNvPicPr>
            <a:picLocks noChangeAspect="1"/>
          </p:cNvPicPr>
          <p:nvPr/>
        </p:nvPicPr>
        <p:blipFill>
          <a:blip r:embed="rId3"/>
          <a:stretch>
            <a:fillRect/>
          </a:stretch>
        </p:blipFill>
        <p:spPr>
          <a:xfrm>
            <a:off x="2362200" y="6316663"/>
            <a:ext cx="1387475" cy="846137"/>
          </a:xfrm>
          <a:prstGeom prst="rect">
            <a:avLst/>
          </a:prstGeom>
          <a:noFill/>
          <a:ln w="9525">
            <a:noFill/>
          </a:ln>
        </p:spPr>
      </p:pic>
      <p:pic>
        <p:nvPicPr>
          <p:cNvPr id="21511" name="Picture 8" descr="blumen-pflanzen094"/>
          <p:cNvPicPr>
            <a:picLocks noChangeAspect="1"/>
          </p:cNvPicPr>
          <p:nvPr/>
        </p:nvPicPr>
        <p:blipFill>
          <a:blip r:embed="rId3"/>
          <a:stretch>
            <a:fillRect/>
          </a:stretch>
        </p:blipFill>
        <p:spPr>
          <a:xfrm>
            <a:off x="1066800" y="6316663"/>
            <a:ext cx="1387475" cy="846137"/>
          </a:xfrm>
          <a:prstGeom prst="rect">
            <a:avLst/>
          </a:prstGeom>
          <a:noFill/>
          <a:ln w="9525">
            <a:noFill/>
          </a:ln>
        </p:spPr>
      </p:pic>
      <p:pic>
        <p:nvPicPr>
          <p:cNvPr id="21512" name="Picture 2" descr="blumen-pflanzen094"/>
          <p:cNvPicPr>
            <a:picLocks noChangeAspect="1"/>
          </p:cNvPicPr>
          <p:nvPr/>
        </p:nvPicPr>
        <p:blipFill>
          <a:blip r:embed="rId3"/>
          <a:stretch>
            <a:fillRect/>
          </a:stretch>
        </p:blipFill>
        <p:spPr>
          <a:xfrm>
            <a:off x="-152400" y="5943600"/>
            <a:ext cx="1387475" cy="1066800"/>
          </a:xfrm>
          <a:prstGeom prst="rect">
            <a:avLst/>
          </a:prstGeom>
          <a:noFill/>
          <a:ln w="9525">
            <a:noFill/>
          </a:ln>
        </p:spPr>
      </p:pic>
      <p:sp>
        <p:nvSpPr>
          <p:cNvPr id="21513" name="Text Box 409"/>
          <p:cNvSpPr txBox="1"/>
          <p:nvPr/>
        </p:nvSpPr>
        <p:spPr>
          <a:xfrm>
            <a:off x="6248400" y="1736725"/>
            <a:ext cx="3200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i="1" dirty="0"/>
              <a:t> </a:t>
            </a:r>
          </a:p>
        </p:txBody>
      </p:sp>
      <p:sp>
        <p:nvSpPr>
          <p:cNvPr id="21514" name="TextBox 415"/>
          <p:cNvSpPr txBox="1"/>
          <p:nvPr/>
        </p:nvSpPr>
        <p:spPr>
          <a:xfrm>
            <a:off x="609600" y="4267200"/>
            <a:ext cx="8077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FF0000"/>
                </a:solidFill>
              </a:rPr>
              <a:t>   </a:t>
            </a:r>
          </a:p>
        </p:txBody>
      </p:sp>
      <p:sp>
        <p:nvSpPr>
          <p:cNvPr id="12304" name="TextBox 410"/>
          <p:cNvSpPr txBox="1"/>
          <p:nvPr/>
        </p:nvSpPr>
        <p:spPr>
          <a:xfrm>
            <a:off x="838200" y="2209800"/>
            <a:ext cx="3657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t>Nội dung chính :</a:t>
            </a:r>
          </a:p>
        </p:txBody>
      </p:sp>
      <p:sp>
        <p:nvSpPr>
          <p:cNvPr id="27649" name="Rectangle 1"/>
          <p:cNvSpPr/>
          <p:nvPr/>
        </p:nvSpPr>
        <p:spPr>
          <a:xfrm>
            <a:off x="228600" y="2730500"/>
            <a:ext cx="8763000" cy="2554288"/>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3600" b="1" dirty="0">
                <a:solidFill>
                  <a:srgbClr val="FF0000"/>
                </a:solidFill>
                <a:cs typeface="Arial" panose="020B0604020202020204" pitchFamily="34" charset="0"/>
              </a:rPr>
              <a:t>    </a:t>
            </a:r>
            <a:r>
              <a:rPr lang="en-US" altLang="en-US" sz="3600" b="1" dirty="0">
                <a:solidFill>
                  <a:srgbClr val="000066"/>
                </a:solidFill>
                <a:cs typeface="Arial" panose="020B0604020202020204" pitchFamily="34" charset="0"/>
              </a:rPr>
              <a:t>Bài thơ thể hiện niềm tự hào, tình yêu tha thiết của tác giả đối với đất nước, với truyền thống bất khuất của dân tộc.</a:t>
            </a:r>
          </a:p>
          <a:p>
            <a:pPr marL="0" lvl="0" indent="0">
              <a:spcBef>
                <a:spcPct val="0"/>
              </a:spcBef>
              <a:buNone/>
            </a:pPr>
            <a:endParaRPr lang="en-US" altLang="en-US" sz="1600" dirty="0">
              <a:ea typeface="Arial" panose="020B0604020202020204" pitchFamily="34" charset="0"/>
            </a:endParaRPr>
          </a:p>
        </p:txBody>
      </p:sp>
      <p:sp>
        <p:nvSpPr>
          <p:cNvPr id="411" name="TextBox 410"/>
          <p:cNvSpPr txBox="1"/>
          <p:nvPr/>
        </p:nvSpPr>
        <p:spPr>
          <a:xfrm>
            <a:off x="914400" y="1600200"/>
            <a:ext cx="73914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a:t>Em hãy nêu nội dung chính bài thơ ?</a:t>
            </a:r>
          </a:p>
        </p:txBody>
      </p:sp>
      <p:sp>
        <p:nvSpPr>
          <p:cNvPr id="21518" name="Rectangle 6"/>
          <p:cNvSpPr/>
          <p:nvPr/>
        </p:nvSpPr>
        <p:spPr>
          <a:xfrm>
            <a:off x="1600200" y="685800"/>
            <a:ext cx="55626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a:t>
            </a:r>
            <a:r>
              <a:rPr lang="en-US" altLang="en-US" sz="4000" b="1" dirty="0" err="1">
                <a:solidFill>
                  <a:srgbClr val="000066"/>
                </a:solidFill>
                <a:latin typeface="Times New Roman" panose="02020603050405020304" pitchFamily="18" charset="0"/>
              </a:rPr>
              <a:t>nước</a:t>
            </a:r>
            <a:endParaRPr lang="en-US" altLang="en-US" sz="4000" b="1" dirty="0">
              <a:solidFill>
                <a:srgbClr val="000066"/>
              </a:solidFill>
              <a:latin typeface="Times New Roman" panose="02020603050405020304" pitchFamily="18" charset="0"/>
            </a:endParaRPr>
          </a:p>
        </p:txBody>
      </p:sp>
      <p:sp>
        <p:nvSpPr>
          <p:cNvPr id="21519" name="Rectangle 38"/>
          <p:cNvSpPr/>
          <p:nvPr/>
        </p:nvSpPr>
        <p:spPr>
          <a:xfrm>
            <a:off x="1600200" y="0"/>
            <a:ext cx="5562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
                                        </p:tgtEl>
                                        <p:attrNameLst>
                                          <p:attrName>style.visibility</p:attrName>
                                        </p:attrNameLst>
                                      </p:cBhvr>
                                      <p:to>
                                        <p:strVal val="visible"/>
                                      </p:to>
                                    </p:set>
                                    <p:anim calcmode="lin" valueType="num">
                                      <p:cBhvr additive="base">
                                        <p:cTn id="7" dur="500" fill="hold"/>
                                        <p:tgtEl>
                                          <p:spTgt spid="411"/>
                                        </p:tgtEl>
                                        <p:attrNameLst>
                                          <p:attrName>ppt_x</p:attrName>
                                        </p:attrNameLst>
                                      </p:cBhvr>
                                      <p:tavLst>
                                        <p:tav tm="0">
                                          <p:val>
                                            <p:strVal val="#ppt_x"/>
                                          </p:val>
                                        </p:tav>
                                        <p:tav tm="100000">
                                          <p:val>
                                            <p:strVal val="#ppt_x"/>
                                          </p:val>
                                        </p:tav>
                                      </p:tavLst>
                                    </p:anim>
                                    <p:anim calcmode="lin" valueType="num">
                                      <p:cBhvr additive="base">
                                        <p:cTn id="8" dur="500" fill="hold"/>
                                        <p:tgtEl>
                                          <p:spTgt spid="4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411"/>
                                        </p:tgtEl>
                                      </p:cBhvr>
                                    </p:animEffect>
                                    <p:set>
                                      <p:cBhvr>
                                        <p:cTn id="13" dur="1" fill="hold">
                                          <p:stCondLst>
                                            <p:cond delay="499"/>
                                          </p:stCondLst>
                                        </p:cTn>
                                        <p:tgtEl>
                                          <p:spTgt spid="4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304"/>
                                        </p:tgtEl>
                                        <p:attrNameLst>
                                          <p:attrName>style.visibility</p:attrName>
                                        </p:attrNameLst>
                                      </p:cBhvr>
                                      <p:to>
                                        <p:strVal val="visible"/>
                                      </p:to>
                                    </p:set>
                                    <p:animEffect transition="in" filter="blinds(horizontal)">
                                      <p:cBhvr>
                                        <p:cTn id="18" dur="500"/>
                                        <p:tgtEl>
                                          <p:spTgt spid="1230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7649"/>
                                        </p:tgtEl>
                                        <p:attrNameLst>
                                          <p:attrName>style.visibility</p:attrName>
                                        </p:attrNameLst>
                                      </p:cBhvr>
                                      <p:to>
                                        <p:strVal val="visible"/>
                                      </p:to>
                                    </p:set>
                                    <p:animEffect transition="in" filter="wedge">
                                      <p:cBhvr>
                                        <p:cTn id="23" dur="20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27649" grpId="0"/>
      <p:bldP spid="411" grpId="0"/>
      <p:bldP spid="4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p:nvPr/>
        </p:nvSpPr>
        <p:spPr>
          <a:xfrm>
            <a:off x="76200" y="1981200"/>
            <a:ext cx="3962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Mùa thu nay khác rồi</a:t>
            </a:r>
          </a:p>
        </p:txBody>
      </p:sp>
      <p:sp>
        <p:nvSpPr>
          <p:cNvPr id="300035" name="Rectangle 3"/>
          <p:cNvSpPr/>
          <p:nvPr/>
        </p:nvSpPr>
        <p:spPr>
          <a:xfrm>
            <a:off x="76200" y="2286000"/>
            <a:ext cx="5486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Tôi đứng vui nghe giữa núi đồi</a:t>
            </a:r>
          </a:p>
        </p:txBody>
      </p:sp>
      <p:sp>
        <p:nvSpPr>
          <p:cNvPr id="300036" name="Rectangle 4"/>
          <p:cNvSpPr/>
          <p:nvPr/>
        </p:nvSpPr>
        <p:spPr>
          <a:xfrm>
            <a:off x="76200" y="2590800"/>
            <a:ext cx="5029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Gió thổi rừng tre phấp phới</a:t>
            </a:r>
          </a:p>
        </p:txBody>
      </p:sp>
      <p:sp>
        <p:nvSpPr>
          <p:cNvPr id="300037" name="Rectangle 5"/>
          <p:cNvSpPr/>
          <p:nvPr/>
        </p:nvSpPr>
        <p:spPr>
          <a:xfrm>
            <a:off x="76200" y="2895600"/>
            <a:ext cx="51816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Trời thu thay áo mới</a:t>
            </a:r>
          </a:p>
        </p:txBody>
      </p:sp>
      <p:sp>
        <p:nvSpPr>
          <p:cNvPr id="300038" name="Rectangle 6"/>
          <p:cNvSpPr/>
          <p:nvPr/>
        </p:nvSpPr>
        <p:spPr>
          <a:xfrm>
            <a:off x="76200" y="32004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Trong biếc nói cười thiết tha.</a:t>
            </a:r>
          </a:p>
        </p:txBody>
      </p:sp>
      <p:sp>
        <p:nvSpPr>
          <p:cNvPr id="300039" name="Rectangle 7"/>
          <p:cNvSpPr/>
          <p:nvPr/>
        </p:nvSpPr>
        <p:spPr>
          <a:xfrm>
            <a:off x="457200" y="3886200"/>
            <a:ext cx="5791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Trời xanh đây là của chúng ta</a:t>
            </a:r>
          </a:p>
        </p:txBody>
      </p:sp>
      <p:sp>
        <p:nvSpPr>
          <p:cNvPr id="300040" name="Rectangle 8"/>
          <p:cNvSpPr/>
          <p:nvPr/>
        </p:nvSpPr>
        <p:spPr>
          <a:xfrm>
            <a:off x="457200" y="4191000"/>
            <a:ext cx="5410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Núi rừng đây là của chúng ta</a:t>
            </a:r>
          </a:p>
        </p:txBody>
      </p:sp>
      <p:sp>
        <p:nvSpPr>
          <p:cNvPr id="300041" name="Rectangle 9"/>
          <p:cNvSpPr/>
          <p:nvPr/>
        </p:nvSpPr>
        <p:spPr>
          <a:xfrm>
            <a:off x="457200" y="44958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cánh đồng thơm mát</a:t>
            </a:r>
          </a:p>
        </p:txBody>
      </p:sp>
      <p:sp>
        <p:nvSpPr>
          <p:cNvPr id="300042" name="Rectangle 10"/>
          <p:cNvSpPr/>
          <p:nvPr/>
        </p:nvSpPr>
        <p:spPr>
          <a:xfrm>
            <a:off x="457200" y="48006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ngả đường bát ngát</a:t>
            </a:r>
          </a:p>
        </p:txBody>
      </p:sp>
      <p:sp>
        <p:nvSpPr>
          <p:cNvPr id="300043" name="Rectangle 11"/>
          <p:cNvSpPr/>
          <p:nvPr/>
        </p:nvSpPr>
        <p:spPr>
          <a:xfrm>
            <a:off x="457200" y="5160963"/>
            <a:ext cx="5867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dòng sông đỏ nặng phù sa.</a:t>
            </a:r>
          </a:p>
        </p:txBody>
      </p:sp>
      <p:sp>
        <p:nvSpPr>
          <p:cNvPr id="300045" name="Rectangle 13"/>
          <p:cNvSpPr/>
          <p:nvPr/>
        </p:nvSpPr>
        <p:spPr>
          <a:xfrm>
            <a:off x="5486400" y="4419600"/>
            <a:ext cx="2667000" cy="457200"/>
          </a:xfrm>
          <a:prstGeom prst="rect">
            <a:avLst/>
          </a:prstGeom>
          <a:solidFill>
            <a:srgbClr val="B2B2B2"/>
          </a:solidFill>
          <a:ln w="38100" cap="flat" cmpd="sng">
            <a:solidFill>
              <a:schemeClr val="hlink"/>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 giọng vui, tự hào</a:t>
            </a:r>
          </a:p>
        </p:txBody>
      </p:sp>
      <p:sp>
        <p:nvSpPr>
          <p:cNvPr id="300046" name="Line 14"/>
          <p:cNvSpPr/>
          <p:nvPr/>
        </p:nvSpPr>
        <p:spPr>
          <a:xfrm flipH="1">
            <a:off x="2189163" y="2133600"/>
            <a:ext cx="76200" cy="228600"/>
          </a:xfrm>
          <a:prstGeom prst="line">
            <a:avLst/>
          </a:prstGeom>
          <a:ln w="28575" cap="flat" cmpd="sng">
            <a:solidFill>
              <a:srgbClr val="FF0000"/>
            </a:solidFill>
            <a:prstDash val="solid"/>
            <a:headEnd type="none" w="med" len="med"/>
            <a:tailEnd type="none" w="med" len="med"/>
          </a:ln>
        </p:spPr>
      </p:sp>
      <p:sp>
        <p:nvSpPr>
          <p:cNvPr id="300047" name="Line 15"/>
          <p:cNvSpPr/>
          <p:nvPr/>
        </p:nvSpPr>
        <p:spPr>
          <a:xfrm flipH="1">
            <a:off x="2895600" y="2438400"/>
            <a:ext cx="76200" cy="228600"/>
          </a:xfrm>
          <a:prstGeom prst="line">
            <a:avLst/>
          </a:prstGeom>
          <a:ln w="28575" cap="flat" cmpd="sng">
            <a:solidFill>
              <a:srgbClr val="FF0000"/>
            </a:solidFill>
            <a:prstDash val="solid"/>
            <a:headEnd type="none" w="med" len="med"/>
            <a:tailEnd type="none" w="med" len="med"/>
          </a:ln>
        </p:spPr>
      </p:sp>
      <p:sp>
        <p:nvSpPr>
          <p:cNvPr id="300048" name="Line 16"/>
          <p:cNvSpPr/>
          <p:nvPr/>
        </p:nvSpPr>
        <p:spPr>
          <a:xfrm flipH="1">
            <a:off x="2743200" y="2743200"/>
            <a:ext cx="76200" cy="228600"/>
          </a:xfrm>
          <a:prstGeom prst="line">
            <a:avLst/>
          </a:prstGeom>
          <a:ln w="28575" cap="flat" cmpd="sng">
            <a:solidFill>
              <a:srgbClr val="FF0000"/>
            </a:solidFill>
            <a:prstDash val="solid"/>
            <a:headEnd type="none" w="med" len="med"/>
            <a:tailEnd type="none" w="med" len="med"/>
          </a:ln>
        </p:spPr>
      </p:sp>
      <p:sp>
        <p:nvSpPr>
          <p:cNvPr id="300049" name="Line 17"/>
          <p:cNvSpPr/>
          <p:nvPr/>
        </p:nvSpPr>
        <p:spPr>
          <a:xfrm flipH="1">
            <a:off x="1620838" y="3048000"/>
            <a:ext cx="76200" cy="228600"/>
          </a:xfrm>
          <a:prstGeom prst="line">
            <a:avLst/>
          </a:prstGeom>
          <a:ln w="28575" cap="flat" cmpd="sng">
            <a:solidFill>
              <a:srgbClr val="FF0000"/>
            </a:solidFill>
            <a:prstDash val="solid"/>
            <a:headEnd type="none" w="med" len="med"/>
            <a:tailEnd type="none" w="med" len="med"/>
          </a:ln>
        </p:spPr>
      </p:sp>
      <p:sp>
        <p:nvSpPr>
          <p:cNvPr id="300050" name="Line 18"/>
          <p:cNvSpPr/>
          <p:nvPr/>
        </p:nvSpPr>
        <p:spPr>
          <a:xfrm flipH="1">
            <a:off x="1931988" y="3352800"/>
            <a:ext cx="76200" cy="228600"/>
          </a:xfrm>
          <a:prstGeom prst="line">
            <a:avLst/>
          </a:prstGeom>
          <a:ln w="28575" cap="flat" cmpd="sng">
            <a:solidFill>
              <a:srgbClr val="FF0000"/>
            </a:solidFill>
            <a:prstDash val="solid"/>
            <a:headEnd type="none" w="med" len="med"/>
            <a:tailEnd type="none" w="med" len="med"/>
          </a:ln>
        </p:spPr>
      </p:sp>
      <p:sp>
        <p:nvSpPr>
          <p:cNvPr id="300051" name="Line 19"/>
          <p:cNvSpPr/>
          <p:nvPr/>
        </p:nvSpPr>
        <p:spPr>
          <a:xfrm flipH="1">
            <a:off x="2743200" y="4038600"/>
            <a:ext cx="76200" cy="228600"/>
          </a:xfrm>
          <a:prstGeom prst="line">
            <a:avLst/>
          </a:prstGeom>
          <a:ln w="28575" cap="flat" cmpd="sng">
            <a:solidFill>
              <a:srgbClr val="FF0000"/>
            </a:solidFill>
            <a:prstDash val="solid"/>
            <a:headEnd type="none" w="med" len="med"/>
            <a:tailEnd type="none" w="med" len="med"/>
          </a:ln>
        </p:spPr>
      </p:sp>
      <p:sp>
        <p:nvSpPr>
          <p:cNvPr id="300052" name="Line 20"/>
          <p:cNvSpPr/>
          <p:nvPr/>
        </p:nvSpPr>
        <p:spPr>
          <a:xfrm flipH="1">
            <a:off x="2625725" y="4329113"/>
            <a:ext cx="76200" cy="228600"/>
          </a:xfrm>
          <a:prstGeom prst="line">
            <a:avLst/>
          </a:prstGeom>
          <a:ln w="28575" cap="flat" cmpd="sng">
            <a:solidFill>
              <a:srgbClr val="FF0000"/>
            </a:solidFill>
            <a:prstDash val="solid"/>
            <a:headEnd type="none" w="med" len="med"/>
            <a:tailEnd type="none" w="med" len="med"/>
          </a:ln>
        </p:spPr>
      </p:sp>
      <p:sp>
        <p:nvSpPr>
          <p:cNvPr id="300053" name="Line 21"/>
          <p:cNvSpPr/>
          <p:nvPr/>
        </p:nvSpPr>
        <p:spPr>
          <a:xfrm flipH="1">
            <a:off x="3221038" y="4648200"/>
            <a:ext cx="76200" cy="228600"/>
          </a:xfrm>
          <a:prstGeom prst="line">
            <a:avLst/>
          </a:prstGeom>
          <a:ln w="28575" cap="flat" cmpd="sng">
            <a:solidFill>
              <a:srgbClr val="FF0000"/>
            </a:solidFill>
            <a:prstDash val="solid"/>
            <a:headEnd type="none" w="med" len="med"/>
            <a:tailEnd type="none" w="med" len="med"/>
          </a:ln>
        </p:spPr>
      </p:sp>
      <p:sp>
        <p:nvSpPr>
          <p:cNvPr id="300054" name="Line 22"/>
          <p:cNvSpPr/>
          <p:nvPr/>
        </p:nvSpPr>
        <p:spPr>
          <a:xfrm flipH="1">
            <a:off x="3262313" y="4953000"/>
            <a:ext cx="76200" cy="228600"/>
          </a:xfrm>
          <a:prstGeom prst="line">
            <a:avLst/>
          </a:prstGeom>
          <a:ln w="28575" cap="flat" cmpd="sng">
            <a:solidFill>
              <a:srgbClr val="FF0000"/>
            </a:solidFill>
            <a:prstDash val="solid"/>
            <a:headEnd type="none" w="med" len="med"/>
            <a:tailEnd type="none" w="med" len="med"/>
          </a:ln>
        </p:spPr>
      </p:sp>
      <p:sp>
        <p:nvSpPr>
          <p:cNvPr id="300055" name="Line 23"/>
          <p:cNvSpPr/>
          <p:nvPr/>
        </p:nvSpPr>
        <p:spPr>
          <a:xfrm flipH="1">
            <a:off x="3206750" y="5334000"/>
            <a:ext cx="76200" cy="228600"/>
          </a:xfrm>
          <a:prstGeom prst="line">
            <a:avLst/>
          </a:prstGeom>
          <a:ln w="28575" cap="flat" cmpd="sng">
            <a:solidFill>
              <a:srgbClr val="FF0000"/>
            </a:solidFill>
            <a:prstDash val="solid"/>
            <a:headEnd type="none" w="med" len="med"/>
            <a:tailEnd type="none" w="med" len="med"/>
          </a:ln>
        </p:spPr>
      </p:sp>
      <p:sp>
        <p:nvSpPr>
          <p:cNvPr id="300057" name="Line 25"/>
          <p:cNvSpPr/>
          <p:nvPr/>
        </p:nvSpPr>
        <p:spPr>
          <a:xfrm>
            <a:off x="2230438" y="2362200"/>
            <a:ext cx="1143000" cy="0"/>
          </a:xfrm>
          <a:prstGeom prst="line">
            <a:avLst/>
          </a:prstGeom>
          <a:ln w="28575" cap="flat" cmpd="sng">
            <a:solidFill>
              <a:srgbClr val="FF3300"/>
            </a:solidFill>
            <a:prstDash val="solid"/>
            <a:headEnd type="none" w="med" len="med"/>
            <a:tailEnd type="none" w="med" len="med"/>
          </a:ln>
        </p:spPr>
      </p:sp>
      <p:sp>
        <p:nvSpPr>
          <p:cNvPr id="300058" name="Line 26"/>
          <p:cNvSpPr/>
          <p:nvPr/>
        </p:nvSpPr>
        <p:spPr>
          <a:xfrm>
            <a:off x="2230438" y="2667000"/>
            <a:ext cx="685800" cy="0"/>
          </a:xfrm>
          <a:prstGeom prst="line">
            <a:avLst/>
          </a:prstGeom>
          <a:ln w="12700" cap="flat" cmpd="sng">
            <a:solidFill>
              <a:srgbClr val="FF3300"/>
            </a:solidFill>
            <a:prstDash val="solid"/>
            <a:headEnd type="none" w="med" len="med"/>
            <a:tailEnd type="none" w="med" len="med"/>
          </a:ln>
        </p:spPr>
      </p:sp>
      <p:sp>
        <p:nvSpPr>
          <p:cNvPr id="300059" name="Line 27"/>
          <p:cNvSpPr/>
          <p:nvPr/>
        </p:nvSpPr>
        <p:spPr>
          <a:xfrm>
            <a:off x="2819400" y="2971800"/>
            <a:ext cx="1295400" cy="0"/>
          </a:xfrm>
          <a:prstGeom prst="line">
            <a:avLst/>
          </a:prstGeom>
          <a:ln w="28575" cap="flat" cmpd="sng">
            <a:solidFill>
              <a:srgbClr val="FF3300"/>
            </a:solidFill>
            <a:prstDash val="solid"/>
            <a:headEnd type="none" w="med" len="med"/>
            <a:tailEnd type="none" w="med" len="med"/>
          </a:ln>
        </p:spPr>
      </p:sp>
      <p:sp>
        <p:nvSpPr>
          <p:cNvPr id="300060" name="Line 28"/>
          <p:cNvSpPr/>
          <p:nvPr/>
        </p:nvSpPr>
        <p:spPr>
          <a:xfrm>
            <a:off x="1676400" y="3276600"/>
            <a:ext cx="1600200" cy="0"/>
          </a:xfrm>
          <a:prstGeom prst="line">
            <a:avLst/>
          </a:prstGeom>
          <a:ln w="28575" cap="flat" cmpd="sng">
            <a:solidFill>
              <a:srgbClr val="FF3300"/>
            </a:solidFill>
            <a:prstDash val="solid"/>
            <a:headEnd type="none" w="med" len="med"/>
            <a:tailEnd type="none" w="med" len="med"/>
          </a:ln>
        </p:spPr>
      </p:sp>
      <p:sp>
        <p:nvSpPr>
          <p:cNvPr id="300061" name="Line 29"/>
          <p:cNvSpPr/>
          <p:nvPr/>
        </p:nvSpPr>
        <p:spPr>
          <a:xfrm>
            <a:off x="3165475" y="3581400"/>
            <a:ext cx="1066800" cy="0"/>
          </a:xfrm>
          <a:prstGeom prst="line">
            <a:avLst/>
          </a:prstGeom>
          <a:ln w="28575" cap="flat" cmpd="sng">
            <a:solidFill>
              <a:srgbClr val="FF3300"/>
            </a:solidFill>
            <a:prstDash val="solid"/>
            <a:headEnd type="none" w="med" len="med"/>
            <a:tailEnd type="none" w="med" len="med"/>
          </a:ln>
        </p:spPr>
      </p:sp>
      <p:sp>
        <p:nvSpPr>
          <p:cNvPr id="300062" name="Line 30"/>
          <p:cNvSpPr/>
          <p:nvPr/>
        </p:nvSpPr>
        <p:spPr>
          <a:xfrm>
            <a:off x="2209800" y="4267200"/>
            <a:ext cx="533400" cy="0"/>
          </a:xfrm>
          <a:prstGeom prst="line">
            <a:avLst/>
          </a:prstGeom>
          <a:ln w="28575" cap="flat" cmpd="sng">
            <a:solidFill>
              <a:srgbClr val="FF3300"/>
            </a:solidFill>
            <a:prstDash val="solid"/>
            <a:headEnd type="none" w="med" len="med"/>
            <a:tailEnd type="none" w="med" len="med"/>
          </a:ln>
        </p:spPr>
      </p:sp>
      <p:sp>
        <p:nvSpPr>
          <p:cNvPr id="300063" name="Line 31"/>
          <p:cNvSpPr/>
          <p:nvPr/>
        </p:nvSpPr>
        <p:spPr>
          <a:xfrm>
            <a:off x="2154238" y="4572000"/>
            <a:ext cx="457200" cy="0"/>
          </a:xfrm>
          <a:prstGeom prst="line">
            <a:avLst/>
          </a:prstGeom>
          <a:ln w="28575" cap="flat" cmpd="sng">
            <a:solidFill>
              <a:srgbClr val="FF3300"/>
            </a:solidFill>
            <a:prstDash val="solid"/>
            <a:headEnd type="none" w="med" len="med"/>
            <a:tailEnd type="none" w="med" len="med"/>
          </a:ln>
        </p:spPr>
      </p:sp>
      <p:sp>
        <p:nvSpPr>
          <p:cNvPr id="300064" name="Line 32"/>
          <p:cNvSpPr/>
          <p:nvPr/>
        </p:nvSpPr>
        <p:spPr>
          <a:xfrm>
            <a:off x="3657600" y="4267200"/>
            <a:ext cx="1143000" cy="0"/>
          </a:xfrm>
          <a:prstGeom prst="line">
            <a:avLst/>
          </a:prstGeom>
          <a:ln w="28575" cap="flat" cmpd="sng">
            <a:solidFill>
              <a:srgbClr val="FF3300"/>
            </a:solidFill>
            <a:prstDash val="solid"/>
            <a:headEnd type="none" w="med" len="med"/>
            <a:tailEnd type="none" w="med" len="med"/>
          </a:ln>
        </p:spPr>
      </p:sp>
      <p:sp>
        <p:nvSpPr>
          <p:cNvPr id="300065" name="Line 33"/>
          <p:cNvSpPr/>
          <p:nvPr/>
        </p:nvSpPr>
        <p:spPr>
          <a:xfrm>
            <a:off x="3581400" y="4572000"/>
            <a:ext cx="1143000" cy="0"/>
          </a:xfrm>
          <a:prstGeom prst="line">
            <a:avLst/>
          </a:prstGeom>
          <a:ln w="28575" cap="flat" cmpd="sng">
            <a:solidFill>
              <a:srgbClr val="FF3300"/>
            </a:solidFill>
            <a:prstDash val="solid"/>
            <a:headEnd type="none" w="med" len="med"/>
            <a:tailEnd type="none" w="med" len="med"/>
          </a:ln>
        </p:spPr>
      </p:sp>
      <p:sp>
        <p:nvSpPr>
          <p:cNvPr id="300066" name="Line 34"/>
          <p:cNvSpPr/>
          <p:nvPr/>
        </p:nvSpPr>
        <p:spPr>
          <a:xfrm>
            <a:off x="3338513" y="4876800"/>
            <a:ext cx="1171575" cy="0"/>
          </a:xfrm>
          <a:prstGeom prst="line">
            <a:avLst/>
          </a:prstGeom>
          <a:ln w="28575" cap="flat" cmpd="sng">
            <a:solidFill>
              <a:srgbClr val="FF3300"/>
            </a:solidFill>
            <a:prstDash val="solid"/>
            <a:headEnd type="none" w="med" len="med"/>
            <a:tailEnd type="none" w="med" len="med"/>
          </a:ln>
        </p:spPr>
      </p:sp>
      <p:sp>
        <p:nvSpPr>
          <p:cNvPr id="300067" name="Line 35"/>
          <p:cNvSpPr/>
          <p:nvPr/>
        </p:nvSpPr>
        <p:spPr>
          <a:xfrm>
            <a:off x="3352800" y="5181600"/>
            <a:ext cx="1066800" cy="0"/>
          </a:xfrm>
          <a:prstGeom prst="line">
            <a:avLst/>
          </a:prstGeom>
          <a:ln w="28575" cap="flat" cmpd="sng">
            <a:solidFill>
              <a:srgbClr val="FF3300"/>
            </a:solidFill>
            <a:prstDash val="solid"/>
            <a:headEnd type="none" w="med" len="med"/>
            <a:tailEnd type="none" w="med" len="med"/>
          </a:ln>
        </p:spPr>
      </p:sp>
      <p:sp>
        <p:nvSpPr>
          <p:cNvPr id="300068" name="Line 36"/>
          <p:cNvSpPr/>
          <p:nvPr/>
        </p:nvSpPr>
        <p:spPr>
          <a:xfrm>
            <a:off x="3255963" y="5562600"/>
            <a:ext cx="1066800" cy="0"/>
          </a:xfrm>
          <a:prstGeom prst="line">
            <a:avLst/>
          </a:prstGeom>
          <a:ln w="28575" cap="flat" cmpd="sng">
            <a:solidFill>
              <a:srgbClr val="FF3300"/>
            </a:solidFill>
            <a:prstDash val="solid"/>
            <a:headEnd type="none" w="med" len="med"/>
            <a:tailEnd type="none" w="med" len="med"/>
          </a:ln>
        </p:spPr>
      </p:sp>
      <p:sp>
        <p:nvSpPr>
          <p:cNvPr id="300075" name="Text Box 43"/>
          <p:cNvSpPr txBox="1"/>
          <p:nvPr/>
        </p:nvSpPr>
        <p:spPr>
          <a:xfrm>
            <a:off x="5410200" y="2209800"/>
            <a:ext cx="3352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00"/>
                </a:solidFill>
              </a:rPr>
              <a:t>Thi đọc diễn cảm</a:t>
            </a:r>
          </a:p>
        </p:txBody>
      </p:sp>
      <p:sp>
        <p:nvSpPr>
          <p:cNvPr id="23588" name="Rectangle 6"/>
          <p:cNvSpPr/>
          <p:nvPr/>
        </p:nvSpPr>
        <p:spPr>
          <a:xfrm>
            <a:off x="1447800" y="685800"/>
            <a:ext cx="48768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a:t>
            </a:r>
            <a:r>
              <a:rPr lang="en-US" altLang="en-US" sz="4000" b="1" dirty="0" err="1">
                <a:solidFill>
                  <a:srgbClr val="000066"/>
                </a:solidFill>
                <a:latin typeface="Times New Roman" panose="02020603050405020304" pitchFamily="18" charset="0"/>
              </a:rPr>
              <a:t>nước</a:t>
            </a:r>
            <a:endParaRPr lang="en-US" altLang="en-US" sz="4000" b="1" dirty="0">
              <a:solidFill>
                <a:srgbClr val="000066"/>
              </a:solidFill>
              <a:latin typeface="Times New Roman" panose="02020603050405020304" pitchFamily="18" charset="0"/>
            </a:endParaRPr>
          </a:p>
        </p:txBody>
      </p:sp>
      <p:sp>
        <p:nvSpPr>
          <p:cNvPr id="23589"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0075"/>
                                        </p:tgtEl>
                                        <p:attrNameLst>
                                          <p:attrName>style.visibility</p:attrName>
                                        </p:attrNameLst>
                                      </p:cBhvr>
                                      <p:to>
                                        <p:strVal val="visible"/>
                                      </p:to>
                                    </p:set>
                                    <p:animEffect transition="in" filter="fade">
                                      <p:cBhvr>
                                        <p:cTn id="7" dur="770" decel="100000"/>
                                        <p:tgtEl>
                                          <p:spTgt spid="300075"/>
                                        </p:tgtEl>
                                      </p:cBhvr>
                                    </p:animEffect>
                                    <p:animScale>
                                      <p:cBhvr>
                                        <p:cTn id="8" dur="770" decel="100000"/>
                                        <p:tgtEl>
                                          <p:spTgt spid="300075"/>
                                        </p:tgtEl>
                                      </p:cBhvr>
                                      <p:from x="10000" y="10000"/>
                                      <p:to x="200000" y="450000"/>
                                    </p:animScale>
                                    <p:animScale>
                                      <p:cBhvr>
                                        <p:cTn id="9" dur="1230" accel="100000" fill="hold">
                                          <p:stCondLst>
                                            <p:cond delay="770"/>
                                          </p:stCondLst>
                                        </p:cTn>
                                        <p:tgtEl>
                                          <p:spTgt spid="300075"/>
                                        </p:tgtEl>
                                      </p:cBhvr>
                                      <p:from x="200000" y="450000"/>
                                      <p:to x="100000" y="100000"/>
                                    </p:animScale>
                                    <p:set>
                                      <p:cBhvr>
                                        <p:cTn id="10" dur="770" fill="hold"/>
                                        <p:tgtEl>
                                          <p:spTgt spid="300075"/>
                                        </p:tgtEl>
                                        <p:attrNameLst>
                                          <p:attrName>ppt_x</p:attrName>
                                        </p:attrNameLst>
                                      </p:cBhvr>
                                      <p:to>
                                        <p:strVal val="(0.5)"/>
                                      </p:to>
                                    </p:set>
                                    <p:anim from="(0.5)" to="(#ppt_x)" calcmode="lin" valueType="num">
                                      <p:cBhvr>
                                        <p:cTn id="11" dur="1230" accel="100000" fill="hold">
                                          <p:stCondLst>
                                            <p:cond delay="770"/>
                                          </p:stCondLst>
                                        </p:cTn>
                                        <p:tgtEl>
                                          <p:spTgt spid="300075"/>
                                        </p:tgtEl>
                                        <p:attrNameLst>
                                          <p:attrName>ppt_x</p:attrName>
                                        </p:attrNameLst>
                                      </p:cBhvr>
                                    </p:anim>
                                    <p:set>
                                      <p:cBhvr>
                                        <p:cTn id="12" dur="770" fill="hold"/>
                                        <p:tgtEl>
                                          <p:spTgt spid="300075"/>
                                        </p:tgtEl>
                                        <p:attrNameLst>
                                          <p:attrName>ppt_y</p:attrName>
                                        </p:attrNameLst>
                                      </p:cBhvr>
                                      <p:to>
                                        <p:strVal val="(#ppt_y+0.4)"/>
                                      </p:to>
                                    </p:set>
                                    <p:anim from="(#ppt_y+0.4)" to="(#ppt_y)" calcmode="lin" valueType="num">
                                      <p:cBhvr>
                                        <p:cTn id="13" dur="1230" accel="100000" fill="hold">
                                          <p:stCondLst>
                                            <p:cond delay="770"/>
                                          </p:stCondLst>
                                        </p:cTn>
                                        <p:tgtEl>
                                          <p:spTgt spid="30007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0034"/>
                                        </p:tgtEl>
                                        <p:attrNameLst>
                                          <p:attrName>style.visibility</p:attrName>
                                        </p:attrNameLst>
                                      </p:cBhvr>
                                      <p:to>
                                        <p:strVal val="visible"/>
                                      </p:to>
                                    </p:set>
                                    <p:anim calcmode="lin" valueType="num">
                                      <p:cBhvr additive="base">
                                        <p:cTn id="18" dur="500" fill="hold"/>
                                        <p:tgtEl>
                                          <p:spTgt spid="300034"/>
                                        </p:tgtEl>
                                        <p:attrNameLst>
                                          <p:attrName>ppt_x</p:attrName>
                                        </p:attrNameLst>
                                      </p:cBhvr>
                                      <p:tavLst>
                                        <p:tav tm="0">
                                          <p:val>
                                            <p:strVal val="#ppt_x"/>
                                          </p:val>
                                        </p:tav>
                                        <p:tav tm="100000">
                                          <p:val>
                                            <p:strVal val="#ppt_x"/>
                                          </p:val>
                                        </p:tav>
                                      </p:tavLst>
                                    </p:anim>
                                    <p:anim calcmode="lin" valueType="num">
                                      <p:cBhvr additive="base">
                                        <p:cTn id="19" dur="500" fill="hold"/>
                                        <p:tgtEl>
                                          <p:spTgt spid="3000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00035"/>
                                        </p:tgtEl>
                                        <p:attrNameLst>
                                          <p:attrName>style.visibility</p:attrName>
                                        </p:attrNameLst>
                                      </p:cBhvr>
                                      <p:to>
                                        <p:strVal val="visible"/>
                                      </p:to>
                                    </p:set>
                                    <p:anim calcmode="lin" valueType="num">
                                      <p:cBhvr additive="base">
                                        <p:cTn id="22" dur="500" fill="hold"/>
                                        <p:tgtEl>
                                          <p:spTgt spid="300035"/>
                                        </p:tgtEl>
                                        <p:attrNameLst>
                                          <p:attrName>ppt_x</p:attrName>
                                        </p:attrNameLst>
                                      </p:cBhvr>
                                      <p:tavLst>
                                        <p:tav tm="0">
                                          <p:val>
                                            <p:strVal val="#ppt_x"/>
                                          </p:val>
                                        </p:tav>
                                        <p:tav tm="100000">
                                          <p:val>
                                            <p:strVal val="#ppt_x"/>
                                          </p:val>
                                        </p:tav>
                                      </p:tavLst>
                                    </p:anim>
                                    <p:anim calcmode="lin" valueType="num">
                                      <p:cBhvr additive="base">
                                        <p:cTn id="23" dur="500" fill="hold"/>
                                        <p:tgtEl>
                                          <p:spTgt spid="30003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0036"/>
                                        </p:tgtEl>
                                        <p:attrNameLst>
                                          <p:attrName>style.visibility</p:attrName>
                                        </p:attrNameLst>
                                      </p:cBhvr>
                                      <p:to>
                                        <p:strVal val="visible"/>
                                      </p:to>
                                    </p:set>
                                    <p:anim calcmode="lin" valueType="num">
                                      <p:cBhvr additive="base">
                                        <p:cTn id="26" dur="500" fill="hold"/>
                                        <p:tgtEl>
                                          <p:spTgt spid="300036"/>
                                        </p:tgtEl>
                                        <p:attrNameLst>
                                          <p:attrName>ppt_x</p:attrName>
                                        </p:attrNameLst>
                                      </p:cBhvr>
                                      <p:tavLst>
                                        <p:tav tm="0">
                                          <p:val>
                                            <p:strVal val="#ppt_x"/>
                                          </p:val>
                                        </p:tav>
                                        <p:tav tm="100000">
                                          <p:val>
                                            <p:strVal val="#ppt_x"/>
                                          </p:val>
                                        </p:tav>
                                      </p:tavLst>
                                    </p:anim>
                                    <p:anim calcmode="lin" valueType="num">
                                      <p:cBhvr additive="base">
                                        <p:cTn id="27" dur="500" fill="hold"/>
                                        <p:tgtEl>
                                          <p:spTgt spid="30003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00037"/>
                                        </p:tgtEl>
                                        <p:attrNameLst>
                                          <p:attrName>style.visibility</p:attrName>
                                        </p:attrNameLst>
                                      </p:cBhvr>
                                      <p:to>
                                        <p:strVal val="visible"/>
                                      </p:to>
                                    </p:set>
                                    <p:anim calcmode="lin" valueType="num">
                                      <p:cBhvr additive="base">
                                        <p:cTn id="30" dur="500" fill="hold"/>
                                        <p:tgtEl>
                                          <p:spTgt spid="300037"/>
                                        </p:tgtEl>
                                        <p:attrNameLst>
                                          <p:attrName>ppt_x</p:attrName>
                                        </p:attrNameLst>
                                      </p:cBhvr>
                                      <p:tavLst>
                                        <p:tav tm="0">
                                          <p:val>
                                            <p:strVal val="#ppt_x"/>
                                          </p:val>
                                        </p:tav>
                                        <p:tav tm="100000">
                                          <p:val>
                                            <p:strVal val="#ppt_x"/>
                                          </p:val>
                                        </p:tav>
                                      </p:tavLst>
                                    </p:anim>
                                    <p:anim calcmode="lin" valueType="num">
                                      <p:cBhvr additive="base">
                                        <p:cTn id="31" dur="500" fill="hold"/>
                                        <p:tgtEl>
                                          <p:spTgt spid="30003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0038"/>
                                        </p:tgtEl>
                                        <p:attrNameLst>
                                          <p:attrName>style.visibility</p:attrName>
                                        </p:attrNameLst>
                                      </p:cBhvr>
                                      <p:to>
                                        <p:strVal val="visible"/>
                                      </p:to>
                                    </p:set>
                                    <p:anim calcmode="lin" valueType="num">
                                      <p:cBhvr additive="base">
                                        <p:cTn id="34" dur="500" fill="hold"/>
                                        <p:tgtEl>
                                          <p:spTgt spid="300038"/>
                                        </p:tgtEl>
                                        <p:attrNameLst>
                                          <p:attrName>ppt_x</p:attrName>
                                        </p:attrNameLst>
                                      </p:cBhvr>
                                      <p:tavLst>
                                        <p:tav tm="0">
                                          <p:val>
                                            <p:strVal val="#ppt_x"/>
                                          </p:val>
                                        </p:tav>
                                        <p:tav tm="100000">
                                          <p:val>
                                            <p:strVal val="#ppt_x"/>
                                          </p:val>
                                        </p:tav>
                                      </p:tavLst>
                                    </p:anim>
                                    <p:anim calcmode="lin" valueType="num">
                                      <p:cBhvr additive="base">
                                        <p:cTn id="35" dur="500" fill="hold"/>
                                        <p:tgtEl>
                                          <p:spTgt spid="30003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0039"/>
                                        </p:tgtEl>
                                        <p:attrNameLst>
                                          <p:attrName>style.visibility</p:attrName>
                                        </p:attrNameLst>
                                      </p:cBhvr>
                                      <p:to>
                                        <p:strVal val="visible"/>
                                      </p:to>
                                    </p:set>
                                    <p:anim calcmode="lin" valueType="num">
                                      <p:cBhvr additive="base">
                                        <p:cTn id="38" dur="500" fill="hold"/>
                                        <p:tgtEl>
                                          <p:spTgt spid="300039"/>
                                        </p:tgtEl>
                                        <p:attrNameLst>
                                          <p:attrName>ppt_x</p:attrName>
                                        </p:attrNameLst>
                                      </p:cBhvr>
                                      <p:tavLst>
                                        <p:tav tm="0">
                                          <p:val>
                                            <p:strVal val="#ppt_x"/>
                                          </p:val>
                                        </p:tav>
                                        <p:tav tm="100000">
                                          <p:val>
                                            <p:strVal val="#ppt_x"/>
                                          </p:val>
                                        </p:tav>
                                      </p:tavLst>
                                    </p:anim>
                                    <p:anim calcmode="lin" valueType="num">
                                      <p:cBhvr additive="base">
                                        <p:cTn id="39" dur="500" fill="hold"/>
                                        <p:tgtEl>
                                          <p:spTgt spid="30003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0040"/>
                                        </p:tgtEl>
                                        <p:attrNameLst>
                                          <p:attrName>style.visibility</p:attrName>
                                        </p:attrNameLst>
                                      </p:cBhvr>
                                      <p:to>
                                        <p:strVal val="visible"/>
                                      </p:to>
                                    </p:set>
                                    <p:anim calcmode="lin" valueType="num">
                                      <p:cBhvr additive="base">
                                        <p:cTn id="42" dur="500" fill="hold"/>
                                        <p:tgtEl>
                                          <p:spTgt spid="300040"/>
                                        </p:tgtEl>
                                        <p:attrNameLst>
                                          <p:attrName>ppt_x</p:attrName>
                                        </p:attrNameLst>
                                      </p:cBhvr>
                                      <p:tavLst>
                                        <p:tav tm="0">
                                          <p:val>
                                            <p:strVal val="#ppt_x"/>
                                          </p:val>
                                        </p:tav>
                                        <p:tav tm="100000">
                                          <p:val>
                                            <p:strVal val="#ppt_x"/>
                                          </p:val>
                                        </p:tav>
                                      </p:tavLst>
                                    </p:anim>
                                    <p:anim calcmode="lin" valueType="num">
                                      <p:cBhvr additive="base">
                                        <p:cTn id="43" dur="500" fill="hold"/>
                                        <p:tgtEl>
                                          <p:spTgt spid="30004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0041"/>
                                        </p:tgtEl>
                                        <p:attrNameLst>
                                          <p:attrName>style.visibility</p:attrName>
                                        </p:attrNameLst>
                                      </p:cBhvr>
                                      <p:to>
                                        <p:strVal val="visible"/>
                                      </p:to>
                                    </p:set>
                                    <p:anim calcmode="lin" valueType="num">
                                      <p:cBhvr additive="base">
                                        <p:cTn id="46" dur="500" fill="hold"/>
                                        <p:tgtEl>
                                          <p:spTgt spid="300041"/>
                                        </p:tgtEl>
                                        <p:attrNameLst>
                                          <p:attrName>ppt_x</p:attrName>
                                        </p:attrNameLst>
                                      </p:cBhvr>
                                      <p:tavLst>
                                        <p:tav tm="0">
                                          <p:val>
                                            <p:strVal val="#ppt_x"/>
                                          </p:val>
                                        </p:tav>
                                        <p:tav tm="100000">
                                          <p:val>
                                            <p:strVal val="#ppt_x"/>
                                          </p:val>
                                        </p:tav>
                                      </p:tavLst>
                                    </p:anim>
                                    <p:anim calcmode="lin" valueType="num">
                                      <p:cBhvr additive="base">
                                        <p:cTn id="47" dur="500" fill="hold"/>
                                        <p:tgtEl>
                                          <p:spTgt spid="30004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0042"/>
                                        </p:tgtEl>
                                        <p:attrNameLst>
                                          <p:attrName>style.visibility</p:attrName>
                                        </p:attrNameLst>
                                      </p:cBhvr>
                                      <p:to>
                                        <p:strVal val="visible"/>
                                      </p:to>
                                    </p:set>
                                    <p:anim calcmode="lin" valueType="num">
                                      <p:cBhvr additive="base">
                                        <p:cTn id="50" dur="500" fill="hold"/>
                                        <p:tgtEl>
                                          <p:spTgt spid="300042"/>
                                        </p:tgtEl>
                                        <p:attrNameLst>
                                          <p:attrName>ppt_x</p:attrName>
                                        </p:attrNameLst>
                                      </p:cBhvr>
                                      <p:tavLst>
                                        <p:tav tm="0">
                                          <p:val>
                                            <p:strVal val="#ppt_x"/>
                                          </p:val>
                                        </p:tav>
                                        <p:tav tm="100000">
                                          <p:val>
                                            <p:strVal val="#ppt_x"/>
                                          </p:val>
                                        </p:tav>
                                      </p:tavLst>
                                    </p:anim>
                                    <p:anim calcmode="lin" valueType="num">
                                      <p:cBhvr additive="base">
                                        <p:cTn id="51" dur="500" fill="hold"/>
                                        <p:tgtEl>
                                          <p:spTgt spid="30004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0043"/>
                                        </p:tgtEl>
                                        <p:attrNameLst>
                                          <p:attrName>style.visibility</p:attrName>
                                        </p:attrNameLst>
                                      </p:cBhvr>
                                      <p:to>
                                        <p:strVal val="visible"/>
                                      </p:to>
                                    </p:set>
                                    <p:anim calcmode="lin" valueType="num">
                                      <p:cBhvr additive="base">
                                        <p:cTn id="54" dur="500" fill="hold"/>
                                        <p:tgtEl>
                                          <p:spTgt spid="300043"/>
                                        </p:tgtEl>
                                        <p:attrNameLst>
                                          <p:attrName>ppt_x</p:attrName>
                                        </p:attrNameLst>
                                      </p:cBhvr>
                                      <p:tavLst>
                                        <p:tav tm="0">
                                          <p:val>
                                            <p:strVal val="#ppt_x"/>
                                          </p:val>
                                        </p:tav>
                                        <p:tav tm="100000">
                                          <p:val>
                                            <p:strVal val="#ppt_x"/>
                                          </p:val>
                                        </p:tav>
                                      </p:tavLst>
                                    </p:anim>
                                    <p:anim calcmode="lin" valueType="num">
                                      <p:cBhvr additive="base">
                                        <p:cTn id="55" dur="500" fill="hold"/>
                                        <p:tgtEl>
                                          <p:spTgt spid="30004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0045"/>
                                        </p:tgtEl>
                                        <p:attrNameLst>
                                          <p:attrName>style.visibility</p:attrName>
                                        </p:attrNameLst>
                                      </p:cBhvr>
                                      <p:to>
                                        <p:strVal val="visible"/>
                                      </p:to>
                                    </p:set>
                                    <p:anim calcmode="lin" valueType="num">
                                      <p:cBhvr additive="base">
                                        <p:cTn id="58" dur="500" fill="hold"/>
                                        <p:tgtEl>
                                          <p:spTgt spid="300045"/>
                                        </p:tgtEl>
                                        <p:attrNameLst>
                                          <p:attrName>ppt_x</p:attrName>
                                        </p:attrNameLst>
                                      </p:cBhvr>
                                      <p:tavLst>
                                        <p:tav tm="0">
                                          <p:val>
                                            <p:strVal val="#ppt_x"/>
                                          </p:val>
                                        </p:tav>
                                        <p:tav tm="100000">
                                          <p:val>
                                            <p:strVal val="#ppt_x"/>
                                          </p:val>
                                        </p:tav>
                                      </p:tavLst>
                                    </p:anim>
                                    <p:anim calcmode="lin" valueType="num">
                                      <p:cBhvr additive="base">
                                        <p:cTn id="59" dur="500" fill="hold"/>
                                        <p:tgtEl>
                                          <p:spTgt spid="30004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00046"/>
                                        </p:tgtEl>
                                        <p:attrNameLst>
                                          <p:attrName>style.visibility</p:attrName>
                                        </p:attrNameLst>
                                      </p:cBhvr>
                                      <p:to>
                                        <p:strVal val="visible"/>
                                      </p:to>
                                    </p:set>
                                    <p:anim calcmode="lin" valueType="num">
                                      <p:cBhvr additive="base">
                                        <p:cTn id="62" dur="500" fill="hold"/>
                                        <p:tgtEl>
                                          <p:spTgt spid="300046"/>
                                        </p:tgtEl>
                                        <p:attrNameLst>
                                          <p:attrName>ppt_x</p:attrName>
                                        </p:attrNameLst>
                                      </p:cBhvr>
                                      <p:tavLst>
                                        <p:tav tm="0">
                                          <p:val>
                                            <p:strVal val="#ppt_x"/>
                                          </p:val>
                                        </p:tav>
                                        <p:tav tm="100000">
                                          <p:val>
                                            <p:strVal val="#ppt_x"/>
                                          </p:val>
                                        </p:tav>
                                      </p:tavLst>
                                    </p:anim>
                                    <p:anim calcmode="lin" valueType="num">
                                      <p:cBhvr additive="base">
                                        <p:cTn id="63" dur="500" fill="hold"/>
                                        <p:tgtEl>
                                          <p:spTgt spid="300046"/>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00047"/>
                                        </p:tgtEl>
                                        <p:attrNameLst>
                                          <p:attrName>style.visibility</p:attrName>
                                        </p:attrNameLst>
                                      </p:cBhvr>
                                      <p:to>
                                        <p:strVal val="visible"/>
                                      </p:to>
                                    </p:set>
                                    <p:anim calcmode="lin" valueType="num">
                                      <p:cBhvr additive="base">
                                        <p:cTn id="66" dur="500" fill="hold"/>
                                        <p:tgtEl>
                                          <p:spTgt spid="300047"/>
                                        </p:tgtEl>
                                        <p:attrNameLst>
                                          <p:attrName>ppt_x</p:attrName>
                                        </p:attrNameLst>
                                      </p:cBhvr>
                                      <p:tavLst>
                                        <p:tav tm="0">
                                          <p:val>
                                            <p:strVal val="#ppt_x"/>
                                          </p:val>
                                        </p:tav>
                                        <p:tav tm="100000">
                                          <p:val>
                                            <p:strVal val="#ppt_x"/>
                                          </p:val>
                                        </p:tav>
                                      </p:tavLst>
                                    </p:anim>
                                    <p:anim calcmode="lin" valueType="num">
                                      <p:cBhvr additive="base">
                                        <p:cTn id="67" dur="500" fill="hold"/>
                                        <p:tgtEl>
                                          <p:spTgt spid="30004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00048"/>
                                        </p:tgtEl>
                                        <p:attrNameLst>
                                          <p:attrName>style.visibility</p:attrName>
                                        </p:attrNameLst>
                                      </p:cBhvr>
                                      <p:to>
                                        <p:strVal val="visible"/>
                                      </p:to>
                                    </p:set>
                                    <p:anim calcmode="lin" valueType="num">
                                      <p:cBhvr additive="base">
                                        <p:cTn id="70" dur="500" fill="hold"/>
                                        <p:tgtEl>
                                          <p:spTgt spid="300048"/>
                                        </p:tgtEl>
                                        <p:attrNameLst>
                                          <p:attrName>ppt_x</p:attrName>
                                        </p:attrNameLst>
                                      </p:cBhvr>
                                      <p:tavLst>
                                        <p:tav tm="0">
                                          <p:val>
                                            <p:strVal val="#ppt_x"/>
                                          </p:val>
                                        </p:tav>
                                        <p:tav tm="100000">
                                          <p:val>
                                            <p:strVal val="#ppt_x"/>
                                          </p:val>
                                        </p:tav>
                                      </p:tavLst>
                                    </p:anim>
                                    <p:anim calcmode="lin" valueType="num">
                                      <p:cBhvr additive="base">
                                        <p:cTn id="71" dur="500" fill="hold"/>
                                        <p:tgtEl>
                                          <p:spTgt spid="300048"/>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00049"/>
                                        </p:tgtEl>
                                        <p:attrNameLst>
                                          <p:attrName>style.visibility</p:attrName>
                                        </p:attrNameLst>
                                      </p:cBhvr>
                                      <p:to>
                                        <p:strVal val="visible"/>
                                      </p:to>
                                    </p:set>
                                    <p:anim calcmode="lin" valueType="num">
                                      <p:cBhvr additive="base">
                                        <p:cTn id="74" dur="500" fill="hold"/>
                                        <p:tgtEl>
                                          <p:spTgt spid="300049"/>
                                        </p:tgtEl>
                                        <p:attrNameLst>
                                          <p:attrName>ppt_x</p:attrName>
                                        </p:attrNameLst>
                                      </p:cBhvr>
                                      <p:tavLst>
                                        <p:tav tm="0">
                                          <p:val>
                                            <p:strVal val="#ppt_x"/>
                                          </p:val>
                                        </p:tav>
                                        <p:tav tm="100000">
                                          <p:val>
                                            <p:strVal val="#ppt_x"/>
                                          </p:val>
                                        </p:tav>
                                      </p:tavLst>
                                    </p:anim>
                                    <p:anim calcmode="lin" valueType="num">
                                      <p:cBhvr additive="base">
                                        <p:cTn id="75" dur="500" fill="hold"/>
                                        <p:tgtEl>
                                          <p:spTgt spid="300049"/>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300050"/>
                                        </p:tgtEl>
                                        <p:attrNameLst>
                                          <p:attrName>style.visibility</p:attrName>
                                        </p:attrNameLst>
                                      </p:cBhvr>
                                      <p:to>
                                        <p:strVal val="visible"/>
                                      </p:to>
                                    </p:set>
                                    <p:anim calcmode="lin" valueType="num">
                                      <p:cBhvr additive="base">
                                        <p:cTn id="78" dur="500" fill="hold"/>
                                        <p:tgtEl>
                                          <p:spTgt spid="300050"/>
                                        </p:tgtEl>
                                        <p:attrNameLst>
                                          <p:attrName>ppt_x</p:attrName>
                                        </p:attrNameLst>
                                      </p:cBhvr>
                                      <p:tavLst>
                                        <p:tav tm="0">
                                          <p:val>
                                            <p:strVal val="#ppt_x"/>
                                          </p:val>
                                        </p:tav>
                                        <p:tav tm="100000">
                                          <p:val>
                                            <p:strVal val="#ppt_x"/>
                                          </p:val>
                                        </p:tav>
                                      </p:tavLst>
                                    </p:anim>
                                    <p:anim calcmode="lin" valueType="num">
                                      <p:cBhvr additive="base">
                                        <p:cTn id="79" dur="500" fill="hold"/>
                                        <p:tgtEl>
                                          <p:spTgt spid="300050"/>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00051"/>
                                        </p:tgtEl>
                                        <p:attrNameLst>
                                          <p:attrName>style.visibility</p:attrName>
                                        </p:attrNameLst>
                                      </p:cBhvr>
                                      <p:to>
                                        <p:strVal val="visible"/>
                                      </p:to>
                                    </p:set>
                                    <p:anim calcmode="lin" valueType="num">
                                      <p:cBhvr additive="base">
                                        <p:cTn id="82" dur="500" fill="hold"/>
                                        <p:tgtEl>
                                          <p:spTgt spid="300051"/>
                                        </p:tgtEl>
                                        <p:attrNameLst>
                                          <p:attrName>ppt_x</p:attrName>
                                        </p:attrNameLst>
                                      </p:cBhvr>
                                      <p:tavLst>
                                        <p:tav tm="0">
                                          <p:val>
                                            <p:strVal val="#ppt_x"/>
                                          </p:val>
                                        </p:tav>
                                        <p:tav tm="100000">
                                          <p:val>
                                            <p:strVal val="#ppt_x"/>
                                          </p:val>
                                        </p:tav>
                                      </p:tavLst>
                                    </p:anim>
                                    <p:anim calcmode="lin" valueType="num">
                                      <p:cBhvr additive="base">
                                        <p:cTn id="83" dur="500" fill="hold"/>
                                        <p:tgtEl>
                                          <p:spTgt spid="300051"/>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00052"/>
                                        </p:tgtEl>
                                        <p:attrNameLst>
                                          <p:attrName>style.visibility</p:attrName>
                                        </p:attrNameLst>
                                      </p:cBhvr>
                                      <p:to>
                                        <p:strVal val="visible"/>
                                      </p:to>
                                    </p:set>
                                    <p:anim calcmode="lin" valueType="num">
                                      <p:cBhvr additive="base">
                                        <p:cTn id="86" dur="500" fill="hold"/>
                                        <p:tgtEl>
                                          <p:spTgt spid="300052"/>
                                        </p:tgtEl>
                                        <p:attrNameLst>
                                          <p:attrName>ppt_x</p:attrName>
                                        </p:attrNameLst>
                                      </p:cBhvr>
                                      <p:tavLst>
                                        <p:tav tm="0">
                                          <p:val>
                                            <p:strVal val="#ppt_x"/>
                                          </p:val>
                                        </p:tav>
                                        <p:tav tm="100000">
                                          <p:val>
                                            <p:strVal val="#ppt_x"/>
                                          </p:val>
                                        </p:tav>
                                      </p:tavLst>
                                    </p:anim>
                                    <p:anim calcmode="lin" valueType="num">
                                      <p:cBhvr additive="base">
                                        <p:cTn id="87" dur="500" fill="hold"/>
                                        <p:tgtEl>
                                          <p:spTgt spid="300052"/>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00053"/>
                                        </p:tgtEl>
                                        <p:attrNameLst>
                                          <p:attrName>style.visibility</p:attrName>
                                        </p:attrNameLst>
                                      </p:cBhvr>
                                      <p:to>
                                        <p:strVal val="visible"/>
                                      </p:to>
                                    </p:set>
                                    <p:anim calcmode="lin" valueType="num">
                                      <p:cBhvr additive="base">
                                        <p:cTn id="90" dur="500" fill="hold"/>
                                        <p:tgtEl>
                                          <p:spTgt spid="300053"/>
                                        </p:tgtEl>
                                        <p:attrNameLst>
                                          <p:attrName>ppt_x</p:attrName>
                                        </p:attrNameLst>
                                      </p:cBhvr>
                                      <p:tavLst>
                                        <p:tav tm="0">
                                          <p:val>
                                            <p:strVal val="#ppt_x"/>
                                          </p:val>
                                        </p:tav>
                                        <p:tav tm="100000">
                                          <p:val>
                                            <p:strVal val="#ppt_x"/>
                                          </p:val>
                                        </p:tav>
                                      </p:tavLst>
                                    </p:anim>
                                    <p:anim calcmode="lin" valueType="num">
                                      <p:cBhvr additive="base">
                                        <p:cTn id="91" dur="500" fill="hold"/>
                                        <p:tgtEl>
                                          <p:spTgt spid="300053"/>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00054"/>
                                        </p:tgtEl>
                                        <p:attrNameLst>
                                          <p:attrName>style.visibility</p:attrName>
                                        </p:attrNameLst>
                                      </p:cBhvr>
                                      <p:to>
                                        <p:strVal val="visible"/>
                                      </p:to>
                                    </p:set>
                                    <p:anim calcmode="lin" valueType="num">
                                      <p:cBhvr additive="base">
                                        <p:cTn id="94" dur="500" fill="hold"/>
                                        <p:tgtEl>
                                          <p:spTgt spid="300054"/>
                                        </p:tgtEl>
                                        <p:attrNameLst>
                                          <p:attrName>ppt_x</p:attrName>
                                        </p:attrNameLst>
                                      </p:cBhvr>
                                      <p:tavLst>
                                        <p:tav tm="0">
                                          <p:val>
                                            <p:strVal val="#ppt_x"/>
                                          </p:val>
                                        </p:tav>
                                        <p:tav tm="100000">
                                          <p:val>
                                            <p:strVal val="#ppt_x"/>
                                          </p:val>
                                        </p:tav>
                                      </p:tavLst>
                                    </p:anim>
                                    <p:anim calcmode="lin" valueType="num">
                                      <p:cBhvr additive="base">
                                        <p:cTn id="95" dur="500" fill="hold"/>
                                        <p:tgtEl>
                                          <p:spTgt spid="300054"/>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00055"/>
                                        </p:tgtEl>
                                        <p:attrNameLst>
                                          <p:attrName>style.visibility</p:attrName>
                                        </p:attrNameLst>
                                      </p:cBhvr>
                                      <p:to>
                                        <p:strVal val="visible"/>
                                      </p:to>
                                    </p:set>
                                    <p:anim calcmode="lin" valueType="num">
                                      <p:cBhvr additive="base">
                                        <p:cTn id="98" dur="500" fill="hold"/>
                                        <p:tgtEl>
                                          <p:spTgt spid="300055"/>
                                        </p:tgtEl>
                                        <p:attrNameLst>
                                          <p:attrName>ppt_x</p:attrName>
                                        </p:attrNameLst>
                                      </p:cBhvr>
                                      <p:tavLst>
                                        <p:tav tm="0">
                                          <p:val>
                                            <p:strVal val="#ppt_x"/>
                                          </p:val>
                                        </p:tav>
                                        <p:tav tm="100000">
                                          <p:val>
                                            <p:strVal val="#ppt_x"/>
                                          </p:val>
                                        </p:tav>
                                      </p:tavLst>
                                    </p:anim>
                                    <p:anim calcmode="lin" valueType="num">
                                      <p:cBhvr additive="base">
                                        <p:cTn id="99" dur="500" fill="hold"/>
                                        <p:tgtEl>
                                          <p:spTgt spid="30005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300057"/>
                                        </p:tgtEl>
                                        <p:attrNameLst>
                                          <p:attrName>style.visibility</p:attrName>
                                        </p:attrNameLst>
                                      </p:cBhvr>
                                      <p:to>
                                        <p:strVal val="visible"/>
                                      </p:to>
                                    </p:set>
                                    <p:anim calcmode="lin" valueType="num">
                                      <p:cBhvr additive="base">
                                        <p:cTn id="102" dur="500" fill="hold"/>
                                        <p:tgtEl>
                                          <p:spTgt spid="300057"/>
                                        </p:tgtEl>
                                        <p:attrNameLst>
                                          <p:attrName>ppt_x</p:attrName>
                                        </p:attrNameLst>
                                      </p:cBhvr>
                                      <p:tavLst>
                                        <p:tav tm="0">
                                          <p:val>
                                            <p:strVal val="#ppt_x"/>
                                          </p:val>
                                        </p:tav>
                                        <p:tav tm="100000">
                                          <p:val>
                                            <p:strVal val="#ppt_x"/>
                                          </p:val>
                                        </p:tav>
                                      </p:tavLst>
                                    </p:anim>
                                    <p:anim calcmode="lin" valueType="num">
                                      <p:cBhvr additive="base">
                                        <p:cTn id="103" dur="500" fill="hold"/>
                                        <p:tgtEl>
                                          <p:spTgt spid="300057"/>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300058"/>
                                        </p:tgtEl>
                                        <p:attrNameLst>
                                          <p:attrName>style.visibility</p:attrName>
                                        </p:attrNameLst>
                                      </p:cBhvr>
                                      <p:to>
                                        <p:strVal val="visible"/>
                                      </p:to>
                                    </p:set>
                                    <p:anim calcmode="lin" valueType="num">
                                      <p:cBhvr additive="base">
                                        <p:cTn id="106" dur="500" fill="hold"/>
                                        <p:tgtEl>
                                          <p:spTgt spid="300058"/>
                                        </p:tgtEl>
                                        <p:attrNameLst>
                                          <p:attrName>ppt_x</p:attrName>
                                        </p:attrNameLst>
                                      </p:cBhvr>
                                      <p:tavLst>
                                        <p:tav tm="0">
                                          <p:val>
                                            <p:strVal val="#ppt_x"/>
                                          </p:val>
                                        </p:tav>
                                        <p:tav tm="100000">
                                          <p:val>
                                            <p:strVal val="#ppt_x"/>
                                          </p:val>
                                        </p:tav>
                                      </p:tavLst>
                                    </p:anim>
                                    <p:anim calcmode="lin" valueType="num">
                                      <p:cBhvr additive="base">
                                        <p:cTn id="107" dur="500" fill="hold"/>
                                        <p:tgtEl>
                                          <p:spTgt spid="300058"/>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00059"/>
                                        </p:tgtEl>
                                        <p:attrNameLst>
                                          <p:attrName>style.visibility</p:attrName>
                                        </p:attrNameLst>
                                      </p:cBhvr>
                                      <p:to>
                                        <p:strVal val="visible"/>
                                      </p:to>
                                    </p:set>
                                    <p:anim calcmode="lin" valueType="num">
                                      <p:cBhvr additive="base">
                                        <p:cTn id="110" dur="500" fill="hold"/>
                                        <p:tgtEl>
                                          <p:spTgt spid="300059"/>
                                        </p:tgtEl>
                                        <p:attrNameLst>
                                          <p:attrName>ppt_x</p:attrName>
                                        </p:attrNameLst>
                                      </p:cBhvr>
                                      <p:tavLst>
                                        <p:tav tm="0">
                                          <p:val>
                                            <p:strVal val="#ppt_x"/>
                                          </p:val>
                                        </p:tav>
                                        <p:tav tm="100000">
                                          <p:val>
                                            <p:strVal val="#ppt_x"/>
                                          </p:val>
                                        </p:tav>
                                      </p:tavLst>
                                    </p:anim>
                                    <p:anim calcmode="lin" valueType="num">
                                      <p:cBhvr additive="base">
                                        <p:cTn id="111" dur="500" fill="hold"/>
                                        <p:tgtEl>
                                          <p:spTgt spid="300059"/>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300060"/>
                                        </p:tgtEl>
                                        <p:attrNameLst>
                                          <p:attrName>style.visibility</p:attrName>
                                        </p:attrNameLst>
                                      </p:cBhvr>
                                      <p:to>
                                        <p:strVal val="visible"/>
                                      </p:to>
                                    </p:set>
                                    <p:anim calcmode="lin" valueType="num">
                                      <p:cBhvr additive="base">
                                        <p:cTn id="114" dur="500" fill="hold"/>
                                        <p:tgtEl>
                                          <p:spTgt spid="300060"/>
                                        </p:tgtEl>
                                        <p:attrNameLst>
                                          <p:attrName>ppt_x</p:attrName>
                                        </p:attrNameLst>
                                      </p:cBhvr>
                                      <p:tavLst>
                                        <p:tav tm="0">
                                          <p:val>
                                            <p:strVal val="#ppt_x"/>
                                          </p:val>
                                        </p:tav>
                                        <p:tav tm="100000">
                                          <p:val>
                                            <p:strVal val="#ppt_x"/>
                                          </p:val>
                                        </p:tav>
                                      </p:tavLst>
                                    </p:anim>
                                    <p:anim calcmode="lin" valueType="num">
                                      <p:cBhvr additive="base">
                                        <p:cTn id="115" dur="500" fill="hold"/>
                                        <p:tgtEl>
                                          <p:spTgt spid="300060"/>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300061"/>
                                        </p:tgtEl>
                                        <p:attrNameLst>
                                          <p:attrName>style.visibility</p:attrName>
                                        </p:attrNameLst>
                                      </p:cBhvr>
                                      <p:to>
                                        <p:strVal val="visible"/>
                                      </p:to>
                                    </p:set>
                                    <p:anim calcmode="lin" valueType="num">
                                      <p:cBhvr additive="base">
                                        <p:cTn id="118" dur="500" fill="hold"/>
                                        <p:tgtEl>
                                          <p:spTgt spid="300061"/>
                                        </p:tgtEl>
                                        <p:attrNameLst>
                                          <p:attrName>ppt_x</p:attrName>
                                        </p:attrNameLst>
                                      </p:cBhvr>
                                      <p:tavLst>
                                        <p:tav tm="0">
                                          <p:val>
                                            <p:strVal val="#ppt_x"/>
                                          </p:val>
                                        </p:tav>
                                        <p:tav tm="100000">
                                          <p:val>
                                            <p:strVal val="#ppt_x"/>
                                          </p:val>
                                        </p:tav>
                                      </p:tavLst>
                                    </p:anim>
                                    <p:anim calcmode="lin" valueType="num">
                                      <p:cBhvr additive="base">
                                        <p:cTn id="119" dur="500" fill="hold"/>
                                        <p:tgtEl>
                                          <p:spTgt spid="300061"/>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300062"/>
                                        </p:tgtEl>
                                        <p:attrNameLst>
                                          <p:attrName>style.visibility</p:attrName>
                                        </p:attrNameLst>
                                      </p:cBhvr>
                                      <p:to>
                                        <p:strVal val="visible"/>
                                      </p:to>
                                    </p:set>
                                    <p:anim calcmode="lin" valueType="num">
                                      <p:cBhvr additive="base">
                                        <p:cTn id="122" dur="500" fill="hold"/>
                                        <p:tgtEl>
                                          <p:spTgt spid="300062"/>
                                        </p:tgtEl>
                                        <p:attrNameLst>
                                          <p:attrName>ppt_x</p:attrName>
                                        </p:attrNameLst>
                                      </p:cBhvr>
                                      <p:tavLst>
                                        <p:tav tm="0">
                                          <p:val>
                                            <p:strVal val="#ppt_x"/>
                                          </p:val>
                                        </p:tav>
                                        <p:tav tm="100000">
                                          <p:val>
                                            <p:strVal val="#ppt_x"/>
                                          </p:val>
                                        </p:tav>
                                      </p:tavLst>
                                    </p:anim>
                                    <p:anim calcmode="lin" valueType="num">
                                      <p:cBhvr additive="base">
                                        <p:cTn id="123" dur="500" fill="hold"/>
                                        <p:tgtEl>
                                          <p:spTgt spid="300062"/>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300063"/>
                                        </p:tgtEl>
                                        <p:attrNameLst>
                                          <p:attrName>style.visibility</p:attrName>
                                        </p:attrNameLst>
                                      </p:cBhvr>
                                      <p:to>
                                        <p:strVal val="visible"/>
                                      </p:to>
                                    </p:set>
                                    <p:anim calcmode="lin" valueType="num">
                                      <p:cBhvr additive="base">
                                        <p:cTn id="126" dur="500" fill="hold"/>
                                        <p:tgtEl>
                                          <p:spTgt spid="300063"/>
                                        </p:tgtEl>
                                        <p:attrNameLst>
                                          <p:attrName>ppt_x</p:attrName>
                                        </p:attrNameLst>
                                      </p:cBhvr>
                                      <p:tavLst>
                                        <p:tav tm="0">
                                          <p:val>
                                            <p:strVal val="#ppt_x"/>
                                          </p:val>
                                        </p:tav>
                                        <p:tav tm="100000">
                                          <p:val>
                                            <p:strVal val="#ppt_x"/>
                                          </p:val>
                                        </p:tav>
                                      </p:tavLst>
                                    </p:anim>
                                    <p:anim calcmode="lin" valueType="num">
                                      <p:cBhvr additive="base">
                                        <p:cTn id="127" dur="500" fill="hold"/>
                                        <p:tgtEl>
                                          <p:spTgt spid="300063"/>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300064"/>
                                        </p:tgtEl>
                                        <p:attrNameLst>
                                          <p:attrName>style.visibility</p:attrName>
                                        </p:attrNameLst>
                                      </p:cBhvr>
                                      <p:to>
                                        <p:strVal val="visible"/>
                                      </p:to>
                                    </p:set>
                                    <p:anim calcmode="lin" valueType="num">
                                      <p:cBhvr additive="base">
                                        <p:cTn id="130" dur="500" fill="hold"/>
                                        <p:tgtEl>
                                          <p:spTgt spid="300064"/>
                                        </p:tgtEl>
                                        <p:attrNameLst>
                                          <p:attrName>ppt_x</p:attrName>
                                        </p:attrNameLst>
                                      </p:cBhvr>
                                      <p:tavLst>
                                        <p:tav tm="0">
                                          <p:val>
                                            <p:strVal val="#ppt_x"/>
                                          </p:val>
                                        </p:tav>
                                        <p:tav tm="100000">
                                          <p:val>
                                            <p:strVal val="#ppt_x"/>
                                          </p:val>
                                        </p:tav>
                                      </p:tavLst>
                                    </p:anim>
                                    <p:anim calcmode="lin" valueType="num">
                                      <p:cBhvr additive="base">
                                        <p:cTn id="131" dur="500" fill="hold"/>
                                        <p:tgtEl>
                                          <p:spTgt spid="300064"/>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300065"/>
                                        </p:tgtEl>
                                        <p:attrNameLst>
                                          <p:attrName>style.visibility</p:attrName>
                                        </p:attrNameLst>
                                      </p:cBhvr>
                                      <p:to>
                                        <p:strVal val="visible"/>
                                      </p:to>
                                    </p:set>
                                    <p:anim calcmode="lin" valueType="num">
                                      <p:cBhvr additive="base">
                                        <p:cTn id="134" dur="500" fill="hold"/>
                                        <p:tgtEl>
                                          <p:spTgt spid="300065"/>
                                        </p:tgtEl>
                                        <p:attrNameLst>
                                          <p:attrName>ppt_x</p:attrName>
                                        </p:attrNameLst>
                                      </p:cBhvr>
                                      <p:tavLst>
                                        <p:tav tm="0">
                                          <p:val>
                                            <p:strVal val="#ppt_x"/>
                                          </p:val>
                                        </p:tav>
                                        <p:tav tm="100000">
                                          <p:val>
                                            <p:strVal val="#ppt_x"/>
                                          </p:val>
                                        </p:tav>
                                      </p:tavLst>
                                    </p:anim>
                                    <p:anim calcmode="lin" valueType="num">
                                      <p:cBhvr additive="base">
                                        <p:cTn id="135" dur="500" fill="hold"/>
                                        <p:tgtEl>
                                          <p:spTgt spid="300065"/>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0"/>
                                  </p:stCondLst>
                                  <p:childTnLst>
                                    <p:set>
                                      <p:cBhvr>
                                        <p:cTn id="137" dur="1" fill="hold">
                                          <p:stCondLst>
                                            <p:cond delay="0"/>
                                          </p:stCondLst>
                                        </p:cTn>
                                        <p:tgtEl>
                                          <p:spTgt spid="300066"/>
                                        </p:tgtEl>
                                        <p:attrNameLst>
                                          <p:attrName>style.visibility</p:attrName>
                                        </p:attrNameLst>
                                      </p:cBhvr>
                                      <p:to>
                                        <p:strVal val="visible"/>
                                      </p:to>
                                    </p:set>
                                    <p:anim calcmode="lin" valueType="num">
                                      <p:cBhvr additive="base">
                                        <p:cTn id="138" dur="500" fill="hold"/>
                                        <p:tgtEl>
                                          <p:spTgt spid="300066"/>
                                        </p:tgtEl>
                                        <p:attrNameLst>
                                          <p:attrName>ppt_x</p:attrName>
                                        </p:attrNameLst>
                                      </p:cBhvr>
                                      <p:tavLst>
                                        <p:tav tm="0">
                                          <p:val>
                                            <p:strVal val="#ppt_x"/>
                                          </p:val>
                                        </p:tav>
                                        <p:tav tm="100000">
                                          <p:val>
                                            <p:strVal val="#ppt_x"/>
                                          </p:val>
                                        </p:tav>
                                      </p:tavLst>
                                    </p:anim>
                                    <p:anim calcmode="lin" valueType="num">
                                      <p:cBhvr additive="base">
                                        <p:cTn id="139" dur="500" fill="hold"/>
                                        <p:tgtEl>
                                          <p:spTgt spid="300066"/>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300067"/>
                                        </p:tgtEl>
                                        <p:attrNameLst>
                                          <p:attrName>style.visibility</p:attrName>
                                        </p:attrNameLst>
                                      </p:cBhvr>
                                      <p:to>
                                        <p:strVal val="visible"/>
                                      </p:to>
                                    </p:set>
                                    <p:anim calcmode="lin" valueType="num">
                                      <p:cBhvr additive="base">
                                        <p:cTn id="142" dur="500" fill="hold"/>
                                        <p:tgtEl>
                                          <p:spTgt spid="300067"/>
                                        </p:tgtEl>
                                        <p:attrNameLst>
                                          <p:attrName>ppt_x</p:attrName>
                                        </p:attrNameLst>
                                      </p:cBhvr>
                                      <p:tavLst>
                                        <p:tav tm="0">
                                          <p:val>
                                            <p:strVal val="#ppt_x"/>
                                          </p:val>
                                        </p:tav>
                                        <p:tav tm="100000">
                                          <p:val>
                                            <p:strVal val="#ppt_x"/>
                                          </p:val>
                                        </p:tav>
                                      </p:tavLst>
                                    </p:anim>
                                    <p:anim calcmode="lin" valueType="num">
                                      <p:cBhvr additive="base">
                                        <p:cTn id="143" dur="500" fill="hold"/>
                                        <p:tgtEl>
                                          <p:spTgt spid="300067"/>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300068"/>
                                        </p:tgtEl>
                                        <p:attrNameLst>
                                          <p:attrName>style.visibility</p:attrName>
                                        </p:attrNameLst>
                                      </p:cBhvr>
                                      <p:to>
                                        <p:strVal val="visible"/>
                                      </p:to>
                                    </p:set>
                                    <p:anim calcmode="lin" valueType="num">
                                      <p:cBhvr additive="base">
                                        <p:cTn id="146" dur="500" fill="hold"/>
                                        <p:tgtEl>
                                          <p:spTgt spid="300068"/>
                                        </p:tgtEl>
                                        <p:attrNameLst>
                                          <p:attrName>ppt_x</p:attrName>
                                        </p:attrNameLst>
                                      </p:cBhvr>
                                      <p:tavLst>
                                        <p:tav tm="0">
                                          <p:val>
                                            <p:strVal val="#ppt_x"/>
                                          </p:val>
                                        </p:tav>
                                        <p:tav tm="100000">
                                          <p:val>
                                            <p:strVal val="#ppt_x"/>
                                          </p:val>
                                        </p:tav>
                                      </p:tavLst>
                                    </p:anim>
                                    <p:anim calcmode="lin" valueType="num">
                                      <p:cBhvr additive="base">
                                        <p:cTn id="147" dur="500" fill="hold"/>
                                        <p:tgtEl>
                                          <p:spTgt spid="300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p:bldP spid="300035" grpId="0"/>
      <p:bldP spid="300036" grpId="0"/>
      <p:bldP spid="300037" grpId="0"/>
      <p:bldP spid="300038" grpId="0"/>
      <p:bldP spid="300039" grpId="0"/>
      <p:bldP spid="300040" grpId="0"/>
      <p:bldP spid="300041" grpId="0"/>
      <p:bldP spid="300042" grpId="0"/>
      <p:bldP spid="300043" grpId="0"/>
      <p:bldP spid="300045" grpId="0" animBg="1"/>
      <p:bldP spid="3000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blumen-pflanzen094"/>
          <p:cNvPicPr>
            <a:picLocks noChangeAspect="1"/>
          </p:cNvPicPr>
          <p:nvPr/>
        </p:nvPicPr>
        <p:blipFill>
          <a:blip r:embed="rId3"/>
          <a:stretch>
            <a:fillRect/>
          </a:stretch>
        </p:blipFill>
        <p:spPr>
          <a:xfrm>
            <a:off x="7756525" y="5867400"/>
            <a:ext cx="1387475" cy="1143000"/>
          </a:xfrm>
          <a:prstGeom prst="rect">
            <a:avLst/>
          </a:prstGeom>
          <a:noFill/>
          <a:ln w="9525">
            <a:noFill/>
          </a:ln>
        </p:spPr>
      </p:pic>
      <p:pic>
        <p:nvPicPr>
          <p:cNvPr id="25603" name="Picture 4" descr="blumen-pflanzen094"/>
          <p:cNvPicPr>
            <a:picLocks noChangeAspect="1"/>
          </p:cNvPicPr>
          <p:nvPr/>
        </p:nvPicPr>
        <p:blipFill>
          <a:blip r:embed="rId3"/>
          <a:stretch>
            <a:fillRect/>
          </a:stretch>
        </p:blipFill>
        <p:spPr>
          <a:xfrm>
            <a:off x="6553200" y="6324600"/>
            <a:ext cx="1387475" cy="846138"/>
          </a:xfrm>
          <a:prstGeom prst="rect">
            <a:avLst/>
          </a:prstGeom>
          <a:noFill/>
          <a:ln w="9525">
            <a:noFill/>
          </a:ln>
        </p:spPr>
      </p:pic>
      <p:pic>
        <p:nvPicPr>
          <p:cNvPr id="25604" name="Picture 5" descr="blumen-pflanzen094"/>
          <p:cNvPicPr>
            <a:picLocks noChangeAspect="1"/>
          </p:cNvPicPr>
          <p:nvPr/>
        </p:nvPicPr>
        <p:blipFill>
          <a:blip r:embed="rId3"/>
          <a:stretch>
            <a:fillRect/>
          </a:stretch>
        </p:blipFill>
        <p:spPr>
          <a:xfrm>
            <a:off x="5105400" y="6316663"/>
            <a:ext cx="1387475" cy="846137"/>
          </a:xfrm>
          <a:prstGeom prst="rect">
            <a:avLst/>
          </a:prstGeom>
          <a:noFill/>
          <a:ln w="9525">
            <a:noFill/>
          </a:ln>
        </p:spPr>
      </p:pic>
      <p:pic>
        <p:nvPicPr>
          <p:cNvPr id="25605" name="Picture 6" descr="blumen-pflanzen094"/>
          <p:cNvPicPr>
            <a:picLocks noChangeAspect="1"/>
          </p:cNvPicPr>
          <p:nvPr/>
        </p:nvPicPr>
        <p:blipFill>
          <a:blip r:embed="rId3"/>
          <a:stretch>
            <a:fillRect/>
          </a:stretch>
        </p:blipFill>
        <p:spPr>
          <a:xfrm>
            <a:off x="3657600" y="6316663"/>
            <a:ext cx="1387475" cy="846137"/>
          </a:xfrm>
          <a:prstGeom prst="rect">
            <a:avLst/>
          </a:prstGeom>
          <a:noFill/>
          <a:ln w="9525">
            <a:noFill/>
          </a:ln>
        </p:spPr>
      </p:pic>
      <p:pic>
        <p:nvPicPr>
          <p:cNvPr id="25606" name="Picture 7" descr="blumen-pflanzen094"/>
          <p:cNvPicPr>
            <a:picLocks noChangeAspect="1"/>
          </p:cNvPicPr>
          <p:nvPr/>
        </p:nvPicPr>
        <p:blipFill>
          <a:blip r:embed="rId3"/>
          <a:stretch>
            <a:fillRect/>
          </a:stretch>
        </p:blipFill>
        <p:spPr>
          <a:xfrm>
            <a:off x="2362200" y="6316663"/>
            <a:ext cx="1387475" cy="846137"/>
          </a:xfrm>
          <a:prstGeom prst="rect">
            <a:avLst/>
          </a:prstGeom>
          <a:noFill/>
          <a:ln w="9525">
            <a:noFill/>
          </a:ln>
        </p:spPr>
      </p:pic>
      <p:pic>
        <p:nvPicPr>
          <p:cNvPr id="25607" name="Picture 8" descr="blumen-pflanzen094"/>
          <p:cNvPicPr>
            <a:picLocks noChangeAspect="1"/>
          </p:cNvPicPr>
          <p:nvPr/>
        </p:nvPicPr>
        <p:blipFill>
          <a:blip r:embed="rId3"/>
          <a:stretch>
            <a:fillRect/>
          </a:stretch>
        </p:blipFill>
        <p:spPr>
          <a:xfrm>
            <a:off x="1066800" y="6316663"/>
            <a:ext cx="1387475" cy="846137"/>
          </a:xfrm>
          <a:prstGeom prst="rect">
            <a:avLst/>
          </a:prstGeom>
          <a:noFill/>
          <a:ln w="9525">
            <a:noFill/>
          </a:ln>
        </p:spPr>
      </p:pic>
      <p:pic>
        <p:nvPicPr>
          <p:cNvPr id="25608" name="Picture 2" descr="blumen-pflanzen094"/>
          <p:cNvPicPr>
            <a:picLocks noChangeAspect="1"/>
          </p:cNvPicPr>
          <p:nvPr/>
        </p:nvPicPr>
        <p:blipFill>
          <a:blip r:embed="rId3"/>
          <a:stretch>
            <a:fillRect/>
          </a:stretch>
        </p:blipFill>
        <p:spPr>
          <a:xfrm>
            <a:off x="-152400" y="5943600"/>
            <a:ext cx="1387475" cy="1066800"/>
          </a:xfrm>
          <a:prstGeom prst="rect">
            <a:avLst/>
          </a:prstGeom>
          <a:noFill/>
          <a:ln w="9525">
            <a:noFill/>
          </a:ln>
        </p:spPr>
      </p:pic>
      <p:sp>
        <p:nvSpPr>
          <p:cNvPr id="25609" name="Text Box 409"/>
          <p:cNvSpPr txBox="1"/>
          <p:nvPr/>
        </p:nvSpPr>
        <p:spPr>
          <a:xfrm>
            <a:off x="6248400" y="1736725"/>
            <a:ext cx="3200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i="1" dirty="0"/>
              <a:t> </a:t>
            </a:r>
          </a:p>
        </p:txBody>
      </p:sp>
      <p:sp>
        <p:nvSpPr>
          <p:cNvPr id="25610" name="TextBox 415"/>
          <p:cNvSpPr txBox="1"/>
          <p:nvPr/>
        </p:nvSpPr>
        <p:spPr>
          <a:xfrm>
            <a:off x="609600" y="4267200"/>
            <a:ext cx="80772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dirty="0">
                <a:solidFill>
                  <a:srgbClr val="FF0000"/>
                </a:solidFill>
              </a:rPr>
              <a:t>   </a:t>
            </a:r>
          </a:p>
        </p:txBody>
      </p:sp>
      <p:sp>
        <p:nvSpPr>
          <p:cNvPr id="25611" name="TextBox 410"/>
          <p:cNvSpPr txBox="1"/>
          <p:nvPr/>
        </p:nvSpPr>
        <p:spPr>
          <a:xfrm>
            <a:off x="838200" y="1371600"/>
            <a:ext cx="36576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b="1" dirty="0" err="1">
                <a:latin typeface="Times New Roman" panose="02020603050405020304" pitchFamily="18" charset="0"/>
                <a:cs typeface="Times New Roman" panose="02020603050405020304" pitchFamily="18" charset="0"/>
              </a:rPr>
              <a:t>Nội</a:t>
            </a:r>
            <a:r>
              <a:rPr lang="en-US" altLang="en-US" b="1" dirty="0">
                <a:latin typeface="Times New Roman" panose="02020603050405020304" pitchFamily="18" charset="0"/>
                <a:cs typeface="Times New Roman" panose="02020603050405020304" pitchFamily="18" charset="0"/>
              </a:rPr>
              <a:t> dung </a:t>
            </a:r>
            <a:r>
              <a:rPr lang="en-US" altLang="en-US" b="1" dirty="0" err="1">
                <a:latin typeface="Times New Roman" panose="02020603050405020304" pitchFamily="18" charset="0"/>
                <a:cs typeface="Times New Roman" panose="02020603050405020304" pitchFamily="18" charset="0"/>
              </a:rPr>
              <a:t>chính</a:t>
            </a:r>
            <a:r>
              <a:rPr lang="en-US" altLang="en-US" b="1" dirty="0">
                <a:latin typeface="Times New Roman" panose="02020603050405020304" pitchFamily="18" charset="0"/>
                <a:cs typeface="Times New Roman" panose="02020603050405020304" pitchFamily="18" charset="0"/>
              </a:rPr>
              <a:t> </a:t>
            </a:r>
            <a:r>
              <a:rPr lang="en-US" altLang="en-US" b="1" dirty="0"/>
              <a:t>:</a:t>
            </a:r>
          </a:p>
        </p:txBody>
      </p:sp>
      <p:sp>
        <p:nvSpPr>
          <p:cNvPr id="25612" name="Rectangle 1"/>
          <p:cNvSpPr/>
          <p:nvPr/>
        </p:nvSpPr>
        <p:spPr>
          <a:xfrm>
            <a:off x="381000" y="2258070"/>
            <a:ext cx="8763000" cy="2000548"/>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3600" b="1" dirty="0">
                <a:solidFill>
                  <a:srgbClr val="FF0000"/>
                </a:solidFill>
                <a:cs typeface="Arial" panose="020B0604020202020204" pitchFamily="34" charset="0"/>
              </a:rPr>
              <a:t>    </a:t>
            </a:r>
            <a:r>
              <a:rPr lang="en-US" altLang="en-US" sz="3600" b="1" dirty="0">
                <a:solidFill>
                  <a:srgbClr val="000066"/>
                </a:solidFill>
                <a:latin typeface="Times New Roman" panose="02020603050405020304" pitchFamily="18" charset="0"/>
                <a:cs typeface="Times New Roman" panose="02020603050405020304" pitchFamily="18" charset="0"/>
              </a:rPr>
              <a:t>Bài thơ thể hiện niềm tự hào, tình yêu tha thiết của tác giả đối với đất nước, với truyền thống bất khuất của dân tộc.</a:t>
            </a:r>
          </a:p>
          <a:p>
            <a:pPr marL="0" lvl="0" indent="0">
              <a:spcBef>
                <a:spcPct val="0"/>
              </a:spcBef>
              <a:buNone/>
            </a:pPr>
            <a:endParaRPr lang="en-US" altLang="en-US" sz="1600" dirty="0">
              <a:ea typeface="Arial" panose="020B0604020202020204" pitchFamily="34" charset="0"/>
            </a:endParaRPr>
          </a:p>
        </p:txBody>
      </p:sp>
      <p:sp>
        <p:nvSpPr>
          <p:cNvPr id="25613" name="Rectangle 6"/>
          <p:cNvSpPr/>
          <p:nvPr/>
        </p:nvSpPr>
        <p:spPr>
          <a:xfrm>
            <a:off x="1600200" y="685800"/>
            <a:ext cx="49530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a:t>
            </a:r>
            <a:r>
              <a:rPr lang="en-US" altLang="en-US" sz="4000" b="1" dirty="0" err="1">
                <a:solidFill>
                  <a:srgbClr val="000066"/>
                </a:solidFill>
                <a:latin typeface="Times New Roman" panose="02020603050405020304" pitchFamily="18" charset="0"/>
              </a:rPr>
              <a:t>nước</a:t>
            </a:r>
            <a:endParaRPr lang="en-US" altLang="en-US" sz="4000" b="1" dirty="0">
              <a:solidFill>
                <a:srgbClr val="000066"/>
              </a:solidFill>
              <a:latin typeface="Times New Roman" panose="02020603050405020304" pitchFamily="18" charset="0"/>
            </a:endParaRPr>
          </a:p>
        </p:txBody>
      </p:sp>
      <p:sp>
        <p:nvSpPr>
          <p:cNvPr id="25614" name="Rectangle 38"/>
          <p:cNvSpPr/>
          <p:nvPr/>
        </p:nvSpPr>
        <p:spPr>
          <a:xfrm>
            <a:off x="1600200" y="0"/>
            <a:ext cx="5562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
        <p:nvSpPr>
          <p:cNvPr id="414" name="TextBox 413"/>
          <p:cNvSpPr txBox="1"/>
          <p:nvPr/>
        </p:nvSpPr>
        <p:spPr>
          <a:xfrm>
            <a:off x="381000" y="4572000"/>
            <a:ext cx="87630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4000" b="1" dirty="0" err="1">
                <a:latin typeface="Times New Roman" panose="02020603050405020304" pitchFamily="18" charset="0"/>
                <a:cs typeface="Times New Roman" panose="02020603050405020304" pitchFamily="18" charset="0"/>
              </a:rPr>
              <a:t>Học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thuộc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lòng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khô</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bài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thơ</a:t>
            </a:r>
            <a:r>
              <a:rPr lang="en-US" altLang="en-US" sz="4000" b="1" dirty="0">
                <a:latin typeface="Times New Roman" panose="02020603050405020304" pitchFamily="18" charset="0"/>
                <a:cs typeface="Times New Roman" panose="02020603050405020304" pitchFamily="18" charset="0"/>
              </a:rPr>
              <a:t> </a:t>
            </a:r>
            <a:r>
              <a:rPr lang="en-US" altLang="en-US" sz="4000" b="1"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 calcmode="lin" valueType="num">
                                      <p:cBhvr additive="base">
                                        <p:cTn id="7" dur="500" fill="hold"/>
                                        <p:tgtEl>
                                          <p:spTgt spid="414"/>
                                        </p:tgtEl>
                                        <p:attrNameLst>
                                          <p:attrName>ppt_x</p:attrName>
                                        </p:attrNameLst>
                                      </p:cBhvr>
                                      <p:tavLst>
                                        <p:tav tm="0">
                                          <p:val>
                                            <p:strVal val="#ppt_x"/>
                                          </p:val>
                                        </p:tav>
                                        <p:tav tm="100000">
                                          <p:val>
                                            <p:strVal val="#ppt_x"/>
                                          </p:val>
                                        </p:tav>
                                      </p:tavLst>
                                    </p:anim>
                                    <p:anim calcmode="lin" valueType="num">
                                      <p:cBhvr additive="base">
                                        <p:cTn id="8" dur="500" fill="hold"/>
                                        <p:tgtEl>
                                          <p:spTgt spid="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FF"/>
            </a:gs>
            <a:gs pos="50000">
              <a:schemeClr val="bg1"/>
            </a:gs>
            <a:gs pos="100000">
              <a:srgbClr val="0099FF"/>
            </a:gs>
          </a:gsLst>
          <a:lin ang="18900000" scaled="1"/>
        </a:gradFill>
        <a:effectLst/>
      </p:bgPr>
    </p:bg>
    <p:spTree>
      <p:nvGrpSpPr>
        <p:cNvPr id="1" name=""/>
        <p:cNvGrpSpPr/>
        <p:nvPr/>
      </p:nvGrpSpPr>
      <p:grpSpPr>
        <a:xfrm>
          <a:off x="0" y="0"/>
          <a:ext cx="0" cy="0"/>
          <a:chOff x="0" y="0"/>
          <a:chExt cx="0" cy="0"/>
        </a:xfrm>
      </p:grpSpPr>
      <p:sp>
        <p:nvSpPr>
          <p:cNvPr id="27650" name="WordArt 13" descr="White marble"/>
          <p:cNvSpPr>
            <a:spLocks noTextEdit="1"/>
          </p:cNvSpPr>
          <p:nvPr/>
        </p:nvSpPr>
        <p:spPr>
          <a:xfrm>
            <a:off x="1447800" y="2057400"/>
            <a:ext cx="5715000" cy="1447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lstStyle/>
          <a:p>
            <a:pPr algn="ctr"/>
            <a:r>
              <a:rPr lang="en-US" sz="3600" dirty="0" err="1">
                <a:blipFill rotWithShape="0">
                  <a:blip r:embed="rId4"/>
                </a:blipFill>
                <a:latin typeface="VNI Times" charset="0"/>
                <a:ea typeface="VNI Times" charset="0"/>
              </a:rPr>
              <a:t>Vận</a:t>
            </a:r>
            <a:r>
              <a:rPr lang="en-US" sz="3600" dirty="0">
                <a:blipFill rotWithShape="0">
                  <a:blip r:embed="rId4"/>
                </a:blipFill>
                <a:latin typeface="VNI Times" charset="0"/>
                <a:ea typeface="VNI Times" charset="0"/>
              </a:rPr>
              <a:t> </a:t>
            </a:r>
            <a:r>
              <a:rPr lang="en-US" sz="3600" dirty="0" err="1">
                <a:blipFill rotWithShape="0">
                  <a:blip r:embed="rId4"/>
                </a:blipFill>
                <a:latin typeface="VNI Times" charset="0"/>
                <a:ea typeface="VNI Times" charset="0"/>
              </a:rPr>
              <a:t>dụng</a:t>
            </a:r>
            <a:r>
              <a:rPr lang="en-US" sz="3600" dirty="0">
                <a:blipFill rotWithShape="0">
                  <a:blip r:embed="rId4"/>
                </a:blipFill>
                <a:latin typeface="VNI Times" charset="0"/>
                <a:ea typeface="VNI Times" charset="0"/>
              </a:rPr>
              <a:t>, </a:t>
            </a:r>
            <a:r>
              <a:rPr lang="en-US" sz="3600" dirty="0" err="1">
                <a:blipFill rotWithShape="0">
                  <a:blip r:embed="rId4"/>
                </a:blipFill>
                <a:latin typeface="VNI Times" charset="0"/>
                <a:ea typeface="VNI Times" charset="0"/>
              </a:rPr>
              <a:t>trải</a:t>
            </a:r>
            <a:r>
              <a:rPr lang="en-US" sz="3600" dirty="0">
                <a:blipFill rotWithShape="0">
                  <a:blip r:embed="rId4"/>
                </a:blipFill>
                <a:latin typeface="VNI Times" charset="0"/>
                <a:ea typeface="VNI Times" charset="0"/>
              </a:rPr>
              <a:t> </a:t>
            </a:r>
            <a:r>
              <a:rPr lang="en-US" sz="3600" dirty="0" err="1">
                <a:blipFill rotWithShape="0">
                  <a:blip r:embed="rId4"/>
                </a:blipFill>
                <a:latin typeface="VNI Times" charset="0"/>
                <a:ea typeface="VNI Times" charset="0"/>
              </a:rPr>
              <a:t>nghiệm</a:t>
            </a:r>
            <a:endParaRPr lang="en-US" sz="3600" dirty="0">
              <a:blipFill rotWithShape="0">
                <a:blip r:embed="rId4"/>
              </a:blipFill>
              <a:latin typeface="VNI Times" charset="0"/>
              <a:ea typeface="VNI Times" charset="0"/>
            </a:endParaRPr>
          </a:p>
        </p:txBody>
      </p:sp>
      <p:sp>
        <p:nvSpPr>
          <p:cNvPr id="208911" name="Rectangle 15"/>
          <p:cNvSpPr/>
          <p:nvPr/>
        </p:nvSpPr>
        <p:spPr>
          <a:xfrm>
            <a:off x="685800" y="3810000"/>
            <a:ext cx="822960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dirty="0">
                <a:latin typeface="Times New Roman" panose="02020603050405020304" pitchFamily="18" charset="0"/>
              </a:rPr>
              <a:t>- Nhắc lại nội dung chính của bài.</a:t>
            </a:r>
          </a:p>
        </p:txBody>
      </p:sp>
      <p:sp>
        <p:nvSpPr>
          <p:cNvPr id="27652" name="Rectangle 6"/>
          <p:cNvSpPr/>
          <p:nvPr/>
        </p:nvSpPr>
        <p:spPr>
          <a:xfrm>
            <a:off x="1600200" y="685800"/>
            <a:ext cx="52578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a:t>
            </a:r>
            <a:r>
              <a:rPr lang="en-US" altLang="en-US" sz="4000" b="1" dirty="0" err="1">
                <a:solidFill>
                  <a:srgbClr val="000066"/>
                </a:solidFill>
                <a:latin typeface="Times New Roman" panose="02020603050405020304" pitchFamily="18" charset="0"/>
              </a:rPr>
              <a:t>nước</a:t>
            </a:r>
            <a:endParaRPr lang="en-US" altLang="en-US" sz="4000" b="1" dirty="0">
              <a:solidFill>
                <a:srgbClr val="000066"/>
              </a:solidFill>
              <a:latin typeface="Times New Roman" panose="02020603050405020304" pitchFamily="18" charset="0"/>
            </a:endParaRPr>
          </a:p>
        </p:txBody>
      </p:sp>
      <p:sp>
        <p:nvSpPr>
          <p:cNvPr id="27653"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0.7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08911">
                                            <p:txEl>
                                              <p:pRg st="0" end="0"/>
                                            </p:txEl>
                                          </p:spTgt>
                                        </p:tgtEl>
                                        <p:attrNameLst>
                                          <p:attrName>style.visibility</p:attrName>
                                        </p:attrNameLst>
                                      </p:cBhvr>
                                      <p:to>
                                        <p:strVal val="visible"/>
                                      </p:to>
                                    </p:set>
                                    <p:anim calcmode="lin" valueType="num">
                                      <p:cBhvr>
                                        <p:cTn id="14" dur="500" fill="hold"/>
                                        <p:tgtEl>
                                          <p:spTgt spid="2089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89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FF"/>
            </a:gs>
            <a:gs pos="50000">
              <a:schemeClr val="bg1"/>
            </a:gs>
            <a:gs pos="100000">
              <a:srgbClr val="0099FF"/>
            </a:gs>
          </a:gsLst>
          <a:lin ang="18900000" scaled="1"/>
        </a:gradFill>
        <a:effectLst/>
      </p:bgPr>
    </p:bg>
    <p:spTree>
      <p:nvGrpSpPr>
        <p:cNvPr id="1" name=""/>
        <p:cNvGrpSpPr/>
        <p:nvPr/>
      </p:nvGrpSpPr>
      <p:grpSpPr>
        <a:xfrm>
          <a:off x="0" y="0"/>
          <a:ext cx="0" cy="0"/>
          <a:chOff x="0" y="0"/>
          <a:chExt cx="0" cy="0"/>
        </a:xfrm>
      </p:grpSpPr>
      <p:sp>
        <p:nvSpPr>
          <p:cNvPr id="29698" name="WordArt 3"/>
          <p:cNvSpPr>
            <a:spLocks noTextEdit="1"/>
          </p:cNvSpPr>
          <p:nvPr/>
        </p:nvSpPr>
        <p:spPr>
          <a:xfrm>
            <a:off x="352425" y="5181600"/>
            <a:ext cx="8686800" cy="762000"/>
          </a:xfrm>
          <a:prstGeom prst="rect">
            <a:avLst/>
          </a:prstGeom>
        </p:spPr>
        <p:txBody>
          <a:bodyPr wrap="none" fromWordArt="1">
            <a:prstTxWarp prst="textFadeUp">
              <a:avLst>
                <a:gd name="adj" fmla="val 15704"/>
              </a:avLst>
            </a:prstTxWarp>
            <a:normAutofit/>
          </a:bodyPr>
          <a:lstStyle/>
          <a:p>
            <a:pPr algn="ctr"/>
            <a:r>
              <a:rPr lang="en-US" sz="3600" b="1">
                <a:ln w="12700" cap="flat" cmpd="sng">
                  <a:solidFill>
                    <a:srgbClr val="B2B2B2"/>
                  </a:solidFill>
                  <a:prstDash val="solid"/>
                  <a:headEnd type="none" w="med" len="med"/>
                  <a:tailEnd type="none" w="med" len="med"/>
                </a:ln>
                <a:gradFill rotWithShape="1">
                  <a:gsLst>
                    <a:gs pos="0">
                      <a:srgbClr val="00FF00"/>
                    </a:gs>
                    <a:gs pos="50000">
                      <a:srgbClr val="FF9933"/>
                    </a:gs>
                    <a:gs pos="100000">
                      <a:srgbClr val="00FF00"/>
                    </a:gs>
                  </a:gsLst>
                  <a:lin ang="2700000" scaled="1"/>
                  <a:tileRect/>
                </a:gradFill>
                <a:effectLst>
                  <a:outerShdw dist="35921" dir="2699999" sy="50000" rotWithShape="0">
                    <a:srgbClr val="875B0D">
                      <a:alpha val="70000"/>
                    </a:srgbClr>
                  </a:outerShdw>
                </a:effectLst>
                <a:latin typeface="Tahoma" panose="020B0604030504040204" charset="0"/>
                <a:ea typeface="Tahoma" panose="020B0604030504040204" charset="0"/>
              </a:rPr>
              <a:t>XIN CHÀO VÀ HẸN GẶP LẠI</a:t>
            </a:r>
          </a:p>
        </p:txBody>
      </p:sp>
      <p:pic>
        <p:nvPicPr>
          <p:cNvPr id="209937" name="Picture 17" descr="Chua Mot Cot"/>
          <p:cNvPicPr>
            <a:picLocks noChangeAspect="1"/>
          </p:cNvPicPr>
          <p:nvPr/>
        </p:nvPicPr>
        <p:blipFill>
          <a:blip r:embed="rId5"/>
          <a:stretch>
            <a:fillRect/>
          </a:stretch>
        </p:blipFill>
        <p:spPr>
          <a:xfrm>
            <a:off x="152400" y="152400"/>
            <a:ext cx="4267200" cy="4267200"/>
          </a:xfrm>
          <a:prstGeom prst="rect">
            <a:avLst/>
          </a:prstGeom>
          <a:noFill/>
          <a:ln w="76200" cap="flat" cmpd="tri">
            <a:solidFill>
              <a:srgbClr val="000066"/>
            </a:solidFill>
            <a:prstDash val="solid"/>
            <a:miter/>
            <a:headEnd type="none" w="med" len="med"/>
            <a:tailEnd type="none" w="med" len="med"/>
          </a:ln>
        </p:spPr>
      </p:pic>
      <p:pic>
        <p:nvPicPr>
          <p:cNvPr id="209938" name="Picture 18" descr="Hoa_sua_HN2"/>
          <p:cNvPicPr>
            <a:picLocks noChangeAspect="1"/>
          </p:cNvPicPr>
          <p:nvPr/>
        </p:nvPicPr>
        <p:blipFill>
          <a:blip r:embed="rId6"/>
          <a:stretch>
            <a:fillRect/>
          </a:stretch>
        </p:blipFill>
        <p:spPr>
          <a:xfrm>
            <a:off x="4648200" y="152400"/>
            <a:ext cx="4343400" cy="4267200"/>
          </a:xfrm>
          <a:prstGeom prst="rect">
            <a:avLst/>
          </a:prstGeom>
          <a:noFill/>
          <a:ln w="76200" cap="flat" cmpd="tri">
            <a:solidFill>
              <a:srgbClr val="000066"/>
            </a:solidFill>
            <a:prstDash val="solid"/>
            <a:miter/>
            <a:headEnd type="none" w="med" len="med"/>
            <a:tailEnd type="none" w="med" len="med"/>
          </a:ln>
        </p:spPr>
      </p:pic>
      <p:pic>
        <p:nvPicPr>
          <p:cNvPr id="209939" name="Picture 19" descr="Hoa%20loc%20vung%20Ho%20Guom"/>
          <p:cNvPicPr>
            <a:picLocks noChangeAspect="1"/>
          </p:cNvPicPr>
          <p:nvPr/>
        </p:nvPicPr>
        <p:blipFill>
          <a:blip r:embed="rId7"/>
          <a:stretch>
            <a:fillRect/>
          </a:stretch>
        </p:blipFill>
        <p:spPr>
          <a:xfrm>
            <a:off x="152400" y="152400"/>
            <a:ext cx="4267200" cy="4267200"/>
          </a:xfrm>
          <a:prstGeom prst="rect">
            <a:avLst/>
          </a:prstGeom>
          <a:noFill/>
          <a:ln w="76200" cap="flat" cmpd="tri">
            <a:solidFill>
              <a:srgbClr val="CC3300"/>
            </a:solidFill>
            <a:prstDash val="solid"/>
            <a:miter/>
            <a:headEnd type="none" w="med" len="med"/>
            <a:tailEnd type="none" w="med" len="med"/>
          </a:ln>
        </p:spPr>
      </p:pic>
      <p:pic>
        <p:nvPicPr>
          <p:cNvPr id="209940" name="Picture 20" descr="VaoThu2"/>
          <p:cNvPicPr>
            <a:picLocks noChangeAspect="1"/>
          </p:cNvPicPr>
          <p:nvPr/>
        </p:nvPicPr>
        <p:blipFill>
          <a:blip r:embed="rId8"/>
          <a:stretch>
            <a:fillRect/>
          </a:stretch>
        </p:blipFill>
        <p:spPr>
          <a:xfrm>
            <a:off x="4648200" y="152400"/>
            <a:ext cx="4343400" cy="4267200"/>
          </a:xfrm>
          <a:prstGeom prst="rect">
            <a:avLst/>
          </a:prstGeom>
          <a:noFill/>
          <a:ln w="76200" cap="flat" cmpd="tri">
            <a:solidFill>
              <a:srgbClr val="CC3300"/>
            </a:solidFill>
            <a:prstDash val="solid"/>
            <a:miter/>
            <a:headEnd type="none" w="med" len="med"/>
            <a:tailEnd type="none" w="med" len="med"/>
          </a:ln>
        </p:spPr>
      </p:pic>
      <p:pic>
        <p:nvPicPr>
          <p:cNvPr id="209941" name="Picture 21" descr="Caosu"/>
          <p:cNvPicPr>
            <a:picLocks noChangeAspect="1"/>
          </p:cNvPicPr>
          <p:nvPr/>
        </p:nvPicPr>
        <p:blipFill>
          <a:blip r:embed="rId9"/>
          <a:stretch>
            <a:fillRect/>
          </a:stretch>
        </p:blipFill>
        <p:spPr>
          <a:xfrm>
            <a:off x="152400" y="152400"/>
            <a:ext cx="4267200" cy="4267200"/>
          </a:xfrm>
          <a:prstGeom prst="rect">
            <a:avLst/>
          </a:prstGeom>
          <a:noFill/>
          <a:ln w="76200" cap="flat" cmpd="tri">
            <a:solidFill>
              <a:srgbClr val="FFFF00"/>
            </a:solidFill>
            <a:prstDash val="solid"/>
            <a:miter/>
            <a:headEnd type="none" w="med" len="med"/>
            <a:tailEnd type="none" w="med" len="med"/>
          </a:ln>
        </p:spPr>
      </p:pic>
      <p:pic>
        <p:nvPicPr>
          <p:cNvPr id="209942" name="Picture 22" descr="28"/>
          <p:cNvPicPr>
            <a:picLocks noChangeAspect="1"/>
          </p:cNvPicPr>
          <p:nvPr/>
        </p:nvPicPr>
        <p:blipFill>
          <a:blip r:embed="rId10"/>
          <a:stretch>
            <a:fillRect/>
          </a:stretch>
        </p:blipFill>
        <p:spPr>
          <a:xfrm>
            <a:off x="4648200" y="152400"/>
            <a:ext cx="4343400" cy="4267200"/>
          </a:xfrm>
          <a:prstGeom prst="rect">
            <a:avLst/>
          </a:prstGeom>
          <a:noFill/>
          <a:ln w="76200" cap="flat" cmpd="tri">
            <a:solidFill>
              <a:srgbClr val="FFFF00"/>
            </a:solidFill>
            <a:prstDash val="solid"/>
            <a:miter/>
            <a:headEnd type="none" w="med" len="med"/>
            <a:tailEnd type="none" w="med" len="med"/>
          </a:ln>
        </p:spPr>
      </p:pic>
      <p:pic>
        <p:nvPicPr>
          <p:cNvPr id="209944" name="Picture 24"/>
          <p:cNvPicPr>
            <a:picLocks noChangeAspect="1"/>
          </p:cNvPicPr>
          <p:nvPr/>
        </p:nvPicPr>
        <p:blipFill>
          <a:blip r:embed="rId11"/>
          <a:stretch>
            <a:fillRect/>
          </a:stretch>
        </p:blipFill>
        <p:spPr>
          <a:xfrm>
            <a:off x="152400" y="152400"/>
            <a:ext cx="4267200" cy="4267200"/>
          </a:xfrm>
          <a:prstGeom prst="rect">
            <a:avLst/>
          </a:prstGeom>
          <a:noFill/>
          <a:ln w="76200" cap="flat" cmpd="tri">
            <a:solidFill>
              <a:srgbClr val="663300"/>
            </a:solidFill>
            <a:prstDash val="solid"/>
            <a:miter/>
            <a:headEnd type="none" w="med" len="med"/>
            <a:tailEnd type="none" w="med" len="med"/>
          </a:ln>
        </p:spPr>
      </p:pic>
      <p:pic>
        <p:nvPicPr>
          <p:cNvPr id="209945" name="Picture 25" descr="song 4"/>
          <p:cNvPicPr preferRelativeResize="0"/>
          <p:nvPr/>
        </p:nvPicPr>
        <p:blipFill>
          <a:blip r:embed="rId12"/>
          <a:stretch>
            <a:fillRect/>
          </a:stretch>
        </p:blipFill>
        <p:spPr>
          <a:xfrm>
            <a:off x="4572000" y="76200"/>
            <a:ext cx="4419600" cy="4419600"/>
          </a:xfrm>
          <a:prstGeom prst="rect">
            <a:avLst/>
          </a:prstGeom>
          <a:noFill/>
          <a:ln w="9525" cap="flat" cmpd="sng">
            <a:solidFill>
              <a:srgbClr val="0000FF"/>
            </a:solidFill>
            <a:prstDash val="solid"/>
            <a:miter/>
            <a:headEnd type="none" w="med" len="med"/>
            <a:tailEnd type="none" w="med" len="med"/>
          </a:ln>
        </p:spPr>
      </p:pic>
      <p:pic>
        <p:nvPicPr>
          <p:cNvPr id="209946" name="Picture 26" descr="sunset_2"/>
          <p:cNvPicPr>
            <a:picLocks noChangeAspect="1"/>
          </p:cNvPicPr>
          <p:nvPr/>
        </p:nvPicPr>
        <p:blipFill>
          <a:blip r:embed="rId13"/>
          <a:stretch>
            <a:fillRect/>
          </a:stretch>
        </p:blipFill>
        <p:spPr>
          <a:xfrm>
            <a:off x="152400" y="152400"/>
            <a:ext cx="4267200" cy="4267200"/>
          </a:xfrm>
          <a:prstGeom prst="rect">
            <a:avLst/>
          </a:prstGeom>
          <a:noFill/>
          <a:ln w="76200" cap="flat" cmpd="tri">
            <a:solidFill>
              <a:schemeClr val="folHlink"/>
            </a:solidFill>
            <a:prstDash val="solid"/>
            <a:miter/>
            <a:headEnd type="none" w="med" len="med"/>
            <a:tailEnd type="none" w="med" len="med"/>
          </a:ln>
        </p:spPr>
      </p:pic>
      <p:pic>
        <p:nvPicPr>
          <p:cNvPr id="209947" name="Picture 27" descr="24"/>
          <p:cNvPicPr>
            <a:picLocks noChangeAspect="1"/>
          </p:cNvPicPr>
          <p:nvPr/>
        </p:nvPicPr>
        <p:blipFill>
          <a:blip r:embed="rId14"/>
          <a:stretch>
            <a:fillRect/>
          </a:stretch>
        </p:blipFill>
        <p:spPr>
          <a:xfrm>
            <a:off x="4613275" y="152400"/>
            <a:ext cx="4419600" cy="4267200"/>
          </a:xfrm>
          <a:prstGeom prst="rect">
            <a:avLst/>
          </a:prstGeom>
          <a:noFill/>
          <a:ln w="76200" cap="flat" cmpd="tri">
            <a:solidFill>
              <a:schemeClr val="folHlink"/>
            </a:solidFill>
            <a:prstDash val="solid"/>
            <a:miter/>
            <a:headEnd type="none" w="med" len="med"/>
            <a:tailEnd type="none" w="med" len="med"/>
          </a:ln>
        </p:spPr>
      </p:pic>
    </p:spTree>
    <p:custDataLst>
      <p:tags r:id="rId1"/>
    </p:custDataLst>
  </p:cSld>
  <p:clrMapOvr>
    <a:masterClrMapping/>
  </p:clrMapOvr>
  <p:transition spd="slow" advClick="0">
    <p:checker dir="vert"/>
    <p:sndAc>
      <p:stSnd>
        <p:snd r:embed="rId4" name="ChauMi.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9937"/>
                                        </p:tgtEl>
                                        <p:attrNameLst>
                                          <p:attrName>style.visibility</p:attrName>
                                        </p:attrNameLst>
                                      </p:cBhvr>
                                      <p:to>
                                        <p:strVal val="visible"/>
                                      </p:to>
                                    </p:set>
                                    <p:animEffect transition="in" filter="checkerboard(across)">
                                      <p:cBhvr>
                                        <p:cTn id="7" dur="2000"/>
                                        <p:tgtEl>
                                          <p:spTgt spid="209937"/>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209938"/>
                                        </p:tgtEl>
                                        <p:attrNameLst>
                                          <p:attrName>style.visibility</p:attrName>
                                        </p:attrNameLst>
                                      </p:cBhvr>
                                      <p:to>
                                        <p:strVal val="visible"/>
                                      </p:to>
                                    </p:set>
                                    <p:animEffect transition="in" filter="checkerboard(across)">
                                      <p:cBhvr>
                                        <p:cTn id="11" dur="2000"/>
                                        <p:tgtEl>
                                          <p:spTgt spid="209938"/>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209939"/>
                                        </p:tgtEl>
                                        <p:attrNameLst>
                                          <p:attrName>style.visibility</p:attrName>
                                        </p:attrNameLst>
                                      </p:cBhvr>
                                      <p:to>
                                        <p:strVal val="visible"/>
                                      </p:to>
                                    </p:set>
                                    <p:animEffect transition="in" filter="wheel(4)">
                                      <p:cBhvr>
                                        <p:cTn id="15" dur="2000"/>
                                        <p:tgtEl>
                                          <p:spTgt spid="209939"/>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209940"/>
                                        </p:tgtEl>
                                        <p:attrNameLst>
                                          <p:attrName>style.visibility</p:attrName>
                                        </p:attrNameLst>
                                      </p:cBhvr>
                                      <p:to>
                                        <p:strVal val="visible"/>
                                      </p:to>
                                    </p:set>
                                    <p:animEffect transition="in" filter="wheel(4)">
                                      <p:cBhvr>
                                        <p:cTn id="19" dur="2000"/>
                                        <p:tgtEl>
                                          <p:spTgt spid="209940"/>
                                        </p:tgtEl>
                                      </p:cBhvr>
                                    </p:animEffect>
                                  </p:childTnLst>
                                </p:cTn>
                              </p:par>
                            </p:childTnLst>
                          </p:cTn>
                        </p:par>
                        <p:par>
                          <p:cTn id="20" fill="hold">
                            <p:stCondLst>
                              <p:cond delay="8000"/>
                            </p:stCondLst>
                            <p:childTnLst>
                              <p:par>
                                <p:cTn id="21" presetID="17" presetClass="entr" presetSubtype="10" fill="hold" nodeType="afterEffect">
                                  <p:stCondLst>
                                    <p:cond delay="0"/>
                                  </p:stCondLst>
                                  <p:childTnLst>
                                    <p:set>
                                      <p:cBhvr>
                                        <p:cTn id="22" dur="1" fill="hold">
                                          <p:stCondLst>
                                            <p:cond delay="0"/>
                                          </p:stCondLst>
                                        </p:cTn>
                                        <p:tgtEl>
                                          <p:spTgt spid="209941"/>
                                        </p:tgtEl>
                                        <p:attrNameLst>
                                          <p:attrName>style.visibility</p:attrName>
                                        </p:attrNameLst>
                                      </p:cBhvr>
                                      <p:to>
                                        <p:strVal val="visible"/>
                                      </p:to>
                                    </p:set>
                                    <p:anim calcmode="lin" valueType="num">
                                      <p:cBhvr>
                                        <p:cTn id="23" dur="2000" fill="hold"/>
                                        <p:tgtEl>
                                          <p:spTgt spid="209941"/>
                                        </p:tgtEl>
                                        <p:attrNameLst>
                                          <p:attrName>ppt_w</p:attrName>
                                        </p:attrNameLst>
                                      </p:cBhvr>
                                      <p:tavLst>
                                        <p:tav tm="0">
                                          <p:val>
                                            <p:fltVal val="0"/>
                                          </p:val>
                                        </p:tav>
                                        <p:tav tm="100000">
                                          <p:val>
                                            <p:strVal val="#ppt_w"/>
                                          </p:val>
                                        </p:tav>
                                      </p:tavLst>
                                    </p:anim>
                                    <p:anim calcmode="lin" valueType="num">
                                      <p:cBhvr>
                                        <p:cTn id="24" dur="2000" fill="hold"/>
                                        <p:tgtEl>
                                          <p:spTgt spid="209941"/>
                                        </p:tgtEl>
                                        <p:attrNameLst>
                                          <p:attrName>ppt_h</p:attrName>
                                        </p:attrNameLst>
                                      </p:cBhvr>
                                      <p:tavLst>
                                        <p:tav tm="0">
                                          <p:val>
                                            <p:strVal val="#ppt_h"/>
                                          </p:val>
                                        </p:tav>
                                        <p:tav tm="100000">
                                          <p:val>
                                            <p:strVal val="#ppt_h"/>
                                          </p:val>
                                        </p:tav>
                                      </p:tavLst>
                                    </p:anim>
                                  </p:childTnLst>
                                </p:cTn>
                              </p:par>
                            </p:childTnLst>
                          </p:cTn>
                        </p:par>
                        <p:par>
                          <p:cTn id="25" fill="hold">
                            <p:stCondLst>
                              <p:cond delay="10000"/>
                            </p:stCondLst>
                            <p:childTnLst>
                              <p:par>
                                <p:cTn id="26" presetID="17" presetClass="entr" presetSubtype="10" fill="hold" nodeType="afterEffect">
                                  <p:stCondLst>
                                    <p:cond delay="0"/>
                                  </p:stCondLst>
                                  <p:childTnLst>
                                    <p:set>
                                      <p:cBhvr>
                                        <p:cTn id="27" dur="1" fill="hold">
                                          <p:stCondLst>
                                            <p:cond delay="0"/>
                                          </p:stCondLst>
                                        </p:cTn>
                                        <p:tgtEl>
                                          <p:spTgt spid="209942"/>
                                        </p:tgtEl>
                                        <p:attrNameLst>
                                          <p:attrName>style.visibility</p:attrName>
                                        </p:attrNameLst>
                                      </p:cBhvr>
                                      <p:to>
                                        <p:strVal val="visible"/>
                                      </p:to>
                                    </p:set>
                                    <p:anim calcmode="lin" valueType="num">
                                      <p:cBhvr>
                                        <p:cTn id="28" dur="2000" fill="hold"/>
                                        <p:tgtEl>
                                          <p:spTgt spid="209942"/>
                                        </p:tgtEl>
                                        <p:attrNameLst>
                                          <p:attrName>ppt_w</p:attrName>
                                        </p:attrNameLst>
                                      </p:cBhvr>
                                      <p:tavLst>
                                        <p:tav tm="0">
                                          <p:val>
                                            <p:fltVal val="0"/>
                                          </p:val>
                                        </p:tav>
                                        <p:tav tm="100000">
                                          <p:val>
                                            <p:strVal val="#ppt_w"/>
                                          </p:val>
                                        </p:tav>
                                      </p:tavLst>
                                    </p:anim>
                                    <p:anim calcmode="lin" valueType="num">
                                      <p:cBhvr>
                                        <p:cTn id="29" dur="2000" fill="hold"/>
                                        <p:tgtEl>
                                          <p:spTgt spid="209942"/>
                                        </p:tgtEl>
                                        <p:attrNameLst>
                                          <p:attrName>ppt_h</p:attrName>
                                        </p:attrNameLst>
                                      </p:cBhvr>
                                      <p:tavLst>
                                        <p:tav tm="0">
                                          <p:val>
                                            <p:strVal val="#ppt_h"/>
                                          </p:val>
                                        </p:tav>
                                        <p:tav tm="100000">
                                          <p:val>
                                            <p:strVal val="#ppt_h"/>
                                          </p:val>
                                        </p:tav>
                                      </p:tavLst>
                                    </p:anim>
                                  </p:childTnLst>
                                </p:cTn>
                              </p:par>
                            </p:childTnLst>
                          </p:cTn>
                        </p:par>
                        <p:par>
                          <p:cTn id="30" fill="hold">
                            <p:stCondLst>
                              <p:cond delay="12000"/>
                            </p:stCondLst>
                            <p:childTnLst>
                              <p:par>
                                <p:cTn id="31" presetID="47" presetClass="entr" presetSubtype="0" fill="hold" nodeType="afterEffect">
                                  <p:stCondLst>
                                    <p:cond delay="0"/>
                                  </p:stCondLst>
                                  <p:childTnLst>
                                    <p:set>
                                      <p:cBhvr>
                                        <p:cTn id="32" dur="1" fill="hold">
                                          <p:stCondLst>
                                            <p:cond delay="0"/>
                                          </p:stCondLst>
                                        </p:cTn>
                                        <p:tgtEl>
                                          <p:spTgt spid="209944"/>
                                        </p:tgtEl>
                                        <p:attrNameLst>
                                          <p:attrName>style.visibility</p:attrName>
                                        </p:attrNameLst>
                                      </p:cBhvr>
                                      <p:to>
                                        <p:strVal val="visible"/>
                                      </p:to>
                                    </p:set>
                                    <p:animEffect transition="in" filter="fade">
                                      <p:cBhvr>
                                        <p:cTn id="33" dur="2000"/>
                                        <p:tgtEl>
                                          <p:spTgt spid="209944"/>
                                        </p:tgtEl>
                                      </p:cBhvr>
                                    </p:animEffect>
                                    <p:anim calcmode="lin" valueType="num">
                                      <p:cBhvr>
                                        <p:cTn id="34" dur="2000" fill="hold"/>
                                        <p:tgtEl>
                                          <p:spTgt spid="209944"/>
                                        </p:tgtEl>
                                        <p:attrNameLst>
                                          <p:attrName>ppt_x</p:attrName>
                                        </p:attrNameLst>
                                      </p:cBhvr>
                                      <p:tavLst>
                                        <p:tav tm="0">
                                          <p:val>
                                            <p:strVal val="#ppt_x"/>
                                          </p:val>
                                        </p:tav>
                                        <p:tav tm="100000">
                                          <p:val>
                                            <p:strVal val="#ppt_x"/>
                                          </p:val>
                                        </p:tav>
                                      </p:tavLst>
                                    </p:anim>
                                    <p:anim calcmode="lin" valueType="num">
                                      <p:cBhvr>
                                        <p:cTn id="35" dur="2000" fill="hold"/>
                                        <p:tgtEl>
                                          <p:spTgt spid="209944"/>
                                        </p:tgtEl>
                                        <p:attrNameLst>
                                          <p:attrName>ppt_y</p:attrName>
                                        </p:attrNameLst>
                                      </p:cBhvr>
                                      <p:tavLst>
                                        <p:tav tm="0">
                                          <p:val>
                                            <p:strVal val="#ppt_y-.1"/>
                                          </p:val>
                                        </p:tav>
                                        <p:tav tm="100000">
                                          <p:val>
                                            <p:strVal val="#ppt_y"/>
                                          </p:val>
                                        </p:tav>
                                      </p:tavLst>
                                    </p:anim>
                                  </p:childTnLst>
                                </p:cTn>
                              </p:par>
                            </p:childTnLst>
                          </p:cTn>
                        </p:par>
                        <p:par>
                          <p:cTn id="36" fill="hold">
                            <p:stCondLst>
                              <p:cond delay="14000"/>
                            </p:stCondLst>
                            <p:childTnLst>
                              <p:par>
                                <p:cTn id="37" presetID="47" presetClass="entr" presetSubtype="0" fill="hold" nodeType="afterEffect">
                                  <p:stCondLst>
                                    <p:cond delay="0"/>
                                  </p:stCondLst>
                                  <p:childTnLst>
                                    <p:set>
                                      <p:cBhvr>
                                        <p:cTn id="38" dur="1" fill="hold">
                                          <p:stCondLst>
                                            <p:cond delay="0"/>
                                          </p:stCondLst>
                                        </p:cTn>
                                        <p:tgtEl>
                                          <p:spTgt spid="209945"/>
                                        </p:tgtEl>
                                        <p:attrNameLst>
                                          <p:attrName>style.visibility</p:attrName>
                                        </p:attrNameLst>
                                      </p:cBhvr>
                                      <p:to>
                                        <p:strVal val="visible"/>
                                      </p:to>
                                    </p:set>
                                    <p:animEffect transition="in" filter="fade">
                                      <p:cBhvr>
                                        <p:cTn id="39" dur="2000"/>
                                        <p:tgtEl>
                                          <p:spTgt spid="209945"/>
                                        </p:tgtEl>
                                      </p:cBhvr>
                                    </p:animEffect>
                                    <p:anim calcmode="lin" valueType="num">
                                      <p:cBhvr>
                                        <p:cTn id="40" dur="2000" fill="hold"/>
                                        <p:tgtEl>
                                          <p:spTgt spid="209945"/>
                                        </p:tgtEl>
                                        <p:attrNameLst>
                                          <p:attrName>ppt_x</p:attrName>
                                        </p:attrNameLst>
                                      </p:cBhvr>
                                      <p:tavLst>
                                        <p:tav tm="0">
                                          <p:val>
                                            <p:strVal val="#ppt_x"/>
                                          </p:val>
                                        </p:tav>
                                        <p:tav tm="100000">
                                          <p:val>
                                            <p:strVal val="#ppt_x"/>
                                          </p:val>
                                        </p:tav>
                                      </p:tavLst>
                                    </p:anim>
                                    <p:anim calcmode="lin" valueType="num">
                                      <p:cBhvr>
                                        <p:cTn id="41" dur="2000" fill="hold"/>
                                        <p:tgtEl>
                                          <p:spTgt spid="209945"/>
                                        </p:tgtEl>
                                        <p:attrNameLst>
                                          <p:attrName>ppt_y</p:attrName>
                                        </p:attrNameLst>
                                      </p:cBhvr>
                                      <p:tavLst>
                                        <p:tav tm="0">
                                          <p:val>
                                            <p:strVal val="#ppt_y-.1"/>
                                          </p:val>
                                        </p:tav>
                                        <p:tav tm="100000">
                                          <p:val>
                                            <p:strVal val="#ppt_y"/>
                                          </p:val>
                                        </p:tav>
                                      </p:tavLst>
                                    </p:anim>
                                  </p:childTnLst>
                                </p:cTn>
                              </p:par>
                            </p:childTnLst>
                          </p:cTn>
                        </p:par>
                        <p:par>
                          <p:cTn id="42" fill="hold">
                            <p:stCondLst>
                              <p:cond delay="16000"/>
                            </p:stCondLst>
                            <p:childTnLst>
                              <p:par>
                                <p:cTn id="43" presetID="20" presetClass="entr" presetSubtype="0" fill="hold" nodeType="afterEffect">
                                  <p:stCondLst>
                                    <p:cond delay="0"/>
                                  </p:stCondLst>
                                  <p:childTnLst>
                                    <p:set>
                                      <p:cBhvr>
                                        <p:cTn id="44" dur="1" fill="hold">
                                          <p:stCondLst>
                                            <p:cond delay="0"/>
                                          </p:stCondLst>
                                        </p:cTn>
                                        <p:tgtEl>
                                          <p:spTgt spid="209946"/>
                                        </p:tgtEl>
                                        <p:attrNameLst>
                                          <p:attrName>style.visibility</p:attrName>
                                        </p:attrNameLst>
                                      </p:cBhvr>
                                      <p:to>
                                        <p:strVal val="visible"/>
                                      </p:to>
                                    </p:set>
                                    <p:animEffect transition="in" filter="wedge">
                                      <p:cBhvr>
                                        <p:cTn id="45" dur="2000"/>
                                        <p:tgtEl>
                                          <p:spTgt spid="209946"/>
                                        </p:tgtEl>
                                      </p:cBhvr>
                                    </p:animEffect>
                                  </p:childTnLst>
                                </p:cTn>
                              </p:par>
                            </p:childTnLst>
                          </p:cTn>
                        </p:par>
                        <p:par>
                          <p:cTn id="46" fill="hold">
                            <p:stCondLst>
                              <p:cond delay="18000"/>
                            </p:stCondLst>
                            <p:childTnLst>
                              <p:par>
                                <p:cTn id="47" presetID="20" presetClass="entr" presetSubtype="0" fill="hold" nodeType="afterEffect">
                                  <p:stCondLst>
                                    <p:cond delay="0"/>
                                  </p:stCondLst>
                                  <p:childTnLst>
                                    <p:set>
                                      <p:cBhvr>
                                        <p:cTn id="48" dur="1" fill="hold">
                                          <p:stCondLst>
                                            <p:cond delay="0"/>
                                          </p:stCondLst>
                                        </p:cTn>
                                        <p:tgtEl>
                                          <p:spTgt spid="209947"/>
                                        </p:tgtEl>
                                        <p:attrNameLst>
                                          <p:attrName>style.visibility</p:attrName>
                                        </p:attrNameLst>
                                      </p:cBhvr>
                                      <p:to>
                                        <p:strVal val="visible"/>
                                      </p:to>
                                    </p:set>
                                    <p:animEffect transition="in" filter="wedge">
                                      <p:cBhvr>
                                        <p:cTn id="49" dur="2000"/>
                                        <p:tgtEl>
                                          <p:spTgt spid="209947"/>
                                        </p:tgtEl>
                                      </p:cBhvr>
                                    </p:animEffect>
                                  </p:childTnLst>
                                </p:cTn>
                              </p:par>
                            </p:childTnLst>
                          </p:cTn>
                        </p:par>
                        <p:par>
                          <p:cTn id="50" fill="hold">
                            <p:stCondLst>
                              <p:cond delay="20000"/>
                            </p:stCondLst>
                            <p:childTnLst>
                              <p:par>
                                <p:cTn id="51" presetID="53" presetClass="entr" presetSubtype="16" fill="hold" nodeType="afterEffect">
                                  <p:stCondLst>
                                    <p:cond delay="0"/>
                                  </p:stCondLst>
                                  <p:childTnLst>
                                    <p:set>
                                      <p:cBhvr>
                                        <p:cTn id="52" dur="1" fill="hold">
                                          <p:stCondLst>
                                            <p:cond delay="0"/>
                                          </p:stCondLst>
                                        </p:cTn>
                                        <p:tgtEl>
                                          <p:spTgt spid="29698"/>
                                        </p:tgtEl>
                                        <p:attrNameLst>
                                          <p:attrName>style.visibility</p:attrName>
                                        </p:attrNameLst>
                                      </p:cBhvr>
                                      <p:to>
                                        <p:strVal val="visible"/>
                                      </p:to>
                                    </p:set>
                                    <p:anim calcmode="lin" valueType="num">
                                      <p:cBhvr>
                                        <p:cTn id="53" dur="1000" fill="hold"/>
                                        <p:tgtEl>
                                          <p:spTgt spid="29698"/>
                                        </p:tgtEl>
                                        <p:attrNameLst>
                                          <p:attrName>ppt_w</p:attrName>
                                        </p:attrNameLst>
                                      </p:cBhvr>
                                      <p:tavLst>
                                        <p:tav tm="0">
                                          <p:val>
                                            <p:fltVal val="0"/>
                                          </p:val>
                                        </p:tav>
                                        <p:tav tm="100000">
                                          <p:val>
                                            <p:strVal val="#ppt_w"/>
                                          </p:val>
                                        </p:tav>
                                      </p:tavLst>
                                    </p:anim>
                                    <p:anim calcmode="lin" valueType="num">
                                      <p:cBhvr>
                                        <p:cTn id="54" dur="1000" fill="hold"/>
                                        <p:tgtEl>
                                          <p:spTgt spid="29698"/>
                                        </p:tgtEl>
                                        <p:attrNameLst>
                                          <p:attrName>ppt_h</p:attrName>
                                        </p:attrNameLst>
                                      </p:cBhvr>
                                      <p:tavLst>
                                        <p:tav tm="0">
                                          <p:val>
                                            <p:fltVal val="0"/>
                                          </p:val>
                                        </p:tav>
                                        <p:tav tm="100000">
                                          <p:val>
                                            <p:strVal val="#ppt_h"/>
                                          </p:val>
                                        </p:tav>
                                      </p:tavLst>
                                    </p:anim>
                                    <p:animEffect transition="in" filter="fade">
                                      <p:cBhvr>
                                        <p:cTn id="55" dur="1000"/>
                                        <p:tgtEl>
                                          <p:spTgt spid="29698"/>
                                        </p:tgtEl>
                                      </p:cBhvr>
                                    </p:animEffect>
                                  </p:childTnLst>
                                </p:cTn>
                              </p:par>
                            </p:childTnLst>
                          </p:cTn>
                        </p:par>
                        <p:par>
                          <p:cTn id="56" fill="hold">
                            <p:stCondLst>
                              <p:cond delay="21000"/>
                            </p:stCondLst>
                            <p:childTnLst>
                              <p:par>
                                <p:cTn id="57" presetID="23" presetClass="emph" presetSubtype="0" repeatCount="indefinite" fill="hold" nodeType="afterEffect">
                                  <p:stCondLst>
                                    <p:cond delay="0"/>
                                  </p:stCondLst>
                                  <p:childTnLst>
                                    <p:animClr clrSpc="hsl" dir="cw">
                                      <p:cBhvr override="childStyle">
                                        <p:cTn id="58" dur="1000" fill="hold"/>
                                        <p:tgtEl>
                                          <p:spTgt spid="29698"/>
                                        </p:tgtEl>
                                        <p:attrNameLst>
                                          <p:attrName>style.color</p:attrName>
                                        </p:attrNameLst>
                                      </p:cBhvr>
                                      <p:by>
                                        <p:hsl h="10842353" s="0" l="0"/>
                                      </p:by>
                                    </p:animClr>
                                    <p:animClr clrSpc="hsl" dir="cw">
                                      <p:cBhvr>
                                        <p:cTn id="59" dur="1000" fill="hold"/>
                                        <p:tgtEl>
                                          <p:spTgt spid="29698"/>
                                        </p:tgtEl>
                                        <p:attrNameLst>
                                          <p:attrName>fillcolor</p:attrName>
                                        </p:attrNameLst>
                                      </p:cBhvr>
                                      <p:by>
                                        <p:hsl h="10842353" s="0" l="0"/>
                                      </p:by>
                                    </p:animClr>
                                    <p:animClr clrSpc="hsl" dir="cw">
                                      <p:cBhvr>
                                        <p:cTn id="60" dur="1000" fill="hold"/>
                                        <p:tgtEl>
                                          <p:spTgt spid="29698"/>
                                        </p:tgtEl>
                                        <p:attrNameLst>
                                          <p:attrName>stroke.color</p:attrName>
                                        </p:attrNameLst>
                                      </p:cBhvr>
                                      <p:by>
                                        <p:hsl h="10842353" s="0" l="0"/>
                                      </p:by>
                                    </p:animClr>
                                    <p:set>
                                      <p:cBhvr>
                                        <p:cTn id="61" dur="1000" fill="hold"/>
                                        <p:tgtEl>
                                          <p:spTgt spid="29698"/>
                                        </p:tgtEl>
                                        <p:attrNameLst>
                                          <p:attrName>fill.type</p:attrName>
                                        </p:attrNameLst>
                                      </p:cBhvr>
                                      <p:to>
                                        <p:strVal val="solid"/>
                                      </p:to>
                                    </p:set>
                                  </p:childTnLst>
                                </p:cTn>
                              </p:par>
                            </p:childTnLst>
                          </p:cTn>
                        </p:par>
                        <p:par>
                          <p:cTn id="62" fill="hold">
                            <p:stCondLst>
                              <p:cond delay="22000"/>
                            </p:stCondLst>
                            <p:childTnLst>
                              <p:par>
                                <p:cTn id="63" presetID="33" presetClass="emph" presetSubtype="0" repeatCount="2000" fill="remove" nodeType="afterEffect">
                                  <p:stCondLst>
                                    <p:cond delay="0"/>
                                  </p:stCondLst>
                                  <p:childTnLst>
                                    <p:animClr clrSpc="rgb" dir="cw">
                                      <p:cBhvr override="childStyle">
                                        <p:cTn id="64" dur="2500" accel="50000" autoRev="1" fill="hold" tmFilter="0, 0; .33333, 1; 1, 1">
                                          <p:stCondLst>
                                            <p:cond delay="0"/>
                                          </p:stCondLst>
                                        </p:cTn>
                                        <p:tgtEl>
                                          <p:spTgt spid="29698"/>
                                        </p:tgtEl>
                                        <p:attrNameLst>
                                          <p:attrName>style.color</p:attrName>
                                        </p:attrNameLst>
                                      </p:cBhvr>
                                      <p:to>
                                        <a:srgbClr val="FF0000"/>
                                      </p:to>
                                    </p:animClr>
                                    <p:animClr clrSpc="rgb" dir="cw">
                                      <p:cBhvr>
                                        <p:cTn id="65" dur="2500" accel="50000" autoRev="1" fill="hold" tmFilter="0, 0; .33333, 1; 1, 1">
                                          <p:stCondLst>
                                            <p:cond delay="0"/>
                                          </p:stCondLst>
                                        </p:cTn>
                                        <p:tgtEl>
                                          <p:spTgt spid="29698"/>
                                        </p:tgtEl>
                                        <p:attrNameLst>
                                          <p:attrName>fillcolor</p:attrName>
                                        </p:attrNameLst>
                                      </p:cBhvr>
                                      <p:to>
                                        <a:srgbClr val="FF0000"/>
                                      </p:to>
                                    </p:animClr>
                                    <p:set>
                                      <p:cBhvr>
                                        <p:cTn id="66" dur="5000" fill="hold"/>
                                        <p:tgtEl>
                                          <p:spTgt spid="29698"/>
                                        </p:tgtEl>
                                        <p:attrNameLst>
                                          <p:attrName>fill.type</p:attrName>
                                        </p:attrNameLst>
                                      </p:cBhvr>
                                      <p:to>
                                        <p:strVal val="solid"/>
                                      </p:to>
                                    </p:set>
                                    <p:set>
                                      <p:cBhvr>
                                        <p:cTn id="67" dur="5000" fill="hold"/>
                                        <p:tgtEl>
                                          <p:spTgt spid="29698"/>
                                        </p:tgtEl>
                                        <p:attrNameLst>
                                          <p:attrName>fill.on</p:attrName>
                                        </p:attrNameLst>
                                      </p:cBhvr>
                                      <p:to>
                                        <p:strVal val="true"/>
                                      </p:to>
                                    </p:set>
                                    <p:animScale>
                                      <p:cBhvr>
                                        <p:cTn id="68" dur="2500" accel="50000" autoRev="1" fill="hold" tmFilter="0, 0; .33333, 1; 1, 1">
                                          <p:stCondLst>
                                            <p:cond delay="0"/>
                                          </p:stCondLst>
                                        </p:cTn>
                                        <p:tgtEl>
                                          <p:spTgt spid="29698"/>
                                        </p:tgtEl>
                                      </p:cBhvr>
                                      <p:from x="100000" y="100000"/>
                                      <p:to x="100000" y="140000"/>
                                    </p:animScale>
                                  </p:childTnLst>
                                </p:cTn>
                              </p:par>
                            </p:childTnLst>
                          </p:cTn>
                        </p:par>
                        <p:par>
                          <p:cTn id="69" fill="hold">
                            <p:stCondLst>
                              <p:cond delay="27000"/>
                            </p:stCondLst>
                            <p:childTnLst>
                              <p:par>
                                <p:cTn id="70" presetID="21" presetClass="exit" presetSubtype="4" fill="hold" nodeType="afterEffect">
                                  <p:stCondLst>
                                    <p:cond delay="0"/>
                                  </p:stCondLst>
                                  <p:childTnLst>
                                    <p:animEffect transition="out" filter="wheel(4)">
                                      <p:cBhvr>
                                        <p:cTn id="71" dur="2000"/>
                                        <p:tgtEl>
                                          <p:spTgt spid="209946"/>
                                        </p:tgtEl>
                                      </p:cBhvr>
                                    </p:animEffect>
                                    <p:set>
                                      <p:cBhvr>
                                        <p:cTn id="72" dur="1" fill="hold">
                                          <p:stCondLst>
                                            <p:cond delay="1999"/>
                                          </p:stCondLst>
                                        </p:cTn>
                                        <p:tgtEl>
                                          <p:spTgt spid="209946"/>
                                        </p:tgtEl>
                                        <p:attrNameLst>
                                          <p:attrName>style.visibility</p:attrName>
                                        </p:attrNameLst>
                                      </p:cBhvr>
                                      <p:to>
                                        <p:strVal val="hidden"/>
                                      </p:to>
                                    </p:set>
                                  </p:childTnLst>
                                </p:cTn>
                              </p:par>
                            </p:childTnLst>
                          </p:cTn>
                        </p:par>
                        <p:par>
                          <p:cTn id="73" fill="hold">
                            <p:stCondLst>
                              <p:cond delay="29000"/>
                            </p:stCondLst>
                            <p:childTnLst>
                              <p:par>
                                <p:cTn id="74" presetID="21" presetClass="exit" presetSubtype="4" fill="hold" nodeType="afterEffect">
                                  <p:stCondLst>
                                    <p:cond delay="0"/>
                                  </p:stCondLst>
                                  <p:childTnLst>
                                    <p:animEffect transition="out" filter="wheel(4)">
                                      <p:cBhvr>
                                        <p:cTn id="75" dur="2000"/>
                                        <p:tgtEl>
                                          <p:spTgt spid="209947"/>
                                        </p:tgtEl>
                                      </p:cBhvr>
                                    </p:animEffect>
                                    <p:set>
                                      <p:cBhvr>
                                        <p:cTn id="76" dur="1" fill="hold">
                                          <p:stCondLst>
                                            <p:cond delay="1999"/>
                                          </p:stCondLst>
                                        </p:cTn>
                                        <p:tgtEl>
                                          <p:spTgt spid="209947"/>
                                        </p:tgtEl>
                                        <p:attrNameLst>
                                          <p:attrName>style.visibility</p:attrName>
                                        </p:attrNameLst>
                                      </p:cBhvr>
                                      <p:to>
                                        <p:strVal val="hidden"/>
                                      </p:to>
                                    </p:set>
                                  </p:childTnLst>
                                </p:cTn>
                              </p:par>
                            </p:childTnLst>
                          </p:cTn>
                        </p:par>
                        <p:par>
                          <p:cTn id="77" fill="hold">
                            <p:stCondLst>
                              <p:cond delay="31000"/>
                            </p:stCondLst>
                            <p:childTnLst>
                              <p:par>
                                <p:cTn id="78" presetID="20" presetClass="exit" presetSubtype="0" fill="hold" nodeType="afterEffect">
                                  <p:stCondLst>
                                    <p:cond delay="0"/>
                                  </p:stCondLst>
                                  <p:childTnLst>
                                    <p:animEffect transition="out" filter="wedge">
                                      <p:cBhvr>
                                        <p:cTn id="79" dur="2000"/>
                                        <p:tgtEl>
                                          <p:spTgt spid="209944"/>
                                        </p:tgtEl>
                                      </p:cBhvr>
                                    </p:animEffect>
                                    <p:set>
                                      <p:cBhvr>
                                        <p:cTn id="80" dur="1" fill="hold">
                                          <p:stCondLst>
                                            <p:cond delay="1999"/>
                                          </p:stCondLst>
                                        </p:cTn>
                                        <p:tgtEl>
                                          <p:spTgt spid="209944"/>
                                        </p:tgtEl>
                                        <p:attrNameLst>
                                          <p:attrName>style.visibility</p:attrName>
                                        </p:attrNameLst>
                                      </p:cBhvr>
                                      <p:to>
                                        <p:strVal val="hidden"/>
                                      </p:to>
                                    </p:set>
                                  </p:childTnLst>
                                </p:cTn>
                              </p:par>
                            </p:childTnLst>
                          </p:cTn>
                        </p:par>
                        <p:par>
                          <p:cTn id="81" fill="hold">
                            <p:stCondLst>
                              <p:cond delay="33000"/>
                            </p:stCondLst>
                            <p:childTnLst>
                              <p:par>
                                <p:cTn id="82" presetID="20" presetClass="exit" presetSubtype="0" fill="hold" nodeType="afterEffect">
                                  <p:stCondLst>
                                    <p:cond delay="0"/>
                                  </p:stCondLst>
                                  <p:childTnLst>
                                    <p:animEffect transition="out" filter="wedge">
                                      <p:cBhvr>
                                        <p:cTn id="83" dur="2000"/>
                                        <p:tgtEl>
                                          <p:spTgt spid="209945"/>
                                        </p:tgtEl>
                                      </p:cBhvr>
                                    </p:animEffect>
                                    <p:set>
                                      <p:cBhvr>
                                        <p:cTn id="84" dur="1" fill="hold">
                                          <p:stCondLst>
                                            <p:cond delay="1999"/>
                                          </p:stCondLst>
                                        </p:cTn>
                                        <p:tgtEl>
                                          <p:spTgt spid="209945"/>
                                        </p:tgtEl>
                                        <p:attrNameLst>
                                          <p:attrName>style.visibility</p:attrName>
                                        </p:attrNameLst>
                                      </p:cBhvr>
                                      <p:to>
                                        <p:strVal val="hidden"/>
                                      </p:to>
                                    </p:set>
                                  </p:childTnLst>
                                </p:cTn>
                              </p:par>
                            </p:childTnLst>
                          </p:cTn>
                        </p:par>
                        <p:par>
                          <p:cTn id="85" fill="hold">
                            <p:stCondLst>
                              <p:cond delay="35000"/>
                            </p:stCondLst>
                            <p:childTnLst>
                              <p:par>
                                <p:cTn id="86" presetID="14" presetClass="exit" presetSubtype="10" fill="hold" nodeType="afterEffect">
                                  <p:stCondLst>
                                    <p:cond delay="0"/>
                                  </p:stCondLst>
                                  <p:childTnLst>
                                    <p:animEffect transition="out" filter="randombar(horizontal)">
                                      <p:cBhvr>
                                        <p:cTn id="87" dur="2000"/>
                                        <p:tgtEl>
                                          <p:spTgt spid="209941"/>
                                        </p:tgtEl>
                                      </p:cBhvr>
                                    </p:animEffect>
                                    <p:set>
                                      <p:cBhvr>
                                        <p:cTn id="88" dur="1" fill="hold">
                                          <p:stCondLst>
                                            <p:cond delay="1999"/>
                                          </p:stCondLst>
                                        </p:cTn>
                                        <p:tgtEl>
                                          <p:spTgt spid="209941"/>
                                        </p:tgtEl>
                                        <p:attrNameLst>
                                          <p:attrName>style.visibility</p:attrName>
                                        </p:attrNameLst>
                                      </p:cBhvr>
                                      <p:to>
                                        <p:strVal val="hidden"/>
                                      </p:to>
                                    </p:set>
                                  </p:childTnLst>
                                </p:cTn>
                              </p:par>
                            </p:childTnLst>
                          </p:cTn>
                        </p:par>
                        <p:par>
                          <p:cTn id="89" fill="hold">
                            <p:stCondLst>
                              <p:cond delay="37000"/>
                            </p:stCondLst>
                            <p:childTnLst>
                              <p:par>
                                <p:cTn id="90" presetID="14" presetClass="exit" presetSubtype="10" fill="hold" nodeType="afterEffect">
                                  <p:stCondLst>
                                    <p:cond delay="0"/>
                                  </p:stCondLst>
                                  <p:childTnLst>
                                    <p:animEffect transition="out" filter="randombar(horizontal)">
                                      <p:cBhvr>
                                        <p:cTn id="91" dur="2000"/>
                                        <p:tgtEl>
                                          <p:spTgt spid="209942"/>
                                        </p:tgtEl>
                                      </p:cBhvr>
                                    </p:animEffect>
                                    <p:set>
                                      <p:cBhvr>
                                        <p:cTn id="92" dur="1" fill="hold">
                                          <p:stCondLst>
                                            <p:cond delay="1999"/>
                                          </p:stCondLst>
                                        </p:cTn>
                                        <p:tgtEl>
                                          <p:spTgt spid="209942"/>
                                        </p:tgtEl>
                                        <p:attrNameLst>
                                          <p:attrName>style.visibility</p:attrName>
                                        </p:attrNameLst>
                                      </p:cBhvr>
                                      <p:to>
                                        <p:strVal val="hidden"/>
                                      </p:to>
                                    </p:set>
                                  </p:childTnLst>
                                </p:cTn>
                              </p:par>
                            </p:childTnLst>
                          </p:cTn>
                        </p:par>
                        <p:par>
                          <p:cTn id="93" fill="hold">
                            <p:stCondLst>
                              <p:cond delay="39000"/>
                            </p:stCondLst>
                            <p:childTnLst>
                              <p:par>
                                <p:cTn id="94" presetID="9" presetClass="exit" presetSubtype="0" fill="hold" nodeType="afterEffect">
                                  <p:stCondLst>
                                    <p:cond delay="0"/>
                                  </p:stCondLst>
                                  <p:childTnLst>
                                    <p:animEffect transition="out" filter="dissolve">
                                      <p:cBhvr>
                                        <p:cTn id="95" dur="2000"/>
                                        <p:tgtEl>
                                          <p:spTgt spid="209939"/>
                                        </p:tgtEl>
                                      </p:cBhvr>
                                    </p:animEffect>
                                    <p:set>
                                      <p:cBhvr>
                                        <p:cTn id="96" dur="1" fill="hold">
                                          <p:stCondLst>
                                            <p:cond delay="1999"/>
                                          </p:stCondLst>
                                        </p:cTn>
                                        <p:tgtEl>
                                          <p:spTgt spid="209939"/>
                                        </p:tgtEl>
                                        <p:attrNameLst>
                                          <p:attrName>style.visibility</p:attrName>
                                        </p:attrNameLst>
                                      </p:cBhvr>
                                      <p:to>
                                        <p:strVal val="hidden"/>
                                      </p:to>
                                    </p:set>
                                  </p:childTnLst>
                                </p:cTn>
                              </p:par>
                            </p:childTnLst>
                          </p:cTn>
                        </p:par>
                        <p:par>
                          <p:cTn id="97" fill="hold">
                            <p:stCondLst>
                              <p:cond delay="41000"/>
                            </p:stCondLst>
                            <p:childTnLst>
                              <p:par>
                                <p:cTn id="98" presetID="9" presetClass="exit" presetSubtype="0" fill="hold" nodeType="afterEffect">
                                  <p:stCondLst>
                                    <p:cond delay="0"/>
                                  </p:stCondLst>
                                  <p:childTnLst>
                                    <p:animEffect transition="out" filter="dissolve">
                                      <p:cBhvr>
                                        <p:cTn id="99" dur="2000"/>
                                        <p:tgtEl>
                                          <p:spTgt spid="209940"/>
                                        </p:tgtEl>
                                      </p:cBhvr>
                                    </p:animEffect>
                                    <p:set>
                                      <p:cBhvr>
                                        <p:cTn id="100" dur="1" fill="hold">
                                          <p:stCondLst>
                                            <p:cond delay="1999"/>
                                          </p:stCondLst>
                                        </p:cTn>
                                        <p:tgtEl>
                                          <p:spTgt spid="2099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3399FF"/>
            </a:gs>
          </a:gsLst>
          <a:lin ang="2700000" scaled="1"/>
          <a:tileRect/>
        </a:gradFill>
        <a:effectLst/>
      </p:bgPr>
    </p:bg>
    <p:spTree>
      <p:nvGrpSpPr>
        <p:cNvPr id="1" name=""/>
        <p:cNvGrpSpPr/>
        <p:nvPr/>
      </p:nvGrpSpPr>
      <p:grpSpPr>
        <a:xfrm>
          <a:off x="0" y="0"/>
          <a:ext cx="0" cy="0"/>
          <a:chOff x="0" y="0"/>
          <a:chExt cx="0" cy="0"/>
        </a:xfrm>
      </p:grpSpPr>
      <p:sp>
        <p:nvSpPr>
          <p:cNvPr id="148483" name="Rectangle 3"/>
          <p:cNvSpPr/>
          <p:nvPr/>
        </p:nvSpPr>
        <p:spPr>
          <a:xfrm>
            <a:off x="609600" y="914400"/>
            <a:ext cx="61722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vi-VN" altLang="en-US" sz="2800" b="1" dirty="0">
                <a:solidFill>
                  <a:srgbClr val="FF0000"/>
                </a:solidFill>
                <a:latin typeface="Times New Roman" panose="02020603050405020304" pitchFamily="18" charset="0"/>
              </a:rPr>
              <a:t>Khởi động</a:t>
            </a:r>
            <a:endParaRPr lang="en-US" altLang="en-US" sz="4000" dirty="0">
              <a:solidFill>
                <a:srgbClr val="FFFF00"/>
              </a:solidFill>
              <a:latin typeface="Times New Roman" panose="02020603050405020304" pitchFamily="18" charset="0"/>
            </a:endParaRPr>
          </a:p>
        </p:txBody>
      </p:sp>
      <p:sp>
        <p:nvSpPr>
          <p:cNvPr id="148488" name="Rectangle 8"/>
          <p:cNvSpPr/>
          <p:nvPr/>
        </p:nvSpPr>
        <p:spPr>
          <a:xfrm>
            <a:off x="152400" y="1295400"/>
            <a:ext cx="8991600" cy="990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800" dirty="0">
                <a:solidFill>
                  <a:srgbClr val="000099"/>
                </a:solidFill>
                <a:latin typeface="Times New Roman" panose="02020603050405020304" pitchFamily="18" charset="0"/>
              </a:rPr>
              <a:t>	</a:t>
            </a:r>
            <a:r>
              <a:rPr lang="en-US" altLang="en-US" sz="2800" b="1" dirty="0">
                <a:solidFill>
                  <a:srgbClr val="000099"/>
                </a:solidFill>
                <a:latin typeface="Times New Roman" panose="02020603050405020304" pitchFamily="18" charset="0"/>
              </a:rPr>
              <a:t>1. Hãy kể tên một số bức tranh làng Hồ lấy đề tài trong cuộc sống hằng ngày của làng quê Việt Nam ?</a:t>
            </a:r>
          </a:p>
        </p:txBody>
      </p:sp>
      <p:grpSp>
        <p:nvGrpSpPr>
          <p:cNvPr id="2" name="Group 37"/>
          <p:cNvGrpSpPr/>
          <p:nvPr/>
        </p:nvGrpSpPr>
        <p:grpSpPr>
          <a:xfrm>
            <a:off x="228600" y="2286000"/>
            <a:ext cx="8686800" cy="4419600"/>
            <a:chOff x="144" y="1440"/>
            <a:chExt cx="5472" cy="2784"/>
          </a:xfrm>
        </p:grpSpPr>
        <p:pic>
          <p:nvPicPr>
            <p:cNvPr id="5126" name="Picture 16" descr="lon"/>
            <p:cNvPicPr>
              <a:picLocks noChangeAspect="1"/>
            </p:cNvPicPr>
            <p:nvPr/>
          </p:nvPicPr>
          <p:blipFill>
            <a:blip r:embed="rId4"/>
            <a:stretch>
              <a:fillRect/>
            </a:stretch>
          </p:blipFill>
          <p:spPr>
            <a:xfrm>
              <a:off x="144" y="1440"/>
              <a:ext cx="1296" cy="1104"/>
            </a:xfrm>
            <a:prstGeom prst="rect">
              <a:avLst/>
            </a:prstGeom>
            <a:noFill/>
            <a:ln w="9525">
              <a:noFill/>
            </a:ln>
          </p:spPr>
        </p:pic>
        <p:sp>
          <p:nvSpPr>
            <p:cNvPr id="148497" name="Rectangle 17"/>
            <p:cNvSpPr>
              <a:spLocks noChangeArrowheads="1"/>
            </p:cNvSpPr>
            <p:nvPr/>
          </p:nvSpPr>
          <p:spPr bwMode="auto">
            <a:xfrm>
              <a:off x="432" y="2544"/>
              <a:ext cx="672" cy="212"/>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1600" b="1" i="1"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Tranh lợn</a:t>
              </a:r>
              <a:r>
                <a:rPr kumimoji="0" lang="en-US" sz="1400" b="1" i="1"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mn-ea"/>
                  <a:cs typeface="+mn-cs"/>
                </a:rPr>
                <a:t> </a:t>
              </a:r>
            </a:p>
          </p:txBody>
        </p:sp>
        <p:pic>
          <p:nvPicPr>
            <p:cNvPr id="5128" name="Picture 18" descr="Picture 016"/>
            <p:cNvPicPr>
              <a:picLocks noChangeAspect="1"/>
            </p:cNvPicPr>
            <p:nvPr/>
          </p:nvPicPr>
          <p:blipFill>
            <a:blip r:embed="rId5"/>
            <a:stretch>
              <a:fillRect/>
            </a:stretch>
          </p:blipFill>
          <p:spPr>
            <a:xfrm>
              <a:off x="1536" y="1440"/>
              <a:ext cx="1104" cy="1104"/>
            </a:xfrm>
            <a:prstGeom prst="rect">
              <a:avLst/>
            </a:prstGeom>
            <a:noFill/>
            <a:ln w="9525">
              <a:noFill/>
            </a:ln>
          </p:spPr>
        </p:pic>
        <p:sp>
          <p:nvSpPr>
            <p:cNvPr id="5129" name="Rectangle 19"/>
            <p:cNvSpPr/>
            <p:nvPr/>
          </p:nvSpPr>
          <p:spPr>
            <a:xfrm>
              <a:off x="1728" y="2544"/>
              <a:ext cx="672"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600" b="1" i="1" dirty="0">
                  <a:solidFill>
                    <a:srgbClr val="0000FF"/>
                  </a:solidFill>
                  <a:latin typeface="Times New Roman" panose="02020603050405020304" pitchFamily="18" charset="0"/>
                </a:rPr>
                <a:t>Tranh gà </a:t>
              </a:r>
            </a:p>
          </p:txBody>
        </p:sp>
        <p:pic>
          <p:nvPicPr>
            <p:cNvPr id="5130" name="Picture 20" descr="dam cuoi chuot"/>
            <p:cNvPicPr>
              <a:picLocks noChangeAspect="1"/>
            </p:cNvPicPr>
            <p:nvPr/>
          </p:nvPicPr>
          <p:blipFill>
            <a:blip r:embed="rId6"/>
            <a:stretch>
              <a:fillRect/>
            </a:stretch>
          </p:blipFill>
          <p:spPr>
            <a:xfrm>
              <a:off x="2736" y="1440"/>
              <a:ext cx="1296" cy="1104"/>
            </a:xfrm>
            <a:prstGeom prst="rect">
              <a:avLst/>
            </a:prstGeom>
            <a:noFill/>
            <a:ln w="9525">
              <a:noFill/>
            </a:ln>
          </p:spPr>
        </p:pic>
        <p:sp>
          <p:nvSpPr>
            <p:cNvPr id="5131" name="Rectangle 21"/>
            <p:cNvSpPr/>
            <p:nvPr/>
          </p:nvSpPr>
          <p:spPr>
            <a:xfrm>
              <a:off x="2976" y="2544"/>
              <a:ext cx="816"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600" b="1" i="1" dirty="0">
                  <a:solidFill>
                    <a:srgbClr val="0000FF"/>
                  </a:solidFill>
                  <a:latin typeface="Times New Roman" panose="02020603050405020304" pitchFamily="18" charset="0"/>
                </a:rPr>
                <a:t>Tranh chuột</a:t>
              </a:r>
            </a:p>
          </p:txBody>
        </p:sp>
        <p:pic>
          <p:nvPicPr>
            <p:cNvPr id="5132" name="Picture 22" descr="10[1]"/>
            <p:cNvPicPr>
              <a:picLocks noChangeAspect="1"/>
            </p:cNvPicPr>
            <p:nvPr/>
          </p:nvPicPr>
          <p:blipFill>
            <a:blip r:embed="rId7"/>
            <a:stretch>
              <a:fillRect/>
            </a:stretch>
          </p:blipFill>
          <p:spPr>
            <a:xfrm>
              <a:off x="4128" y="1440"/>
              <a:ext cx="1488" cy="1104"/>
            </a:xfrm>
            <a:prstGeom prst="rect">
              <a:avLst/>
            </a:prstGeom>
            <a:noFill/>
            <a:ln w="9525">
              <a:noFill/>
            </a:ln>
          </p:spPr>
        </p:pic>
        <p:sp>
          <p:nvSpPr>
            <p:cNvPr id="5133" name="Rectangle 23"/>
            <p:cNvSpPr/>
            <p:nvPr/>
          </p:nvSpPr>
          <p:spPr>
            <a:xfrm>
              <a:off x="4512" y="2544"/>
              <a:ext cx="816"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600" b="1" i="1" dirty="0">
                  <a:solidFill>
                    <a:srgbClr val="0000FF"/>
                  </a:solidFill>
                  <a:latin typeface="Times New Roman" panose="02020603050405020304" pitchFamily="18" charset="0"/>
                </a:rPr>
                <a:t>Tranh ếch</a:t>
              </a:r>
            </a:p>
          </p:txBody>
        </p:sp>
        <p:pic>
          <p:nvPicPr>
            <p:cNvPr id="5134" name="Picture 24" descr="hung dua"/>
            <p:cNvPicPr>
              <a:picLocks noChangeAspect="1"/>
            </p:cNvPicPr>
            <p:nvPr/>
          </p:nvPicPr>
          <p:blipFill>
            <a:blip r:embed="rId8"/>
            <a:stretch>
              <a:fillRect/>
            </a:stretch>
          </p:blipFill>
          <p:spPr>
            <a:xfrm>
              <a:off x="144" y="2784"/>
              <a:ext cx="1248" cy="1248"/>
            </a:xfrm>
            <a:prstGeom prst="rect">
              <a:avLst/>
            </a:prstGeom>
            <a:noFill/>
            <a:ln w="9525">
              <a:noFill/>
            </a:ln>
          </p:spPr>
        </p:pic>
        <p:sp>
          <p:nvSpPr>
            <p:cNvPr id="5135" name="Text Box 25"/>
            <p:cNvSpPr txBox="1"/>
            <p:nvPr/>
          </p:nvSpPr>
          <p:spPr>
            <a:xfrm>
              <a:off x="336" y="4012"/>
              <a:ext cx="912"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sz="1600" b="1" i="1" dirty="0">
                  <a:solidFill>
                    <a:srgbClr val="FF0000"/>
                  </a:solidFill>
                  <a:latin typeface="Times New Roman" panose="02020603050405020304" pitchFamily="18" charset="0"/>
                </a:rPr>
                <a:t>Cây  dừa</a:t>
              </a:r>
              <a:r>
                <a:rPr lang="en-US" altLang="en-US" sz="1600" b="1" dirty="0">
                  <a:solidFill>
                    <a:srgbClr val="FF0000"/>
                  </a:solidFill>
                  <a:latin typeface="Times New Roman" panose="02020603050405020304" pitchFamily="18" charset="0"/>
                </a:rPr>
                <a:t> </a:t>
              </a:r>
              <a:endParaRPr lang="en-US" altLang="en-US" sz="1600" b="1" i="1" dirty="0">
                <a:solidFill>
                  <a:srgbClr val="FF0000"/>
                </a:solidFill>
                <a:latin typeface="Times New Roman" panose="02020603050405020304" pitchFamily="18" charset="0"/>
              </a:endParaRPr>
            </a:p>
          </p:txBody>
        </p:sp>
        <p:sp>
          <p:nvSpPr>
            <p:cNvPr id="5136" name="Rectangle 26"/>
            <p:cNvSpPr/>
            <p:nvPr/>
          </p:nvSpPr>
          <p:spPr>
            <a:xfrm>
              <a:off x="3072" y="4012"/>
              <a:ext cx="1008" cy="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600" b="1" i="1" dirty="0">
                  <a:solidFill>
                    <a:srgbClr val="0000FF"/>
                  </a:solidFill>
                  <a:latin typeface="Times New Roman" panose="02020603050405020304" pitchFamily="18" charset="0"/>
                </a:rPr>
                <a:t>Tranh “Tố nữ”</a:t>
              </a:r>
            </a:p>
          </p:txBody>
        </p:sp>
        <p:pic>
          <p:nvPicPr>
            <p:cNvPr id="5137" name="Picture 27" descr="images[11]"/>
            <p:cNvPicPr>
              <a:picLocks noChangeAspect="1"/>
            </p:cNvPicPr>
            <p:nvPr/>
          </p:nvPicPr>
          <p:blipFill>
            <a:blip r:embed="rId9"/>
            <a:stretch>
              <a:fillRect/>
            </a:stretch>
          </p:blipFill>
          <p:spPr>
            <a:xfrm>
              <a:off x="1536" y="2736"/>
              <a:ext cx="4080" cy="1296"/>
            </a:xfrm>
            <a:prstGeom prst="rect">
              <a:avLst/>
            </a:prstGeom>
            <a:noFill/>
            <a:ln w="9525">
              <a:noFill/>
            </a:ln>
          </p:spPr>
        </p:pic>
      </p:grpSp>
      <p:sp>
        <p:nvSpPr>
          <p:cNvPr id="5125"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blinds(horizontal)">
                                      <p:cBhvr>
                                        <p:cTn id="7" dur="500"/>
                                        <p:tgtEl>
                                          <p:spTgt spid="14848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48488">
                                            <p:txEl>
                                              <p:pRg st="0" end="0"/>
                                            </p:txEl>
                                          </p:spTgt>
                                        </p:tgtEl>
                                        <p:attrNameLst>
                                          <p:attrName>style.visibility</p:attrName>
                                        </p:attrNameLst>
                                      </p:cBhvr>
                                      <p:to>
                                        <p:strVal val="visible"/>
                                      </p:to>
                                    </p:set>
                                    <p:anim calcmode="lin" valueType="num">
                                      <p:cBhvr>
                                        <p:cTn id="12" dur="500" decel="50000" fill="hold">
                                          <p:stCondLst>
                                            <p:cond delay="0"/>
                                          </p:stCondLst>
                                        </p:cTn>
                                        <p:tgtEl>
                                          <p:spTgt spid="148488">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48488">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48488">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148488">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48488">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48488">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48488">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48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50000">
              <a:schemeClr val="bg1"/>
            </a:gs>
            <a:gs pos="100000">
              <a:srgbClr val="3399FF"/>
            </a:gs>
          </a:gsLst>
          <a:lin ang="18900000" scaled="1"/>
        </a:gradFill>
        <a:effectLst/>
      </p:bgPr>
    </p:bg>
    <p:spTree>
      <p:nvGrpSpPr>
        <p:cNvPr id="1" name=""/>
        <p:cNvGrpSpPr/>
        <p:nvPr/>
      </p:nvGrpSpPr>
      <p:grpSpPr>
        <a:xfrm>
          <a:off x="0" y="0"/>
          <a:ext cx="0" cy="0"/>
          <a:chOff x="0" y="0"/>
          <a:chExt cx="0" cy="0"/>
        </a:xfrm>
      </p:grpSpPr>
      <p:sp>
        <p:nvSpPr>
          <p:cNvPr id="152581" name="Rectangle 5"/>
          <p:cNvSpPr/>
          <p:nvPr/>
        </p:nvSpPr>
        <p:spPr>
          <a:xfrm>
            <a:off x="381000" y="2362200"/>
            <a:ext cx="8382000" cy="3276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b="1" dirty="0">
                <a:solidFill>
                  <a:srgbClr val="000066"/>
                </a:solidFill>
                <a:latin typeface="Times New Roman" panose="02020603050405020304" pitchFamily="18" charset="0"/>
              </a:rPr>
              <a:t>… rất đặc biệt : màu đen không pha bằng thuốc mà luyện bằng bột than của rơm bếp, cói chiếu, lá tre mùa thu. Màu trắng điệp làm bằng bột vỏ sò trộn với hồ nếp, “nhấp nhánh muôn ngàn hạt phấn làm tăng thêm vẻ thâm thuý cho khuôn mặt”. </a:t>
            </a:r>
          </a:p>
        </p:txBody>
      </p:sp>
      <p:sp>
        <p:nvSpPr>
          <p:cNvPr id="152582" name="Rectangle 6"/>
          <p:cNvSpPr/>
          <p:nvPr/>
        </p:nvSpPr>
        <p:spPr>
          <a:xfrm>
            <a:off x="152400" y="1828800"/>
            <a:ext cx="8991600" cy="609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800" b="1" dirty="0">
                <a:solidFill>
                  <a:srgbClr val="000099"/>
                </a:solidFill>
                <a:latin typeface="Times New Roman" panose="02020603050405020304" pitchFamily="18" charset="0"/>
              </a:rPr>
              <a:t>	2. Kĩ thuật tạo màu của tranh làng Hồ có gì đặc biệt ?</a:t>
            </a:r>
          </a:p>
        </p:txBody>
      </p:sp>
      <p:sp>
        <p:nvSpPr>
          <p:cNvPr id="7172"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52582">
                                            <p:txEl>
                                              <p:pRg st="0" end="0"/>
                                            </p:txEl>
                                          </p:spTgt>
                                        </p:tgtEl>
                                        <p:attrNameLst>
                                          <p:attrName>style.visibility</p:attrName>
                                        </p:attrNameLst>
                                      </p:cBhvr>
                                      <p:to>
                                        <p:strVal val="visible"/>
                                      </p:to>
                                    </p:set>
                                    <p:anim calcmode="lin" valueType="num">
                                      <p:cBhvr>
                                        <p:cTn id="7" dur="500" decel="50000" fill="hold">
                                          <p:stCondLst>
                                            <p:cond delay="0"/>
                                          </p:stCondLst>
                                        </p:cTn>
                                        <p:tgtEl>
                                          <p:spTgt spid="15258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258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258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5258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258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258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258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258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2581"/>
                                        </p:tgtEl>
                                        <p:attrNameLst>
                                          <p:attrName>style.visibility</p:attrName>
                                        </p:attrNameLst>
                                      </p:cBhvr>
                                      <p:to>
                                        <p:strVal val="visible"/>
                                      </p:to>
                                    </p:set>
                                    <p:anim calcmode="lin" valueType="num">
                                      <p:cBhvr>
                                        <p:cTn id="19" dur="500" fill="hold"/>
                                        <p:tgtEl>
                                          <p:spTgt spid="152581"/>
                                        </p:tgtEl>
                                        <p:attrNameLst>
                                          <p:attrName>ppt_w</p:attrName>
                                        </p:attrNameLst>
                                      </p:cBhvr>
                                      <p:tavLst>
                                        <p:tav tm="0">
                                          <p:val>
                                            <p:fltVal val="0"/>
                                          </p:val>
                                        </p:tav>
                                        <p:tav tm="100000">
                                          <p:val>
                                            <p:strVal val="#ppt_w"/>
                                          </p:val>
                                        </p:tav>
                                      </p:tavLst>
                                    </p:anim>
                                    <p:anim calcmode="lin" valueType="num">
                                      <p:cBhvr>
                                        <p:cTn id="20" dur="500" fill="hold"/>
                                        <p:tgtEl>
                                          <p:spTgt spid="152581"/>
                                        </p:tgtEl>
                                        <p:attrNameLst>
                                          <p:attrName>ppt_h</p:attrName>
                                        </p:attrNameLst>
                                      </p:cBhvr>
                                      <p:tavLst>
                                        <p:tav tm="0">
                                          <p:val>
                                            <p:fltVal val="0"/>
                                          </p:val>
                                        </p:tav>
                                        <p:tav tm="100000">
                                          <p:val>
                                            <p:strVal val="#ppt_h"/>
                                          </p:val>
                                        </p:tav>
                                      </p:tavLst>
                                    </p:anim>
                                    <p:animEffect transition="in" filter="fade">
                                      <p:cBhvr>
                                        <p:cTn id="21" dur="5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2" name="Picture 4"/>
          <p:cNvPicPr>
            <a:picLocks noChangeAspect="1"/>
          </p:cNvPicPr>
          <p:nvPr/>
        </p:nvPicPr>
        <p:blipFill>
          <a:blip r:embed="rId4"/>
          <a:stretch>
            <a:fillRect/>
          </a:stretch>
        </p:blipFill>
        <p:spPr>
          <a:xfrm>
            <a:off x="304800" y="1524000"/>
            <a:ext cx="8458200" cy="5334000"/>
          </a:xfrm>
          <a:prstGeom prst="rect">
            <a:avLst/>
          </a:prstGeom>
          <a:noFill/>
          <a:ln w="9525">
            <a:noFill/>
          </a:ln>
        </p:spPr>
      </p:pic>
      <p:pic>
        <p:nvPicPr>
          <p:cNvPr id="283653" name="Picture 5" descr="imagesCAYTEP0Q"/>
          <p:cNvPicPr>
            <a:picLocks noChangeAspect="1"/>
          </p:cNvPicPr>
          <p:nvPr/>
        </p:nvPicPr>
        <p:blipFill>
          <a:blip r:embed="rId5"/>
          <a:stretch>
            <a:fillRect/>
          </a:stretch>
        </p:blipFill>
        <p:spPr>
          <a:xfrm>
            <a:off x="304800" y="3124200"/>
            <a:ext cx="2924175" cy="3733800"/>
          </a:xfrm>
          <a:prstGeom prst="rect">
            <a:avLst/>
          </a:prstGeom>
          <a:noFill/>
          <a:ln w="9525">
            <a:noFill/>
          </a:ln>
        </p:spPr>
      </p:pic>
      <p:sp>
        <p:nvSpPr>
          <p:cNvPr id="283654" name="Rectangle 6"/>
          <p:cNvSpPr/>
          <p:nvPr/>
        </p:nvSpPr>
        <p:spPr>
          <a:xfrm>
            <a:off x="1600200" y="685800"/>
            <a:ext cx="54102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nước</a:t>
            </a:r>
          </a:p>
        </p:txBody>
      </p:sp>
      <p:sp>
        <p:nvSpPr>
          <p:cNvPr id="283656" name="Text Box 8"/>
          <p:cNvSpPr txBox="1"/>
          <p:nvPr/>
        </p:nvSpPr>
        <p:spPr>
          <a:xfrm>
            <a:off x="4419600" y="1219200"/>
            <a:ext cx="36576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i="1" dirty="0">
                <a:solidFill>
                  <a:srgbClr val="000066"/>
                </a:solidFill>
                <a:latin typeface="Times New Roman" panose="02020603050405020304" pitchFamily="18" charset="0"/>
              </a:rPr>
              <a:t>(trích)</a:t>
            </a:r>
            <a:r>
              <a:rPr lang="en-US" altLang="en-US" sz="2000" dirty="0">
                <a:solidFill>
                  <a:srgbClr val="000066"/>
                </a:solidFill>
                <a:latin typeface="Times New Roman" panose="02020603050405020304" pitchFamily="18" charset="0"/>
              </a:rPr>
              <a:t>             </a:t>
            </a:r>
            <a:r>
              <a:rPr lang="en-US" altLang="en-US" sz="2000" b="1" dirty="0">
                <a:solidFill>
                  <a:srgbClr val="000066"/>
                </a:solidFill>
                <a:latin typeface="Times New Roman" panose="02020603050405020304" pitchFamily="18" charset="0"/>
              </a:rPr>
              <a:t>Nguyễn Đình Thi</a:t>
            </a:r>
          </a:p>
        </p:txBody>
      </p:sp>
      <p:sp>
        <p:nvSpPr>
          <p:cNvPr id="9222"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283654"/>
                                        </p:tgtEl>
                                        <p:attrNameLst>
                                          <p:attrName>style.visibility</p:attrName>
                                        </p:attrNameLst>
                                      </p:cBhvr>
                                      <p:to>
                                        <p:strVal val="visible"/>
                                      </p:to>
                                    </p:set>
                                    <p:anim calcmode="lin" valueType="num">
                                      <p:cBhvr>
                                        <p:cTn id="12" dur="1000" fill="hold"/>
                                        <p:tgtEl>
                                          <p:spTgt spid="283654"/>
                                        </p:tgtEl>
                                        <p:attrNameLst>
                                          <p:attrName>ppt_w</p:attrName>
                                        </p:attrNameLst>
                                      </p:cBhvr>
                                      <p:tavLst>
                                        <p:tav tm="0">
                                          <p:val>
                                            <p:fltVal val="0"/>
                                          </p:val>
                                        </p:tav>
                                        <p:tav tm="100000">
                                          <p:val>
                                            <p:strVal val="#ppt_w"/>
                                          </p:val>
                                        </p:tav>
                                      </p:tavLst>
                                    </p:anim>
                                    <p:anim calcmode="lin" valueType="num">
                                      <p:cBhvr>
                                        <p:cTn id="13" dur="1000" fill="hold"/>
                                        <p:tgtEl>
                                          <p:spTgt spid="283654"/>
                                        </p:tgtEl>
                                        <p:attrNameLst>
                                          <p:attrName>ppt_h</p:attrName>
                                        </p:attrNameLst>
                                      </p:cBhvr>
                                      <p:tavLst>
                                        <p:tav tm="0">
                                          <p:val>
                                            <p:fltVal val="0"/>
                                          </p:val>
                                        </p:tav>
                                        <p:tav tm="100000">
                                          <p:val>
                                            <p:strVal val="#ppt_h"/>
                                          </p:val>
                                        </p:tav>
                                      </p:tavLst>
                                    </p:anim>
                                    <p:anim calcmode="lin" valueType="num">
                                      <p:cBhvr>
                                        <p:cTn id="14" dur="1000" fill="hold"/>
                                        <p:tgtEl>
                                          <p:spTgt spid="283654"/>
                                        </p:tgtEl>
                                        <p:attrNameLst>
                                          <p:attrName>style.rotation</p:attrName>
                                        </p:attrNameLst>
                                      </p:cBhvr>
                                      <p:tavLst>
                                        <p:tav tm="0">
                                          <p:val>
                                            <p:fltVal val="90"/>
                                          </p:val>
                                        </p:tav>
                                        <p:tav tm="100000">
                                          <p:val>
                                            <p:fltVal val="0"/>
                                          </p:val>
                                        </p:tav>
                                      </p:tavLst>
                                    </p:anim>
                                    <p:animEffect transition="in" filter="fade">
                                      <p:cBhvr>
                                        <p:cTn id="15" dur="1000"/>
                                        <p:tgtEl>
                                          <p:spTgt spid="283654"/>
                                        </p:tgtEl>
                                      </p:cBhvr>
                                    </p:animEffect>
                                  </p:childTnLst>
                                </p:cTn>
                              </p:par>
                            </p:childTnLst>
                          </p:cTn>
                        </p:par>
                        <p:par>
                          <p:cTn id="16" fill="hold">
                            <p:stCondLst>
                              <p:cond delay="2150"/>
                            </p:stCondLst>
                            <p:childTnLst>
                              <p:par>
                                <p:cTn id="17" presetID="3" presetClass="entr" presetSubtype="10" fill="hold" grpId="0" nodeType="afterEffect">
                                  <p:stCondLst>
                                    <p:cond delay="0"/>
                                  </p:stCondLst>
                                  <p:childTnLst>
                                    <p:set>
                                      <p:cBhvr>
                                        <p:cTn id="18" dur="1" fill="hold">
                                          <p:stCondLst>
                                            <p:cond delay="0"/>
                                          </p:stCondLst>
                                        </p:cTn>
                                        <p:tgtEl>
                                          <p:spTgt spid="283656"/>
                                        </p:tgtEl>
                                        <p:attrNameLst>
                                          <p:attrName>style.visibility</p:attrName>
                                        </p:attrNameLst>
                                      </p:cBhvr>
                                      <p:to>
                                        <p:strVal val="visible"/>
                                      </p:to>
                                    </p:set>
                                    <p:animEffect transition="in" filter="blinds(horizontal)">
                                      <p:cBhvr>
                                        <p:cTn id="19" dur="500"/>
                                        <p:tgtEl>
                                          <p:spTgt spid="2836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83653"/>
                                        </p:tgtEl>
                                        <p:attrNameLst>
                                          <p:attrName>style.visibility</p:attrName>
                                        </p:attrNameLst>
                                      </p:cBhvr>
                                      <p:to>
                                        <p:strVal val="visible"/>
                                      </p:to>
                                    </p:set>
                                    <p:anim calcmode="lin" valueType="num">
                                      <p:cBhvr additive="base">
                                        <p:cTn id="24" dur="500" fill="hold"/>
                                        <p:tgtEl>
                                          <p:spTgt spid="283653"/>
                                        </p:tgtEl>
                                        <p:attrNameLst>
                                          <p:attrName>ppt_x</p:attrName>
                                        </p:attrNameLst>
                                      </p:cBhvr>
                                      <p:tavLst>
                                        <p:tav tm="0">
                                          <p:val>
                                            <p:strVal val="1+#ppt_w/2"/>
                                          </p:val>
                                        </p:tav>
                                        <p:tav tm="100000">
                                          <p:val>
                                            <p:strVal val="#ppt_x"/>
                                          </p:val>
                                        </p:tav>
                                      </p:tavLst>
                                    </p:anim>
                                    <p:anim calcmode="lin" valueType="num">
                                      <p:cBhvr additive="base">
                                        <p:cTn id="25" dur="500" fill="hold"/>
                                        <p:tgtEl>
                                          <p:spTgt spid="283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4" grpId="0"/>
      <p:bldP spid="2836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50000">
              <a:schemeClr val="bg1"/>
            </a:gs>
            <a:gs pos="100000">
              <a:srgbClr val="3399FF"/>
            </a:gs>
          </a:gsLst>
          <a:lin ang="18900000" scaled="1"/>
        </a:gradFill>
        <a:effectLst/>
      </p:bgPr>
    </p:bg>
    <p:spTree>
      <p:nvGrpSpPr>
        <p:cNvPr id="1" name=""/>
        <p:cNvGrpSpPr/>
        <p:nvPr/>
      </p:nvGrpSpPr>
      <p:grpSpPr>
        <a:xfrm>
          <a:off x="0" y="0"/>
          <a:ext cx="0" cy="0"/>
          <a:chOff x="0" y="0"/>
          <a:chExt cx="0" cy="0"/>
        </a:xfrm>
      </p:grpSpPr>
      <p:sp>
        <p:nvSpPr>
          <p:cNvPr id="11266" name="Rectangle 80"/>
          <p:cNvSpPr/>
          <p:nvPr/>
        </p:nvSpPr>
        <p:spPr>
          <a:xfrm>
            <a:off x="609600" y="1828800"/>
            <a:ext cx="2057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1. </a:t>
            </a:r>
            <a:r>
              <a:rPr lang="en-US" altLang="en-US" sz="2000" b="1" u="sng" dirty="0">
                <a:solidFill>
                  <a:srgbClr val="0000FF"/>
                </a:solidFill>
                <a:latin typeface="Times New Roman" panose="02020603050405020304" pitchFamily="18" charset="0"/>
              </a:rPr>
              <a:t>Luyện đọc </a:t>
            </a:r>
            <a:r>
              <a:rPr lang="en-US" altLang="en-US" sz="2000" b="1" dirty="0">
                <a:solidFill>
                  <a:srgbClr val="0000FF"/>
                </a:solidFill>
                <a:latin typeface="Times New Roman" panose="02020603050405020304" pitchFamily="18" charset="0"/>
              </a:rPr>
              <a:t>:</a:t>
            </a:r>
          </a:p>
        </p:txBody>
      </p:sp>
      <p:sp>
        <p:nvSpPr>
          <p:cNvPr id="11267" name="Rectangle 81"/>
          <p:cNvSpPr/>
          <p:nvPr/>
        </p:nvSpPr>
        <p:spPr>
          <a:xfrm>
            <a:off x="3810000" y="1752600"/>
            <a:ext cx="2286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2. </a:t>
            </a:r>
            <a:r>
              <a:rPr lang="en-US" altLang="en-US" sz="2000" b="1" u="sng" dirty="0">
                <a:solidFill>
                  <a:srgbClr val="0000FF"/>
                </a:solidFill>
                <a:latin typeface="Times New Roman" panose="02020603050405020304" pitchFamily="18" charset="0"/>
              </a:rPr>
              <a:t>Tìm hiểu bài </a:t>
            </a:r>
            <a:r>
              <a:rPr lang="en-US" altLang="en-US" sz="2000" b="1" dirty="0">
                <a:solidFill>
                  <a:srgbClr val="0000FF"/>
                </a:solidFill>
                <a:latin typeface="Times New Roman" panose="02020603050405020304" pitchFamily="18" charset="0"/>
              </a:rPr>
              <a:t>:</a:t>
            </a:r>
          </a:p>
        </p:txBody>
      </p:sp>
      <p:sp>
        <p:nvSpPr>
          <p:cNvPr id="11268" name="Line 100"/>
          <p:cNvSpPr/>
          <p:nvPr/>
        </p:nvSpPr>
        <p:spPr>
          <a:xfrm>
            <a:off x="3581400" y="1905000"/>
            <a:ext cx="0" cy="1524000"/>
          </a:xfrm>
          <a:prstGeom prst="line">
            <a:avLst/>
          </a:prstGeom>
          <a:ln w="9525" cap="flat" cmpd="sng">
            <a:solidFill>
              <a:schemeClr val="tx1"/>
            </a:solidFill>
            <a:prstDash val="solid"/>
            <a:headEnd type="none" w="med" len="med"/>
            <a:tailEnd type="none" w="med" len="med"/>
          </a:ln>
        </p:spPr>
      </p:sp>
      <p:sp>
        <p:nvSpPr>
          <p:cNvPr id="11269" name="Text Box 101"/>
          <p:cNvSpPr txBox="1"/>
          <p:nvPr/>
        </p:nvSpPr>
        <p:spPr>
          <a:xfrm>
            <a:off x="304800" y="2286000"/>
            <a:ext cx="2590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cs typeface="Times New Roman" panose="02020603050405020304" pitchFamily="18" charset="0"/>
              </a:rPr>
              <a:t>chớm lạnh ;</a:t>
            </a:r>
          </a:p>
        </p:txBody>
      </p:sp>
      <p:sp>
        <p:nvSpPr>
          <p:cNvPr id="11270" name="Text Box 102"/>
          <p:cNvSpPr txBox="1"/>
          <p:nvPr/>
        </p:nvSpPr>
        <p:spPr>
          <a:xfrm>
            <a:off x="1905000" y="2286000"/>
            <a:ext cx="1295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cs typeface="Times New Roman" panose="02020603050405020304" pitchFamily="18" charset="0"/>
              </a:rPr>
              <a:t>xao xác</a:t>
            </a:r>
          </a:p>
        </p:txBody>
      </p:sp>
      <p:sp>
        <p:nvSpPr>
          <p:cNvPr id="11271" name="Text Box 103"/>
          <p:cNvSpPr txBox="1"/>
          <p:nvPr/>
        </p:nvSpPr>
        <p:spPr>
          <a:xfrm>
            <a:off x="381000" y="2667000"/>
            <a:ext cx="1828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cs typeface="Times New Roman" panose="02020603050405020304" pitchFamily="18" charset="0"/>
              </a:rPr>
              <a:t>ngoảnh lại </a:t>
            </a:r>
            <a:r>
              <a:rPr lang="en-US" altLang="en-US" sz="2000" b="1" dirty="0"/>
              <a:t>;</a:t>
            </a:r>
          </a:p>
        </p:txBody>
      </p:sp>
      <p:sp>
        <p:nvSpPr>
          <p:cNvPr id="11272" name="Text Box 104"/>
          <p:cNvSpPr txBox="1"/>
          <p:nvPr/>
        </p:nvSpPr>
        <p:spPr>
          <a:xfrm>
            <a:off x="2080260" y="2695575"/>
            <a:ext cx="12954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cs typeface="Times New Roman" panose="02020603050405020304" pitchFamily="18" charset="0"/>
              </a:rPr>
              <a:t>phù sa</a:t>
            </a:r>
          </a:p>
        </p:txBody>
      </p:sp>
      <p:sp>
        <p:nvSpPr>
          <p:cNvPr id="11273" name="Text Box 105"/>
          <p:cNvSpPr txBox="1"/>
          <p:nvPr/>
        </p:nvSpPr>
        <p:spPr>
          <a:xfrm>
            <a:off x="381000" y="3124200"/>
            <a:ext cx="13716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latin typeface="Times New Roman" panose="02020603050405020304" pitchFamily="18" charset="0"/>
                <a:cs typeface="Times New Roman" panose="02020603050405020304" pitchFamily="18" charset="0"/>
              </a:rPr>
              <a:t>khuất</a:t>
            </a:r>
          </a:p>
        </p:txBody>
      </p:sp>
      <p:sp>
        <p:nvSpPr>
          <p:cNvPr id="11274" name="Text Box 106"/>
          <p:cNvSpPr txBox="1"/>
          <p:nvPr/>
        </p:nvSpPr>
        <p:spPr>
          <a:xfrm>
            <a:off x="3962400" y="3200400"/>
            <a:ext cx="2133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600" dirty="0"/>
          </a:p>
        </p:txBody>
      </p:sp>
      <p:sp>
        <p:nvSpPr>
          <p:cNvPr id="178283" name="Rectangle 107"/>
          <p:cNvSpPr/>
          <p:nvPr/>
        </p:nvSpPr>
        <p:spPr>
          <a:xfrm>
            <a:off x="4038600" y="2209800"/>
            <a:ext cx="1447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Đất nước  ;	</a:t>
            </a:r>
            <a:endParaRPr lang="en-US" altLang="en-US" sz="2000" b="1" dirty="0">
              <a:latin typeface="Times New Roman" panose="02020603050405020304" pitchFamily="18" charset="0"/>
            </a:endParaRPr>
          </a:p>
        </p:txBody>
      </p:sp>
      <p:sp>
        <p:nvSpPr>
          <p:cNvPr id="178284" name="Rectangle 108"/>
          <p:cNvSpPr/>
          <p:nvPr/>
        </p:nvSpPr>
        <p:spPr>
          <a:xfrm>
            <a:off x="4038600" y="2743200"/>
            <a:ext cx="1447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Hơi may  ; 	</a:t>
            </a:r>
            <a:endParaRPr lang="en-US" altLang="en-US" sz="2000" b="1" dirty="0">
              <a:latin typeface="Times New Roman" panose="02020603050405020304" pitchFamily="18" charset="0"/>
            </a:endParaRPr>
          </a:p>
        </p:txBody>
      </p:sp>
      <p:sp>
        <p:nvSpPr>
          <p:cNvPr id="178285" name="Rectangle 109"/>
          <p:cNvSpPr/>
          <p:nvPr/>
        </p:nvSpPr>
        <p:spPr>
          <a:xfrm>
            <a:off x="5334000" y="2743200"/>
            <a:ext cx="2667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Chưa bao giờ khuất	</a:t>
            </a:r>
            <a:endParaRPr lang="en-US" altLang="en-US" sz="2000" b="1" dirty="0">
              <a:latin typeface="Times New Roman" panose="02020603050405020304" pitchFamily="18" charset="0"/>
            </a:endParaRPr>
          </a:p>
        </p:txBody>
      </p:sp>
      <p:sp>
        <p:nvSpPr>
          <p:cNvPr id="178286" name="Rectangle 110"/>
          <p:cNvSpPr/>
          <p:nvPr/>
        </p:nvSpPr>
        <p:spPr>
          <a:xfrm>
            <a:off x="5334000" y="2209800"/>
            <a:ext cx="1447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cốm mới  ;  	</a:t>
            </a:r>
            <a:endParaRPr lang="en-US" altLang="en-US" sz="2000" b="1" dirty="0">
              <a:latin typeface="Times New Roman" panose="02020603050405020304" pitchFamily="18" charset="0"/>
            </a:endParaRPr>
          </a:p>
        </p:txBody>
      </p:sp>
      <p:sp>
        <p:nvSpPr>
          <p:cNvPr id="178287" name="Rectangle 111"/>
          <p:cNvSpPr/>
          <p:nvPr/>
        </p:nvSpPr>
        <p:spPr>
          <a:xfrm>
            <a:off x="3962400" y="3276600"/>
            <a:ext cx="2133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Vọng nói về	</a:t>
            </a:r>
            <a:endParaRPr lang="en-US" altLang="en-US" sz="2000" b="1" dirty="0">
              <a:latin typeface="Times New Roman" panose="02020603050405020304" pitchFamily="18" charset="0"/>
            </a:endParaRPr>
          </a:p>
        </p:txBody>
      </p:sp>
      <p:sp>
        <p:nvSpPr>
          <p:cNvPr id="178289" name="Text Box 113"/>
          <p:cNvSpPr txBox="1">
            <a:spLocks noChangeArrowheads="1"/>
          </p:cNvSpPr>
          <p:nvPr/>
        </p:nvSpPr>
        <p:spPr bwMode="auto">
          <a:xfrm>
            <a:off x="228600" y="3657600"/>
            <a:ext cx="8534400" cy="1187450"/>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Đất</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nước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là</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bài</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thơ</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được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sáng</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tác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trong</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thời</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kì</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kháng</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chiến</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chống</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thực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dân</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Pháp</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thể</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hiện</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cảm</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xúc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của</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tác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giả</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giữa</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mùa</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thu</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thắng</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lợi</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trên</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chiến</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khu</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Việt</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4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Bắc</a:t>
            </a:r>
            <a:r>
              <a:rPr kumimoji="0" lang="en-US" sz="24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a:t>
            </a:r>
          </a:p>
        </p:txBody>
      </p:sp>
      <p:sp>
        <p:nvSpPr>
          <p:cNvPr id="178290" name="Text Box 114"/>
          <p:cNvSpPr txBox="1"/>
          <p:nvPr/>
        </p:nvSpPr>
        <p:spPr>
          <a:xfrm>
            <a:off x="457200" y="3886200"/>
            <a:ext cx="86868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cs typeface="Times New Roman" panose="02020603050405020304" pitchFamily="18" charset="0"/>
              </a:rPr>
              <a:t>Là một món ăn chế biến bằng nếp tươi, rang , gói trong lá sen</a:t>
            </a:r>
          </a:p>
        </p:txBody>
      </p:sp>
      <p:sp>
        <p:nvSpPr>
          <p:cNvPr id="178291" name="Text Box 115"/>
          <p:cNvSpPr txBox="1">
            <a:spLocks noChangeArrowheads="1"/>
          </p:cNvSpPr>
          <p:nvPr/>
        </p:nvSpPr>
        <p:spPr bwMode="auto">
          <a:xfrm>
            <a:off x="1752600" y="4648200"/>
            <a:ext cx="3352800" cy="519113"/>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0" lang="en-US" sz="28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gió</a:t>
            </a:r>
            <a:r>
              <a:rPr kumimoji="0" lang="en-US" sz="28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a:t>
            </a:r>
            <a:r>
              <a:rPr kumimoji="0" lang="en-US" sz="2800" b="1" kern="1200" cap="none" spc="0" normalizeH="0" baseline="0" noProof="0" dirty="0" err="1">
                <a:solidFill>
                  <a:srgbClr val="FF0000"/>
                </a:solidFill>
                <a:effectLst>
                  <a:outerShdw blurRad="38100" dist="38100" dir="2700000" algn="tl">
                    <a:srgbClr val="C0C0C0"/>
                  </a:outerShdw>
                </a:effectLst>
                <a:latin typeface="Arial" panose="020B0604020202020204" pitchFamily="34" charset="0"/>
                <a:ea typeface="+mn-ea"/>
                <a:cs typeface="+mn-cs"/>
              </a:rPr>
              <a:t>heo</a:t>
            </a:r>
            <a:r>
              <a:rPr kumimoji="0" lang="en-US" sz="28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 may.</a:t>
            </a:r>
          </a:p>
        </p:txBody>
      </p:sp>
      <p:sp>
        <p:nvSpPr>
          <p:cNvPr id="178292" name="Text Box 116"/>
          <p:cNvSpPr txBox="1">
            <a:spLocks noChangeArrowheads="1"/>
          </p:cNvSpPr>
          <p:nvPr/>
        </p:nvSpPr>
        <p:spPr bwMode="auto">
          <a:xfrm>
            <a:off x="990600" y="4495800"/>
            <a:ext cx="7315200" cy="1587500"/>
          </a:xfrm>
          <a:prstGeom prst="rect">
            <a:avLst/>
          </a:prstGeom>
          <a:noFill/>
          <a:ln w="9525">
            <a:noFill/>
            <a:miter lim="800000"/>
          </a:ln>
          <a:effectLst/>
        </p:spPr>
        <p:txBody>
          <a:bodyPr>
            <a:spAutoFit/>
          </a:bodyPr>
          <a:lstStyle/>
          <a:p>
            <a:pPr marR="0" algn="just" defTabSz="914400" eaLnBrk="1" hangingPunct="1">
              <a:buClrTx/>
              <a:buSzTx/>
              <a:buFontTx/>
              <a:buNone/>
              <a:defRPr/>
            </a:pP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chưa</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bao</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giờ</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chịu</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khuất</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phục</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cũng</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hiểu</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bất</a:t>
            </a:r>
            <a:r>
              <a:rPr kumimoji="0" lang="en-US" sz="28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kumimoji="0" lang="en-US" sz="2800" b="1"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tử</a:t>
            </a:r>
            <a:r>
              <a:rPr kumimoji="0" lang="en-US" sz="2800" b="1" kern="1200" cap="none" spc="0" normalizeH="0" baseline="0" noProof="0" dirty="0">
                <a:solidFill>
                  <a:srgbClr val="FF0000"/>
                </a:solidFill>
                <a:effectLst>
                  <a:outerShdw blurRad="38100" dist="38100" dir="2700000" algn="tl">
                    <a:srgbClr val="C0C0C0"/>
                  </a:outerShdw>
                </a:effectLst>
                <a:latin typeface="Arial" panose="020B0604020202020204" pitchFamily="34" charset="0"/>
                <a:ea typeface="+mn-ea"/>
                <a:cs typeface="+mn-cs"/>
              </a:rPr>
              <a:t>.</a:t>
            </a:r>
            <a:endParaRPr kumimoji="0" lang="en-US" sz="2800" kern="1200" cap="none" spc="0" normalizeH="0" baseline="0" noProof="0" dirty="0">
              <a:solidFill>
                <a:srgbClr val="FF0000"/>
              </a:solidFill>
              <a:latin typeface="Arial" panose="020B0604020202020204" pitchFamily="34" charset="0"/>
              <a:ea typeface="+mn-ea"/>
              <a:cs typeface="+mn-cs"/>
            </a:endParaRPr>
          </a:p>
          <a:p>
            <a:pPr marR="0" defTabSz="914400" eaLnBrk="1" hangingPunct="1">
              <a:spcBef>
                <a:spcPct val="50000"/>
              </a:spcBef>
              <a:buClrTx/>
              <a:buSzTx/>
              <a:buFontTx/>
              <a:buNone/>
              <a:defRPr/>
            </a:pPr>
            <a:endParaRPr kumimoji="0" lang="en-US" sz="2800" kern="1200" cap="none" spc="0" normalizeH="0" baseline="0" noProof="0" dirty="0">
              <a:solidFill>
                <a:srgbClr val="FF0000"/>
              </a:solidFill>
              <a:latin typeface="Arial" panose="020B0604020202020204" pitchFamily="34" charset="0"/>
              <a:ea typeface="+mn-ea"/>
              <a:cs typeface="+mn-cs"/>
            </a:endParaRPr>
          </a:p>
        </p:txBody>
      </p:sp>
      <p:sp>
        <p:nvSpPr>
          <p:cNvPr id="178293" name="Text Box 117"/>
          <p:cNvSpPr txBox="1"/>
          <p:nvPr/>
        </p:nvSpPr>
        <p:spPr>
          <a:xfrm>
            <a:off x="228600" y="4114800"/>
            <a:ext cx="83820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dirty="0">
                <a:solidFill>
                  <a:srgbClr val="FF0000"/>
                </a:solidFill>
                <a:latin typeface="Times New Roman" panose="02020603050405020304" pitchFamily="18" charset="0"/>
                <a:cs typeface="Times New Roman" panose="02020603050405020304" pitchFamily="18" charset="0"/>
              </a:rPr>
              <a:t>Tiếng của ông cha từ nghìn năm lịch sử vọng về nhắn nhủ cháu con.</a:t>
            </a:r>
          </a:p>
        </p:txBody>
      </p:sp>
      <p:sp>
        <p:nvSpPr>
          <p:cNvPr id="11285" name="Rectangle 6"/>
          <p:cNvSpPr/>
          <p:nvPr/>
        </p:nvSpPr>
        <p:spPr>
          <a:xfrm>
            <a:off x="1905000" y="685800"/>
            <a:ext cx="52578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nước</a:t>
            </a:r>
          </a:p>
        </p:txBody>
      </p:sp>
      <p:sp>
        <p:nvSpPr>
          <p:cNvPr id="11286"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8283"/>
                                        </p:tgtEl>
                                        <p:attrNameLst>
                                          <p:attrName>style.visibility</p:attrName>
                                        </p:attrNameLst>
                                      </p:cBhvr>
                                      <p:to>
                                        <p:strVal val="visible"/>
                                      </p:to>
                                    </p:set>
                                    <p:anim calcmode="lin" valueType="num">
                                      <p:cBhvr additive="base">
                                        <p:cTn id="7" dur="500" fill="hold"/>
                                        <p:tgtEl>
                                          <p:spTgt spid="178283"/>
                                        </p:tgtEl>
                                        <p:attrNameLst>
                                          <p:attrName>ppt_x</p:attrName>
                                        </p:attrNameLst>
                                      </p:cBhvr>
                                      <p:tavLst>
                                        <p:tav tm="0">
                                          <p:val>
                                            <p:strVal val="#ppt_x"/>
                                          </p:val>
                                        </p:tav>
                                        <p:tav tm="100000">
                                          <p:val>
                                            <p:strVal val="#ppt_x"/>
                                          </p:val>
                                        </p:tav>
                                      </p:tavLst>
                                    </p:anim>
                                    <p:anim calcmode="lin" valueType="num">
                                      <p:cBhvr additive="base">
                                        <p:cTn id="8" dur="500" fill="hold"/>
                                        <p:tgtEl>
                                          <p:spTgt spid="1782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8289"/>
                                        </p:tgtEl>
                                        <p:attrNameLst>
                                          <p:attrName>style.visibility</p:attrName>
                                        </p:attrNameLst>
                                      </p:cBhvr>
                                      <p:to>
                                        <p:strVal val="visible"/>
                                      </p:to>
                                    </p:set>
                                    <p:anim calcmode="lin" valueType="num">
                                      <p:cBhvr additive="base">
                                        <p:cTn id="13" dur="2000" fill="hold"/>
                                        <p:tgtEl>
                                          <p:spTgt spid="178289"/>
                                        </p:tgtEl>
                                        <p:attrNameLst>
                                          <p:attrName>ppt_x</p:attrName>
                                        </p:attrNameLst>
                                      </p:cBhvr>
                                      <p:tavLst>
                                        <p:tav tm="0">
                                          <p:val>
                                            <p:strVal val="#ppt_x"/>
                                          </p:val>
                                        </p:tav>
                                        <p:tav tm="100000">
                                          <p:val>
                                            <p:strVal val="#ppt_x"/>
                                          </p:val>
                                        </p:tav>
                                      </p:tavLst>
                                    </p:anim>
                                    <p:anim calcmode="lin" valueType="num">
                                      <p:cBhvr additive="base">
                                        <p:cTn id="14" dur="2000" fill="hold"/>
                                        <p:tgtEl>
                                          <p:spTgt spid="1782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2000"/>
                                        <p:tgtEl>
                                          <p:spTgt spid="178289"/>
                                        </p:tgtEl>
                                        <p:attrNameLst>
                                          <p:attrName>ppt_x</p:attrName>
                                        </p:attrNameLst>
                                      </p:cBhvr>
                                      <p:tavLst>
                                        <p:tav tm="0">
                                          <p:val>
                                            <p:strVal val="ppt_x"/>
                                          </p:val>
                                        </p:tav>
                                        <p:tav tm="100000">
                                          <p:val>
                                            <p:strVal val="ppt_x"/>
                                          </p:val>
                                        </p:tav>
                                      </p:tavLst>
                                    </p:anim>
                                    <p:anim calcmode="lin" valueType="num">
                                      <p:cBhvr additive="base">
                                        <p:cTn id="19" dur="2000"/>
                                        <p:tgtEl>
                                          <p:spTgt spid="178289"/>
                                        </p:tgtEl>
                                        <p:attrNameLst>
                                          <p:attrName>ppt_y</p:attrName>
                                        </p:attrNameLst>
                                      </p:cBhvr>
                                      <p:tavLst>
                                        <p:tav tm="0">
                                          <p:val>
                                            <p:strVal val="ppt_y"/>
                                          </p:val>
                                        </p:tav>
                                        <p:tav tm="100000">
                                          <p:val>
                                            <p:strVal val="1+ppt_h/2"/>
                                          </p:val>
                                        </p:tav>
                                      </p:tavLst>
                                    </p:anim>
                                    <p:set>
                                      <p:cBhvr>
                                        <p:cTn id="20" dur="1" fill="hold">
                                          <p:stCondLst>
                                            <p:cond delay="1999"/>
                                          </p:stCondLst>
                                        </p:cTn>
                                        <p:tgtEl>
                                          <p:spTgt spid="1782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8286"/>
                                        </p:tgtEl>
                                        <p:attrNameLst>
                                          <p:attrName>style.visibility</p:attrName>
                                        </p:attrNameLst>
                                      </p:cBhvr>
                                      <p:to>
                                        <p:strVal val="visible"/>
                                      </p:to>
                                    </p:set>
                                    <p:anim calcmode="lin" valueType="num">
                                      <p:cBhvr additive="base">
                                        <p:cTn id="25" dur="500" fill="hold"/>
                                        <p:tgtEl>
                                          <p:spTgt spid="178286"/>
                                        </p:tgtEl>
                                        <p:attrNameLst>
                                          <p:attrName>ppt_x</p:attrName>
                                        </p:attrNameLst>
                                      </p:cBhvr>
                                      <p:tavLst>
                                        <p:tav tm="0">
                                          <p:val>
                                            <p:strVal val="#ppt_x"/>
                                          </p:val>
                                        </p:tav>
                                        <p:tav tm="100000">
                                          <p:val>
                                            <p:strVal val="#ppt_x"/>
                                          </p:val>
                                        </p:tav>
                                      </p:tavLst>
                                    </p:anim>
                                    <p:anim calcmode="lin" valueType="num">
                                      <p:cBhvr additive="base">
                                        <p:cTn id="26" dur="500" fill="hold"/>
                                        <p:tgtEl>
                                          <p:spTgt spid="1782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8290"/>
                                        </p:tgtEl>
                                        <p:attrNameLst>
                                          <p:attrName>style.visibility</p:attrName>
                                        </p:attrNameLst>
                                      </p:cBhvr>
                                      <p:to>
                                        <p:strVal val="visible"/>
                                      </p:to>
                                    </p:set>
                                    <p:anim calcmode="lin" valueType="num">
                                      <p:cBhvr additive="base">
                                        <p:cTn id="31" dur="500" fill="hold"/>
                                        <p:tgtEl>
                                          <p:spTgt spid="178290"/>
                                        </p:tgtEl>
                                        <p:attrNameLst>
                                          <p:attrName>ppt_x</p:attrName>
                                        </p:attrNameLst>
                                      </p:cBhvr>
                                      <p:tavLst>
                                        <p:tav tm="0">
                                          <p:val>
                                            <p:strVal val="#ppt_x"/>
                                          </p:val>
                                        </p:tav>
                                        <p:tav tm="100000">
                                          <p:val>
                                            <p:strVal val="#ppt_x"/>
                                          </p:val>
                                        </p:tav>
                                      </p:tavLst>
                                    </p:anim>
                                    <p:anim calcmode="lin" valueType="num">
                                      <p:cBhvr additive="base">
                                        <p:cTn id="32" dur="500" fill="hold"/>
                                        <p:tgtEl>
                                          <p:spTgt spid="1782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78290"/>
                                        </p:tgtEl>
                                        <p:attrNameLst>
                                          <p:attrName>ppt_x</p:attrName>
                                        </p:attrNameLst>
                                      </p:cBhvr>
                                      <p:tavLst>
                                        <p:tav tm="0">
                                          <p:val>
                                            <p:strVal val="ppt_x"/>
                                          </p:val>
                                        </p:tav>
                                        <p:tav tm="100000">
                                          <p:val>
                                            <p:strVal val="ppt_x"/>
                                          </p:val>
                                        </p:tav>
                                      </p:tavLst>
                                    </p:anim>
                                    <p:anim calcmode="lin" valueType="num">
                                      <p:cBhvr additive="base">
                                        <p:cTn id="37" dur="500"/>
                                        <p:tgtEl>
                                          <p:spTgt spid="178290"/>
                                        </p:tgtEl>
                                        <p:attrNameLst>
                                          <p:attrName>ppt_y</p:attrName>
                                        </p:attrNameLst>
                                      </p:cBhvr>
                                      <p:tavLst>
                                        <p:tav tm="0">
                                          <p:val>
                                            <p:strVal val="ppt_y"/>
                                          </p:val>
                                        </p:tav>
                                        <p:tav tm="100000">
                                          <p:val>
                                            <p:strVal val="1+ppt_h/2"/>
                                          </p:val>
                                        </p:tav>
                                      </p:tavLst>
                                    </p:anim>
                                    <p:set>
                                      <p:cBhvr>
                                        <p:cTn id="38" dur="1" fill="hold">
                                          <p:stCondLst>
                                            <p:cond delay="499"/>
                                          </p:stCondLst>
                                        </p:cTn>
                                        <p:tgtEl>
                                          <p:spTgt spid="17829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8284"/>
                                        </p:tgtEl>
                                        <p:attrNameLst>
                                          <p:attrName>style.visibility</p:attrName>
                                        </p:attrNameLst>
                                      </p:cBhvr>
                                      <p:to>
                                        <p:strVal val="visible"/>
                                      </p:to>
                                    </p:set>
                                    <p:anim calcmode="lin" valueType="num">
                                      <p:cBhvr additive="base">
                                        <p:cTn id="43" dur="500" fill="hold"/>
                                        <p:tgtEl>
                                          <p:spTgt spid="178284"/>
                                        </p:tgtEl>
                                        <p:attrNameLst>
                                          <p:attrName>ppt_x</p:attrName>
                                        </p:attrNameLst>
                                      </p:cBhvr>
                                      <p:tavLst>
                                        <p:tav tm="0">
                                          <p:val>
                                            <p:strVal val="#ppt_x"/>
                                          </p:val>
                                        </p:tav>
                                        <p:tav tm="100000">
                                          <p:val>
                                            <p:strVal val="#ppt_x"/>
                                          </p:val>
                                        </p:tav>
                                      </p:tavLst>
                                    </p:anim>
                                    <p:anim calcmode="lin" valueType="num">
                                      <p:cBhvr additive="base">
                                        <p:cTn id="44" dur="500" fill="hold"/>
                                        <p:tgtEl>
                                          <p:spTgt spid="17828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78291"/>
                                        </p:tgtEl>
                                        <p:attrNameLst>
                                          <p:attrName>style.visibility</p:attrName>
                                        </p:attrNameLst>
                                      </p:cBhvr>
                                      <p:to>
                                        <p:strVal val="visible"/>
                                      </p:to>
                                    </p:set>
                                    <p:animEffect transition="in" filter="fade">
                                      <p:cBhvr>
                                        <p:cTn id="49" dur="770" decel="100000"/>
                                        <p:tgtEl>
                                          <p:spTgt spid="178291"/>
                                        </p:tgtEl>
                                      </p:cBhvr>
                                    </p:animEffect>
                                    <p:animScale>
                                      <p:cBhvr>
                                        <p:cTn id="50" dur="770" decel="100000"/>
                                        <p:tgtEl>
                                          <p:spTgt spid="178291"/>
                                        </p:tgtEl>
                                      </p:cBhvr>
                                      <p:from x="10000" y="10000"/>
                                      <p:to x="200000" y="450000"/>
                                    </p:animScale>
                                    <p:animScale>
                                      <p:cBhvr>
                                        <p:cTn id="51" dur="1230" accel="100000" fill="hold">
                                          <p:stCondLst>
                                            <p:cond delay="770"/>
                                          </p:stCondLst>
                                        </p:cTn>
                                        <p:tgtEl>
                                          <p:spTgt spid="178291"/>
                                        </p:tgtEl>
                                      </p:cBhvr>
                                      <p:from x="200000" y="450000"/>
                                      <p:to x="100000" y="100000"/>
                                    </p:animScale>
                                    <p:set>
                                      <p:cBhvr>
                                        <p:cTn id="52" dur="770" fill="hold"/>
                                        <p:tgtEl>
                                          <p:spTgt spid="178291"/>
                                        </p:tgtEl>
                                        <p:attrNameLst>
                                          <p:attrName>ppt_x</p:attrName>
                                        </p:attrNameLst>
                                      </p:cBhvr>
                                      <p:to>
                                        <p:strVal val="(0.5)"/>
                                      </p:to>
                                    </p:set>
                                    <p:anim from="(0.5)" to="(#ppt_x)" calcmode="lin" valueType="num">
                                      <p:cBhvr>
                                        <p:cTn id="53" dur="1230" accel="100000" fill="hold">
                                          <p:stCondLst>
                                            <p:cond delay="770"/>
                                          </p:stCondLst>
                                        </p:cTn>
                                        <p:tgtEl>
                                          <p:spTgt spid="178291"/>
                                        </p:tgtEl>
                                        <p:attrNameLst>
                                          <p:attrName>ppt_x</p:attrName>
                                        </p:attrNameLst>
                                      </p:cBhvr>
                                    </p:anim>
                                    <p:set>
                                      <p:cBhvr>
                                        <p:cTn id="54" dur="770" fill="hold"/>
                                        <p:tgtEl>
                                          <p:spTgt spid="178291"/>
                                        </p:tgtEl>
                                        <p:attrNameLst>
                                          <p:attrName>ppt_y</p:attrName>
                                        </p:attrNameLst>
                                      </p:cBhvr>
                                      <p:to>
                                        <p:strVal val="(#ppt_y+0.4)"/>
                                      </p:to>
                                    </p:set>
                                    <p:anim from="(#ppt_y+0.4)" to="(#ppt_y)" calcmode="lin" valueType="num">
                                      <p:cBhvr>
                                        <p:cTn id="55" dur="1230" accel="100000" fill="hold">
                                          <p:stCondLst>
                                            <p:cond delay="770"/>
                                          </p:stCondLst>
                                        </p:cTn>
                                        <p:tgtEl>
                                          <p:spTgt spid="178291"/>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178291"/>
                                        </p:tgtEl>
                                        <p:attrNameLst>
                                          <p:attrName>ppt_x</p:attrName>
                                        </p:attrNameLst>
                                      </p:cBhvr>
                                      <p:tavLst>
                                        <p:tav tm="0">
                                          <p:val>
                                            <p:strVal val="ppt_x"/>
                                          </p:val>
                                        </p:tav>
                                        <p:tav tm="100000">
                                          <p:val>
                                            <p:strVal val="ppt_x"/>
                                          </p:val>
                                        </p:tav>
                                      </p:tavLst>
                                    </p:anim>
                                    <p:anim calcmode="lin" valueType="num">
                                      <p:cBhvr additive="base">
                                        <p:cTn id="60" dur="500"/>
                                        <p:tgtEl>
                                          <p:spTgt spid="178291"/>
                                        </p:tgtEl>
                                        <p:attrNameLst>
                                          <p:attrName>ppt_y</p:attrName>
                                        </p:attrNameLst>
                                      </p:cBhvr>
                                      <p:tavLst>
                                        <p:tav tm="0">
                                          <p:val>
                                            <p:strVal val="ppt_y"/>
                                          </p:val>
                                        </p:tav>
                                        <p:tav tm="100000">
                                          <p:val>
                                            <p:strVal val="1+ppt_h/2"/>
                                          </p:val>
                                        </p:tav>
                                      </p:tavLst>
                                    </p:anim>
                                    <p:set>
                                      <p:cBhvr>
                                        <p:cTn id="61" dur="1" fill="hold">
                                          <p:stCondLst>
                                            <p:cond delay="499"/>
                                          </p:stCondLst>
                                        </p:cTn>
                                        <p:tgtEl>
                                          <p:spTgt spid="17829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8285"/>
                                        </p:tgtEl>
                                        <p:attrNameLst>
                                          <p:attrName>style.visibility</p:attrName>
                                        </p:attrNameLst>
                                      </p:cBhvr>
                                      <p:to>
                                        <p:strVal val="visible"/>
                                      </p:to>
                                    </p:set>
                                    <p:anim calcmode="lin" valueType="num">
                                      <p:cBhvr additive="base">
                                        <p:cTn id="66" dur="500" fill="hold"/>
                                        <p:tgtEl>
                                          <p:spTgt spid="178285"/>
                                        </p:tgtEl>
                                        <p:attrNameLst>
                                          <p:attrName>ppt_x</p:attrName>
                                        </p:attrNameLst>
                                      </p:cBhvr>
                                      <p:tavLst>
                                        <p:tav tm="0">
                                          <p:val>
                                            <p:strVal val="#ppt_x"/>
                                          </p:val>
                                        </p:tav>
                                        <p:tav tm="100000">
                                          <p:val>
                                            <p:strVal val="#ppt_x"/>
                                          </p:val>
                                        </p:tav>
                                      </p:tavLst>
                                    </p:anim>
                                    <p:anim calcmode="lin" valueType="num">
                                      <p:cBhvr additive="base">
                                        <p:cTn id="67" dur="500" fill="hold"/>
                                        <p:tgtEl>
                                          <p:spTgt spid="17828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grpId="0" nodeType="clickEffect">
                                  <p:stCondLst>
                                    <p:cond delay="0"/>
                                  </p:stCondLst>
                                  <p:childTnLst>
                                    <p:set>
                                      <p:cBhvr>
                                        <p:cTn id="71" dur="1" fill="hold">
                                          <p:stCondLst>
                                            <p:cond delay="0"/>
                                          </p:stCondLst>
                                        </p:cTn>
                                        <p:tgtEl>
                                          <p:spTgt spid="178292"/>
                                        </p:tgtEl>
                                        <p:attrNameLst>
                                          <p:attrName>style.visibility</p:attrName>
                                        </p:attrNameLst>
                                      </p:cBhvr>
                                      <p:to>
                                        <p:strVal val="visible"/>
                                      </p:to>
                                    </p:set>
                                    <p:animEffect transition="in" filter="fade">
                                      <p:cBhvr>
                                        <p:cTn id="72" dur="770" decel="100000"/>
                                        <p:tgtEl>
                                          <p:spTgt spid="178292"/>
                                        </p:tgtEl>
                                      </p:cBhvr>
                                    </p:animEffect>
                                    <p:animScale>
                                      <p:cBhvr>
                                        <p:cTn id="73" dur="770" decel="100000"/>
                                        <p:tgtEl>
                                          <p:spTgt spid="178292"/>
                                        </p:tgtEl>
                                      </p:cBhvr>
                                      <p:from x="10000" y="10000"/>
                                      <p:to x="200000" y="450000"/>
                                    </p:animScale>
                                    <p:animScale>
                                      <p:cBhvr>
                                        <p:cTn id="74" dur="1230" accel="100000" fill="hold">
                                          <p:stCondLst>
                                            <p:cond delay="770"/>
                                          </p:stCondLst>
                                        </p:cTn>
                                        <p:tgtEl>
                                          <p:spTgt spid="178292"/>
                                        </p:tgtEl>
                                      </p:cBhvr>
                                      <p:from x="200000" y="450000"/>
                                      <p:to x="100000" y="100000"/>
                                    </p:animScale>
                                    <p:set>
                                      <p:cBhvr>
                                        <p:cTn id="75" dur="770" fill="hold"/>
                                        <p:tgtEl>
                                          <p:spTgt spid="178292"/>
                                        </p:tgtEl>
                                        <p:attrNameLst>
                                          <p:attrName>ppt_x</p:attrName>
                                        </p:attrNameLst>
                                      </p:cBhvr>
                                      <p:to>
                                        <p:strVal val="(0.5)"/>
                                      </p:to>
                                    </p:set>
                                    <p:anim from="(0.5)" to="(#ppt_x)" calcmode="lin" valueType="num">
                                      <p:cBhvr>
                                        <p:cTn id="76" dur="1230" accel="100000" fill="hold">
                                          <p:stCondLst>
                                            <p:cond delay="770"/>
                                          </p:stCondLst>
                                        </p:cTn>
                                        <p:tgtEl>
                                          <p:spTgt spid="178292"/>
                                        </p:tgtEl>
                                        <p:attrNameLst>
                                          <p:attrName>ppt_x</p:attrName>
                                        </p:attrNameLst>
                                      </p:cBhvr>
                                    </p:anim>
                                    <p:set>
                                      <p:cBhvr>
                                        <p:cTn id="77" dur="770" fill="hold"/>
                                        <p:tgtEl>
                                          <p:spTgt spid="178292"/>
                                        </p:tgtEl>
                                        <p:attrNameLst>
                                          <p:attrName>ppt_y</p:attrName>
                                        </p:attrNameLst>
                                      </p:cBhvr>
                                      <p:to>
                                        <p:strVal val="(#ppt_y+0.4)"/>
                                      </p:to>
                                    </p:set>
                                    <p:anim from="(#ppt_y+0.4)" to="(#ppt_y)" calcmode="lin" valueType="num">
                                      <p:cBhvr>
                                        <p:cTn id="78" dur="1230" accel="100000" fill="hold">
                                          <p:stCondLst>
                                            <p:cond delay="770"/>
                                          </p:stCondLst>
                                        </p:cTn>
                                        <p:tgtEl>
                                          <p:spTgt spid="178292"/>
                                        </p:tgtEl>
                                        <p:attrNameLst>
                                          <p:attrName>ppt_y</p:attrName>
                                        </p:attrNameLst>
                                      </p:cBhvr>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78292"/>
                                        </p:tgtEl>
                                        <p:attrNameLst>
                                          <p:attrName>ppt_x</p:attrName>
                                        </p:attrNameLst>
                                      </p:cBhvr>
                                      <p:tavLst>
                                        <p:tav tm="0">
                                          <p:val>
                                            <p:strVal val="ppt_x"/>
                                          </p:val>
                                        </p:tav>
                                        <p:tav tm="100000">
                                          <p:val>
                                            <p:strVal val="ppt_x"/>
                                          </p:val>
                                        </p:tav>
                                      </p:tavLst>
                                    </p:anim>
                                    <p:anim calcmode="lin" valueType="num">
                                      <p:cBhvr additive="base">
                                        <p:cTn id="83" dur="500"/>
                                        <p:tgtEl>
                                          <p:spTgt spid="178292"/>
                                        </p:tgtEl>
                                        <p:attrNameLst>
                                          <p:attrName>ppt_y</p:attrName>
                                        </p:attrNameLst>
                                      </p:cBhvr>
                                      <p:tavLst>
                                        <p:tav tm="0">
                                          <p:val>
                                            <p:strVal val="ppt_y"/>
                                          </p:val>
                                        </p:tav>
                                        <p:tav tm="100000">
                                          <p:val>
                                            <p:strVal val="1+ppt_h/2"/>
                                          </p:val>
                                        </p:tav>
                                      </p:tavLst>
                                    </p:anim>
                                    <p:set>
                                      <p:cBhvr>
                                        <p:cTn id="84" dur="1" fill="hold">
                                          <p:stCondLst>
                                            <p:cond delay="499"/>
                                          </p:stCondLst>
                                        </p:cTn>
                                        <p:tgtEl>
                                          <p:spTgt spid="17829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8287"/>
                                        </p:tgtEl>
                                        <p:attrNameLst>
                                          <p:attrName>style.visibility</p:attrName>
                                        </p:attrNameLst>
                                      </p:cBhvr>
                                      <p:to>
                                        <p:strVal val="visible"/>
                                      </p:to>
                                    </p:set>
                                    <p:anim calcmode="lin" valueType="num">
                                      <p:cBhvr additive="base">
                                        <p:cTn id="89" dur="500" fill="hold"/>
                                        <p:tgtEl>
                                          <p:spTgt spid="178287"/>
                                        </p:tgtEl>
                                        <p:attrNameLst>
                                          <p:attrName>ppt_x</p:attrName>
                                        </p:attrNameLst>
                                      </p:cBhvr>
                                      <p:tavLst>
                                        <p:tav tm="0">
                                          <p:val>
                                            <p:strVal val="#ppt_x"/>
                                          </p:val>
                                        </p:tav>
                                        <p:tav tm="100000">
                                          <p:val>
                                            <p:strVal val="#ppt_x"/>
                                          </p:val>
                                        </p:tav>
                                      </p:tavLst>
                                    </p:anim>
                                    <p:anim calcmode="lin" valueType="num">
                                      <p:cBhvr additive="base">
                                        <p:cTn id="90" dur="500" fill="hold"/>
                                        <p:tgtEl>
                                          <p:spTgt spid="17828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178293"/>
                                        </p:tgtEl>
                                        <p:attrNameLst>
                                          <p:attrName>style.visibility</p:attrName>
                                        </p:attrNameLst>
                                      </p:cBhvr>
                                      <p:to>
                                        <p:strVal val="visible"/>
                                      </p:to>
                                    </p:set>
                                    <p:animEffect transition="in" filter="fade">
                                      <p:cBhvr>
                                        <p:cTn id="95" dur="770" decel="100000"/>
                                        <p:tgtEl>
                                          <p:spTgt spid="178293"/>
                                        </p:tgtEl>
                                      </p:cBhvr>
                                    </p:animEffect>
                                    <p:animScale>
                                      <p:cBhvr>
                                        <p:cTn id="96" dur="770" decel="100000"/>
                                        <p:tgtEl>
                                          <p:spTgt spid="178293"/>
                                        </p:tgtEl>
                                      </p:cBhvr>
                                      <p:from x="10000" y="10000"/>
                                      <p:to x="200000" y="450000"/>
                                    </p:animScale>
                                    <p:animScale>
                                      <p:cBhvr>
                                        <p:cTn id="97" dur="1230" accel="100000" fill="hold">
                                          <p:stCondLst>
                                            <p:cond delay="770"/>
                                          </p:stCondLst>
                                        </p:cTn>
                                        <p:tgtEl>
                                          <p:spTgt spid="178293"/>
                                        </p:tgtEl>
                                      </p:cBhvr>
                                      <p:from x="200000" y="450000"/>
                                      <p:to x="100000" y="100000"/>
                                    </p:animScale>
                                    <p:set>
                                      <p:cBhvr>
                                        <p:cTn id="98" dur="770" fill="hold"/>
                                        <p:tgtEl>
                                          <p:spTgt spid="178293"/>
                                        </p:tgtEl>
                                        <p:attrNameLst>
                                          <p:attrName>ppt_x</p:attrName>
                                        </p:attrNameLst>
                                      </p:cBhvr>
                                      <p:to>
                                        <p:strVal val="(0.5)"/>
                                      </p:to>
                                    </p:set>
                                    <p:anim from="(0.5)" to="(#ppt_x)" calcmode="lin" valueType="num">
                                      <p:cBhvr>
                                        <p:cTn id="99" dur="1230" accel="100000" fill="hold">
                                          <p:stCondLst>
                                            <p:cond delay="770"/>
                                          </p:stCondLst>
                                        </p:cTn>
                                        <p:tgtEl>
                                          <p:spTgt spid="178293"/>
                                        </p:tgtEl>
                                        <p:attrNameLst>
                                          <p:attrName>ppt_x</p:attrName>
                                        </p:attrNameLst>
                                      </p:cBhvr>
                                    </p:anim>
                                    <p:set>
                                      <p:cBhvr>
                                        <p:cTn id="100" dur="770" fill="hold"/>
                                        <p:tgtEl>
                                          <p:spTgt spid="178293"/>
                                        </p:tgtEl>
                                        <p:attrNameLst>
                                          <p:attrName>ppt_y</p:attrName>
                                        </p:attrNameLst>
                                      </p:cBhvr>
                                      <p:to>
                                        <p:strVal val="(#ppt_y+0.4)"/>
                                      </p:to>
                                    </p:set>
                                    <p:anim from="(#ppt_y+0.4)" to="(#ppt_y)" calcmode="lin" valueType="num">
                                      <p:cBhvr>
                                        <p:cTn id="101" dur="1230" accel="100000" fill="hold">
                                          <p:stCondLst>
                                            <p:cond delay="770"/>
                                          </p:stCondLst>
                                        </p:cTn>
                                        <p:tgtEl>
                                          <p:spTgt spid="178293"/>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 presetClass="exit" presetSubtype="4" fill="hold" grpId="1" nodeType="clickEffect">
                                  <p:stCondLst>
                                    <p:cond delay="0"/>
                                  </p:stCondLst>
                                  <p:childTnLst>
                                    <p:anim calcmode="lin" valueType="num">
                                      <p:cBhvr additive="base">
                                        <p:cTn id="105" dur="500"/>
                                        <p:tgtEl>
                                          <p:spTgt spid="178293"/>
                                        </p:tgtEl>
                                        <p:attrNameLst>
                                          <p:attrName>ppt_x</p:attrName>
                                        </p:attrNameLst>
                                      </p:cBhvr>
                                      <p:tavLst>
                                        <p:tav tm="0">
                                          <p:val>
                                            <p:strVal val="ppt_x"/>
                                          </p:val>
                                        </p:tav>
                                        <p:tav tm="100000">
                                          <p:val>
                                            <p:strVal val="ppt_x"/>
                                          </p:val>
                                        </p:tav>
                                      </p:tavLst>
                                    </p:anim>
                                    <p:anim calcmode="lin" valueType="num">
                                      <p:cBhvr additive="base">
                                        <p:cTn id="106" dur="500"/>
                                        <p:tgtEl>
                                          <p:spTgt spid="178293"/>
                                        </p:tgtEl>
                                        <p:attrNameLst>
                                          <p:attrName>ppt_y</p:attrName>
                                        </p:attrNameLst>
                                      </p:cBhvr>
                                      <p:tavLst>
                                        <p:tav tm="0">
                                          <p:val>
                                            <p:strVal val="ppt_y"/>
                                          </p:val>
                                        </p:tav>
                                        <p:tav tm="100000">
                                          <p:val>
                                            <p:strVal val="1+ppt_h/2"/>
                                          </p:val>
                                        </p:tav>
                                      </p:tavLst>
                                    </p:anim>
                                    <p:set>
                                      <p:cBhvr>
                                        <p:cTn id="107" dur="1" fill="hold">
                                          <p:stCondLst>
                                            <p:cond delay="499"/>
                                          </p:stCondLst>
                                        </p:cTn>
                                        <p:tgtEl>
                                          <p:spTgt spid="178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83" grpId="0"/>
      <p:bldP spid="178284" grpId="0"/>
      <p:bldP spid="178285" grpId="0"/>
      <p:bldP spid="178286" grpId="0"/>
      <p:bldP spid="178287" grpId="0"/>
      <p:bldP spid="178289" grpId="0"/>
      <p:bldP spid="178289" grpId="1"/>
      <p:bldP spid="178290" grpId="0"/>
      <p:bldP spid="178290" grpId="1"/>
      <p:bldP spid="178291" grpId="0"/>
      <p:bldP spid="178291" grpId="1"/>
      <p:bldP spid="178292" grpId="0"/>
      <p:bldP spid="178292" grpId="1"/>
      <p:bldP spid="178293" grpId="0"/>
      <p:bldP spid="17829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p:nvPr/>
        </p:nvSpPr>
        <p:spPr>
          <a:xfrm>
            <a:off x="76200" y="1981200"/>
            <a:ext cx="3962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Mùa thu nay khác rồi</a:t>
            </a:r>
          </a:p>
        </p:txBody>
      </p:sp>
      <p:sp>
        <p:nvSpPr>
          <p:cNvPr id="13315" name="Rectangle 3"/>
          <p:cNvSpPr/>
          <p:nvPr/>
        </p:nvSpPr>
        <p:spPr>
          <a:xfrm>
            <a:off x="76200" y="2286000"/>
            <a:ext cx="5486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Tôi đứng vui nghe giữa núi đồi</a:t>
            </a:r>
          </a:p>
        </p:txBody>
      </p:sp>
      <p:sp>
        <p:nvSpPr>
          <p:cNvPr id="13316" name="Rectangle 4"/>
          <p:cNvSpPr/>
          <p:nvPr/>
        </p:nvSpPr>
        <p:spPr>
          <a:xfrm>
            <a:off x="76200" y="2590800"/>
            <a:ext cx="5029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Gió thổi rừng tre phấp phới</a:t>
            </a:r>
          </a:p>
        </p:txBody>
      </p:sp>
      <p:sp>
        <p:nvSpPr>
          <p:cNvPr id="13317" name="Rectangle 5"/>
          <p:cNvSpPr/>
          <p:nvPr/>
        </p:nvSpPr>
        <p:spPr>
          <a:xfrm>
            <a:off x="76200" y="2895600"/>
            <a:ext cx="51816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Trời thu thay áo mới</a:t>
            </a:r>
          </a:p>
        </p:txBody>
      </p:sp>
      <p:sp>
        <p:nvSpPr>
          <p:cNvPr id="13318" name="Rectangle 6"/>
          <p:cNvSpPr/>
          <p:nvPr/>
        </p:nvSpPr>
        <p:spPr>
          <a:xfrm>
            <a:off x="76200" y="32004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Trong biếc nói cười thiết tha.</a:t>
            </a:r>
          </a:p>
        </p:txBody>
      </p:sp>
      <p:sp>
        <p:nvSpPr>
          <p:cNvPr id="13319" name="Rectangle 7"/>
          <p:cNvSpPr/>
          <p:nvPr/>
        </p:nvSpPr>
        <p:spPr>
          <a:xfrm>
            <a:off x="457200" y="3886200"/>
            <a:ext cx="5791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Trời xanh đây là của chúng ta</a:t>
            </a:r>
          </a:p>
        </p:txBody>
      </p:sp>
      <p:sp>
        <p:nvSpPr>
          <p:cNvPr id="13320" name="Rectangle 8"/>
          <p:cNvSpPr/>
          <p:nvPr/>
        </p:nvSpPr>
        <p:spPr>
          <a:xfrm>
            <a:off x="457200" y="4191000"/>
            <a:ext cx="54102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Núi rừng đây là của chúng ta</a:t>
            </a:r>
          </a:p>
        </p:txBody>
      </p:sp>
      <p:sp>
        <p:nvSpPr>
          <p:cNvPr id="13321" name="Rectangle 9"/>
          <p:cNvSpPr/>
          <p:nvPr/>
        </p:nvSpPr>
        <p:spPr>
          <a:xfrm>
            <a:off x="457200" y="44958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cánh đồng thơm mát</a:t>
            </a:r>
          </a:p>
        </p:txBody>
      </p:sp>
      <p:sp>
        <p:nvSpPr>
          <p:cNvPr id="13322" name="Rectangle 10"/>
          <p:cNvSpPr/>
          <p:nvPr/>
        </p:nvSpPr>
        <p:spPr>
          <a:xfrm>
            <a:off x="457200" y="4800600"/>
            <a:ext cx="4953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ngả đường bát ngát</a:t>
            </a:r>
          </a:p>
        </p:txBody>
      </p:sp>
      <p:sp>
        <p:nvSpPr>
          <p:cNvPr id="13323" name="Rectangle 11"/>
          <p:cNvSpPr/>
          <p:nvPr/>
        </p:nvSpPr>
        <p:spPr>
          <a:xfrm>
            <a:off x="457200" y="5160963"/>
            <a:ext cx="58674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66"/>
                </a:solidFill>
                <a:latin typeface="Times New Roman" panose="02020603050405020304" pitchFamily="18" charset="0"/>
              </a:rPr>
              <a:t>	Những dòng sông đỏ nặng phù sa.</a:t>
            </a:r>
          </a:p>
        </p:txBody>
      </p:sp>
      <p:sp>
        <p:nvSpPr>
          <p:cNvPr id="315404" name="Rectangle 12"/>
          <p:cNvSpPr/>
          <p:nvPr/>
        </p:nvSpPr>
        <p:spPr>
          <a:xfrm>
            <a:off x="5257800" y="3276600"/>
            <a:ext cx="3124200" cy="457200"/>
          </a:xfrm>
          <a:prstGeom prst="rect">
            <a:avLst/>
          </a:prstGeom>
          <a:solidFill>
            <a:srgbClr val="B2B2B2"/>
          </a:solidFill>
          <a:ln w="38100" cap="flat" cmpd="sng">
            <a:solidFill>
              <a:schemeClr val="hlink"/>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800" b="1" dirty="0">
                <a:solidFill>
                  <a:srgbClr val="FF0000"/>
                </a:solidFill>
                <a:latin typeface="Times New Roman" panose="02020603050405020304" pitchFamily="18" charset="0"/>
              </a:rPr>
              <a:t>- giọng vui, tự hào</a:t>
            </a:r>
          </a:p>
        </p:txBody>
      </p:sp>
      <p:sp>
        <p:nvSpPr>
          <p:cNvPr id="315405" name="Line 13"/>
          <p:cNvSpPr/>
          <p:nvPr/>
        </p:nvSpPr>
        <p:spPr>
          <a:xfrm flipH="1">
            <a:off x="2189163" y="2133600"/>
            <a:ext cx="76200" cy="228600"/>
          </a:xfrm>
          <a:prstGeom prst="line">
            <a:avLst/>
          </a:prstGeom>
          <a:ln w="28575" cap="flat" cmpd="sng">
            <a:solidFill>
              <a:srgbClr val="FF0000"/>
            </a:solidFill>
            <a:prstDash val="solid"/>
            <a:headEnd type="none" w="med" len="med"/>
            <a:tailEnd type="none" w="med" len="med"/>
          </a:ln>
        </p:spPr>
      </p:sp>
      <p:sp>
        <p:nvSpPr>
          <p:cNvPr id="315406" name="Line 14"/>
          <p:cNvSpPr/>
          <p:nvPr/>
        </p:nvSpPr>
        <p:spPr>
          <a:xfrm flipH="1">
            <a:off x="2895600" y="2438400"/>
            <a:ext cx="76200" cy="228600"/>
          </a:xfrm>
          <a:prstGeom prst="line">
            <a:avLst/>
          </a:prstGeom>
          <a:ln w="28575" cap="flat" cmpd="sng">
            <a:solidFill>
              <a:srgbClr val="FF0000"/>
            </a:solidFill>
            <a:prstDash val="solid"/>
            <a:headEnd type="none" w="med" len="med"/>
            <a:tailEnd type="none" w="med" len="med"/>
          </a:ln>
        </p:spPr>
      </p:sp>
      <p:sp>
        <p:nvSpPr>
          <p:cNvPr id="315407" name="Line 15"/>
          <p:cNvSpPr/>
          <p:nvPr/>
        </p:nvSpPr>
        <p:spPr>
          <a:xfrm flipH="1">
            <a:off x="2743200" y="2743200"/>
            <a:ext cx="76200" cy="228600"/>
          </a:xfrm>
          <a:prstGeom prst="line">
            <a:avLst/>
          </a:prstGeom>
          <a:ln w="28575" cap="flat" cmpd="sng">
            <a:solidFill>
              <a:srgbClr val="FF0000"/>
            </a:solidFill>
            <a:prstDash val="solid"/>
            <a:headEnd type="none" w="med" len="med"/>
            <a:tailEnd type="none" w="med" len="med"/>
          </a:ln>
        </p:spPr>
      </p:sp>
      <p:sp>
        <p:nvSpPr>
          <p:cNvPr id="315408" name="Line 16"/>
          <p:cNvSpPr/>
          <p:nvPr/>
        </p:nvSpPr>
        <p:spPr>
          <a:xfrm flipH="1">
            <a:off x="1620838" y="3048000"/>
            <a:ext cx="76200" cy="228600"/>
          </a:xfrm>
          <a:prstGeom prst="line">
            <a:avLst/>
          </a:prstGeom>
          <a:ln w="28575" cap="flat" cmpd="sng">
            <a:solidFill>
              <a:srgbClr val="FF0000"/>
            </a:solidFill>
            <a:prstDash val="solid"/>
            <a:headEnd type="none" w="med" len="med"/>
            <a:tailEnd type="none" w="med" len="med"/>
          </a:ln>
        </p:spPr>
      </p:sp>
      <p:sp>
        <p:nvSpPr>
          <p:cNvPr id="315409" name="Line 17"/>
          <p:cNvSpPr/>
          <p:nvPr/>
        </p:nvSpPr>
        <p:spPr>
          <a:xfrm flipH="1">
            <a:off x="1931988" y="3352800"/>
            <a:ext cx="76200" cy="228600"/>
          </a:xfrm>
          <a:prstGeom prst="line">
            <a:avLst/>
          </a:prstGeom>
          <a:ln w="28575" cap="flat" cmpd="sng">
            <a:solidFill>
              <a:srgbClr val="FF0000"/>
            </a:solidFill>
            <a:prstDash val="solid"/>
            <a:headEnd type="none" w="med" len="med"/>
            <a:tailEnd type="none" w="med" len="med"/>
          </a:ln>
        </p:spPr>
      </p:sp>
      <p:sp>
        <p:nvSpPr>
          <p:cNvPr id="315410" name="Line 18"/>
          <p:cNvSpPr/>
          <p:nvPr/>
        </p:nvSpPr>
        <p:spPr>
          <a:xfrm flipH="1">
            <a:off x="2743200" y="4038600"/>
            <a:ext cx="76200" cy="228600"/>
          </a:xfrm>
          <a:prstGeom prst="line">
            <a:avLst/>
          </a:prstGeom>
          <a:ln w="28575" cap="flat" cmpd="sng">
            <a:solidFill>
              <a:srgbClr val="FF0000"/>
            </a:solidFill>
            <a:prstDash val="solid"/>
            <a:headEnd type="none" w="med" len="med"/>
            <a:tailEnd type="none" w="med" len="med"/>
          </a:ln>
        </p:spPr>
      </p:sp>
      <p:sp>
        <p:nvSpPr>
          <p:cNvPr id="315411" name="Line 19"/>
          <p:cNvSpPr/>
          <p:nvPr/>
        </p:nvSpPr>
        <p:spPr>
          <a:xfrm flipH="1">
            <a:off x="2625725" y="4329113"/>
            <a:ext cx="76200" cy="228600"/>
          </a:xfrm>
          <a:prstGeom prst="line">
            <a:avLst/>
          </a:prstGeom>
          <a:ln w="28575" cap="flat" cmpd="sng">
            <a:solidFill>
              <a:srgbClr val="FF0000"/>
            </a:solidFill>
            <a:prstDash val="solid"/>
            <a:headEnd type="none" w="med" len="med"/>
            <a:tailEnd type="none" w="med" len="med"/>
          </a:ln>
        </p:spPr>
      </p:sp>
      <p:sp>
        <p:nvSpPr>
          <p:cNvPr id="315412" name="Line 20"/>
          <p:cNvSpPr/>
          <p:nvPr/>
        </p:nvSpPr>
        <p:spPr>
          <a:xfrm flipH="1">
            <a:off x="3221038" y="4648200"/>
            <a:ext cx="76200" cy="228600"/>
          </a:xfrm>
          <a:prstGeom prst="line">
            <a:avLst/>
          </a:prstGeom>
          <a:ln w="28575" cap="flat" cmpd="sng">
            <a:solidFill>
              <a:srgbClr val="FF0000"/>
            </a:solidFill>
            <a:prstDash val="solid"/>
            <a:headEnd type="none" w="med" len="med"/>
            <a:tailEnd type="none" w="med" len="med"/>
          </a:ln>
        </p:spPr>
      </p:sp>
      <p:sp>
        <p:nvSpPr>
          <p:cNvPr id="315413" name="Line 21"/>
          <p:cNvSpPr/>
          <p:nvPr/>
        </p:nvSpPr>
        <p:spPr>
          <a:xfrm flipH="1">
            <a:off x="3262313" y="4953000"/>
            <a:ext cx="76200" cy="228600"/>
          </a:xfrm>
          <a:prstGeom prst="line">
            <a:avLst/>
          </a:prstGeom>
          <a:ln w="28575" cap="flat" cmpd="sng">
            <a:solidFill>
              <a:srgbClr val="FF0000"/>
            </a:solidFill>
            <a:prstDash val="solid"/>
            <a:headEnd type="none" w="med" len="med"/>
            <a:tailEnd type="none" w="med" len="med"/>
          </a:ln>
        </p:spPr>
      </p:sp>
      <p:sp>
        <p:nvSpPr>
          <p:cNvPr id="315414" name="Line 22"/>
          <p:cNvSpPr/>
          <p:nvPr/>
        </p:nvSpPr>
        <p:spPr>
          <a:xfrm flipH="1">
            <a:off x="3206750" y="5334000"/>
            <a:ext cx="76200" cy="228600"/>
          </a:xfrm>
          <a:prstGeom prst="line">
            <a:avLst/>
          </a:prstGeom>
          <a:ln w="28575" cap="flat" cmpd="sng">
            <a:solidFill>
              <a:srgbClr val="FF0000"/>
            </a:solidFill>
            <a:prstDash val="solid"/>
            <a:headEnd type="none" w="med" len="med"/>
            <a:tailEnd type="none" w="med" len="med"/>
          </a:ln>
        </p:spPr>
      </p:sp>
      <p:sp>
        <p:nvSpPr>
          <p:cNvPr id="315415" name="Line 23"/>
          <p:cNvSpPr/>
          <p:nvPr/>
        </p:nvSpPr>
        <p:spPr>
          <a:xfrm>
            <a:off x="2230438" y="2362200"/>
            <a:ext cx="1143000" cy="0"/>
          </a:xfrm>
          <a:prstGeom prst="line">
            <a:avLst/>
          </a:prstGeom>
          <a:ln w="28575" cap="flat" cmpd="sng">
            <a:solidFill>
              <a:srgbClr val="FF3300"/>
            </a:solidFill>
            <a:prstDash val="solid"/>
            <a:headEnd type="none" w="med" len="med"/>
            <a:tailEnd type="none" w="med" len="med"/>
          </a:ln>
        </p:spPr>
      </p:sp>
      <p:sp>
        <p:nvSpPr>
          <p:cNvPr id="315416" name="Line 24"/>
          <p:cNvSpPr/>
          <p:nvPr/>
        </p:nvSpPr>
        <p:spPr>
          <a:xfrm>
            <a:off x="2230438" y="2667000"/>
            <a:ext cx="685800" cy="0"/>
          </a:xfrm>
          <a:prstGeom prst="line">
            <a:avLst/>
          </a:prstGeom>
          <a:ln w="12700" cap="flat" cmpd="sng">
            <a:solidFill>
              <a:srgbClr val="FF3300"/>
            </a:solidFill>
            <a:prstDash val="solid"/>
            <a:headEnd type="none" w="med" len="med"/>
            <a:tailEnd type="none" w="med" len="med"/>
          </a:ln>
        </p:spPr>
      </p:sp>
      <p:sp>
        <p:nvSpPr>
          <p:cNvPr id="315417" name="Line 25"/>
          <p:cNvSpPr/>
          <p:nvPr/>
        </p:nvSpPr>
        <p:spPr>
          <a:xfrm>
            <a:off x="2819400" y="2971800"/>
            <a:ext cx="1295400" cy="0"/>
          </a:xfrm>
          <a:prstGeom prst="line">
            <a:avLst/>
          </a:prstGeom>
          <a:ln w="28575" cap="flat" cmpd="sng">
            <a:solidFill>
              <a:srgbClr val="FF3300"/>
            </a:solidFill>
            <a:prstDash val="solid"/>
            <a:headEnd type="none" w="med" len="med"/>
            <a:tailEnd type="none" w="med" len="med"/>
          </a:ln>
        </p:spPr>
      </p:sp>
      <p:sp>
        <p:nvSpPr>
          <p:cNvPr id="315418" name="Line 26"/>
          <p:cNvSpPr/>
          <p:nvPr/>
        </p:nvSpPr>
        <p:spPr>
          <a:xfrm>
            <a:off x="1676400" y="3276600"/>
            <a:ext cx="1600200" cy="0"/>
          </a:xfrm>
          <a:prstGeom prst="line">
            <a:avLst/>
          </a:prstGeom>
          <a:ln w="28575" cap="flat" cmpd="sng">
            <a:solidFill>
              <a:srgbClr val="FF3300"/>
            </a:solidFill>
            <a:prstDash val="solid"/>
            <a:headEnd type="none" w="med" len="med"/>
            <a:tailEnd type="none" w="med" len="med"/>
          </a:ln>
        </p:spPr>
      </p:sp>
      <p:sp>
        <p:nvSpPr>
          <p:cNvPr id="315419" name="Line 27"/>
          <p:cNvSpPr/>
          <p:nvPr/>
        </p:nvSpPr>
        <p:spPr>
          <a:xfrm>
            <a:off x="3165475" y="3581400"/>
            <a:ext cx="1066800" cy="0"/>
          </a:xfrm>
          <a:prstGeom prst="line">
            <a:avLst/>
          </a:prstGeom>
          <a:ln w="28575" cap="flat" cmpd="sng">
            <a:solidFill>
              <a:srgbClr val="FF3300"/>
            </a:solidFill>
            <a:prstDash val="solid"/>
            <a:headEnd type="none" w="med" len="med"/>
            <a:tailEnd type="none" w="med" len="med"/>
          </a:ln>
        </p:spPr>
      </p:sp>
      <p:sp>
        <p:nvSpPr>
          <p:cNvPr id="315420" name="Line 28"/>
          <p:cNvSpPr/>
          <p:nvPr/>
        </p:nvSpPr>
        <p:spPr>
          <a:xfrm>
            <a:off x="2209800" y="4267200"/>
            <a:ext cx="533400" cy="0"/>
          </a:xfrm>
          <a:prstGeom prst="line">
            <a:avLst/>
          </a:prstGeom>
          <a:ln w="28575" cap="flat" cmpd="sng">
            <a:solidFill>
              <a:srgbClr val="FF3300"/>
            </a:solidFill>
            <a:prstDash val="solid"/>
            <a:headEnd type="none" w="med" len="med"/>
            <a:tailEnd type="none" w="med" len="med"/>
          </a:ln>
        </p:spPr>
      </p:sp>
      <p:sp>
        <p:nvSpPr>
          <p:cNvPr id="315421" name="Line 29"/>
          <p:cNvSpPr/>
          <p:nvPr/>
        </p:nvSpPr>
        <p:spPr>
          <a:xfrm>
            <a:off x="2154238" y="4572000"/>
            <a:ext cx="457200" cy="0"/>
          </a:xfrm>
          <a:prstGeom prst="line">
            <a:avLst/>
          </a:prstGeom>
          <a:ln w="28575" cap="flat" cmpd="sng">
            <a:solidFill>
              <a:srgbClr val="FF3300"/>
            </a:solidFill>
            <a:prstDash val="solid"/>
            <a:headEnd type="none" w="med" len="med"/>
            <a:tailEnd type="none" w="med" len="med"/>
          </a:ln>
        </p:spPr>
      </p:sp>
      <p:sp>
        <p:nvSpPr>
          <p:cNvPr id="315422" name="Line 30"/>
          <p:cNvSpPr/>
          <p:nvPr/>
        </p:nvSpPr>
        <p:spPr>
          <a:xfrm>
            <a:off x="3657600" y="4267200"/>
            <a:ext cx="1143000" cy="0"/>
          </a:xfrm>
          <a:prstGeom prst="line">
            <a:avLst/>
          </a:prstGeom>
          <a:ln w="28575" cap="flat" cmpd="sng">
            <a:solidFill>
              <a:srgbClr val="FF3300"/>
            </a:solidFill>
            <a:prstDash val="solid"/>
            <a:headEnd type="none" w="med" len="med"/>
            <a:tailEnd type="none" w="med" len="med"/>
          </a:ln>
        </p:spPr>
      </p:sp>
      <p:sp>
        <p:nvSpPr>
          <p:cNvPr id="315423" name="Line 31"/>
          <p:cNvSpPr/>
          <p:nvPr/>
        </p:nvSpPr>
        <p:spPr>
          <a:xfrm>
            <a:off x="3581400" y="4572000"/>
            <a:ext cx="1143000" cy="0"/>
          </a:xfrm>
          <a:prstGeom prst="line">
            <a:avLst/>
          </a:prstGeom>
          <a:ln w="28575" cap="flat" cmpd="sng">
            <a:solidFill>
              <a:srgbClr val="FF3300"/>
            </a:solidFill>
            <a:prstDash val="solid"/>
            <a:headEnd type="none" w="med" len="med"/>
            <a:tailEnd type="none" w="med" len="med"/>
          </a:ln>
        </p:spPr>
      </p:sp>
      <p:sp>
        <p:nvSpPr>
          <p:cNvPr id="315424" name="Line 32"/>
          <p:cNvSpPr/>
          <p:nvPr/>
        </p:nvSpPr>
        <p:spPr>
          <a:xfrm>
            <a:off x="3338513" y="4876800"/>
            <a:ext cx="1171575" cy="0"/>
          </a:xfrm>
          <a:prstGeom prst="line">
            <a:avLst/>
          </a:prstGeom>
          <a:ln w="28575" cap="flat" cmpd="sng">
            <a:solidFill>
              <a:srgbClr val="FF3300"/>
            </a:solidFill>
            <a:prstDash val="solid"/>
            <a:headEnd type="none" w="med" len="med"/>
            <a:tailEnd type="none" w="med" len="med"/>
          </a:ln>
        </p:spPr>
      </p:sp>
      <p:sp>
        <p:nvSpPr>
          <p:cNvPr id="315425" name="Line 33"/>
          <p:cNvSpPr/>
          <p:nvPr/>
        </p:nvSpPr>
        <p:spPr>
          <a:xfrm>
            <a:off x="3352800" y="5181600"/>
            <a:ext cx="1066800" cy="0"/>
          </a:xfrm>
          <a:prstGeom prst="line">
            <a:avLst/>
          </a:prstGeom>
          <a:ln w="28575" cap="flat" cmpd="sng">
            <a:solidFill>
              <a:srgbClr val="FF3300"/>
            </a:solidFill>
            <a:prstDash val="solid"/>
            <a:headEnd type="none" w="med" len="med"/>
            <a:tailEnd type="none" w="med" len="med"/>
          </a:ln>
        </p:spPr>
      </p:sp>
      <p:sp>
        <p:nvSpPr>
          <p:cNvPr id="315426" name="Line 34"/>
          <p:cNvSpPr/>
          <p:nvPr/>
        </p:nvSpPr>
        <p:spPr>
          <a:xfrm>
            <a:off x="3255963" y="5562600"/>
            <a:ext cx="1066800" cy="0"/>
          </a:xfrm>
          <a:prstGeom prst="line">
            <a:avLst/>
          </a:prstGeom>
          <a:ln w="28575" cap="flat" cmpd="sng">
            <a:solidFill>
              <a:srgbClr val="FF3300"/>
            </a:solidFill>
            <a:prstDash val="solid"/>
            <a:headEnd type="none" w="med" len="med"/>
            <a:tailEnd type="none" w="med" len="med"/>
          </a:ln>
        </p:spPr>
      </p:sp>
      <p:sp>
        <p:nvSpPr>
          <p:cNvPr id="13347" name="Rectangle 6"/>
          <p:cNvSpPr/>
          <p:nvPr/>
        </p:nvSpPr>
        <p:spPr>
          <a:xfrm>
            <a:off x="1931988" y="685800"/>
            <a:ext cx="4926012"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nước</a:t>
            </a:r>
          </a:p>
        </p:txBody>
      </p:sp>
      <p:sp>
        <p:nvSpPr>
          <p:cNvPr id="13348"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5404"/>
                                        </p:tgtEl>
                                        <p:attrNameLst>
                                          <p:attrName>style.visibility</p:attrName>
                                        </p:attrNameLst>
                                      </p:cBhvr>
                                      <p:to>
                                        <p:strVal val="visible"/>
                                      </p:to>
                                    </p:set>
                                    <p:animEffect transition="in" filter="box(in)">
                                      <p:cBhvr>
                                        <p:cTn id="7" dur="500"/>
                                        <p:tgtEl>
                                          <p:spTgt spid="31540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15405"/>
                                        </p:tgtEl>
                                        <p:attrNameLst>
                                          <p:attrName>style.visibility</p:attrName>
                                        </p:attrNameLst>
                                      </p:cBhvr>
                                      <p:to>
                                        <p:strVal val="visible"/>
                                      </p:to>
                                    </p:set>
                                    <p:animEffect transition="in" filter="fade">
                                      <p:cBhvr>
                                        <p:cTn id="12" dur="192" decel="100000"/>
                                        <p:tgtEl>
                                          <p:spTgt spid="315405"/>
                                        </p:tgtEl>
                                      </p:cBhvr>
                                    </p:animEffect>
                                    <p:animScale>
                                      <p:cBhvr>
                                        <p:cTn id="13" dur="192" decel="100000"/>
                                        <p:tgtEl>
                                          <p:spTgt spid="315405"/>
                                        </p:tgtEl>
                                      </p:cBhvr>
                                      <p:from x="10000" y="10000"/>
                                      <p:to x="200000" y="450000"/>
                                    </p:animScale>
                                    <p:animScale>
                                      <p:cBhvr>
                                        <p:cTn id="14" dur="308" accel="100000" fill="hold">
                                          <p:stCondLst>
                                            <p:cond delay="192"/>
                                          </p:stCondLst>
                                        </p:cTn>
                                        <p:tgtEl>
                                          <p:spTgt spid="315405"/>
                                        </p:tgtEl>
                                      </p:cBhvr>
                                      <p:from x="200000" y="450000"/>
                                      <p:to x="100000" y="100000"/>
                                    </p:animScale>
                                    <p:set>
                                      <p:cBhvr>
                                        <p:cTn id="15" dur="192" fill="hold"/>
                                        <p:tgtEl>
                                          <p:spTgt spid="315405"/>
                                        </p:tgtEl>
                                        <p:attrNameLst>
                                          <p:attrName>ppt_x</p:attrName>
                                        </p:attrNameLst>
                                      </p:cBhvr>
                                      <p:to>
                                        <p:strVal val="(0.5)"/>
                                      </p:to>
                                    </p:set>
                                    <p:anim from="(0.5)" to="(#ppt_x)" calcmode="lin" valueType="num">
                                      <p:cBhvr>
                                        <p:cTn id="16" dur="308" accel="100000" fill="hold">
                                          <p:stCondLst>
                                            <p:cond delay="192"/>
                                          </p:stCondLst>
                                        </p:cTn>
                                        <p:tgtEl>
                                          <p:spTgt spid="315405"/>
                                        </p:tgtEl>
                                        <p:attrNameLst>
                                          <p:attrName>ppt_x</p:attrName>
                                        </p:attrNameLst>
                                      </p:cBhvr>
                                    </p:anim>
                                    <p:set>
                                      <p:cBhvr>
                                        <p:cTn id="17" dur="192" fill="hold"/>
                                        <p:tgtEl>
                                          <p:spTgt spid="315405"/>
                                        </p:tgtEl>
                                        <p:attrNameLst>
                                          <p:attrName>ppt_y</p:attrName>
                                        </p:attrNameLst>
                                      </p:cBhvr>
                                      <p:to>
                                        <p:strVal val="(#ppt_y+0.4)"/>
                                      </p:to>
                                    </p:set>
                                    <p:anim from="(#ppt_y+0.4)" to="(#ppt_y)" calcmode="lin" valueType="num">
                                      <p:cBhvr>
                                        <p:cTn id="18" dur="308" accel="100000" fill="hold">
                                          <p:stCondLst>
                                            <p:cond delay="192"/>
                                          </p:stCondLst>
                                        </p:cTn>
                                        <p:tgtEl>
                                          <p:spTgt spid="315405"/>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315406"/>
                                        </p:tgtEl>
                                        <p:attrNameLst>
                                          <p:attrName>style.visibility</p:attrName>
                                        </p:attrNameLst>
                                      </p:cBhvr>
                                      <p:to>
                                        <p:strVal val="visible"/>
                                      </p:to>
                                    </p:set>
                                    <p:animEffect transition="in" filter="fade">
                                      <p:cBhvr>
                                        <p:cTn id="23" dur="192" decel="100000"/>
                                        <p:tgtEl>
                                          <p:spTgt spid="315406"/>
                                        </p:tgtEl>
                                      </p:cBhvr>
                                    </p:animEffect>
                                    <p:animScale>
                                      <p:cBhvr>
                                        <p:cTn id="24" dur="192" decel="100000"/>
                                        <p:tgtEl>
                                          <p:spTgt spid="315406"/>
                                        </p:tgtEl>
                                      </p:cBhvr>
                                      <p:from x="10000" y="10000"/>
                                      <p:to x="200000" y="450000"/>
                                    </p:animScale>
                                    <p:animScale>
                                      <p:cBhvr>
                                        <p:cTn id="25" dur="308" accel="100000" fill="hold">
                                          <p:stCondLst>
                                            <p:cond delay="192"/>
                                          </p:stCondLst>
                                        </p:cTn>
                                        <p:tgtEl>
                                          <p:spTgt spid="315406"/>
                                        </p:tgtEl>
                                      </p:cBhvr>
                                      <p:from x="200000" y="450000"/>
                                      <p:to x="100000" y="100000"/>
                                    </p:animScale>
                                    <p:set>
                                      <p:cBhvr>
                                        <p:cTn id="26" dur="192" fill="hold"/>
                                        <p:tgtEl>
                                          <p:spTgt spid="315406"/>
                                        </p:tgtEl>
                                        <p:attrNameLst>
                                          <p:attrName>ppt_x</p:attrName>
                                        </p:attrNameLst>
                                      </p:cBhvr>
                                      <p:to>
                                        <p:strVal val="(0.5)"/>
                                      </p:to>
                                    </p:set>
                                    <p:anim from="(0.5)" to="(#ppt_x)" calcmode="lin" valueType="num">
                                      <p:cBhvr>
                                        <p:cTn id="27" dur="308" accel="100000" fill="hold">
                                          <p:stCondLst>
                                            <p:cond delay="192"/>
                                          </p:stCondLst>
                                        </p:cTn>
                                        <p:tgtEl>
                                          <p:spTgt spid="315406"/>
                                        </p:tgtEl>
                                        <p:attrNameLst>
                                          <p:attrName>ppt_x</p:attrName>
                                        </p:attrNameLst>
                                      </p:cBhvr>
                                    </p:anim>
                                    <p:set>
                                      <p:cBhvr>
                                        <p:cTn id="28" dur="192" fill="hold"/>
                                        <p:tgtEl>
                                          <p:spTgt spid="315406"/>
                                        </p:tgtEl>
                                        <p:attrNameLst>
                                          <p:attrName>ppt_y</p:attrName>
                                        </p:attrNameLst>
                                      </p:cBhvr>
                                      <p:to>
                                        <p:strVal val="(#ppt_y+0.4)"/>
                                      </p:to>
                                    </p:set>
                                    <p:anim from="(#ppt_y+0.4)" to="(#ppt_y)" calcmode="lin" valueType="num">
                                      <p:cBhvr>
                                        <p:cTn id="29" dur="308" accel="100000" fill="hold">
                                          <p:stCondLst>
                                            <p:cond delay="192"/>
                                          </p:stCondLst>
                                        </p:cTn>
                                        <p:tgtEl>
                                          <p:spTgt spid="315406"/>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315407"/>
                                        </p:tgtEl>
                                        <p:attrNameLst>
                                          <p:attrName>style.visibility</p:attrName>
                                        </p:attrNameLst>
                                      </p:cBhvr>
                                      <p:to>
                                        <p:strVal val="visible"/>
                                      </p:to>
                                    </p:set>
                                    <p:animEffect transition="in" filter="fade">
                                      <p:cBhvr>
                                        <p:cTn id="34" dur="192" decel="100000"/>
                                        <p:tgtEl>
                                          <p:spTgt spid="315407"/>
                                        </p:tgtEl>
                                      </p:cBhvr>
                                    </p:animEffect>
                                    <p:animScale>
                                      <p:cBhvr>
                                        <p:cTn id="35" dur="192" decel="100000"/>
                                        <p:tgtEl>
                                          <p:spTgt spid="315407"/>
                                        </p:tgtEl>
                                      </p:cBhvr>
                                      <p:from x="10000" y="10000"/>
                                      <p:to x="200000" y="450000"/>
                                    </p:animScale>
                                    <p:animScale>
                                      <p:cBhvr>
                                        <p:cTn id="36" dur="308" accel="100000" fill="hold">
                                          <p:stCondLst>
                                            <p:cond delay="192"/>
                                          </p:stCondLst>
                                        </p:cTn>
                                        <p:tgtEl>
                                          <p:spTgt spid="315407"/>
                                        </p:tgtEl>
                                      </p:cBhvr>
                                      <p:from x="200000" y="450000"/>
                                      <p:to x="100000" y="100000"/>
                                    </p:animScale>
                                    <p:set>
                                      <p:cBhvr>
                                        <p:cTn id="37" dur="192" fill="hold"/>
                                        <p:tgtEl>
                                          <p:spTgt spid="315407"/>
                                        </p:tgtEl>
                                        <p:attrNameLst>
                                          <p:attrName>ppt_x</p:attrName>
                                        </p:attrNameLst>
                                      </p:cBhvr>
                                      <p:to>
                                        <p:strVal val="(0.5)"/>
                                      </p:to>
                                    </p:set>
                                    <p:anim from="(0.5)" to="(#ppt_x)" calcmode="lin" valueType="num">
                                      <p:cBhvr>
                                        <p:cTn id="38" dur="308" accel="100000" fill="hold">
                                          <p:stCondLst>
                                            <p:cond delay="192"/>
                                          </p:stCondLst>
                                        </p:cTn>
                                        <p:tgtEl>
                                          <p:spTgt spid="315407"/>
                                        </p:tgtEl>
                                        <p:attrNameLst>
                                          <p:attrName>ppt_x</p:attrName>
                                        </p:attrNameLst>
                                      </p:cBhvr>
                                    </p:anim>
                                    <p:set>
                                      <p:cBhvr>
                                        <p:cTn id="39" dur="192" fill="hold"/>
                                        <p:tgtEl>
                                          <p:spTgt spid="315407"/>
                                        </p:tgtEl>
                                        <p:attrNameLst>
                                          <p:attrName>ppt_y</p:attrName>
                                        </p:attrNameLst>
                                      </p:cBhvr>
                                      <p:to>
                                        <p:strVal val="(#ppt_y+0.4)"/>
                                      </p:to>
                                    </p:set>
                                    <p:anim from="(#ppt_y+0.4)" to="(#ppt_y)" calcmode="lin" valueType="num">
                                      <p:cBhvr>
                                        <p:cTn id="40" dur="308" accel="100000" fill="hold">
                                          <p:stCondLst>
                                            <p:cond delay="192"/>
                                          </p:stCondLst>
                                        </p:cTn>
                                        <p:tgtEl>
                                          <p:spTgt spid="315407"/>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315408"/>
                                        </p:tgtEl>
                                        <p:attrNameLst>
                                          <p:attrName>style.visibility</p:attrName>
                                        </p:attrNameLst>
                                      </p:cBhvr>
                                      <p:to>
                                        <p:strVal val="visible"/>
                                      </p:to>
                                    </p:set>
                                    <p:animEffect transition="in" filter="fade">
                                      <p:cBhvr>
                                        <p:cTn id="45" dur="192" decel="100000"/>
                                        <p:tgtEl>
                                          <p:spTgt spid="315408"/>
                                        </p:tgtEl>
                                      </p:cBhvr>
                                    </p:animEffect>
                                    <p:animScale>
                                      <p:cBhvr>
                                        <p:cTn id="46" dur="192" decel="100000"/>
                                        <p:tgtEl>
                                          <p:spTgt spid="315408"/>
                                        </p:tgtEl>
                                      </p:cBhvr>
                                      <p:from x="10000" y="10000"/>
                                      <p:to x="200000" y="450000"/>
                                    </p:animScale>
                                    <p:animScale>
                                      <p:cBhvr>
                                        <p:cTn id="47" dur="308" accel="100000" fill="hold">
                                          <p:stCondLst>
                                            <p:cond delay="192"/>
                                          </p:stCondLst>
                                        </p:cTn>
                                        <p:tgtEl>
                                          <p:spTgt spid="315408"/>
                                        </p:tgtEl>
                                      </p:cBhvr>
                                      <p:from x="200000" y="450000"/>
                                      <p:to x="100000" y="100000"/>
                                    </p:animScale>
                                    <p:set>
                                      <p:cBhvr>
                                        <p:cTn id="48" dur="192" fill="hold"/>
                                        <p:tgtEl>
                                          <p:spTgt spid="315408"/>
                                        </p:tgtEl>
                                        <p:attrNameLst>
                                          <p:attrName>ppt_x</p:attrName>
                                        </p:attrNameLst>
                                      </p:cBhvr>
                                      <p:to>
                                        <p:strVal val="(0.5)"/>
                                      </p:to>
                                    </p:set>
                                    <p:anim from="(0.5)" to="(#ppt_x)" calcmode="lin" valueType="num">
                                      <p:cBhvr>
                                        <p:cTn id="49" dur="308" accel="100000" fill="hold">
                                          <p:stCondLst>
                                            <p:cond delay="192"/>
                                          </p:stCondLst>
                                        </p:cTn>
                                        <p:tgtEl>
                                          <p:spTgt spid="315408"/>
                                        </p:tgtEl>
                                        <p:attrNameLst>
                                          <p:attrName>ppt_x</p:attrName>
                                        </p:attrNameLst>
                                      </p:cBhvr>
                                    </p:anim>
                                    <p:set>
                                      <p:cBhvr>
                                        <p:cTn id="50" dur="192" fill="hold"/>
                                        <p:tgtEl>
                                          <p:spTgt spid="315408"/>
                                        </p:tgtEl>
                                        <p:attrNameLst>
                                          <p:attrName>ppt_y</p:attrName>
                                        </p:attrNameLst>
                                      </p:cBhvr>
                                      <p:to>
                                        <p:strVal val="(#ppt_y+0.4)"/>
                                      </p:to>
                                    </p:set>
                                    <p:anim from="(#ppt_y+0.4)" to="(#ppt_y)" calcmode="lin" valueType="num">
                                      <p:cBhvr>
                                        <p:cTn id="51" dur="308" accel="100000" fill="hold">
                                          <p:stCondLst>
                                            <p:cond delay="192"/>
                                          </p:stCondLst>
                                        </p:cTn>
                                        <p:tgtEl>
                                          <p:spTgt spid="315408"/>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nodeType="clickEffect">
                                  <p:stCondLst>
                                    <p:cond delay="0"/>
                                  </p:stCondLst>
                                  <p:childTnLst>
                                    <p:set>
                                      <p:cBhvr>
                                        <p:cTn id="55" dur="1" fill="hold">
                                          <p:stCondLst>
                                            <p:cond delay="0"/>
                                          </p:stCondLst>
                                        </p:cTn>
                                        <p:tgtEl>
                                          <p:spTgt spid="315409"/>
                                        </p:tgtEl>
                                        <p:attrNameLst>
                                          <p:attrName>style.visibility</p:attrName>
                                        </p:attrNameLst>
                                      </p:cBhvr>
                                      <p:to>
                                        <p:strVal val="visible"/>
                                      </p:to>
                                    </p:set>
                                    <p:animEffect transition="in" filter="fade">
                                      <p:cBhvr>
                                        <p:cTn id="56" dur="192" decel="100000"/>
                                        <p:tgtEl>
                                          <p:spTgt spid="315409"/>
                                        </p:tgtEl>
                                      </p:cBhvr>
                                    </p:animEffect>
                                    <p:animScale>
                                      <p:cBhvr>
                                        <p:cTn id="57" dur="192" decel="100000"/>
                                        <p:tgtEl>
                                          <p:spTgt spid="315409"/>
                                        </p:tgtEl>
                                      </p:cBhvr>
                                      <p:from x="10000" y="10000"/>
                                      <p:to x="200000" y="450000"/>
                                    </p:animScale>
                                    <p:animScale>
                                      <p:cBhvr>
                                        <p:cTn id="58" dur="308" accel="100000" fill="hold">
                                          <p:stCondLst>
                                            <p:cond delay="192"/>
                                          </p:stCondLst>
                                        </p:cTn>
                                        <p:tgtEl>
                                          <p:spTgt spid="315409"/>
                                        </p:tgtEl>
                                      </p:cBhvr>
                                      <p:from x="200000" y="450000"/>
                                      <p:to x="100000" y="100000"/>
                                    </p:animScale>
                                    <p:set>
                                      <p:cBhvr>
                                        <p:cTn id="59" dur="192" fill="hold"/>
                                        <p:tgtEl>
                                          <p:spTgt spid="315409"/>
                                        </p:tgtEl>
                                        <p:attrNameLst>
                                          <p:attrName>ppt_x</p:attrName>
                                        </p:attrNameLst>
                                      </p:cBhvr>
                                      <p:to>
                                        <p:strVal val="(0.5)"/>
                                      </p:to>
                                    </p:set>
                                    <p:anim from="(0.5)" to="(#ppt_x)" calcmode="lin" valueType="num">
                                      <p:cBhvr>
                                        <p:cTn id="60" dur="308" accel="100000" fill="hold">
                                          <p:stCondLst>
                                            <p:cond delay="192"/>
                                          </p:stCondLst>
                                        </p:cTn>
                                        <p:tgtEl>
                                          <p:spTgt spid="315409"/>
                                        </p:tgtEl>
                                        <p:attrNameLst>
                                          <p:attrName>ppt_x</p:attrName>
                                        </p:attrNameLst>
                                      </p:cBhvr>
                                    </p:anim>
                                    <p:set>
                                      <p:cBhvr>
                                        <p:cTn id="61" dur="192" fill="hold"/>
                                        <p:tgtEl>
                                          <p:spTgt spid="315409"/>
                                        </p:tgtEl>
                                        <p:attrNameLst>
                                          <p:attrName>ppt_y</p:attrName>
                                        </p:attrNameLst>
                                      </p:cBhvr>
                                      <p:to>
                                        <p:strVal val="(#ppt_y+0.4)"/>
                                      </p:to>
                                    </p:set>
                                    <p:anim from="(#ppt_y+0.4)" to="(#ppt_y)" calcmode="lin" valueType="num">
                                      <p:cBhvr>
                                        <p:cTn id="62" dur="308" accel="100000" fill="hold">
                                          <p:stCondLst>
                                            <p:cond delay="192"/>
                                          </p:stCondLst>
                                        </p:cTn>
                                        <p:tgtEl>
                                          <p:spTgt spid="315409"/>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childTnLst>
                                    <p:set>
                                      <p:cBhvr>
                                        <p:cTn id="66" dur="1" fill="hold">
                                          <p:stCondLst>
                                            <p:cond delay="0"/>
                                          </p:stCondLst>
                                        </p:cTn>
                                        <p:tgtEl>
                                          <p:spTgt spid="315410"/>
                                        </p:tgtEl>
                                        <p:attrNameLst>
                                          <p:attrName>style.visibility</p:attrName>
                                        </p:attrNameLst>
                                      </p:cBhvr>
                                      <p:to>
                                        <p:strVal val="visible"/>
                                      </p:to>
                                    </p:set>
                                    <p:animEffect transition="in" filter="fade">
                                      <p:cBhvr>
                                        <p:cTn id="67" dur="192" decel="100000"/>
                                        <p:tgtEl>
                                          <p:spTgt spid="315410"/>
                                        </p:tgtEl>
                                      </p:cBhvr>
                                    </p:animEffect>
                                    <p:animScale>
                                      <p:cBhvr>
                                        <p:cTn id="68" dur="192" decel="100000"/>
                                        <p:tgtEl>
                                          <p:spTgt spid="315410"/>
                                        </p:tgtEl>
                                      </p:cBhvr>
                                      <p:from x="10000" y="10000"/>
                                      <p:to x="200000" y="450000"/>
                                    </p:animScale>
                                    <p:animScale>
                                      <p:cBhvr>
                                        <p:cTn id="69" dur="308" accel="100000" fill="hold">
                                          <p:stCondLst>
                                            <p:cond delay="192"/>
                                          </p:stCondLst>
                                        </p:cTn>
                                        <p:tgtEl>
                                          <p:spTgt spid="315410"/>
                                        </p:tgtEl>
                                      </p:cBhvr>
                                      <p:from x="200000" y="450000"/>
                                      <p:to x="100000" y="100000"/>
                                    </p:animScale>
                                    <p:set>
                                      <p:cBhvr>
                                        <p:cTn id="70" dur="192" fill="hold"/>
                                        <p:tgtEl>
                                          <p:spTgt spid="315410"/>
                                        </p:tgtEl>
                                        <p:attrNameLst>
                                          <p:attrName>ppt_x</p:attrName>
                                        </p:attrNameLst>
                                      </p:cBhvr>
                                      <p:to>
                                        <p:strVal val="(0.5)"/>
                                      </p:to>
                                    </p:set>
                                    <p:anim from="(0.5)" to="(#ppt_x)" calcmode="lin" valueType="num">
                                      <p:cBhvr>
                                        <p:cTn id="71" dur="308" accel="100000" fill="hold">
                                          <p:stCondLst>
                                            <p:cond delay="192"/>
                                          </p:stCondLst>
                                        </p:cTn>
                                        <p:tgtEl>
                                          <p:spTgt spid="315410"/>
                                        </p:tgtEl>
                                        <p:attrNameLst>
                                          <p:attrName>ppt_x</p:attrName>
                                        </p:attrNameLst>
                                      </p:cBhvr>
                                    </p:anim>
                                    <p:set>
                                      <p:cBhvr>
                                        <p:cTn id="72" dur="192" fill="hold"/>
                                        <p:tgtEl>
                                          <p:spTgt spid="315410"/>
                                        </p:tgtEl>
                                        <p:attrNameLst>
                                          <p:attrName>ppt_y</p:attrName>
                                        </p:attrNameLst>
                                      </p:cBhvr>
                                      <p:to>
                                        <p:strVal val="(#ppt_y+0.4)"/>
                                      </p:to>
                                    </p:set>
                                    <p:anim from="(#ppt_y+0.4)" to="(#ppt_y)" calcmode="lin" valueType="num">
                                      <p:cBhvr>
                                        <p:cTn id="73" dur="308" accel="100000" fill="hold">
                                          <p:stCondLst>
                                            <p:cond delay="192"/>
                                          </p:stCondLst>
                                        </p:cTn>
                                        <p:tgtEl>
                                          <p:spTgt spid="315410"/>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51" presetClass="entr" presetSubtype="0" fill="hold" nodeType="clickEffect">
                                  <p:stCondLst>
                                    <p:cond delay="0"/>
                                  </p:stCondLst>
                                  <p:childTnLst>
                                    <p:set>
                                      <p:cBhvr>
                                        <p:cTn id="77" dur="1" fill="hold">
                                          <p:stCondLst>
                                            <p:cond delay="0"/>
                                          </p:stCondLst>
                                        </p:cTn>
                                        <p:tgtEl>
                                          <p:spTgt spid="315411"/>
                                        </p:tgtEl>
                                        <p:attrNameLst>
                                          <p:attrName>style.visibility</p:attrName>
                                        </p:attrNameLst>
                                      </p:cBhvr>
                                      <p:to>
                                        <p:strVal val="visible"/>
                                      </p:to>
                                    </p:set>
                                    <p:animEffect transition="in" filter="fade">
                                      <p:cBhvr>
                                        <p:cTn id="78" dur="192" decel="100000"/>
                                        <p:tgtEl>
                                          <p:spTgt spid="315411"/>
                                        </p:tgtEl>
                                      </p:cBhvr>
                                    </p:animEffect>
                                    <p:animScale>
                                      <p:cBhvr>
                                        <p:cTn id="79" dur="192" decel="100000"/>
                                        <p:tgtEl>
                                          <p:spTgt spid="315411"/>
                                        </p:tgtEl>
                                      </p:cBhvr>
                                      <p:from x="10000" y="10000"/>
                                      <p:to x="200000" y="450000"/>
                                    </p:animScale>
                                    <p:animScale>
                                      <p:cBhvr>
                                        <p:cTn id="80" dur="308" accel="100000" fill="hold">
                                          <p:stCondLst>
                                            <p:cond delay="192"/>
                                          </p:stCondLst>
                                        </p:cTn>
                                        <p:tgtEl>
                                          <p:spTgt spid="315411"/>
                                        </p:tgtEl>
                                      </p:cBhvr>
                                      <p:from x="200000" y="450000"/>
                                      <p:to x="100000" y="100000"/>
                                    </p:animScale>
                                    <p:set>
                                      <p:cBhvr>
                                        <p:cTn id="81" dur="192" fill="hold"/>
                                        <p:tgtEl>
                                          <p:spTgt spid="315411"/>
                                        </p:tgtEl>
                                        <p:attrNameLst>
                                          <p:attrName>ppt_x</p:attrName>
                                        </p:attrNameLst>
                                      </p:cBhvr>
                                      <p:to>
                                        <p:strVal val="(0.5)"/>
                                      </p:to>
                                    </p:set>
                                    <p:anim from="(0.5)" to="(#ppt_x)" calcmode="lin" valueType="num">
                                      <p:cBhvr>
                                        <p:cTn id="82" dur="308" accel="100000" fill="hold">
                                          <p:stCondLst>
                                            <p:cond delay="192"/>
                                          </p:stCondLst>
                                        </p:cTn>
                                        <p:tgtEl>
                                          <p:spTgt spid="315411"/>
                                        </p:tgtEl>
                                        <p:attrNameLst>
                                          <p:attrName>ppt_x</p:attrName>
                                        </p:attrNameLst>
                                      </p:cBhvr>
                                    </p:anim>
                                    <p:set>
                                      <p:cBhvr>
                                        <p:cTn id="83" dur="192" fill="hold"/>
                                        <p:tgtEl>
                                          <p:spTgt spid="315411"/>
                                        </p:tgtEl>
                                        <p:attrNameLst>
                                          <p:attrName>ppt_y</p:attrName>
                                        </p:attrNameLst>
                                      </p:cBhvr>
                                      <p:to>
                                        <p:strVal val="(#ppt_y+0.4)"/>
                                      </p:to>
                                    </p:set>
                                    <p:anim from="(#ppt_y+0.4)" to="(#ppt_y)" calcmode="lin" valueType="num">
                                      <p:cBhvr>
                                        <p:cTn id="84" dur="308" accel="100000" fill="hold">
                                          <p:stCondLst>
                                            <p:cond delay="192"/>
                                          </p:stCondLst>
                                        </p:cTn>
                                        <p:tgtEl>
                                          <p:spTgt spid="315411"/>
                                        </p:tgtEl>
                                        <p:attrNameLst>
                                          <p:attrName>ppt_y</p:attrName>
                                        </p:attrNameLst>
                                      </p:cBhvr>
                                    </p:anim>
                                  </p:childTnLst>
                                </p:cTn>
                              </p:par>
                            </p:childTnLst>
                          </p:cTn>
                        </p:par>
                      </p:childTnLst>
                    </p:cTn>
                  </p:par>
                  <p:par>
                    <p:cTn id="85" fill="hold">
                      <p:stCondLst>
                        <p:cond delay="indefinite"/>
                      </p:stCondLst>
                      <p:childTnLst>
                        <p:par>
                          <p:cTn id="86" fill="hold">
                            <p:stCondLst>
                              <p:cond delay="0"/>
                            </p:stCondLst>
                            <p:childTnLst>
                              <p:par>
                                <p:cTn id="87" presetID="51" presetClass="entr" presetSubtype="0" fill="hold" nodeType="clickEffect">
                                  <p:stCondLst>
                                    <p:cond delay="0"/>
                                  </p:stCondLst>
                                  <p:childTnLst>
                                    <p:set>
                                      <p:cBhvr>
                                        <p:cTn id="88" dur="1" fill="hold">
                                          <p:stCondLst>
                                            <p:cond delay="0"/>
                                          </p:stCondLst>
                                        </p:cTn>
                                        <p:tgtEl>
                                          <p:spTgt spid="315412"/>
                                        </p:tgtEl>
                                        <p:attrNameLst>
                                          <p:attrName>style.visibility</p:attrName>
                                        </p:attrNameLst>
                                      </p:cBhvr>
                                      <p:to>
                                        <p:strVal val="visible"/>
                                      </p:to>
                                    </p:set>
                                    <p:animEffect transition="in" filter="fade">
                                      <p:cBhvr>
                                        <p:cTn id="89" dur="192" decel="100000"/>
                                        <p:tgtEl>
                                          <p:spTgt spid="315412"/>
                                        </p:tgtEl>
                                      </p:cBhvr>
                                    </p:animEffect>
                                    <p:animScale>
                                      <p:cBhvr>
                                        <p:cTn id="90" dur="192" decel="100000"/>
                                        <p:tgtEl>
                                          <p:spTgt spid="315412"/>
                                        </p:tgtEl>
                                      </p:cBhvr>
                                      <p:from x="10000" y="10000"/>
                                      <p:to x="200000" y="450000"/>
                                    </p:animScale>
                                    <p:animScale>
                                      <p:cBhvr>
                                        <p:cTn id="91" dur="308" accel="100000" fill="hold">
                                          <p:stCondLst>
                                            <p:cond delay="192"/>
                                          </p:stCondLst>
                                        </p:cTn>
                                        <p:tgtEl>
                                          <p:spTgt spid="315412"/>
                                        </p:tgtEl>
                                      </p:cBhvr>
                                      <p:from x="200000" y="450000"/>
                                      <p:to x="100000" y="100000"/>
                                    </p:animScale>
                                    <p:set>
                                      <p:cBhvr>
                                        <p:cTn id="92" dur="192" fill="hold"/>
                                        <p:tgtEl>
                                          <p:spTgt spid="315412"/>
                                        </p:tgtEl>
                                        <p:attrNameLst>
                                          <p:attrName>ppt_x</p:attrName>
                                        </p:attrNameLst>
                                      </p:cBhvr>
                                      <p:to>
                                        <p:strVal val="(0.5)"/>
                                      </p:to>
                                    </p:set>
                                    <p:anim from="(0.5)" to="(#ppt_x)" calcmode="lin" valueType="num">
                                      <p:cBhvr>
                                        <p:cTn id="93" dur="308" accel="100000" fill="hold">
                                          <p:stCondLst>
                                            <p:cond delay="192"/>
                                          </p:stCondLst>
                                        </p:cTn>
                                        <p:tgtEl>
                                          <p:spTgt spid="315412"/>
                                        </p:tgtEl>
                                        <p:attrNameLst>
                                          <p:attrName>ppt_x</p:attrName>
                                        </p:attrNameLst>
                                      </p:cBhvr>
                                    </p:anim>
                                    <p:set>
                                      <p:cBhvr>
                                        <p:cTn id="94" dur="192" fill="hold"/>
                                        <p:tgtEl>
                                          <p:spTgt spid="315412"/>
                                        </p:tgtEl>
                                        <p:attrNameLst>
                                          <p:attrName>ppt_y</p:attrName>
                                        </p:attrNameLst>
                                      </p:cBhvr>
                                      <p:to>
                                        <p:strVal val="(#ppt_y+0.4)"/>
                                      </p:to>
                                    </p:set>
                                    <p:anim from="(#ppt_y+0.4)" to="(#ppt_y)" calcmode="lin" valueType="num">
                                      <p:cBhvr>
                                        <p:cTn id="95" dur="308" accel="100000" fill="hold">
                                          <p:stCondLst>
                                            <p:cond delay="192"/>
                                          </p:stCondLst>
                                        </p:cTn>
                                        <p:tgtEl>
                                          <p:spTgt spid="315412"/>
                                        </p:tgtEl>
                                        <p:attrNameLst>
                                          <p:attrName>ppt_y</p:attrName>
                                        </p:attrNameLst>
                                      </p:cBhvr>
                                    </p:anim>
                                  </p:childTnLst>
                                </p:cTn>
                              </p:par>
                            </p:childTnLst>
                          </p:cTn>
                        </p:par>
                      </p:childTnLst>
                    </p:cTn>
                  </p:par>
                  <p:par>
                    <p:cTn id="96" fill="hold">
                      <p:stCondLst>
                        <p:cond delay="indefinite"/>
                      </p:stCondLst>
                      <p:childTnLst>
                        <p:par>
                          <p:cTn id="97" fill="hold">
                            <p:stCondLst>
                              <p:cond delay="0"/>
                            </p:stCondLst>
                            <p:childTnLst>
                              <p:par>
                                <p:cTn id="98" presetID="51" presetClass="entr" presetSubtype="0" fill="hold" nodeType="clickEffect">
                                  <p:stCondLst>
                                    <p:cond delay="0"/>
                                  </p:stCondLst>
                                  <p:childTnLst>
                                    <p:set>
                                      <p:cBhvr>
                                        <p:cTn id="99" dur="1" fill="hold">
                                          <p:stCondLst>
                                            <p:cond delay="0"/>
                                          </p:stCondLst>
                                        </p:cTn>
                                        <p:tgtEl>
                                          <p:spTgt spid="315413"/>
                                        </p:tgtEl>
                                        <p:attrNameLst>
                                          <p:attrName>style.visibility</p:attrName>
                                        </p:attrNameLst>
                                      </p:cBhvr>
                                      <p:to>
                                        <p:strVal val="visible"/>
                                      </p:to>
                                    </p:set>
                                    <p:animEffect transition="in" filter="fade">
                                      <p:cBhvr>
                                        <p:cTn id="100" dur="192" decel="100000"/>
                                        <p:tgtEl>
                                          <p:spTgt spid="315413"/>
                                        </p:tgtEl>
                                      </p:cBhvr>
                                    </p:animEffect>
                                    <p:animScale>
                                      <p:cBhvr>
                                        <p:cTn id="101" dur="192" decel="100000"/>
                                        <p:tgtEl>
                                          <p:spTgt spid="315413"/>
                                        </p:tgtEl>
                                      </p:cBhvr>
                                      <p:from x="10000" y="10000"/>
                                      <p:to x="200000" y="450000"/>
                                    </p:animScale>
                                    <p:animScale>
                                      <p:cBhvr>
                                        <p:cTn id="102" dur="308" accel="100000" fill="hold">
                                          <p:stCondLst>
                                            <p:cond delay="192"/>
                                          </p:stCondLst>
                                        </p:cTn>
                                        <p:tgtEl>
                                          <p:spTgt spid="315413"/>
                                        </p:tgtEl>
                                      </p:cBhvr>
                                      <p:from x="200000" y="450000"/>
                                      <p:to x="100000" y="100000"/>
                                    </p:animScale>
                                    <p:set>
                                      <p:cBhvr>
                                        <p:cTn id="103" dur="192" fill="hold"/>
                                        <p:tgtEl>
                                          <p:spTgt spid="315413"/>
                                        </p:tgtEl>
                                        <p:attrNameLst>
                                          <p:attrName>ppt_x</p:attrName>
                                        </p:attrNameLst>
                                      </p:cBhvr>
                                      <p:to>
                                        <p:strVal val="(0.5)"/>
                                      </p:to>
                                    </p:set>
                                    <p:anim from="(0.5)" to="(#ppt_x)" calcmode="lin" valueType="num">
                                      <p:cBhvr>
                                        <p:cTn id="104" dur="308" accel="100000" fill="hold">
                                          <p:stCondLst>
                                            <p:cond delay="192"/>
                                          </p:stCondLst>
                                        </p:cTn>
                                        <p:tgtEl>
                                          <p:spTgt spid="315413"/>
                                        </p:tgtEl>
                                        <p:attrNameLst>
                                          <p:attrName>ppt_x</p:attrName>
                                        </p:attrNameLst>
                                      </p:cBhvr>
                                    </p:anim>
                                    <p:set>
                                      <p:cBhvr>
                                        <p:cTn id="105" dur="192" fill="hold"/>
                                        <p:tgtEl>
                                          <p:spTgt spid="315413"/>
                                        </p:tgtEl>
                                        <p:attrNameLst>
                                          <p:attrName>ppt_y</p:attrName>
                                        </p:attrNameLst>
                                      </p:cBhvr>
                                      <p:to>
                                        <p:strVal val="(#ppt_y+0.4)"/>
                                      </p:to>
                                    </p:set>
                                    <p:anim from="(#ppt_y+0.4)" to="(#ppt_y)" calcmode="lin" valueType="num">
                                      <p:cBhvr>
                                        <p:cTn id="106" dur="308" accel="100000" fill="hold">
                                          <p:stCondLst>
                                            <p:cond delay="192"/>
                                          </p:stCondLst>
                                        </p:cTn>
                                        <p:tgtEl>
                                          <p:spTgt spid="315413"/>
                                        </p:tgtEl>
                                        <p:attrNameLst>
                                          <p:attrName>ppt_y</p:attrName>
                                        </p:attrNameLst>
                                      </p:cBhvr>
                                    </p:anim>
                                  </p:childTnLst>
                                </p:cTn>
                              </p:par>
                            </p:childTnLst>
                          </p:cTn>
                        </p:par>
                      </p:childTnLst>
                    </p:cTn>
                  </p:par>
                  <p:par>
                    <p:cTn id="107" fill="hold">
                      <p:stCondLst>
                        <p:cond delay="indefinite"/>
                      </p:stCondLst>
                      <p:childTnLst>
                        <p:par>
                          <p:cTn id="108" fill="hold">
                            <p:stCondLst>
                              <p:cond delay="0"/>
                            </p:stCondLst>
                            <p:childTnLst>
                              <p:par>
                                <p:cTn id="109" presetID="51" presetClass="entr" presetSubtype="0" fill="hold" nodeType="clickEffect">
                                  <p:stCondLst>
                                    <p:cond delay="0"/>
                                  </p:stCondLst>
                                  <p:childTnLst>
                                    <p:set>
                                      <p:cBhvr>
                                        <p:cTn id="110" dur="1" fill="hold">
                                          <p:stCondLst>
                                            <p:cond delay="0"/>
                                          </p:stCondLst>
                                        </p:cTn>
                                        <p:tgtEl>
                                          <p:spTgt spid="315414"/>
                                        </p:tgtEl>
                                        <p:attrNameLst>
                                          <p:attrName>style.visibility</p:attrName>
                                        </p:attrNameLst>
                                      </p:cBhvr>
                                      <p:to>
                                        <p:strVal val="visible"/>
                                      </p:to>
                                    </p:set>
                                    <p:animEffect transition="in" filter="fade">
                                      <p:cBhvr>
                                        <p:cTn id="111" dur="192" decel="100000"/>
                                        <p:tgtEl>
                                          <p:spTgt spid="315414"/>
                                        </p:tgtEl>
                                      </p:cBhvr>
                                    </p:animEffect>
                                    <p:animScale>
                                      <p:cBhvr>
                                        <p:cTn id="112" dur="192" decel="100000"/>
                                        <p:tgtEl>
                                          <p:spTgt spid="315414"/>
                                        </p:tgtEl>
                                      </p:cBhvr>
                                      <p:from x="10000" y="10000"/>
                                      <p:to x="200000" y="450000"/>
                                    </p:animScale>
                                    <p:animScale>
                                      <p:cBhvr>
                                        <p:cTn id="113" dur="308" accel="100000" fill="hold">
                                          <p:stCondLst>
                                            <p:cond delay="192"/>
                                          </p:stCondLst>
                                        </p:cTn>
                                        <p:tgtEl>
                                          <p:spTgt spid="315414"/>
                                        </p:tgtEl>
                                      </p:cBhvr>
                                      <p:from x="200000" y="450000"/>
                                      <p:to x="100000" y="100000"/>
                                    </p:animScale>
                                    <p:set>
                                      <p:cBhvr>
                                        <p:cTn id="114" dur="192" fill="hold"/>
                                        <p:tgtEl>
                                          <p:spTgt spid="315414"/>
                                        </p:tgtEl>
                                        <p:attrNameLst>
                                          <p:attrName>ppt_x</p:attrName>
                                        </p:attrNameLst>
                                      </p:cBhvr>
                                      <p:to>
                                        <p:strVal val="(0.5)"/>
                                      </p:to>
                                    </p:set>
                                    <p:anim from="(0.5)" to="(#ppt_x)" calcmode="lin" valueType="num">
                                      <p:cBhvr>
                                        <p:cTn id="115" dur="308" accel="100000" fill="hold">
                                          <p:stCondLst>
                                            <p:cond delay="192"/>
                                          </p:stCondLst>
                                        </p:cTn>
                                        <p:tgtEl>
                                          <p:spTgt spid="315414"/>
                                        </p:tgtEl>
                                        <p:attrNameLst>
                                          <p:attrName>ppt_x</p:attrName>
                                        </p:attrNameLst>
                                      </p:cBhvr>
                                    </p:anim>
                                    <p:set>
                                      <p:cBhvr>
                                        <p:cTn id="116" dur="192" fill="hold"/>
                                        <p:tgtEl>
                                          <p:spTgt spid="315414"/>
                                        </p:tgtEl>
                                        <p:attrNameLst>
                                          <p:attrName>ppt_y</p:attrName>
                                        </p:attrNameLst>
                                      </p:cBhvr>
                                      <p:to>
                                        <p:strVal val="(#ppt_y+0.4)"/>
                                      </p:to>
                                    </p:set>
                                    <p:anim from="(#ppt_y+0.4)" to="(#ppt_y)" calcmode="lin" valueType="num">
                                      <p:cBhvr>
                                        <p:cTn id="117" dur="308" accel="100000" fill="hold">
                                          <p:stCondLst>
                                            <p:cond delay="192"/>
                                          </p:stCondLst>
                                        </p:cTn>
                                        <p:tgtEl>
                                          <p:spTgt spid="315414"/>
                                        </p:tgtEl>
                                        <p:attrNameLst>
                                          <p:attrName>ppt_y</p:attrName>
                                        </p:attrNameLst>
                                      </p:cBhvr>
                                    </p:anim>
                                  </p:childTnLst>
                                </p:cTn>
                              </p:par>
                            </p:childTnLst>
                          </p:cTn>
                        </p:par>
                      </p:childTnLst>
                    </p:cTn>
                  </p:par>
                  <p:par>
                    <p:cTn id="118" fill="hold">
                      <p:stCondLst>
                        <p:cond delay="indefinite"/>
                      </p:stCondLst>
                      <p:childTnLst>
                        <p:par>
                          <p:cTn id="119" fill="hold">
                            <p:stCondLst>
                              <p:cond delay="0"/>
                            </p:stCondLst>
                            <p:childTnLst>
                              <p:par>
                                <p:cTn id="120" presetID="51" presetClass="entr" presetSubtype="0" fill="hold" nodeType="clickEffect">
                                  <p:stCondLst>
                                    <p:cond delay="0"/>
                                  </p:stCondLst>
                                  <p:childTnLst>
                                    <p:set>
                                      <p:cBhvr>
                                        <p:cTn id="121" dur="1" fill="hold">
                                          <p:stCondLst>
                                            <p:cond delay="0"/>
                                          </p:stCondLst>
                                        </p:cTn>
                                        <p:tgtEl>
                                          <p:spTgt spid="315415"/>
                                        </p:tgtEl>
                                        <p:attrNameLst>
                                          <p:attrName>style.visibility</p:attrName>
                                        </p:attrNameLst>
                                      </p:cBhvr>
                                      <p:to>
                                        <p:strVal val="visible"/>
                                      </p:to>
                                    </p:set>
                                    <p:animEffect transition="in" filter="fade">
                                      <p:cBhvr>
                                        <p:cTn id="122" dur="192" decel="100000"/>
                                        <p:tgtEl>
                                          <p:spTgt spid="315415"/>
                                        </p:tgtEl>
                                      </p:cBhvr>
                                    </p:animEffect>
                                    <p:animScale>
                                      <p:cBhvr>
                                        <p:cTn id="123" dur="192" decel="100000"/>
                                        <p:tgtEl>
                                          <p:spTgt spid="315415"/>
                                        </p:tgtEl>
                                      </p:cBhvr>
                                      <p:from x="10000" y="10000"/>
                                      <p:to x="200000" y="450000"/>
                                    </p:animScale>
                                    <p:animScale>
                                      <p:cBhvr>
                                        <p:cTn id="124" dur="308" accel="100000" fill="hold">
                                          <p:stCondLst>
                                            <p:cond delay="192"/>
                                          </p:stCondLst>
                                        </p:cTn>
                                        <p:tgtEl>
                                          <p:spTgt spid="315415"/>
                                        </p:tgtEl>
                                      </p:cBhvr>
                                      <p:from x="200000" y="450000"/>
                                      <p:to x="100000" y="100000"/>
                                    </p:animScale>
                                    <p:set>
                                      <p:cBhvr>
                                        <p:cTn id="125" dur="192" fill="hold"/>
                                        <p:tgtEl>
                                          <p:spTgt spid="315415"/>
                                        </p:tgtEl>
                                        <p:attrNameLst>
                                          <p:attrName>ppt_x</p:attrName>
                                        </p:attrNameLst>
                                      </p:cBhvr>
                                      <p:to>
                                        <p:strVal val="(0.5)"/>
                                      </p:to>
                                    </p:set>
                                    <p:anim from="(0.5)" to="(#ppt_x)" calcmode="lin" valueType="num">
                                      <p:cBhvr>
                                        <p:cTn id="126" dur="308" accel="100000" fill="hold">
                                          <p:stCondLst>
                                            <p:cond delay="192"/>
                                          </p:stCondLst>
                                        </p:cTn>
                                        <p:tgtEl>
                                          <p:spTgt spid="315415"/>
                                        </p:tgtEl>
                                        <p:attrNameLst>
                                          <p:attrName>ppt_x</p:attrName>
                                        </p:attrNameLst>
                                      </p:cBhvr>
                                    </p:anim>
                                    <p:set>
                                      <p:cBhvr>
                                        <p:cTn id="127" dur="192" fill="hold"/>
                                        <p:tgtEl>
                                          <p:spTgt spid="315415"/>
                                        </p:tgtEl>
                                        <p:attrNameLst>
                                          <p:attrName>ppt_y</p:attrName>
                                        </p:attrNameLst>
                                      </p:cBhvr>
                                      <p:to>
                                        <p:strVal val="(#ppt_y+0.4)"/>
                                      </p:to>
                                    </p:set>
                                    <p:anim from="(#ppt_y+0.4)" to="(#ppt_y)" calcmode="lin" valueType="num">
                                      <p:cBhvr>
                                        <p:cTn id="128" dur="308" accel="100000" fill="hold">
                                          <p:stCondLst>
                                            <p:cond delay="192"/>
                                          </p:stCondLst>
                                        </p:cTn>
                                        <p:tgtEl>
                                          <p:spTgt spid="315415"/>
                                        </p:tgtEl>
                                        <p:attrNameLst>
                                          <p:attrName>ppt_y</p:attrName>
                                        </p:attrNameLst>
                                      </p:cBhvr>
                                    </p:anim>
                                  </p:childTnLst>
                                </p:cTn>
                              </p:par>
                            </p:childTnLst>
                          </p:cTn>
                        </p:par>
                      </p:childTnLst>
                    </p:cTn>
                  </p:par>
                  <p:par>
                    <p:cTn id="129" fill="hold">
                      <p:stCondLst>
                        <p:cond delay="indefinite"/>
                      </p:stCondLst>
                      <p:childTnLst>
                        <p:par>
                          <p:cTn id="130" fill="hold">
                            <p:stCondLst>
                              <p:cond delay="0"/>
                            </p:stCondLst>
                            <p:childTnLst>
                              <p:par>
                                <p:cTn id="131" presetID="51" presetClass="entr" presetSubtype="0" fill="hold" nodeType="clickEffect">
                                  <p:stCondLst>
                                    <p:cond delay="0"/>
                                  </p:stCondLst>
                                  <p:childTnLst>
                                    <p:set>
                                      <p:cBhvr>
                                        <p:cTn id="132" dur="1" fill="hold">
                                          <p:stCondLst>
                                            <p:cond delay="0"/>
                                          </p:stCondLst>
                                        </p:cTn>
                                        <p:tgtEl>
                                          <p:spTgt spid="315416"/>
                                        </p:tgtEl>
                                        <p:attrNameLst>
                                          <p:attrName>style.visibility</p:attrName>
                                        </p:attrNameLst>
                                      </p:cBhvr>
                                      <p:to>
                                        <p:strVal val="visible"/>
                                      </p:to>
                                    </p:set>
                                    <p:animEffect transition="in" filter="fade">
                                      <p:cBhvr>
                                        <p:cTn id="133" dur="192" decel="100000"/>
                                        <p:tgtEl>
                                          <p:spTgt spid="315416"/>
                                        </p:tgtEl>
                                      </p:cBhvr>
                                    </p:animEffect>
                                    <p:animScale>
                                      <p:cBhvr>
                                        <p:cTn id="134" dur="192" decel="100000"/>
                                        <p:tgtEl>
                                          <p:spTgt spid="315416"/>
                                        </p:tgtEl>
                                      </p:cBhvr>
                                      <p:from x="10000" y="10000"/>
                                      <p:to x="200000" y="450000"/>
                                    </p:animScale>
                                    <p:animScale>
                                      <p:cBhvr>
                                        <p:cTn id="135" dur="308" accel="100000" fill="hold">
                                          <p:stCondLst>
                                            <p:cond delay="192"/>
                                          </p:stCondLst>
                                        </p:cTn>
                                        <p:tgtEl>
                                          <p:spTgt spid="315416"/>
                                        </p:tgtEl>
                                      </p:cBhvr>
                                      <p:from x="200000" y="450000"/>
                                      <p:to x="100000" y="100000"/>
                                    </p:animScale>
                                    <p:set>
                                      <p:cBhvr>
                                        <p:cTn id="136" dur="192" fill="hold"/>
                                        <p:tgtEl>
                                          <p:spTgt spid="315416"/>
                                        </p:tgtEl>
                                        <p:attrNameLst>
                                          <p:attrName>ppt_x</p:attrName>
                                        </p:attrNameLst>
                                      </p:cBhvr>
                                      <p:to>
                                        <p:strVal val="(0.5)"/>
                                      </p:to>
                                    </p:set>
                                    <p:anim from="(0.5)" to="(#ppt_x)" calcmode="lin" valueType="num">
                                      <p:cBhvr>
                                        <p:cTn id="137" dur="308" accel="100000" fill="hold">
                                          <p:stCondLst>
                                            <p:cond delay="192"/>
                                          </p:stCondLst>
                                        </p:cTn>
                                        <p:tgtEl>
                                          <p:spTgt spid="315416"/>
                                        </p:tgtEl>
                                        <p:attrNameLst>
                                          <p:attrName>ppt_x</p:attrName>
                                        </p:attrNameLst>
                                      </p:cBhvr>
                                    </p:anim>
                                    <p:set>
                                      <p:cBhvr>
                                        <p:cTn id="138" dur="192" fill="hold"/>
                                        <p:tgtEl>
                                          <p:spTgt spid="315416"/>
                                        </p:tgtEl>
                                        <p:attrNameLst>
                                          <p:attrName>ppt_y</p:attrName>
                                        </p:attrNameLst>
                                      </p:cBhvr>
                                      <p:to>
                                        <p:strVal val="(#ppt_y+0.4)"/>
                                      </p:to>
                                    </p:set>
                                    <p:anim from="(#ppt_y+0.4)" to="(#ppt_y)" calcmode="lin" valueType="num">
                                      <p:cBhvr>
                                        <p:cTn id="139" dur="308" accel="100000" fill="hold">
                                          <p:stCondLst>
                                            <p:cond delay="192"/>
                                          </p:stCondLst>
                                        </p:cTn>
                                        <p:tgtEl>
                                          <p:spTgt spid="315416"/>
                                        </p:tgtEl>
                                        <p:attrNameLst>
                                          <p:attrName>ppt_y</p:attrName>
                                        </p:attrNameLst>
                                      </p:cBhvr>
                                    </p:anim>
                                  </p:childTnLst>
                                </p:cTn>
                              </p:par>
                            </p:childTnLst>
                          </p:cTn>
                        </p:par>
                      </p:childTnLst>
                    </p:cTn>
                  </p:par>
                  <p:par>
                    <p:cTn id="140" fill="hold">
                      <p:stCondLst>
                        <p:cond delay="indefinite"/>
                      </p:stCondLst>
                      <p:childTnLst>
                        <p:par>
                          <p:cTn id="141" fill="hold">
                            <p:stCondLst>
                              <p:cond delay="0"/>
                            </p:stCondLst>
                            <p:childTnLst>
                              <p:par>
                                <p:cTn id="142" presetID="51" presetClass="entr" presetSubtype="0" fill="hold" nodeType="clickEffect">
                                  <p:stCondLst>
                                    <p:cond delay="0"/>
                                  </p:stCondLst>
                                  <p:childTnLst>
                                    <p:set>
                                      <p:cBhvr>
                                        <p:cTn id="143" dur="1" fill="hold">
                                          <p:stCondLst>
                                            <p:cond delay="0"/>
                                          </p:stCondLst>
                                        </p:cTn>
                                        <p:tgtEl>
                                          <p:spTgt spid="315417"/>
                                        </p:tgtEl>
                                        <p:attrNameLst>
                                          <p:attrName>style.visibility</p:attrName>
                                        </p:attrNameLst>
                                      </p:cBhvr>
                                      <p:to>
                                        <p:strVal val="visible"/>
                                      </p:to>
                                    </p:set>
                                    <p:animEffect transition="in" filter="fade">
                                      <p:cBhvr>
                                        <p:cTn id="144" dur="192" decel="100000"/>
                                        <p:tgtEl>
                                          <p:spTgt spid="315417"/>
                                        </p:tgtEl>
                                      </p:cBhvr>
                                    </p:animEffect>
                                    <p:animScale>
                                      <p:cBhvr>
                                        <p:cTn id="145" dur="192" decel="100000"/>
                                        <p:tgtEl>
                                          <p:spTgt spid="315417"/>
                                        </p:tgtEl>
                                      </p:cBhvr>
                                      <p:from x="10000" y="10000"/>
                                      <p:to x="200000" y="450000"/>
                                    </p:animScale>
                                    <p:animScale>
                                      <p:cBhvr>
                                        <p:cTn id="146" dur="308" accel="100000" fill="hold">
                                          <p:stCondLst>
                                            <p:cond delay="192"/>
                                          </p:stCondLst>
                                        </p:cTn>
                                        <p:tgtEl>
                                          <p:spTgt spid="315417"/>
                                        </p:tgtEl>
                                      </p:cBhvr>
                                      <p:from x="200000" y="450000"/>
                                      <p:to x="100000" y="100000"/>
                                    </p:animScale>
                                    <p:set>
                                      <p:cBhvr>
                                        <p:cTn id="147" dur="192" fill="hold"/>
                                        <p:tgtEl>
                                          <p:spTgt spid="315417"/>
                                        </p:tgtEl>
                                        <p:attrNameLst>
                                          <p:attrName>ppt_x</p:attrName>
                                        </p:attrNameLst>
                                      </p:cBhvr>
                                      <p:to>
                                        <p:strVal val="(0.5)"/>
                                      </p:to>
                                    </p:set>
                                    <p:anim from="(0.5)" to="(#ppt_x)" calcmode="lin" valueType="num">
                                      <p:cBhvr>
                                        <p:cTn id="148" dur="308" accel="100000" fill="hold">
                                          <p:stCondLst>
                                            <p:cond delay="192"/>
                                          </p:stCondLst>
                                        </p:cTn>
                                        <p:tgtEl>
                                          <p:spTgt spid="315417"/>
                                        </p:tgtEl>
                                        <p:attrNameLst>
                                          <p:attrName>ppt_x</p:attrName>
                                        </p:attrNameLst>
                                      </p:cBhvr>
                                    </p:anim>
                                    <p:set>
                                      <p:cBhvr>
                                        <p:cTn id="149" dur="192" fill="hold"/>
                                        <p:tgtEl>
                                          <p:spTgt spid="315417"/>
                                        </p:tgtEl>
                                        <p:attrNameLst>
                                          <p:attrName>ppt_y</p:attrName>
                                        </p:attrNameLst>
                                      </p:cBhvr>
                                      <p:to>
                                        <p:strVal val="(#ppt_y+0.4)"/>
                                      </p:to>
                                    </p:set>
                                    <p:anim from="(#ppt_y+0.4)" to="(#ppt_y)" calcmode="lin" valueType="num">
                                      <p:cBhvr>
                                        <p:cTn id="150" dur="308" accel="100000" fill="hold">
                                          <p:stCondLst>
                                            <p:cond delay="192"/>
                                          </p:stCondLst>
                                        </p:cTn>
                                        <p:tgtEl>
                                          <p:spTgt spid="315417"/>
                                        </p:tgtEl>
                                        <p:attrNameLst>
                                          <p:attrName>ppt_y</p:attrName>
                                        </p:attrNameLst>
                                      </p:cBhvr>
                                    </p:anim>
                                  </p:childTnLst>
                                </p:cTn>
                              </p:par>
                            </p:childTnLst>
                          </p:cTn>
                        </p:par>
                      </p:childTnLst>
                    </p:cTn>
                  </p:par>
                  <p:par>
                    <p:cTn id="151" fill="hold">
                      <p:stCondLst>
                        <p:cond delay="indefinite"/>
                      </p:stCondLst>
                      <p:childTnLst>
                        <p:par>
                          <p:cTn id="152" fill="hold">
                            <p:stCondLst>
                              <p:cond delay="0"/>
                            </p:stCondLst>
                            <p:childTnLst>
                              <p:par>
                                <p:cTn id="153" presetID="51" presetClass="entr" presetSubtype="0" fill="hold" nodeType="clickEffect">
                                  <p:stCondLst>
                                    <p:cond delay="0"/>
                                  </p:stCondLst>
                                  <p:childTnLst>
                                    <p:set>
                                      <p:cBhvr>
                                        <p:cTn id="154" dur="1" fill="hold">
                                          <p:stCondLst>
                                            <p:cond delay="0"/>
                                          </p:stCondLst>
                                        </p:cTn>
                                        <p:tgtEl>
                                          <p:spTgt spid="315418"/>
                                        </p:tgtEl>
                                        <p:attrNameLst>
                                          <p:attrName>style.visibility</p:attrName>
                                        </p:attrNameLst>
                                      </p:cBhvr>
                                      <p:to>
                                        <p:strVal val="visible"/>
                                      </p:to>
                                    </p:set>
                                    <p:animEffect transition="in" filter="fade">
                                      <p:cBhvr>
                                        <p:cTn id="155" dur="192" decel="100000"/>
                                        <p:tgtEl>
                                          <p:spTgt spid="315418"/>
                                        </p:tgtEl>
                                      </p:cBhvr>
                                    </p:animEffect>
                                    <p:animScale>
                                      <p:cBhvr>
                                        <p:cTn id="156" dur="192" decel="100000"/>
                                        <p:tgtEl>
                                          <p:spTgt spid="315418"/>
                                        </p:tgtEl>
                                      </p:cBhvr>
                                      <p:from x="10000" y="10000"/>
                                      <p:to x="200000" y="450000"/>
                                    </p:animScale>
                                    <p:animScale>
                                      <p:cBhvr>
                                        <p:cTn id="157" dur="308" accel="100000" fill="hold">
                                          <p:stCondLst>
                                            <p:cond delay="192"/>
                                          </p:stCondLst>
                                        </p:cTn>
                                        <p:tgtEl>
                                          <p:spTgt spid="315418"/>
                                        </p:tgtEl>
                                      </p:cBhvr>
                                      <p:from x="200000" y="450000"/>
                                      <p:to x="100000" y="100000"/>
                                    </p:animScale>
                                    <p:set>
                                      <p:cBhvr>
                                        <p:cTn id="158" dur="192" fill="hold"/>
                                        <p:tgtEl>
                                          <p:spTgt spid="315418"/>
                                        </p:tgtEl>
                                        <p:attrNameLst>
                                          <p:attrName>ppt_x</p:attrName>
                                        </p:attrNameLst>
                                      </p:cBhvr>
                                      <p:to>
                                        <p:strVal val="(0.5)"/>
                                      </p:to>
                                    </p:set>
                                    <p:anim from="(0.5)" to="(#ppt_x)" calcmode="lin" valueType="num">
                                      <p:cBhvr>
                                        <p:cTn id="159" dur="308" accel="100000" fill="hold">
                                          <p:stCondLst>
                                            <p:cond delay="192"/>
                                          </p:stCondLst>
                                        </p:cTn>
                                        <p:tgtEl>
                                          <p:spTgt spid="315418"/>
                                        </p:tgtEl>
                                        <p:attrNameLst>
                                          <p:attrName>ppt_x</p:attrName>
                                        </p:attrNameLst>
                                      </p:cBhvr>
                                    </p:anim>
                                    <p:set>
                                      <p:cBhvr>
                                        <p:cTn id="160" dur="192" fill="hold"/>
                                        <p:tgtEl>
                                          <p:spTgt spid="315418"/>
                                        </p:tgtEl>
                                        <p:attrNameLst>
                                          <p:attrName>ppt_y</p:attrName>
                                        </p:attrNameLst>
                                      </p:cBhvr>
                                      <p:to>
                                        <p:strVal val="(#ppt_y+0.4)"/>
                                      </p:to>
                                    </p:set>
                                    <p:anim from="(#ppt_y+0.4)" to="(#ppt_y)" calcmode="lin" valueType="num">
                                      <p:cBhvr>
                                        <p:cTn id="161" dur="308" accel="100000" fill="hold">
                                          <p:stCondLst>
                                            <p:cond delay="192"/>
                                          </p:stCondLst>
                                        </p:cTn>
                                        <p:tgtEl>
                                          <p:spTgt spid="315418"/>
                                        </p:tgtEl>
                                        <p:attrNameLst>
                                          <p:attrName>ppt_y</p:attrName>
                                        </p:attrNameLst>
                                      </p:cBhvr>
                                    </p:anim>
                                  </p:childTnLst>
                                </p:cTn>
                              </p:par>
                            </p:childTnLst>
                          </p:cTn>
                        </p:par>
                      </p:childTnLst>
                    </p:cTn>
                  </p:par>
                  <p:par>
                    <p:cTn id="162" fill="hold">
                      <p:stCondLst>
                        <p:cond delay="indefinite"/>
                      </p:stCondLst>
                      <p:childTnLst>
                        <p:par>
                          <p:cTn id="163" fill="hold">
                            <p:stCondLst>
                              <p:cond delay="0"/>
                            </p:stCondLst>
                            <p:childTnLst>
                              <p:par>
                                <p:cTn id="164" presetID="51" presetClass="entr" presetSubtype="0" fill="hold" nodeType="clickEffect">
                                  <p:stCondLst>
                                    <p:cond delay="0"/>
                                  </p:stCondLst>
                                  <p:childTnLst>
                                    <p:set>
                                      <p:cBhvr>
                                        <p:cTn id="165" dur="1" fill="hold">
                                          <p:stCondLst>
                                            <p:cond delay="0"/>
                                          </p:stCondLst>
                                        </p:cTn>
                                        <p:tgtEl>
                                          <p:spTgt spid="315419"/>
                                        </p:tgtEl>
                                        <p:attrNameLst>
                                          <p:attrName>style.visibility</p:attrName>
                                        </p:attrNameLst>
                                      </p:cBhvr>
                                      <p:to>
                                        <p:strVal val="visible"/>
                                      </p:to>
                                    </p:set>
                                    <p:animEffect transition="in" filter="fade">
                                      <p:cBhvr>
                                        <p:cTn id="166" dur="192" decel="100000"/>
                                        <p:tgtEl>
                                          <p:spTgt spid="315419"/>
                                        </p:tgtEl>
                                      </p:cBhvr>
                                    </p:animEffect>
                                    <p:animScale>
                                      <p:cBhvr>
                                        <p:cTn id="167" dur="192" decel="100000"/>
                                        <p:tgtEl>
                                          <p:spTgt spid="315419"/>
                                        </p:tgtEl>
                                      </p:cBhvr>
                                      <p:from x="10000" y="10000"/>
                                      <p:to x="200000" y="450000"/>
                                    </p:animScale>
                                    <p:animScale>
                                      <p:cBhvr>
                                        <p:cTn id="168" dur="308" accel="100000" fill="hold">
                                          <p:stCondLst>
                                            <p:cond delay="192"/>
                                          </p:stCondLst>
                                        </p:cTn>
                                        <p:tgtEl>
                                          <p:spTgt spid="315419"/>
                                        </p:tgtEl>
                                      </p:cBhvr>
                                      <p:from x="200000" y="450000"/>
                                      <p:to x="100000" y="100000"/>
                                    </p:animScale>
                                    <p:set>
                                      <p:cBhvr>
                                        <p:cTn id="169" dur="192" fill="hold"/>
                                        <p:tgtEl>
                                          <p:spTgt spid="315419"/>
                                        </p:tgtEl>
                                        <p:attrNameLst>
                                          <p:attrName>ppt_x</p:attrName>
                                        </p:attrNameLst>
                                      </p:cBhvr>
                                      <p:to>
                                        <p:strVal val="(0.5)"/>
                                      </p:to>
                                    </p:set>
                                    <p:anim from="(0.5)" to="(#ppt_x)" calcmode="lin" valueType="num">
                                      <p:cBhvr>
                                        <p:cTn id="170" dur="308" accel="100000" fill="hold">
                                          <p:stCondLst>
                                            <p:cond delay="192"/>
                                          </p:stCondLst>
                                        </p:cTn>
                                        <p:tgtEl>
                                          <p:spTgt spid="315419"/>
                                        </p:tgtEl>
                                        <p:attrNameLst>
                                          <p:attrName>ppt_x</p:attrName>
                                        </p:attrNameLst>
                                      </p:cBhvr>
                                    </p:anim>
                                    <p:set>
                                      <p:cBhvr>
                                        <p:cTn id="171" dur="192" fill="hold"/>
                                        <p:tgtEl>
                                          <p:spTgt spid="315419"/>
                                        </p:tgtEl>
                                        <p:attrNameLst>
                                          <p:attrName>ppt_y</p:attrName>
                                        </p:attrNameLst>
                                      </p:cBhvr>
                                      <p:to>
                                        <p:strVal val="(#ppt_y+0.4)"/>
                                      </p:to>
                                    </p:set>
                                    <p:anim from="(#ppt_y+0.4)" to="(#ppt_y)" calcmode="lin" valueType="num">
                                      <p:cBhvr>
                                        <p:cTn id="172" dur="308" accel="100000" fill="hold">
                                          <p:stCondLst>
                                            <p:cond delay="192"/>
                                          </p:stCondLst>
                                        </p:cTn>
                                        <p:tgtEl>
                                          <p:spTgt spid="315419"/>
                                        </p:tgtEl>
                                        <p:attrNameLst>
                                          <p:attrName>ppt_y</p:attrName>
                                        </p:attrNameLst>
                                      </p:cBhvr>
                                    </p:anim>
                                  </p:childTnLst>
                                </p:cTn>
                              </p:par>
                            </p:childTnLst>
                          </p:cTn>
                        </p:par>
                      </p:childTnLst>
                    </p:cTn>
                  </p:par>
                  <p:par>
                    <p:cTn id="173" fill="hold">
                      <p:stCondLst>
                        <p:cond delay="indefinite"/>
                      </p:stCondLst>
                      <p:childTnLst>
                        <p:par>
                          <p:cTn id="174" fill="hold">
                            <p:stCondLst>
                              <p:cond delay="0"/>
                            </p:stCondLst>
                            <p:childTnLst>
                              <p:par>
                                <p:cTn id="175" presetID="51" presetClass="entr" presetSubtype="0" fill="hold" nodeType="clickEffect">
                                  <p:stCondLst>
                                    <p:cond delay="0"/>
                                  </p:stCondLst>
                                  <p:childTnLst>
                                    <p:set>
                                      <p:cBhvr>
                                        <p:cTn id="176" dur="1" fill="hold">
                                          <p:stCondLst>
                                            <p:cond delay="0"/>
                                          </p:stCondLst>
                                        </p:cTn>
                                        <p:tgtEl>
                                          <p:spTgt spid="315420"/>
                                        </p:tgtEl>
                                        <p:attrNameLst>
                                          <p:attrName>style.visibility</p:attrName>
                                        </p:attrNameLst>
                                      </p:cBhvr>
                                      <p:to>
                                        <p:strVal val="visible"/>
                                      </p:to>
                                    </p:set>
                                    <p:animEffect transition="in" filter="fade">
                                      <p:cBhvr>
                                        <p:cTn id="177" dur="770" decel="100000"/>
                                        <p:tgtEl>
                                          <p:spTgt spid="315420"/>
                                        </p:tgtEl>
                                      </p:cBhvr>
                                    </p:animEffect>
                                    <p:animScale>
                                      <p:cBhvr>
                                        <p:cTn id="178" dur="770" decel="100000"/>
                                        <p:tgtEl>
                                          <p:spTgt spid="315420"/>
                                        </p:tgtEl>
                                      </p:cBhvr>
                                      <p:from x="10000" y="10000"/>
                                      <p:to x="200000" y="450000"/>
                                    </p:animScale>
                                    <p:animScale>
                                      <p:cBhvr>
                                        <p:cTn id="179" dur="1230" accel="100000" fill="hold">
                                          <p:stCondLst>
                                            <p:cond delay="770"/>
                                          </p:stCondLst>
                                        </p:cTn>
                                        <p:tgtEl>
                                          <p:spTgt spid="315420"/>
                                        </p:tgtEl>
                                      </p:cBhvr>
                                      <p:from x="200000" y="450000"/>
                                      <p:to x="100000" y="100000"/>
                                    </p:animScale>
                                    <p:set>
                                      <p:cBhvr>
                                        <p:cTn id="180" dur="770" fill="hold"/>
                                        <p:tgtEl>
                                          <p:spTgt spid="315420"/>
                                        </p:tgtEl>
                                        <p:attrNameLst>
                                          <p:attrName>ppt_x</p:attrName>
                                        </p:attrNameLst>
                                      </p:cBhvr>
                                      <p:to>
                                        <p:strVal val="(0.5)"/>
                                      </p:to>
                                    </p:set>
                                    <p:anim from="(0.5)" to="(#ppt_x)" calcmode="lin" valueType="num">
                                      <p:cBhvr>
                                        <p:cTn id="181" dur="1230" accel="100000" fill="hold">
                                          <p:stCondLst>
                                            <p:cond delay="770"/>
                                          </p:stCondLst>
                                        </p:cTn>
                                        <p:tgtEl>
                                          <p:spTgt spid="315420"/>
                                        </p:tgtEl>
                                        <p:attrNameLst>
                                          <p:attrName>ppt_x</p:attrName>
                                        </p:attrNameLst>
                                      </p:cBhvr>
                                    </p:anim>
                                    <p:set>
                                      <p:cBhvr>
                                        <p:cTn id="182" dur="770" fill="hold"/>
                                        <p:tgtEl>
                                          <p:spTgt spid="315420"/>
                                        </p:tgtEl>
                                        <p:attrNameLst>
                                          <p:attrName>ppt_y</p:attrName>
                                        </p:attrNameLst>
                                      </p:cBhvr>
                                      <p:to>
                                        <p:strVal val="(#ppt_y+0.4)"/>
                                      </p:to>
                                    </p:set>
                                    <p:anim from="(#ppt_y+0.4)" to="(#ppt_y)" calcmode="lin" valueType="num">
                                      <p:cBhvr>
                                        <p:cTn id="183" dur="1230" accel="100000" fill="hold">
                                          <p:stCondLst>
                                            <p:cond delay="770"/>
                                          </p:stCondLst>
                                        </p:cTn>
                                        <p:tgtEl>
                                          <p:spTgt spid="315420"/>
                                        </p:tgtEl>
                                        <p:attrNameLst>
                                          <p:attrName>ppt_y</p:attrName>
                                        </p:attrNameLst>
                                      </p:cBhvr>
                                    </p:anim>
                                  </p:childTnLst>
                                </p:cTn>
                              </p:par>
                              <p:par>
                                <p:cTn id="184" presetID="51" presetClass="entr" presetSubtype="0" fill="hold" nodeType="withEffect">
                                  <p:stCondLst>
                                    <p:cond delay="0"/>
                                  </p:stCondLst>
                                  <p:childTnLst>
                                    <p:set>
                                      <p:cBhvr>
                                        <p:cTn id="185" dur="1" fill="hold">
                                          <p:stCondLst>
                                            <p:cond delay="0"/>
                                          </p:stCondLst>
                                        </p:cTn>
                                        <p:tgtEl>
                                          <p:spTgt spid="315421"/>
                                        </p:tgtEl>
                                        <p:attrNameLst>
                                          <p:attrName>style.visibility</p:attrName>
                                        </p:attrNameLst>
                                      </p:cBhvr>
                                      <p:to>
                                        <p:strVal val="visible"/>
                                      </p:to>
                                    </p:set>
                                    <p:animEffect transition="in" filter="fade">
                                      <p:cBhvr>
                                        <p:cTn id="186" dur="770" decel="100000"/>
                                        <p:tgtEl>
                                          <p:spTgt spid="315421"/>
                                        </p:tgtEl>
                                      </p:cBhvr>
                                    </p:animEffect>
                                    <p:animScale>
                                      <p:cBhvr>
                                        <p:cTn id="187" dur="770" decel="100000"/>
                                        <p:tgtEl>
                                          <p:spTgt spid="315421"/>
                                        </p:tgtEl>
                                      </p:cBhvr>
                                      <p:from x="10000" y="10000"/>
                                      <p:to x="200000" y="450000"/>
                                    </p:animScale>
                                    <p:animScale>
                                      <p:cBhvr>
                                        <p:cTn id="188" dur="1230" accel="100000" fill="hold">
                                          <p:stCondLst>
                                            <p:cond delay="770"/>
                                          </p:stCondLst>
                                        </p:cTn>
                                        <p:tgtEl>
                                          <p:spTgt spid="315421"/>
                                        </p:tgtEl>
                                      </p:cBhvr>
                                      <p:from x="200000" y="450000"/>
                                      <p:to x="100000" y="100000"/>
                                    </p:animScale>
                                    <p:set>
                                      <p:cBhvr>
                                        <p:cTn id="189" dur="770" fill="hold"/>
                                        <p:tgtEl>
                                          <p:spTgt spid="315421"/>
                                        </p:tgtEl>
                                        <p:attrNameLst>
                                          <p:attrName>ppt_x</p:attrName>
                                        </p:attrNameLst>
                                      </p:cBhvr>
                                      <p:to>
                                        <p:strVal val="(0.5)"/>
                                      </p:to>
                                    </p:set>
                                    <p:anim from="(0.5)" to="(#ppt_x)" calcmode="lin" valueType="num">
                                      <p:cBhvr>
                                        <p:cTn id="190" dur="1230" accel="100000" fill="hold">
                                          <p:stCondLst>
                                            <p:cond delay="770"/>
                                          </p:stCondLst>
                                        </p:cTn>
                                        <p:tgtEl>
                                          <p:spTgt spid="315421"/>
                                        </p:tgtEl>
                                        <p:attrNameLst>
                                          <p:attrName>ppt_x</p:attrName>
                                        </p:attrNameLst>
                                      </p:cBhvr>
                                    </p:anim>
                                    <p:set>
                                      <p:cBhvr>
                                        <p:cTn id="191" dur="770" fill="hold"/>
                                        <p:tgtEl>
                                          <p:spTgt spid="315421"/>
                                        </p:tgtEl>
                                        <p:attrNameLst>
                                          <p:attrName>ppt_y</p:attrName>
                                        </p:attrNameLst>
                                      </p:cBhvr>
                                      <p:to>
                                        <p:strVal val="(#ppt_y+0.4)"/>
                                      </p:to>
                                    </p:set>
                                    <p:anim from="(#ppt_y+0.4)" to="(#ppt_y)" calcmode="lin" valueType="num">
                                      <p:cBhvr>
                                        <p:cTn id="192" dur="1230" accel="100000" fill="hold">
                                          <p:stCondLst>
                                            <p:cond delay="770"/>
                                          </p:stCondLst>
                                        </p:cTn>
                                        <p:tgtEl>
                                          <p:spTgt spid="315421"/>
                                        </p:tgtEl>
                                        <p:attrNameLst>
                                          <p:attrName>ppt_y</p:attrName>
                                        </p:attrNameLst>
                                      </p:cBhvr>
                                    </p:anim>
                                  </p:childTnLst>
                                </p:cTn>
                              </p:par>
                            </p:childTnLst>
                          </p:cTn>
                        </p:par>
                      </p:childTnLst>
                    </p:cTn>
                  </p:par>
                  <p:par>
                    <p:cTn id="193" fill="hold">
                      <p:stCondLst>
                        <p:cond delay="indefinite"/>
                      </p:stCondLst>
                      <p:childTnLst>
                        <p:par>
                          <p:cTn id="194" fill="hold">
                            <p:stCondLst>
                              <p:cond delay="0"/>
                            </p:stCondLst>
                            <p:childTnLst>
                              <p:par>
                                <p:cTn id="195" presetID="51" presetClass="entr" presetSubtype="0" fill="hold" nodeType="clickEffect">
                                  <p:stCondLst>
                                    <p:cond delay="0"/>
                                  </p:stCondLst>
                                  <p:childTnLst>
                                    <p:set>
                                      <p:cBhvr>
                                        <p:cTn id="196" dur="1" fill="hold">
                                          <p:stCondLst>
                                            <p:cond delay="0"/>
                                          </p:stCondLst>
                                        </p:cTn>
                                        <p:tgtEl>
                                          <p:spTgt spid="315422"/>
                                        </p:tgtEl>
                                        <p:attrNameLst>
                                          <p:attrName>style.visibility</p:attrName>
                                        </p:attrNameLst>
                                      </p:cBhvr>
                                      <p:to>
                                        <p:strVal val="visible"/>
                                      </p:to>
                                    </p:set>
                                    <p:animEffect transition="in" filter="fade">
                                      <p:cBhvr>
                                        <p:cTn id="197" dur="770" decel="100000"/>
                                        <p:tgtEl>
                                          <p:spTgt spid="315422"/>
                                        </p:tgtEl>
                                      </p:cBhvr>
                                    </p:animEffect>
                                    <p:animScale>
                                      <p:cBhvr>
                                        <p:cTn id="198" dur="770" decel="100000"/>
                                        <p:tgtEl>
                                          <p:spTgt spid="315422"/>
                                        </p:tgtEl>
                                      </p:cBhvr>
                                      <p:from x="10000" y="10000"/>
                                      <p:to x="200000" y="450000"/>
                                    </p:animScale>
                                    <p:animScale>
                                      <p:cBhvr>
                                        <p:cTn id="199" dur="1230" accel="100000" fill="hold">
                                          <p:stCondLst>
                                            <p:cond delay="770"/>
                                          </p:stCondLst>
                                        </p:cTn>
                                        <p:tgtEl>
                                          <p:spTgt spid="315422"/>
                                        </p:tgtEl>
                                      </p:cBhvr>
                                      <p:from x="200000" y="450000"/>
                                      <p:to x="100000" y="100000"/>
                                    </p:animScale>
                                    <p:set>
                                      <p:cBhvr>
                                        <p:cTn id="200" dur="770" fill="hold"/>
                                        <p:tgtEl>
                                          <p:spTgt spid="315422"/>
                                        </p:tgtEl>
                                        <p:attrNameLst>
                                          <p:attrName>ppt_x</p:attrName>
                                        </p:attrNameLst>
                                      </p:cBhvr>
                                      <p:to>
                                        <p:strVal val="(0.5)"/>
                                      </p:to>
                                    </p:set>
                                    <p:anim from="(0.5)" to="(#ppt_x)" calcmode="lin" valueType="num">
                                      <p:cBhvr>
                                        <p:cTn id="201" dur="1230" accel="100000" fill="hold">
                                          <p:stCondLst>
                                            <p:cond delay="770"/>
                                          </p:stCondLst>
                                        </p:cTn>
                                        <p:tgtEl>
                                          <p:spTgt spid="315422"/>
                                        </p:tgtEl>
                                        <p:attrNameLst>
                                          <p:attrName>ppt_x</p:attrName>
                                        </p:attrNameLst>
                                      </p:cBhvr>
                                    </p:anim>
                                    <p:set>
                                      <p:cBhvr>
                                        <p:cTn id="202" dur="770" fill="hold"/>
                                        <p:tgtEl>
                                          <p:spTgt spid="315422"/>
                                        </p:tgtEl>
                                        <p:attrNameLst>
                                          <p:attrName>ppt_y</p:attrName>
                                        </p:attrNameLst>
                                      </p:cBhvr>
                                      <p:to>
                                        <p:strVal val="(#ppt_y+0.4)"/>
                                      </p:to>
                                    </p:set>
                                    <p:anim from="(#ppt_y+0.4)" to="(#ppt_y)" calcmode="lin" valueType="num">
                                      <p:cBhvr>
                                        <p:cTn id="203" dur="1230" accel="100000" fill="hold">
                                          <p:stCondLst>
                                            <p:cond delay="770"/>
                                          </p:stCondLst>
                                        </p:cTn>
                                        <p:tgtEl>
                                          <p:spTgt spid="315422"/>
                                        </p:tgtEl>
                                        <p:attrNameLst>
                                          <p:attrName>ppt_y</p:attrName>
                                        </p:attrNameLst>
                                      </p:cBhvr>
                                    </p:anim>
                                  </p:childTnLst>
                                </p:cTn>
                              </p:par>
                              <p:par>
                                <p:cTn id="204" presetID="51" presetClass="entr" presetSubtype="0" fill="hold" nodeType="withEffect">
                                  <p:stCondLst>
                                    <p:cond delay="0"/>
                                  </p:stCondLst>
                                  <p:childTnLst>
                                    <p:set>
                                      <p:cBhvr>
                                        <p:cTn id="205" dur="1" fill="hold">
                                          <p:stCondLst>
                                            <p:cond delay="0"/>
                                          </p:stCondLst>
                                        </p:cTn>
                                        <p:tgtEl>
                                          <p:spTgt spid="315423"/>
                                        </p:tgtEl>
                                        <p:attrNameLst>
                                          <p:attrName>style.visibility</p:attrName>
                                        </p:attrNameLst>
                                      </p:cBhvr>
                                      <p:to>
                                        <p:strVal val="visible"/>
                                      </p:to>
                                    </p:set>
                                    <p:animEffect transition="in" filter="fade">
                                      <p:cBhvr>
                                        <p:cTn id="206" dur="770" decel="100000"/>
                                        <p:tgtEl>
                                          <p:spTgt spid="315423"/>
                                        </p:tgtEl>
                                      </p:cBhvr>
                                    </p:animEffect>
                                    <p:animScale>
                                      <p:cBhvr>
                                        <p:cTn id="207" dur="770" decel="100000"/>
                                        <p:tgtEl>
                                          <p:spTgt spid="315423"/>
                                        </p:tgtEl>
                                      </p:cBhvr>
                                      <p:from x="10000" y="10000"/>
                                      <p:to x="200000" y="450000"/>
                                    </p:animScale>
                                    <p:animScale>
                                      <p:cBhvr>
                                        <p:cTn id="208" dur="1230" accel="100000" fill="hold">
                                          <p:stCondLst>
                                            <p:cond delay="770"/>
                                          </p:stCondLst>
                                        </p:cTn>
                                        <p:tgtEl>
                                          <p:spTgt spid="315423"/>
                                        </p:tgtEl>
                                      </p:cBhvr>
                                      <p:from x="200000" y="450000"/>
                                      <p:to x="100000" y="100000"/>
                                    </p:animScale>
                                    <p:set>
                                      <p:cBhvr>
                                        <p:cTn id="209" dur="770" fill="hold"/>
                                        <p:tgtEl>
                                          <p:spTgt spid="315423"/>
                                        </p:tgtEl>
                                        <p:attrNameLst>
                                          <p:attrName>ppt_x</p:attrName>
                                        </p:attrNameLst>
                                      </p:cBhvr>
                                      <p:to>
                                        <p:strVal val="(0.5)"/>
                                      </p:to>
                                    </p:set>
                                    <p:anim from="(0.5)" to="(#ppt_x)" calcmode="lin" valueType="num">
                                      <p:cBhvr>
                                        <p:cTn id="210" dur="1230" accel="100000" fill="hold">
                                          <p:stCondLst>
                                            <p:cond delay="770"/>
                                          </p:stCondLst>
                                        </p:cTn>
                                        <p:tgtEl>
                                          <p:spTgt spid="315423"/>
                                        </p:tgtEl>
                                        <p:attrNameLst>
                                          <p:attrName>ppt_x</p:attrName>
                                        </p:attrNameLst>
                                      </p:cBhvr>
                                    </p:anim>
                                    <p:set>
                                      <p:cBhvr>
                                        <p:cTn id="211" dur="770" fill="hold"/>
                                        <p:tgtEl>
                                          <p:spTgt spid="315423"/>
                                        </p:tgtEl>
                                        <p:attrNameLst>
                                          <p:attrName>ppt_y</p:attrName>
                                        </p:attrNameLst>
                                      </p:cBhvr>
                                      <p:to>
                                        <p:strVal val="(#ppt_y+0.4)"/>
                                      </p:to>
                                    </p:set>
                                    <p:anim from="(#ppt_y+0.4)" to="(#ppt_y)" calcmode="lin" valueType="num">
                                      <p:cBhvr>
                                        <p:cTn id="212" dur="1230" accel="100000" fill="hold">
                                          <p:stCondLst>
                                            <p:cond delay="770"/>
                                          </p:stCondLst>
                                        </p:cTn>
                                        <p:tgtEl>
                                          <p:spTgt spid="315423"/>
                                        </p:tgtEl>
                                        <p:attrNameLst>
                                          <p:attrName>ppt_y</p:attrName>
                                        </p:attrNameLst>
                                      </p:cBhvr>
                                    </p:anim>
                                  </p:childTnLst>
                                </p:cTn>
                              </p:par>
                            </p:childTnLst>
                          </p:cTn>
                        </p:par>
                      </p:childTnLst>
                    </p:cTn>
                  </p:par>
                  <p:par>
                    <p:cTn id="213" fill="hold">
                      <p:stCondLst>
                        <p:cond delay="indefinite"/>
                      </p:stCondLst>
                      <p:childTnLst>
                        <p:par>
                          <p:cTn id="214" fill="hold">
                            <p:stCondLst>
                              <p:cond delay="0"/>
                            </p:stCondLst>
                            <p:childTnLst>
                              <p:par>
                                <p:cTn id="215" presetID="51" presetClass="entr" presetSubtype="0" fill="hold" nodeType="clickEffect">
                                  <p:stCondLst>
                                    <p:cond delay="0"/>
                                  </p:stCondLst>
                                  <p:childTnLst>
                                    <p:set>
                                      <p:cBhvr>
                                        <p:cTn id="216" dur="1" fill="hold">
                                          <p:stCondLst>
                                            <p:cond delay="0"/>
                                          </p:stCondLst>
                                        </p:cTn>
                                        <p:tgtEl>
                                          <p:spTgt spid="315424"/>
                                        </p:tgtEl>
                                        <p:attrNameLst>
                                          <p:attrName>style.visibility</p:attrName>
                                        </p:attrNameLst>
                                      </p:cBhvr>
                                      <p:to>
                                        <p:strVal val="visible"/>
                                      </p:to>
                                    </p:set>
                                    <p:animEffect transition="in" filter="fade">
                                      <p:cBhvr>
                                        <p:cTn id="217" dur="770" decel="100000"/>
                                        <p:tgtEl>
                                          <p:spTgt spid="315424"/>
                                        </p:tgtEl>
                                      </p:cBhvr>
                                    </p:animEffect>
                                    <p:animScale>
                                      <p:cBhvr>
                                        <p:cTn id="218" dur="770" decel="100000"/>
                                        <p:tgtEl>
                                          <p:spTgt spid="315424"/>
                                        </p:tgtEl>
                                      </p:cBhvr>
                                      <p:from x="10000" y="10000"/>
                                      <p:to x="200000" y="450000"/>
                                    </p:animScale>
                                    <p:animScale>
                                      <p:cBhvr>
                                        <p:cTn id="219" dur="1230" accel="100000" fill="hold">
                                          <p:stCondLst>
                                            <p:cond delay="770"/>
                                          </p:stCondLst>
                                        </p:cTn>
                                        <p:tgtEl>
                                          <p:spTgt spid="315424"/>
                                        </p:tgtEl>
                                      </p:cBhvr>
                                      <p:from x="200000" y="450000"/>
                                      <p:to x="100000" y="100000"/>
                                    </p:animScale>
                                    <p:set>
                                      <p:cBhvr>
                                        <p:cTn id="220" dur="770" fill="hold"/>
                                        <p:tgtEl>
                                          <p:spTgt spid="315424"/>
                                        </p:tgtEl>
                                        <p:attrNameLst>
                                          <p:attrName>ppt_x</p:attrName>
                                        </p:attrNameLst>
                                      </p:cBhvr>
                                      <p:to>
                                        <p:strVal val="(0.5)"/>
                                      </p:to>
                                    </p:set>
                                    <p:anim from="(0.5)" to="(#ppt_x)" calcmode="lin" valueType="num">
                                      <p:cBhvr>
                                        <p:cTn id="221" dur="1230" accel="100000" fill="hold">
                                          <p:stCondLst>
                                            <p:cond delay="770"/>
                                          </p:stCondLst>
                                        </p:cTn>
                                        <p:tgtEl>
                                          <p:spTgt spid="315424"/>
                                        </p:tgtEl>
                                        <p:attrNameLst>
                                          <p:attrName>ppt_x</p:attrName>
                                        </p:attrNameLst>
                                      </p:cBhvr>
                                    </p:anim>
                                    <p:set>
                                      <p:cBhvr>
                                        <p:cTn id="222" dur="770" fill="hold"/>
                                        <p:tgtEl>
                                          <p:spTgt spid="315424"/>
                                        </p:tgtEl>
                                        <p:attrNameLst>
                                          <p:attrName>ppt_y</p:attrName>
                                        </p:attrNameLst>
                                      </p:cBhvr>
                                      <p:to>
                                        <p:strVal val="(#ppt_y+0.4)"/>
                                      </p:to>
                                    </p:set>
                                    <p:anim from="(#ppt_y+0.4)" to="(#ppt_y)" calcmode="lin" valueType="num">
                                      <p:cBhvr>
                                        <p:cTn id="223" dur="1230" accel="100000" fill="hold">
                                          <p:stCondLst>
                                            <p:cond delay="770"/>
                                          </p:stCondLst>
                                        </p:cTn>
                                        <p:tgtEl>
                                          <p:spTgt spid="315424"/>
                                        </p:tgtEl>
                                        <p:attrNameLst>
                                          <p:attrName>ppt_y</p:attrName>
                                        </p:attrNameLst>
                                      </p:cBhvr>
                                    </p:anim>
                                  </p:childTnLst>
                                </p:cTn>
                              </p:par>
                            </p:childTnLst>
                          </p:cTn>
                        </p:par>
                      </p:childTnLst>
                    </p:cTn>
                  </p:par>
                  <p:par>
                    <p:cTn id="224" fill="hold">
                      <p:stCondLst>
                        <p:cond delay="indefinite"/>
                      </p:stCondLst>
                      <p:childTnLst>
                        <p:par>
                          <p:cTn id="225" fill="hold">
                            <p:stCondLst>
                              <p:cond delay="0"/>
                            </p:stCondLst>
                            <p:childTnLst>
                              <p:par>
                                <p:cTn id="226" presetID="51" presetClass="entr" presetSubtype="0" fill="hold" nodeType="clickEffect">
                                  <p:stCondLst>
                                    <p:cond delay="0"/>
                                  </p:stCondLst>
                                  <p:childTnLst>
                                    <p:set>
                                      <p:cBhvr>
                                        <p:cTn id="227" dur="1" fill="hold">
                                          <p:stCondLst>
                                            <p:cond delay="0"/>
                                          </p:stCondLst>
                                        </p:cTn>
                                        <p:tgtEl>
                                          <p:spTgt spid="315425"/>
                                        </p:tgtEl>
                                        <p:attrNameLst>
                                          <p:attrName>style.visibility</p:attrName>
                                        </p:attrNameLst>
                                      </p:cBhvr>
                                      <p:to>
                                        <p:strVal val="visible"/>
                                      </p:to>
                                    </p:set>
                                    <p:animEffect transition="in" filter="fade">
                                      <p:cBhvr>
                                        <p:cTn id="228" dur="770" decel="100000"/>
                                        <p:tgtEl>
                                          <p:spTgt spid="315425"/>
                                        </p:tgtEl>
                                      </p:cBhvr>
                                    </p:animEffect>
                                    <p:animScale>
                                      <p:cBhvr>
                                        <p:cTn id="229" dur="770" decel="100000"/>
                                        <p:tgtEl>
                                          <p:spTgt spid="315425"/>
                                        </p:tgtEl>
                                      </p:cBhvr>
                                      <p:from x="10000" y="10000"/>
                                      <p:to x="200000" y="450000"/>
                                    </p:animScale>
                                    <p:animScale>
                                      <p:cBhvr>
                                        <p:cTn id="230" dur="1230" accel="100000" fill="hold">
                                          <p:stCondLst>
                                            <p:cond delay="770"/>
                                          </p:stCondLst>
                                        </p:cTn>
                                        <p:tgtEl>
                                          <p:spTgt spid="315425"/>
                                        </p:tgtEl>
                                      </p:cBhvr>
                                      <p:from x="200000" y="450000"/>
                                      <p:to x="100000" y="100000"/>
                                    </p:animScale>
                                    <p:set>
                                      <p:cBhvr>
                                        <p:cTn id="231" dur="770" fill="hold"/>
                                        <p:tgtEl>
                                          <p:spTgt spid="315425"/>
                                        </p:tgtEl>
                                        <p:attrNameLst>
                                          <p:attrName>ppt_x</p:attrName>
                                        </p:attrNameLst>
                                      </p:cBhvr>
                                      <p:to>
                                        <p:strVal val="(0.5)"/>
                                      </p:to>
                                    </p:set>
                                    <p:anim from="(0.5)" to="(#ppt_x)" calcmode="lin" valueType="num">
                                      <p:cBhvr>
                                        <p:cTn id="232" dur="1230" accel="100000" fill="hold">
                                          <p:stCondLst>
                                            <p:cond delay="770"/>
                                          </p:stCondLst>
                                        </p:cTn>
                                        <p:tgtEl>
                                          <p:spTgt spid="315425"/>
                                        </p:tgtEl>
                                        <p:attrNameLst>
                                          <p:attrName>ppt_x</p:attrName>
                                        </p:attrNameLst>
                                      </p:cBhvr>
                                    </p:anim>
                                    <p:set>
                                      <p:cBhvr>
                                        <p:cTn id="233" dur="770" fill="hold"/>
                                        <p:tgtEl>
                                          <p:spTgt spid="315425"/>
                                        </p:tgtEl>
                                        <p:attrNameLst>
                                          <p:attrName>ppt_y</p:attrName>
                                        </p:attrNameLst>
                                      </p:cBhvr>
                                      <p:to>
                                        <p:strVal val="(#ppt_y+0.4)"/>
                                      </p:to>
                                    </p:set>
                                    <p:anim from="(#ppt_y+0.4)" to="(#ppt_y)" calcmode="lin" valueType="num">
                                      <p:cBhvr>
                                        <p:cTn id="234" dur="1230" accel="100000" fill="hold">
                                          <p:stCondLst>
                                            <p:cond delay="770"/>
                                          </p:stCondLst>
                                        </p:cTn>
                                        <p:tgtEl>
                                          <p:spTgt spid="315425"/>
                                        </p:tgtEl>
                                        <p:attrNameLst>
                                          <p:attrName>ppt_y</p:attrName>
                                        </p:attrNameLst>
                                      </p:cBhvr>
                                    </p:anim>
                                  </p:childTnLst>
                                </p:cTn>
                              </p:par>
                            </p:childTnLst>
                          </p:cTn>
                        </p:par>
                      </p:childTnLst>
                    </p:cTn>
                  </p:par>
                  <p:par>
                    <p:cTn id="235" fill="hold">
                      <p:stCondLst>
                        <p:cond delay="indefinite"/>
                      </p:stCondLst>
                      <p:childTnLst>
                        <p:par>
                          <p:cTn id="236" fill="hold">
                            <p:stCondLst>
                              <p:cond delay="0"/>
                            </p:stCondLst>
                            <p:childTnLst>
                              <p:par>
                                <p:cTn id="237" presetID="51" presetClass="entr" presetSubtype="0" fill="hold" nodeType="clickEffect">
                                  <p:stCondLst>
                                    <p:cond delay="0"/>
                                  </p:stCondLst>
                                  <p:childTnLst>
                                    <p:set>
                                      <p:cBhvr>
                                        <p:cTn id="238" dur="1" fill="hold">
                                          <p:stCondLst>
                                            <p:cond delay="0"/>
                                          </p:stCondLst>
                                        </p:cTn>
                                        <p:tgtEl>
                                          <p:spTgt spid="315426"/>
                                        </p:tgtEl>
                                        <p:attrNameLst>
                                          <p:attrName>style.visibility</p:attrName>
                                        </p:attrNameLst>
                                      </p:cBhvr>
                                      <p:to>
                                        <p:strVal val="visible"/>
                                      </p:to>
                                    </p:set>
                                    <p:animEffect transition="in" filter="fade">
                                      <p:cBhvr>
                                        <p:cTn id="239" dur="770" decel="100000"/>
                                        <p:tgtEl>
                                          <p:spTgt spid="315426"/>
                                        </p:tgtEl>
                                      </p:cBhvr>
                                    </p:animEffect>
                                    <p:animScale>
                                      <p:cBhvr>
                                        <p:cTn id="240" dur="770" decel="100000"/>
                                        <p:tgtEl>
                                          <p:spTgt spid="315426"/>
                                        </p:tgtEl>
                                      </p:cBhvr>
                                      <p:from x="10000" y="10000"/>
                                      <p:to x="200000" y="450000"/>
                                    </p:animScale>
                                    <p:animScale>
                                      <p:cBhvr>
                                        <p:cTn id="241" dur="1230" accel="100000" fill="hold">
                                          <p:stCondLst>
                                            <p:cond delay="770"/>
                                          </p:stCondLst>
                                        </p:cTn>
                                        <p:tgtEl>
                                          <p:spTgt spid="315426"/>
                                        </p:tgtEl>
                                      </p:cBhvr>
                                      <p:from x="200000" y="450000"/>
                                      <p:to x="100000" y="100000"/>
                                    </p:animScale>
                                    <p:set>
                                      <p:cBhvr>
                                        <p:cTn id="242" dur="770" fill="hold"/>
                                        <p:tgtEl>
                                          <p:spTgt spid="315426"/>
                                        </p:tgtEl>
                                        <p:attrNameLst>
                                          <p:attrName>ppt_x</p:attrName>
                                        </p:attrNameLst>
                                      </p:cBhvr>
                                      <p:to>
                                        <p:strVal val="(0.5)"/>
                                      </p:to>
                                    </p:set>
                                    <p:anim from="(0.5)" to="(#ppt_x)" calcmode="lin" valueType="num">
                                      <p:cBhvr>
                                        <p:cTn id="243" dur="1230" accel="100000" fill="hold">
                                          <p:stCondLst>
                                            <p:cond delay="770"/>
                                          </p:stCondLst>
                                        </p:cTn>
                                        <p:tgtEl>
                                          <p:spTgt spid="315426"/>
                                        </p:tgtEl>
                                        <p:attrNameLst>
                                          <p:attrName>ppt_x</p:attrName>
                                        </p:attrNameLst>
                                      </p:cBhvr>
                                    </p:anim>
                                    <p:set>
                                      <p:cBhvr>
                                        <p:cTn id="244" dur="770" fill="hold"/>
                                        <p:tgtEl>
                                          <p:spTgt spid="315426"/>
                                        </p:tgtEl>
                                        <p:attrNameLst>
                                          <p:attrName>ppt_y</p:attrName>
                                        </p:attrNameLst>
                                      </p:cBhvr>
                                      <p:to>
                                        <p:strVal val="(#ppt_y+0.4)"/>
                                      </p:to>
                                    </p:set>
                                    <p:anim from="(#ppt_y+0.4)" to="(#ppt_y)" calcmode="lin" valueType="num">
                                      <p:cBhvr>
                                        <p:cTn id="245" dur="1230" accel="100000" fill="hold">
                                          <p:stCondLst>
                                            <p:cond delay="770"/>
                                          </p:stCondLst>
                                        </p:cTn>
                                        <p:tgtEl>
                                          <p:spTgt spid="3154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p:nvPr/>
        </p:nvSpPr>
        <p:spPr>
          <a:xfrm>
            <a:off x="609600" y="1828800"/>
            <a:ext cx="2057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1. </a:t>
            </a:r>
            <a:r>
              <a:rPr lang="en-US" altLang="en-US" sz="2000" b="1" u="sng" dirty="0">
                <a:solidFill>
                  <a:srgbClr val="0000FF"/>
                </a:solidFill>
                <a:latin typeface="Times New Roman" panose="02020603050405020304" pitchFamily="18" charset="0"/>
              </a:rPr>
              <a:t>Luyện đọc </a:t>
            </a:r>
            <a:r>
              <a:rPr lang="en-US" altLang="en-US" sz="2000" b="1" dirty="0">
                <a:solidFill>
                  <a:srgbClr val="0000FF"/>
                </a:solidFill>
                <a:latin typeface="Times New Roman" panose="02020603050405020304" pitchFamily="18" charset="0"/>
              </a:rPr>
              <a:t>:</a:t>
            </a:r>
          </a:p>
        </p:txBody>
      </p:sp>
      <p:sp>
        <p:nvSpPr>
          <p:cNvPr id="15363" name="Rectangle 3"/>
          <p:cNvSpPr/>
          <p:nvPr/>
        </p:nvSpPr>
        <p:spPr>
          <a:xfrm>
            <a:off x="3810000" y="1752600"/>
            <a:ext cx="2286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2. </a:t>
            </a:r>
            <a:r>
              <a:rPr lang="en-US" altLang="en-US" sz="2000" b="1" u="sng" dirty="0">
                <a:solidFill>
                  <a:srgbClr val="0000FF"/>
                </a:solidFill>
                <a:latin typeface="Times New Roman" panose="02020603050405020304" pitchFamily="18" charset="0"/>
              </a:rPr>
              <a:t>Tìm hiểu bài </a:t>
            </a:r>
            <a:r>
              <a:rPr lang="en-US" altLang="en-US" sz="2000" b="1" dirty="0">
                <a:solidFill>
                  <a:srgbClr val="0000FF"/>
                </a:solidFill>
                <a:latin typeface="Times New Roman" panose="02020603050405020304" pitchFamily="18" charset="0"/>
              </a:rPr>
              <a:t>:</a:t>
            </a:r>
          </a:p>
        </p:txBody>
      </p:sp>
      <p:sp>
        <p:nvSpPr>
          <p:cNvPr id="15364" name="Line 9"/>
          <p:cNvSpPr/>
          <p:nvPr/>
        </p:nvSpPr>
        <p:spPr>
          <a:xfrm>
            <a:off x="3581400" y="1905000"/>
            <a:ext cx="0" cy="1524000"/>
          </a:xfrm>
          <a:prstGeom prst="line">
            <a:avLst/>
          </a:prstGeom>
          <a:ln w="9525" cap="flat" cmpd="sng">
            <a:solidFill>
              <a:schemeClr val="tx1"/>
            </a:solidFill>
            <a:prstDash val="solid"/>
            <a:headEnd type="none" w="med" len="med"/>
            <a:tailEnd type="none" w="med" len="med"/>
          </a:ln>
        </p:spPr>
      </p:sp>
      <p:sp>
        <p:nvSpPr>
          <p:cNvPr id="15365" name="Text Box 10"/>
          <p:cNvSpPr txBox="1"/>
          <p:nvPr/>
        </p:nvSpPr>
        <p:spPr>
          <a:xfrm>
            <a:off x="304800" y="2286000"/>
            <a:ext cx="2590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chớm lạnh ;</a:t>
            </a:r>
          </a:p>
        </p:txBody>
      </p:sp>
      <p:sp>
        <p:nvSpPr>
          <p:cNvPr id="15366" name="Text Box 11"/>
          <p:cNvSpPr txBox="1"/>
          <p:nvPr/>
        </p:nvSpPr>
        <p:spPr>
          <a:xfrm>
            <a:off x="1981200" y="22860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xao xác</a:t>
            </a:r>
          </a:p>
        </p:txBody>
      </p:sp>
      <p:sp>
        <p:nvSpPr>
          <p:cNvPr id="15367" name="Text Box 12"/>
          <p:cNvSpPr txBox="1"/>
          <p:nvPr/>
        </p:nvSpPr>
        <p:spPr>
          <a:xfrm>
            <a:off x="381000" y="2667000"/>
            <a:ext cx="1981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ngoảnh lại ;</a:t>
            </a:r>
          </a:p>
        </p:txBody>
      </p:sp>
      <p:sp>
        <p:nvSpPr>
          <p:cNvPr id="15368" name="Text Box 13"/>
          <p:cNvSpPr txBox="1"/>
          <p:nvPr/>
        </p:nvSpPr>
        <p:spPr>
          <a:xfrm>
            <a:off x="2057400" y="26670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phù sa</a:t>
            </a:r>
          </a:p>
        </p:txBody>
      </p:sp>
      <p:sp>
        <p:nvSpPr>
          <p:cNvPr id="15369" name="Text Box 14"/>
          <p:cNvSpPr txBox="1"/>
          <p:nvPr/>
        </p:nvSpPr>
        <p:spPr>
          <a:xfrm>
            <a:off x="381000" y="3124200"/>
            <a:ext cx="1371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khuất</a:t>
            </a:r>
          </a:p>
        </p:txBody>
      </p:sp>
      <p:sp>
        <p:nvSpPr>
          <p:cNvPr id="15370" name="Text Box 15"/>
          <p:cNvSpPr txBox="1"/>
          <p:nvPr/>
        </p:nvSpPr>
        <p:spPr>
          <a:xfrm>
            <a:off x="3962400" y="3200400"/>
            <a:ext cx="2133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600" dirty="0"/>
          </a:p>
        </p:txBody>
      </p:sp>
      <p:sp>
        <p:nvSpPr>
          <p:cNvPr id="15371" name="Rectangle 16"/>
          <p:cNvSpPr/>
          <p:nvPr/>
        </p:nvSpPr>
        <p:spPr>
          <a:xfrm>
            <a:off x="4038600" y="2209800"/>
            <a:ext cx="1828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Đất nước  ;	</a:t>
            </a:r>
            <a:endParaRPr lang="en-US" altLang="en-US" sz="2400" b="1" dirty="0">
              <a:latin typeface="Times New Roman" panose="02020603050405020304" pitchFamily="18" charset="0"/>
            </a:endParaRPr>
          </a:p>
        </p:txBody>
      </p:sp>
      <p:sp>
        <p:nvSpPr>
          <p:cNvPr id="15372" name="Rectangle 17"/>
          <p:cNvSpPr/>
          <p:nvPr/>
        </p:nvSpPr>
        <p:spPr>
          <a:xfrm>
            <a:off x="4038600" y="2743200"/>
            <a:ext cx="1676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Hơi may  ; 	</a:t>
            </a:r>
            <a:endParaRPr lang="en-US" altLang="en-US" sz="2400" b="1" dirty="0">
              <a:latin typeface="Times New Roman" panose="02020603050405020304" pitchFamily="18" charset="0"/>
            </a:endParaRPr>
          </a:p>
        </p:txBody>
      </p:sp>
      <p:sp>
        <p:nvSpPr>
          <p:cNvPr id="15373" name="Rectangle 18"/>
          <p:cNvSpPr/>
          <p:nvPr/>
        </p:nvSpPr>
        <p:spPr>
          <a:xfrm>
            <a:off x="5638800" y="2743200"/>
            <a:ext cx="2971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Chưa bao giờ khuất	</a:t>
            </a:r>
            <a:endParaRPr lang="en-US" altLang="en-US" sz="2400" b="1" dirty="0">
              <a:latin typeface="Times New Roman" panose="02020603050405020304" pitchFamily="18" charset="0"/>
            </a:endParaRPr>
          </a:p>
        </p:txBody>
      </p:sp>
      <p:sp>
        <p:nvSpPr>
          <p:cNvPr id="15374" name="Rectangle 19"/>
          <p:cNvSpPr/>
          <p:nvPr/>
        </p:nvSpPr>
        <p:spPr>
          <a:xfrm>
            <a:off x="6172200" y="2209800"/>
            <a:ext cx="1752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cốm mới  ;  	</a:t>
            </a:r>
            <a:endParaRPr lang="en-US" altLang="en-US" sz="2400" b="1" dirty="0">
              <a:latin typeface="Times New Roman" panose="02020603050405020304" pitchFamily="18" charset="0"/>
            </a:endParaRPr>
          </a:p>
        </p:txBody>
      </p:sp>
      <p:sp>
        <p:nvSpPr>
          <p:cNvPr id="15375" name="Rectangle 20"/>
          <p:cNvSpPr/>
          <p:nvPr/>
        </p:nvSpPr>
        <p:spPr>
          <a:xfrm>
            <a:off x="3962400" y="3276600"/>
            <a:ext cx="2133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Vọng nói về	</a:t>
            </a:r>
            <a:endParaRPr lang="en-US" altLang="en-US" sz="2400" b="1" dirty="0">
              <a:latin typeface="Times New Roman" panose="02020603050405020304" pitchFamily="18" charset="0"/>
            </a:endParaRPr>
          </a:p>
        </p:txBody>
      </p:sp>
      <p:sp>
        <p:nvSpPr>
          <p:cNvPr id="298010" name="Rectangle 26"/>
          <p:cNvSpPr/>
          <p:nvPr/>
        </p:nvSpPr>
        <p:spPr>
          <a:xfrm>
            <a:off x="0" y="3505200"/>
            <a:ext cx="89154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800" dirty="0">
                <a:latin typeface="Times New Roman" panose="02020603050405020304" pitchFamily="18" charset="0"/>
              </a:rPr>
              <a:t>	</a:t>
            </a:r>
            <a:r>
              <a:rPr lang="en-US" altLang="en-US" sz="2800" b="1" i="1" dirty="0">
                <a:latin typeface="Times New Roman" panose="02020603050405020304" pitchFamily="18" charset="0"/>
              </a:rPr>
              <a:t>1.</a:t>
            </a:r>
            <a:r>
              <a:rPr lang="en-US" altLang="en-US" sz="2800" b="1" dirty="0">
                <a:latin typeface="Times New Roman" panose="02020603050405020304" pitchFamily="18" charset="0"/>
              </a:rPr>
              <a:t> </a:t>
            </a:r>
            <a:r>
              <a:rPr lang="en-US" altLang="en-US" sz="2800" b="1" i="1" dirty="0">
                <a:latin typeface="Times New Roman" panose="02020603050405020304" pitchFamily="18" charset="0"/>
              </a:rPr>
              <a:t>Những ngày thu đẹp và buồn được tả trong khổ thơ nào?</a:t>
            </a:r>
          </a:p>
        </p:txBody>
      </p:sp>
      <p:sp>
        <p:nvSpPr>
          <p:cNvPr id="298011" name="Text Box 27"/>
          <p:cNvSpPr txBox="1">
            <a:spLocks noChangeArrowheads="1"/>
          </p:cNvSpPr>
          <p:nvPr/>
        </p:nvSpPr>
        <p:spPr bwMode="auto">
          <a:xfrm>
            <a:off x="152400" y="4724400"/>
            <a:ext cx="3352800" cy="1928813"/>
          </a:xfrm>
          <a:prstGeom prst="rect">
            <a:avLst/>
          </a:prstGeom>
          <a:noFill/>
          <a:ln w="9525">
            <a:noFill/>
            <a:miter lim="800000"/>
          </a:ln>
          <a:effectLst/>
        </p:spPr>
        <p:txBody>
          <a:bodyPr>
            <a:spAutoFit/>
          </a:bodyPr>
          <a:lstStyle/>
          <a:p>
            <a:pPr marR="0" defTabSz="914400">
              <a:spcBef>
                <a:spcPct val="50000"/>
              </a:spcBef>
              <a:buClrTx/>
              <a:buSzTx/>
              <a:buFontTx/>
              <a:buNone/>
              <a:defRPr/>
            </a:pPr>
            <a:r>
              <a:rPr kumimoji="0" lang="en-US" sz="2000" b="1" kern="1200" cap="none" spc="0" normalizeH="0" baseline="0" noProof="0" dirty="0">
                <a:effectLst>
                  <a:outerShdw blurRad="38100" dist="38100" dir="2700000" algn="tl">
                    <a:srgbClr val="C0C0C0"/>
                  </a:outerShdw>
                </a:effectLst>
                <a:latin typeface="Arial" panose="020B0604020202020204" pitchFamily="34" charset="0"/>
                <a:ea typeface="+mn-ea"/>
                <a:cs typeface="+mn-cs"/>
              </a:rPr>
              <a:t>                                                     </a:t>
            </a:r>
            <a:endParaRPr kumimoji="0" lang="en-US" sz="1400" b="1" i="1" kern="1200" cap="none" spc="0" normalizeH="0" baseline="0" noProof="0" dirty="0">
              <a:solidFill>
                <a:srgbClr val="FFFF00"/>
              </a:solidFill>
              <a:latin typeface="Times New Roman" panose="02020603050405020304" pitchFamily="18" charset="0"/>
              <a:ea typeface="+mn-ea"/>
              <a:cs typeface="+mn-cs"/>
            </a:endParaRPr>
          </a:p>
          <a:p>
            <a:pPr marR="0" defTabSz="914400">
              <a:spcBef>
                <a:spcPct val="50000"/>
              </a:spcBef>
              <a:buClrTx/>
              <a:buSzTx/>
              <a:buFontTx/>
              <a:buNone/>
              <a:defRPr/>
            </a:pPr>
            <a:endParaRPr kumimoji="0" lang="en-US" b="1" i="1" kern="1200" cap="none" spc="0" normalizeH="0" baseline="0" noProof="0" dirty="0">
              <a:solidFill>
                <a:srgbClr val="FFFF00"/>
              </a:solidFill>
              <a:latin typeface="Times New Roman" panose="02020603050405020304" pitchFamily="18" charset="0"/>
              <a:ea typeface="+mn-ea"/>
              <a:cs typeface="+mn-cs"/>
            </a:endParaRPr>
          </a:p>
          <a:p>
            <a:pPr marR="0" defTabSz="914400">
              <a:spcBef>
                <a:spcPct val="50000"/>
              </a:spcBef>
              <a:buClrTx/>
              <a:buSzTx/>
              <a:buFontTx/>
              <a:buNone/>
              <a:defRPr/>
            </a:pPr>
            <a:r>
              <a:rPr kumimoji="0" lang="en-US" sz="2400" b="1" i="1" kern="1200" cap="none" spc="0" normalizeH="0" baseline="0" noProof="0" dirty="0">
                <a:solidFill>
                  <a:srgbClr val="000066"/>
                </a:solidFill>
                <a:latin typeface="Times New Roman" panose="02020603050405020304" pitchFamily="18" charset="0"/>
                <a:ea typeface="+mn-ea"/>
                <a:cs typeface="+mn-cs"/>
              </a:rPr>
              <a:t>“</a:t>
            </a:r>
            <a:r>
              <a:rPr kumimoji="0" lang="en-US" sz="2400" b="1" i="1" kern="1200" cap="none" spc="0" normalizeH="0" baseline="0" noProof="0" dirty="0" err="1">
                <a:solidFill>
                  <a:srgbClr val="000066"/>
                </a:solidFill>
                <a:latin typeface="Times New Roman" panose="02020603050405020304" pitchFamily="18" charset="0"/>
                <a:ea typeface="+mn-ea"/>
                <a:cs typeface="+mn-cs"/>
              </a:rPr>
              <a:t>Những</a:t>
            </a:r>
            <a:r>
              <a:rPr kumimoji="0" lang="en-US" sz="2400" b="1" i="1" kern="1200" cap="none" spc="0" normalizeH="0" baseline="0" noProof="0" dirty="0">
                <a:solidFill>
                  <a:srgbClr val="000066"/>
                </a:solidFill>
                <a:latin typeface="Times New Roman" panose="02020603050405020304" pitchFamily="18" charset="0"/>
                <a:ea typeface="+mn-ea"/>
                <a:cs typeface="+mn-cs"/>
              </a:rPr>
              <a:t> </a:t>
            </a:r>
            <a:r>
              <a:rPr kumimoji="0" lang="en-US" sz="2400" b="1" i="1" kern="1200" cap="none" spc="0" normalizeH="0" baseline="0" noProof="0" dirty="0" err="1">
                <a:solidFill>
                  <a:srgbClr val="000066"/>
                </a:solidFill>
                <a:latin typeface="Times New Roman" panose="02020603050405020304" pitchFamily="18" charset="0"/>
                <a:ea typeface="+mn-ea"/>
                <a:cs typeface="+mn-cs"/>
              </a:rPr>
              <a:t>ngày</a:t>
            </a:r>
            <a:r>
              <a:rPr kumimoji="0" lang="en-US" sz="2400" b="1" i="1" kern="1200" cap="none" spc="0" normalizeH="0" baseline="0" noProof="0" dirty="0">
                <a:solidFill>
                  <a:srgbClr val="000066"/>
                </a:solidFill>
                <a:latin typeface="Times New Roman" panose="02020603050405020304" pitchFamily="18" charset="0"/>
                <a:ea typeface="+mn-ea"/>
                <a:cs typeface="+mn-cs"/>
              </a:rPr>
              <a:t> </a:t>
            </a:r>
            <a:r>
              <a:rPr kumimoji="0" lang="en-US" sz="2400" b="1" i="1" kern="1200" cap="none" spc="0" normalizeH="0" baseline="0" noProof="0" dirty="0" err="1">
                <a:solidFill>
                  <a:srgbClr val="000066"/>
                </a:solidFill>
                <a:latin typeface="Times New Roman" panose="02020603050405020304" pitchFamily="18" charset="0"/>
                <a:ea typeface="+mn-ea"/>
                <a:cs typeface="+mn-cs"/>
              </a:rPr>
              <a:t>thu</a:t>
            </a:r>
            <a:r>
              <a:rPr kumimoji="0" lang="en-US" sz="2400" b="1" i="1" kern="1200" cap="none" spc="0" normalizeH="0" baseline="0" noProof="0" dirty="0">
                <a:solidFill>
                  <a:srgbClr val="000066"/>
                </a:solidFill>
                <a:latin typeface="Times New Roman" panose="02020603050405020304" pitchFamily="18" charset="0"/>
                <a:ea typeface="+mn-ea"/>
                <a:cs typeface="+mn-cs"/>
              </a:rPr>
              <a:t> </a:t>
            </a:r>
            <a:r>
              <a:rPr kumimoji="0" lang="en-US" sz="2400" b="1" i="1" kern="1200" cap="none" spc="0" normalizeH="0" baseline="0" noProof="0" dirty="0" err="1">
                <a:solidFill>
                  <a:srgbClr val="000066"/>
                </a:solidFill>
                <a:latin typeface="Times New Roman" panose="02020603050405020304" pitchFamily="18" charset="0"/>
                <a:ea typeface="+mn-ea"/>
                <a:cs typeface="+mn-cs"/>
              </a:rPr>
              <a:t>đã</a:t>
            </a:r>
            <a:r>
              <a:rPr kumimoji="0" lang="en-US" sz="2400" b="1" i="1" kern="1200" cap="none" spc="0" normalizeH="0" baseline="0" noProof="0" dirty="0">
                <a:solidFill>
                  <a:srgbClr val="000066"/>
                </a:solidFill>
                <a:latin typeface="Times New Roman" panose="02020603050405020304" pitchFamily="18" charset="0"/>
                <a:ea typeface="+mn-ea"/>
                <a:cs typeface="+mn-cs"/>
              </a:rPr>
              <a:t> </a:t>
            </a:r>
            <a:r>
              <a:rPr kumimoji="0" lang="en-US" sz="2400" b="1" i="1" kern="1200" cap="none" spc="0" normalizeH="0" baseline="0" noProof="0" dirty="0" err="1">
                <a:solidFill>
                  <a:srgbClr val="000066"/>
                </a:solidFill>
                <a:latin typeface="Times New Roman" panose="02020603050405020304" pitchFamily="18" charset="0"/>
                <a:ea typeface="+mn-ea"/>
                <a:cs typeface="+mn-cs"/>
              </a:rPr>
              <a:t>xa</a:t>
            </a:r>
            <a:r>
              <a:rPr kumimoji="0" lang="en-US" sz="2400" b="1" i="1" kern="1200" cap="none" spc="0" normalizeH="0" baseline="0" noProof="0" dirty="0">
                <a:solidFill>
                  <a:srgbClr val="000066"/>
                </a:solidFill>
                <a:latin typeface="Times New Roman" panose="02020603050405020304" pitchFamily="18" charset="0"/>
                <a:ea typeface="+mn-ea"/>
                <a:cs typeface="+mn-cs"/>
              </a:rPr>
              <a:t>”</a:t>
            </a:r>
          </a:p>
          <a:p>
            <a:pPr marR="0" defTabSz="914400">
              <a:spcBef>
                <a:spcPct val="50000"/>
              </a:spcBef>
              <a:buClrTx/>
              <a:buSzTx/>
              <a:buFontTx/>
              <a:buNone/>
              <a:defRPr/>
            </a:pPr>
            <a:endParaRPr kumimoji="0" lang="en-US" sz="700" b="1" kern="1200" cap="none" spc="0" normalizeH="0" baseline="0" noProof="0" dirty="0">
              <a:latin typeface="Times New Roman" panose="02020603050405020304" pitchFamily="18" charset="0"/>
              <a:ea typeface="+mn-ea"/>
              <a:cs typeface="+mn-cs"/>
            </a:endParaRPr>
          </a:p>
          <a:p>
            <a:pPr marR="0" defTabSz="914400">
              <a:spcBef>
                <a:spcPct val="50000"/>
              </a:spcBef>
              <a:buClrTx/>
              <a:buSzTx/>
              <a:buFontTx/>
              <a:buNone/>
              <a:defRPr/>
            </a:pPr>
            <a:r>
              <a:rPr kumimoji="0" lang="en-US" sz="2000" b="1" kern="1200" cap="none" spc="0" normalizeH="0" baseline="0" noProof="0" dirty="0">
                <a:latin typeface="Times New Roman" panose="02020603050405020304" pitchFamily="18" charset="0"/>
                <a:ea typeface="+mn-ea"/>
                <a:cs typeface="+mn-cs"/>
              </a:rPr>
              <a:t>                                                           </a:t>
            </a:r>
            <a:endParaRPr kumimoji="0" lang="en-US" sz="2400" b="1" kern="1200" cap="none" spc="0" normalizeH="0" baseline="0" noProof="0" dirty="0">
              <a:latin typeface="Times New Roman" panose="02020603050405020304" pitchFamily="18" charset="0"/>
              <a:ea typeface="+mn-ea"/>
              <a:cs typeface="+mn-cs"/>
            </a:endParaRPr>
          </a:p>
        </p:txBody>
      </p:sp>
      <p:sp>
        <p:nvSpPr>
          <p:cNvPr id="298012" name="Text Box 28"/>
          <p:cNvSpPr txBox="1"/>
          <p:nvPr/>
        </p:nvSpPr>
        <p:spPr>
          <a:xfrm>
            <a:off x="3581400" y="5486400"/>
            <a:ext cx="5562600" cy="1187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rgbClr val="FF0000"/>
                </a:solidFill>
                <a:latin typeface="Times New Roman" panose="02020603050405020304" pitchFamily="18" charset="0"/>
              </a:rPr>
              <a:t>Buồn :</a:t>
            </a:r>
            <a:r>
              <a:rPr lang="en-US" altLang="en-US" sz="2400" b="1" dirty="0">
                <a:latin typeface="Times New Roman" panose="02020603050405020304" pitchFamily="18" charset="0"/>
              </a:rPr>
              <a:t> sáng chớm lạnh, phố dài xao xác</a:t>
            </a:r>
          </a:p>
          <a:p>
            <a:pPr marL="0" lvl="0" indent="0" eaLnBrk="1" hangingPunct="1">
              <a:spcBef>
                <a:spcPct val="0"/>
              </a:spcBef>
              <a:buNone/>
            </a:pPr>
            <a:r>
              <a:rPr lang="en-US" altLang="en-US" sz="2400" b="1" dirty="0">
                <a:latin typeface="Times New Roman" panose="02020603050405020304" pitchFamily="18" charset="0"/>
              </a:rPr>
              <a:t>            hơi may, thềm nắng lá rơi đầy,</a:t>
            </a:r>
          </a:p>
          <a:p>
            <a:pPr marL="0" lvl="0" indent="0" eaLnBrk="1" hangingPunct="1">
              <a:spcBef>
                <a:spcPct val="0"/>
              </a:spcBef>
              <a:buNone/>
            </a:pPr>
            <a:r>
              <a:rPr lang="en-US" altLang="en-US" sz="2400" b="1" dirty="0">
                <a:latin typeface="Times New Roman" panose="02020603050405020304" pitchFamily="18" charset="0"/>
              </a:rPr>
              <a:t>            người ra đi đầu không ngoảnh lại</a:t>
            </a:r>
          </a:p>
        </p:txBody>
      </p:sp>
      <p:sp>
        <p:nvSpPr>
          <p:cNvPr id="298013" name="Text Box 29"/>
          <p:cNvSpPr txBox="1"/>
          <p:nvPr/>
        </p:nvSpPr>
        <p:spPr>
          <a:xfrm>
            <a:off x="1524000" y="3886200"/>
            <a:ext cx="67818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cs typeface="Times New Roman" panose="02020603050405020304" pitchFamily="18" charset="0"/>
              </a:rPr>
              <a:t>Được tả trong khổ thơ 1 và 2</a:t>
            </a:r>
          </a:p>
        </p:txBody>
      </p:sp>
      <p:sp>
        <p:nvSpPr>
          <p:cNvPr id="298014" name="Text Box 30"/>
          <p:cNvSpPr txBox="1"/>
          <p:nvPr/>
        </p:nvSpPr>
        <p:spPr>
          <a:xfrm>
            <a:off x="3733800" y="4495800"/>
            <a:ext cx="51816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lang="en-US" altLang="en-US" sz="2400" b="1" dirty="0">
                <a:solidFill>
                  <a:srgbClr val="FF0000"/>
                </a:solidFill>
                <a:latin typeface="Times New Roman" panose="02020603050405020304" pitchFamily="18" charset="0"/>
              </a:rPr>
              <a:t>Đẹp :</a:t>
            </a:r>
            <a:r>
              <a:rPr lang="en-US" altLang="en-US" sz="2400" b="1" dirty="0">
                <a:latin typeface="Times New Roman" panose="02020603050405020304" pitchFamily="18" charset="0"/>
              </a:rPr>
              <a:t> sáng mát trong, gió thổi mùa thu hương cốm mới</a:t>
            </a:r>
            <a:endParaRPr lang="en-US" altLang="en-US" sz="2400" dirty="0">
              <a:latin typeface="Times New Roman" panose="02020603050405020304" pitchFamily="18" charset="0"/>
            </a:endParaRPr>
          </a:p>
        </p:txBody>
      </p:sp>
      <p:sp>
        <p:nvSpPr>
          <p:cNvPr id="298015" name="Line 31"/>
          <p:cNvSpPr/>
          <p:nvPr/>
        </p:nvSpPr>
        <p:spPr>
          <a:xfrm>
            <a:off x="3352800" y="5867400"/>
            <a:ext cx="228600" cy="0"/>
          </a:xfrm>
          <a:prstGeom prst="line">
            <a:avLst/>
          </a:prstGeom>
          <a:ln w="38100" cap="flat" cmpd="dbl">
            <a:solidFill>
              <a:srgbClr val="FF0000"/>
            </a:solidFill>
            <a:prstDash val="solid"/>
            <a:headEnd type="none" w="med" len="med"/>
            <a:tailEnd type="triangle" w="med" len="med"/>
          </a:ln>
        </p:spPr>
      </p:sp>
      <p:sp>
        <p:nvSpPr>
          <p:cNvPr id="298016" name="Line 32"/>
          <p:cNvSpPr/>
          <p:nvPr/>
        </p:nvSpPr>
        <p:spPr>
          <a:xfrm flipV="1">
            <a:off x="3352800" y="4953000"/>
            <a:ext cx="381000" cy="838200"/>
          </a:xfrm>
          <a:prstGeom prst="line">
            <a:avLst/>
          </a:prstGeom>
          <a:ln w="38100" cap="flat" cmpd="dbl">
            <a:solidFill>
              <a:srgbClr val="FF0000"/>
            </a:solidFill>
            <a:prstDash val="solid"/>
            <a:headEnd type="none" w="med" len="med"/>
            <a:tailEnd type="triangle" w="med" len="med"/>
          </a:ln>
        </p:spPr>
      </p:sp>
      <p:sp>
        <p:nvSpPr>
          <p:cNvPr id="15383" name="Rectangle 6"/>
          <p:cNvSpPr/>
          <p:nvPr/>
        </p:nvSpPr>
        <p:spPr>
          <a:xfrm>
            <a:off x="1600200" y="685800"/>
            <a:ext cx="45720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nước</a:t>
            </a:r>
          </a:p>
        </p:txBody>
      </p:sp>
      <p:sp>
        <p:nvSpPr>
          <p:cNvPr id="15384"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98010">
                                            <p:txEl>
                                              <p:pRg st="0" end="0"/>
                                            </p:txEl>
                                          </p:spTgt>
                                        </p:tgtEl>
                                        <p:attrNameLst>
                                          <p:attrName>style.visibility</p:attrName>
                                        </p:attrNameLst>
                                      </p:cBhvr>
                                      <p:to>
                                        <p:strVal val="visible"/>
                                      </p:to>
                                    </p:set>
                                    <p:anim calcmode="lin" valueType="num">
                                      <p:cBhvr>
                                        <p:cTn id="7" dur="500" decel="50000" fill="hold">
                                          <p:stCondLst>
                                            <p:cond delay="0"/>
                                          </p:stCondLst>
                                        </p:cTn>
                                        <p:tgtEl>
                                          <p:spTgt spid="2980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80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80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980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80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80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80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80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98013"/>
                                        </p:tgtEl>
                                        <p:attrNameLst>
                                          <p:attrName>style.visibility</p:attrName>
                                        </p:attrNameLst>
                                      </p:cBhvr>
                                      <p:to>
                                        <p:strVal val="visible"/>
                                      </p:to>
                                    </p:set>
                                    <p:anim calcmode="lin" valueType="num">
                                      <p:cBhvr additive="base">
                                        <p:cTn id="19" dur="500" fill="hold"/>
                                        <p:tgtEl>
                                          <p:spTgt spid="298013"/>
                                        </p:tgtEl>
                                        <p:attrNameLst>
                                          <p:attrName>ppt_x</p:attrName>
                                        </p:attrNameLst>
                                      </p:cBhvr>
                                      <p:tavLst>
                                        <p:tav tm="0">
                                          <p:val>
                                            <p:strVal val="1+#ppt_w/2"/>
                                          </p:val>
                                        </p:tav>
                                        <p:tav tm="100000">
                                          <p:val>
                                            <p:strVal val="#ppt_x"/>
                                          </p:val>
                                        </p:tav>
                                      </p:tavLst>
                                    </p:anim>
                                    <p:anim calcmode="lin" valueType="num">
                                      <p:cBhvr additive="base">
                                        <p:cTn id="20" dur="500" fill="hold"/>
                                        <p:tgtEl>
                                          <p:spTgt spid="2980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98011"/>
                                        </p:tgtEl>
                                        <p:attrNameLst>
                                          <p:attrName>style.visibility</p:attrName>
                                        </p:attrNameLst>
                                      </p:cBhvr>
                                      <p:to>
                                        <p:strVal val="visible"/>
                                      </p:to>
                                    </p:set>
                                    <p:animEffect transition="in" filter="checkerboard(across)">
                                      <p:cBhvr>
                                        <p:cTn id="25" dur="500"/>
                                        <p:tgtEl>
                                          <p:spTgt spid="2980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98016"/>
                                        </p:tgtEl>
                                        <p:attrNameLst>
                                          <p:attrName>style.visibility</p:attrName>
                                        </p:attrNameLst>
                                      </p:cBhvr>
                                      <p:to>
                                        <p:strVal val="visible"/>
                                      </p:to>
                                    </p:set>
                                    <p:animEffect transition="in" filter="checkerboard(across)">
                                      <p:cBhvr>
                                        <p:cTn id="30" dur="500"/>
                                        <p:tgtEl>
                                          <p:spTgt spid="298016"/>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298014"/>
                                        </p:tgtEl>
                                        <p:attrNameLst>
                                          <p:attrName>style.visibility</p:attrName>
                                        </p:attrNameLst>
                                      </p:cBhvr>
                                      <p:to>
                                        <p:strVal val="visible"/>
                                      </p:to>
                                    </p:set>
                                    <p:animEffect transition="in" filter="checkerboard(across)">
                                      <p:cBhvr>
                                        <p:cTn id="34" dur="500"/>
                                        <p:tgtEl>
                                          <p:spTgt spid="29801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98015"/>
                                        </p:tgtEl>
                                        <p:attrNameLst>
                                          <p:attrName>style.visibility</p:attrName>
                                        </p:attrNameLst>
                                      </p:cBhvr>
                                      <p:to>
                                        <p:strVal val="visible"/>
                                      </p:to>
                                    </p:set>
                                    <p:animEffect transition="in" filter="checkerboard(across)">
                                      <p:cBhvr>
                                        <p:cTn id="39" dur="500"/>
                                        <p:tgtEl>
                                          <p:spTgt spid="298015"/>
                                        </p:tgtEl>
                                      </p:cBhvr>
                                    </p:animEffect>
                                  </p:childTnLst>
                                </p:cTn>
                              </p:par>
                            </p:childTnLst>
                          </p:cTn>
                        </p:par>
                        <p:par>
                          <p:cTn id="40" fill="hold">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298012"/>
                                        </p:tgtEl>
                                        <p:attrNameLst>
                                          <p:attrName>style.visibility</p:attrName>
                                        </p:attrNameLst>
                                      </p:cBhvr>
                                      <p:to>
                                        <p:strVal val="visible"/>
                                      </p:to>
                                    </p:set>
                                    <p:animEffect transition="in" filter="checkerboard(across)">
                                      <p:cBhvr>
                                        <p:cTn id="43" dur="500"/>
                                        <p:tgtEl>
                                          <p:spTgt spid="29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11" grpId="0"/>
      <p:bldP spid="298012" grpId="0"/>
      <p:bldP spid="298013" grpId="0"/>
      <p:bldP spid="2980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p:nvPr/>
        </p:nvSpPr>
        <p:spPr>
          <a:xfrm>
            <a:off x="609600" y="1828800"/>
            <a:ext cx="2057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1. </a:t>
            </a:r>
            <a:r>
              <a:rPr lang="en-US" altLang="en-US" sz="2000" b="1" u="sng" dirty="0">
                <a:solidFill>
                  <a:srgbClr val="0000FF"/>
                </a:solidFill>
                <a:latin typeface="Times New Roman" panose="02020603050405020304" pitchFamily="18" charset="0"/>
              </a:rPr>
              <a:t>Luyện đọc </a:t>
            </a:r>
            <a:r>
              <a:rPr lang="en-US" altLang="en-US" sz="2000" b="1" dirty="0">
                <a:solidFill>
                  <a:srgbClr val="0000FF"/>
                </a:solidFill>
                <a:latin typeface="Times New Roman" panose="02020603050405020304" pitchFamily="18" charset="0"/>
              </a:rPr>
              <a:t>:</a:t>
            </a:r>
          </a:p>
        </p:txBody>
      </p:sp>
      <p:sp>
        <p:nvSpPr>
          <p:cNvPr id="17411" name="Rectangle 3"/>
          <p:cNvSpPr/>
          <p:nvPr/>
        </p:nvSpPr>
        <p:spPr>
          <a:xfrm>
            <a:off x="3810000" y="1752600"/>
            <a:ext cx="2286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2. </a:t>
            </a:r>
            <a:r>
              <a:rPr lang="en-US" altLang="en-US" sz="2000" b="1" u="sng" dirty="0">
                <a:solidFill>
                  <a:srgbClr val="0000FF"/>
                </a:solidFill>
                <a:latin typeface="Times New Roman" panose="02020603050405020304" pitchFamily="18" charset="0"/>
              </a:rPr>
              <a:t>Tìm hiểu bài </a:t>
            </a:r>
            <a:r>
              <a:rPr lang="en-US" altLang="en-US" sz="2000" b="1" dirty="0">
                <a:solidFill>
                  <a:srgbClr val="0000FF"/>
                </a:solidFill>
                <a:latin typeface="Times New Roman" panose="02020603050405020304" pitchFamily="18" charset="0"/>
              </a:rPr>
              <a:t>:</a:t>
            </a:r>
          </a:p>
        </p:txBody>
      </p:sp>
      <p:sp>
        <p:nvSpPr>
          <p:cNvPr id="17412" name="Line 9"/>
          <p:cNvSpPr/>
          <p:nvPr/>
        </p:nvSpPr>
        <p:spPr>
          <a:xfrm>
            <a:off x="3581400" y="1905000"/>
            <a:ext cx="0" cy="1524000"/>
          </a:xfrm>
          <a:prstGeom prst="line">
            <a:avLst/>
          </a:prstGeom>
          <a:ln w="9525" cap="flat" cmpd="sng">
            <a:solidFill>
              <a:schemeClr val="tx1"/>
            </a:solidFill>
            <a:prstDash val="solid"/>
            <a:headEnd type="none" w="med" len="med"/>
            <a:tailEnd type="none" w="med" len="med"/>
          </a:ln>
        </p:spPr>
      </p:sp>
      <p:sp>
        <p:nvSpPr>
          <p:cNvPr id="17413" name="Text Box 10"/>
          <p:cNvSpPr txBox="1"/>
          <p:nvPr/>
        </p:nvSpPr>
        <p:spPr>
          <a:xfrm>
            <a:off x="304800" y="2286000"/>
            <a:ext cx="2590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chớm lạnh ;</a:t>
            </a:r>
          </a:p>
        </p:txBody>
      </p:sp>
      <p:sp>
        <p:nvSpPr>
          <p:cNvPr id="17414" name="Text Box 11"/>
          <p:cNvSpPr txBox="1"/>
          <p:nvPr/>
        </p:nvSpPr>
        <p:spPr>
          <a:xfrm>
            <a:off x="1981200" y="22860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xao xác</a:t>
            </a:r>
          </a:p>
        </p:txBody>
      </p:sp>
      <p:sp>
        <p:nvSpPr>
          <p:cNvPr id="17415" name="Text Box 12"/>
          <p:cNvSpPr txBox="1"/>
          <p:nvPr/>
        </p:nvSpPr>
        <p:spPr>
          <a:xfrm>
            <a:off x="381000" y="2667000"/>
            <a:ext cx="1981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ngoảnh lại ;</a:t>
            </a:r>
          </a:p>
        </p:txBody>
      </p:sp>
      <p:sp>
        <p:nvSpPr>
          <p:cNvPr id="17416" name="Text Box 13"/>
          <p:cNvSpPr txBox="1"/>
          <p:nvPr/>
        </p:nvSpPr>
        <p:spPr>
          <a:xfrm>
            <a:off x="2057400" y="26670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phù sa</a:t>
            </a:r>
          </a:p>
        </p:txBody>
      </p:sp>
      <p:sp>
        <p:nvSpPr>
          <p:cNvPr id="17417" name="Text Box 14"/>
          <p:cNvSpPr txBox="1"/>
          <p:nvPr/>
        </p:nvSpPr>
        <p:spPr>
          <a:xfrm>
            <a:off x="381000" y="3124200"/>
            <a:ext cx="1371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khuất</a:t>
            </a:r>
          </a:p>
        </p:txBody>
      </p:sp>
      <p:sp>
        <p:nvSpPr>
          <p:cNvPr id="17418" name="Text Box 15"/>
          <p:cNvSpPr txBox="1"/>
          <p:nvPr/>
        </p:nvSpPr>
        <p:spPr>
          <a:xfrm>
            <a:off x="3962400" y="3200400"/>
            <a:ext cx="2133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600" dirty="0"/>
          </a:p>
        </p:txBody>
      </p:sp>
      <p:sp>
        <p:nvSpPr>
          <p:cNvPr id="17419" name="Rectangle 16"/>
          <p:cNvSpPr/>
          <p:nvPr/>
        </p:nvSpPr>
        <p:spPr>
          <a:xfrm>
            <a:off x="4038600" y="2209800"/>
            <a:ext cx="1828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Đất nước  ;	</a:t>
            </a:r>
            <a:endParaRPr lang="en-US" altLang="en-US" sz="2400" b="1" dirty="0">
              <a:latin typeface="Times New Roman" panose="02020603050405020304" pitchFamily="18" charset="0"/>
            </a:endParaRPr>
          </a:p>
        </p:txBody>
      </p:sp>
      <p:sp>
        <p:nvSpPr>
          <p:cNvPr id="17420" name="Rectangle 18"/>
          <p:cNvSpPr/>
          <p:nvPr/>
        </p:nvSpPr>
        <p:spPr>
          <a:xfrm>
            <a:off x="5562600" y="2743200"/>
            <a:ext cx="2971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Chưa bao giờ khuất	</a:t>
            </a:r>
            <a:endParaRPr lang="en-US" altLang="en-US" sz="2400" b="1" dirty="0">
              <a:latin typeface="Times New Roman" panose="02020603050405020304" pitchFamily="18" charset="0"/>
            </a:endParaRPr>
          </a:p>
        </p:txBody>
      </p:sp>
      <p:sp>
        <p:nvSpPr>
          <p:cNvPr id="17421" name="Rectangle 19"/>
          <p:cNvSpPr/>
          <p:nvPr/>
        </p:nvSpPr>
        <p:spPr>
          <a:xfrm>
            <a:off x="5943600" y="2209800"/>
            <a:ext cx="1828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cốm mới  ;  	</a:t>
            </a:r>
            <a:endParaRPr lang="en-US" altLang="en-US" sz="2400" b="1" dirty="0">
              <a:latin typeface="Times New Roman" panose="02020603050405020304" pitchFamily="18" charset="0"/>
            </a:endParaRPr>
          </a:p>
        </p:txBody>
      </p:sp>
      <p:sp>
        <p:nvSpPr>
          <p:cNvPr id="17422" name="Rectangle 20"/>
          <p:cNvSpPr/>
          <p:nvPr/>
        </p:nvSpPr>
        <p:spPr>
          <a:xfrm>
            <a:off x="3962400" y="3276600"/>
            <a:ext cx="2133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Vọng nói về	</a:t>
            </a:r>
            <a:endParaRPr lang="en-US" altLang="en-US" sz="2400" b="1" dirty="0">
              <a:latin typeface="Times New Roman" panose="02020603050405020304" pitchFamily="18" charset="0"/>
            </a:endParaRPr>
          </a:p>
        </p:txBody>
      </p:sp>
      <p:sp>
        <p:nvSpPr>
          <p:cNvPr id="306204" name="Rectangle 28"/>
          <p:cNvSpPr/>
          <p:nvPr/>
        </p:nvSpPr>
        <p:spPr>
          <a:xfrm>
            <a:off x="0" y="3657600"/>
            <a:ext cx="9144000" cy="7620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2400" b="1" dirty="0">
                <a:latin typeface="Times New Roman" panose="02020603050405020304" pitchFamily="18" charset="0"/>
              </a:rPr>
              <a:t>   </a:t>
            </a:r>
            <a:r>
              <a:rPr lang="en-US" altLang="en-US" sz="2400" b="1" i="1" dirty="0">
                <a:latin typeface="Times New Roman" panose="02020603050405020304" pitchFamily="18" charset="0"/>
              </a:rPr>
              <a:t>2.  Nêu một hình ảnh đẹp và vui về mùa thu mới trong khổ thơ thứ ba ? </a:t>
            </a:r>
          </a:p>
        </p:txBody>
      </p:sp>
      <p:sp>
        <p:nvSpPr>
          <p:cNvPr id="306205" name="Text Box 29"/>
          <p:cNvSpPr txBox="1"/>
          <p:nvPr/>
        </p:nvSpPr>
        <p:spPr>
          <a:xfrm>
            <a:off x="3429000" y="4419600"/>
            <a:ext cx="5715000" cy="1004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lang="en-US" altLang="en-US" sz="2400" b="1" dirty="0">
                <a:solidFill>
                  <a:srgbClr val="FF0000"/>
                </a:solidFill>
                <a:latin typeface="Times New Roman" panose="02020603050405020304" pitchFamily="18" charset="0"/>
              </a:rPr>
              <a:t>Đẹp :</a:t>
            </a:r>
            <a:r>
              <a:rPr lang="en-US" altLang="en-US" sz="2400" b="1" dirty="0">
                <a:latin typeface="Times New Roman" panose="02020603050405020304" pitchFamily="18" charset="0"/>
              </a:rPr>
              <a:t> </a:t>
            </a:r>
            <a:r>
              <a:rPr lang="en-US" altLang="en-US" sz="2400" b="1" dirty="0">
                <a:solidFill>
                  <a:srgbClr val="000066"/>
                </a:solidFill>
                <a:latin typeface="Times New Roman" panose="02020603050405020304" pitchFamily="18" charset="0"/>
              </a:rPr>
              <a:t>rừng tre phấp phới ; trời thu thay</a:t>
            </a:r>
          </a:p>
          <a:p>
            <a:pPr marL="0" lvl="0" indent="0" algn="just" eaLnBrk="1" hangingPunct="1">
              <a:spcBef>
                <a:spcPct val="50000"/>
              </a:spcBef>
              <a:buNone/>
            </a:pPr>
            <a:r>
              <a:rPr lang="en-US" altLang="en-US" sz="2400" b="1" dirty="0">
                <a:solidFill>
                  <a:srgbClr val="000066"/>
                </a:solidFill>
                <a:latin typeface="Times New Roman" panose="02020603050405020304" pitchFamily="18" charset="0"/>
              </a:rPr>
              <a:t>          áo mới,  trời thu trong biếc, </a:t>
            </a:r>
          </a:p>
        </p:txBody>
      </p:sp>
      <p:sp>
        <p:nvSpPr>
          <p:cNvPr id="306206" name="Text Box 30"/>
          <p:cNvSpPr txBox="1"/>
          <p:nvPr/>
        </p:nvSpPr>
        <p:spPr>
          <a:xfrm>
            <a:off x="3429000" y="5638800"/>
            <a:ext cx="48768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400" b="1" dirty="0">
                <a:solidFill>
                  <a:srgbClr val="FF0000"/>
                </a:solidFill>
                <a:latin typeface="Times New Roman" panose="02020603050405020304" pitchFamily="18" charset="0"/>
              </a:rPr>
              <a:t>Vui :</a:t>
            </a:r>
            <a:r>
              <a:rPr lang="en-US" altLang="en-US" sz="2400" b="1" dirty="0">
                <a:latin typeface="Times New Roman" panose="02020603050405020304" pitchFamily="18" charset="0"/>
              </a:rPr>
              <a:t> </a:t>
            </a:r>
            <a:r>
              <a:rPr lang="en-US" altLang="en-US" sz="2400" b="1" dirty="0">
                <a:solidFill>
                  <a:srgbClr val="000066"/>
                </a:solidFill>
                <a:latin typeface="Times New Roman" panose="02020603050405020304" pitchFamily="18" charset="0"/>
              </a:rPr>
              <a:t>rừng tre phấp phới</a:t>
            </a:r>
          </a:p>
          <a:p>
            <a:pPr marL="0" lvl="0" indent="0" algn="just" eaLnBrk="1" hangingPunct="1">
              <a:spcBef>
                <a:spcPct val="0"/>
              </a:spcBef>
              <a:buNone/>
            </a:pPr>
            <a:r>
              <a:rPr lang="en-US" altLang="en-US" sz="2400" b="1" dirty="0">
                <a:solidFill>
                  <a:srgbClr val="000066"/>
                </a:solidFill>
                <a:latin typeface="Times New Roman" panose="02020603050405020304" pitchFamily="18" charset="0"/>
              </a:rPr>
              <a:t>         trời thu nói cười thiết tha</a:t>
            </a:r>
            <a:r>
              <a:rPr lang="en-US" altLang="en-US" sz="1600" dirty="0"/>
              <a:t> </a:t>
            </a:r>
          </a:p>
        </p:txBody>
      </p:sp>
      <p:sp>
        <p:nvSpPr>
          <p:cNvPr id="306207" name="Line 31"/>
          <p:cNvSpPr/>
          <p:nvPr/>
        </p:nvSpPr>
        <p:spPr>
          <a:xfrm flipV="1">
            <a:off x="2286000" y="4800600"/>
            <a:ext cx="1143000" cy="838200"/>
          </a:xfrm>
          <a:prstGeom prst="line">
            <a:avLst/>
          </a:prstGeom>
          <a:ln w="38100" cap="flat" cmpd="dbl">
            <a:solidFill>
              <a:srgbClr val="FF0000"/>
            </a:solidFill>
            <a:prstDash val="solid"/>
            <a:headEnd type="none" w="med" len="med"/>
            <a:tailEnd type="triangle" w="med" len="med"/>
          </a:ln>
        </p:spPr>
      </p:sp>
      <p:sp>
        <p:nvSpPr>
          <p:cNvPr id="306208" name="Line 32"/>
          <p:cNvSpPr/>
          <p:nvPr/>
        </p:nvSpPr>
        <p:spPr>
          <a:xfrm>
            <a:off x="2209800" y="5715000"/>
            <a:ext cx="1066800" cy="76200"/>
          </a:xfrm>
          <a:prstGeom prst="line">
            <a:avLst/>
          </a:prstGeom>
          <a:ln w="38100" cap="flat" cmpd="dbl">
            <a:solidFill>
              <a:srgbClr val="FF0000"/>
            </a:solidFill>
            <a:prstDash val="solid"/>
            <a:headEnd type="none" w="med" len="med"/>
            <a:tailEnd type="triangle" w="med" len="med"/>
          </a:ln>
        </p:spPr>
      </p:sp>
      <p:sp>
        <p:nvSpPr>
          <p:cNvPr id="306209" name="Text Box 33"/>
          <p:cNvSpPr txBox="1"/>
          <p:nvPr/>
        </p:nvSpPr>
        <p:spPr>
          <a:xfrm>
            <a:off x="381000" y="5410200"/>
            <a:ext cx="2362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dirty="0">
                <a:solidFill>
                  <a:srgbClr val="000066"/>
                </a:solidFill>
                <a:latin typeface="Times New Roman" panose="02020603050405020304" pitchFamily="18" charset="0"/>
              </a:rPr>
              <a:t>Mùa thu mới</a:t>
            </a:r>
          </a:p>
        </p:txBody>
      </p:sp>
      <p:sp>
        <p:nvSpPr>
          <p:cNvPr id="17429" name="Rectangle 6"/>
          <p:cNvSpPr/>
          <p:nvPr/>
        </p:nvSpPr>
        <p:spPr>
          <a:xfrm>
            <a:off x="1752600" y="685800"/>
            <a:ext cx="5105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nước</a:t>
            </a:r>
          </a:p>
        </p:txBody>
      </p:sp>
      <p:sp>
        <p:nvSpPr>
          <p:cNvPr id="17430" name="Rectangle 38"/>
          <p:cNvSpPr/>
          <p:nvPr/>
        </p:nvSpPr>
        <p:spPr>
          <a:xfrm>
            <a:off x="1600200" y="0"/>
            <a:ext cx="55626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br>
              <a:rPr lang="en-US" altLang="en-US" sz="2400" b="1" dirty="0">
                <a:solidFill>
                  <a:schemeClr val="tx2"/>
                </a:solidFill>
                <a:latin typeface="Times New Roman" panose="02020603050405020304" pitchFamily="18" charset="0"/>
              </a:rPr>
            </a:b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
        <p:nvSpPr>
          <p:cNvPr id="17431" name="Rectangle 17"/>
          <p:cNvSpPr/>
          <p:nvPr/>
        </p:nvSpPr>
        <p:spPr>
          <a:xfrm>
            <a:off x="4038600" y="2743200"/>
            <a:ext cx="1676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Hơi may  ; 	</a:t>
            </a:r>
            <a:endParaRPr lang="en-US" altLang="en-US" sz="2400" b="1" dirty="0">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6204">
                                            <p:txEl>
                                              <p:pRg st="0" end="0"/>
                                            </p:txEl>
                                          </p:spTgt>
                                        </p:tgtEl>
                                        <p:attrNameLst>
                                          <p:attrName>style.visibility</p:attrName>
                                        </p:attrNameLst>
                                      </p:cBhvr>
                                      <p:to>
                                        <p:strVal val="visible"/>
                                      </p:to>
                                    </p:set>
                                    <p:anim calcmode="lin" valueType="num">
                                      <p:cBhvr>
                                        <p:cTn id="7" dur="500" decel="50000" fill="hold">
                                          <p:stCondLst>
                                            <p:cond delay="0"/>
                                          </p:stCondLst>
                                        </p:cTn>
                                        <p:tgtEl>
                                          <p:spTgt spid="30620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620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620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620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620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620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620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620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06209"/>
                                        </p:tgtEl>
                                        <p:attrNameLst>
                                          <p:attrName>style.visibility</p:attrName>
                                        </p:attrNameLst>
                                      </p:cBhvr>
                                      <p:to>
                                        <p:strVal val="visible"/>
                                      </p:to>
                                    </p:set>
                                    <p:anim calcmode="discrete" valueType="clr">
                                      <p:cBhvr override="childStyle">
                                        <p:cTn id="19" dur="80"/>
                                        <p:tgtEl>
                                          <p:spTgt spid="30620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6209"/>
                                        </p:tgtEl>
                                        <p:attrNameLst>
                                          <p:attrName>fillcolor</p:attrName>
                                        </p:attrNameLst>
                                      </p:cBhvr>
                                      <p:tavLst>
                                        <p:tav tm="0">
                                          <p:val>
                                            <p:clrVal>
                                              <a:schemeClr val="accent2"/>
                                            </p:clrVal>
                                          </p:val>
                                        </p:tav>
                                        <p:tav tm="50000">
                                          <p:val>
                                            <p:clrVal>
                                              <a:schemeClr val="hlink"/>
                                            </p:clrVal>
                                          </p:val>
                                        </p:tav>
                                      </p:tavLst>
                                    </p:anim>
                                    <p:set>
                                      <p:cBhvr>
                                        <p:cTn id="21" dur="80"/>
                                        <p:tgtEl>
                                          <p:spTgt spid="30620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06207"/>
                                        </p:tgtEl>
                                        <p:attrNameLst>
                                          <p:attrName>style.visibility</p:attrName>
                                        </p:attrNameLst>
                                      </p:cBhvr>
                                      <p:to>
                                        <p:strVal val="visible"/>
                                      </p:to>
                                    </p:set>
                                    <p:animEffect transition="in" filter="diamond(in)">
                                      <p:cBhvr>
                                        <p:cTn id="26" dur="2000"/>
                                        <p:tgtEl>
                                          <p:spTgt spid="306207"/>
                                        </p:tgtEl>
                                      </p:cBhvr>
                                    </p:animEffect>
                                  </p:childTnLst>
                                </p:cTn>
                              </p:par>
                            </p:childTnLst>
                          </p:cTn>
                        </p:par>
                        <p:par>
                          <p:cTn id="27" fill="hold">
                            <p:stCondLst>
                              <p:cond delay="2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06205"/>
                                        </p:tgtEl>
                                        <p:attrNameLst>
                                          <p:attrName>style.visibility</p:attrName>
                                        </p:attrNameLst>
                                      </p:cBhvr>
                                      <p:to>
                                        <p:strVal val="visible"/>
                                      </p:to>
                                    </p:set>
                                    <p:anim calcmode="discrete" valueType="clr">
                                      <p:cBhvr override="childStyle">
                                        <p:cTn id="30" dur="80"/>
                                        <p:tgtEl>
                                          <p:spTgt spid="306205"/>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06205"/>
                                        </p:tgtEl>
                                        <p:attrNameLst>
                                          <p:attrName>fillcolor</p:attrName>
                                        </p:attrNameLst>
                                      </p:cBhvr>
                                      <p:tavLst>
                                        <p:tav tm="0">
                                          <p:val>
                                            <p:clrVal>
                                              <a:schemeClr val="accent2"/>
                                            </p:clrVal>
                                          </p:val>
                                        </p:tav>
                                        <p:tav tm="50000">
                                          <p:val>
                                            <p:clrVal>
                                              <a:schemeClr val="hlink"/>
                                            </p:clrVal>
                                          </p:val>
                                        </p:tav>
                                      </p:tavLst>
                                    </p:anim>
                                    <p:set>
                                      <p:cBhvr>
                                        <p:cTn id="32" dur="80"/>
                                        <p:tgtEl>
                                          <p:spTgt spid="306205"/>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06208"/>
                                        </p:tgtEl>
                                        <p:attrNameLst>
                                          <p:attrName>style.visibility</p:attrName>
                                        </p:attrNameLst>
                                      </p:cBhvr>
                                      <p:to>
                                        <p:strVal val="visible"/>
                                      </p:to>
                                    </p:set>
                                    <p:animEffect transition="in" filter="diamond(in)">
                                      <p:cBhvr>
                                        <p:cTn id="37" dur="2000"/>
                                        <p:tgtEl>
                                          <p:spTgt spid="306208"/>
                                        </p:tgtEl>
                                      </p:cBhvr>
                                    </p:animEffect>
                                  </p:childTnLst>
                                </p:cTn>
                              </p:par>
                            </p:childTnLst>
                          </p:cTn>
                        </p:par>
                        <p:par>
                          <p:cTn id="38" fill="hold">
                            <p:stCondLst>
                              <p:cond delay="2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06206"/>
                                        </p:tgtEl>
                                        <p:attrNameLst>
                                          <p:attrName>style.visibility</p:attrName>
                                        </p:attrNameLst>
                                      </p:cBhvr>
                                      <p:to>
                                        <p:strVal val="visible"/>
                                      </p:to>
                                    </p:set>
                                    <p:anim calcmode="discrete" valueType="clr">
                                      <p:cBhvr override="childStyle">
                                        <p:cTn id="41" dur="80"/>
                                        <p:tgtEl>
                                          <p:spTgt spid="306206"/>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06206"/>
                                        </p:tgtEl>
                                        <p:attrNameLst>
                                          <p:attrName>fillcolor</p:attrName>
                                        </p:attrNameLst>
                                      </p:cBhvr>
                                      <p:tavLst>
                                        <p:tav tm="0">
                                          <p:val>
                                            <p:clrVal>
                                              <a:schemeClr val="accent2"/>
                                            </p:clrVal>
                                          </p:val>
                                        </p:tav>
                                        <p:tav tm="50000">
                                          <p:val>
                                            <p:clrVal>
                                              <a:schemeClr val="hlink"/>
                                            </p:clrVal>
                                          </p:val>
                                        </p:tav>
                                      </p:tavLst>
                                    </p:anim>
                                    <p:set>
                                      <p:cBhvr>
                                        <p:cTn id="43" dur="80"/>
                                        <p:tgtEl>
                                          <p:spTgt spid="306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5" grpId="0"/>
      <p:bldP spid="306206" grpId="0"/>
      <p:bldP spid="3062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p:nvPr/>
        </p:nvSpPr>
        <p:spPr>
          <a:xfrm>
            <a:off x="533400" y="1676400"/>
            <a:ext cx="2057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1. </a:t>
            </a:r>
            <a:r>
              <a:rPr lang="en-US" altLang="en-US" sz="2000" b="1" u="sng" dirty="0">
                <a:solidFill>
                  <a:srgbClr val="0000FF"/>
                </a:solidFill>
                <a:latin typeface="Times New Roman" panose="02020603050405020304" pitchFamily="18" charset="0"/>
              </a:rPr>
              <a:t>Luyện đọc </a:t>
            </a:r>
            <a:r>
              <a:rPr lang="en-US" altLang="en-US" sz="2000" b="1" dirty="0">
                <a:solidFill>
                  <a:srgbClr val="0000FF"/>
                </a:solidFill>
                <a:latin typeface="Times New Roman" panose="02020603050405020304" pitchFamily="18" charset="0"/>
              </a:rPr>
              <a:t>:</a:t>
            </a:r>
          </a:p>
        </p:txBody>
      </p:sp>
      <p:sp>
        <p:nvSpPr>
          <p:cNvPr id="19459" name="Rectangle 3"/>
          <p:cNvSpPr/>
          <p:nvPr/>
        </p:nvSpPr>
        <p:spPr>
          <a:xfrm>
            <a:off x="3810000" y="1600200"/>
            <a:ext cx="22860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0000FF"/>
                </a:solidFill>
                <a:latin typeface="Times New Roman" panose="02020603050405020304" pitchFamily="18" charset="0"/>
              </a:rPr>
              <a:t>2. </a:t>
            </a:r>
            <a:r>
              <a:rPr lang="en-US" altLang="en-US" sz="2000" b="1" u="sng" dirty="0">
                <a:solidFill>
                  <a:srgbClr val="0000FF"/>
                </a:solidFill>
                <a:latin typeface="Times New Roman" panose="02020603050405020304" pitchFamily="18" charset="0"/>
              </a:rPr>
              <a:t>Tìm hiểu bài </a:t>
            </a:r>
            <a:r>
              <a:rPr lang="en-US" altLang="en-US" sz="2000" b="1" dirty="0">
                <a:solidFill>
                  <a:srgbClr val="0000FF"/>
                </a:solidFill>
                <a:latin typeface="Times New Roman" panose="02020603050405020304" pitchFamily="18" charset="0"/>
              </a:rPr>
              <a:t>:</a:t>
            </a:r>
          </a:p>
        </p:txBody>
      </p:sp>
      <p:sp>
        <p:nvSpPr>
          <p:cNvPr id="19460" name="Line 9"/>
          <p:cNvSpPr/>
          <p:nvPr/>
        </p:nvSpPr>
        <p:spPr>
          <a:xfrm>
            <a:off x="3581400" y="1905000"/>
            <a:ext cx="0" cy="1524000"/>
          </a:xfrm>
          <a:prstGeom prst="line">
            <a:avLst/>
          </a:prstGeom>
          <a:ln w="9525" cap="flat" cmpd="sng">
            <a:solidFill>
              <a:schemeClr val="tx1"/>
            </a:solidFill>
            <a:prstDash val="solid"/>
            <a:headEnd type="none" w="med" len="med"/>
            <a:tailEnd type="none" w="med" len="med"/>
          </a:ln>
        </p:spPr>
      </p:sp>
      <p:sp>
        <p:nvSpPr>
          <p:cNvPr id="19461" name="Text Box 10"/>
          <p:cNvSpPr txBox="1"/>
          <p:nvPr/>
        </p:nvSpPr>
        <p:spPr>
          <a:xfrm>
            <a:off x="304800" y="2057400"/>
            <a:ext cx="2590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chớm lạnh ;</a:t>
            </a:r>
          </a:p>
        </p:txBody>
      </p:sp>
      <p:sp>
        <p:nvSpPr>
          <p:cNvPr id="19462" name="Text Box 11"/>
          <p:cNvSpPr txBox="1"/>
          <p:nvPr/>
        </p:nvSpPr>
        <p:spPr>
          <a:xfrm>
            <a:off x="1981200" y="20574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xao xác</a:t>
            </a:r>
          </a:p>
        </p:txBody>
      </p:sp>
      <p:sp>
        <p:nvSpPr>
          <p:cNvPr id="19463" name="Text Box 12"/>
          <p:cNvSpPr txBox="1"/>
          <p:nvPr/>
        </p:nvSpPr>
        <p:spPr>
          <a:xfrm>
            <a:off x="381000" y="2438400"/>
            <a:ext cx="1981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ngoảnh lại ;</a:t>
            </a:r>
          </a:p>
        </p:txBody>
      </p:sp>
      <p:sp>
        <p:nvSpPr>
          <p:cNvPr id="19464" name="Text Box 13"/>
          <p:cNvSpPr txBox="1"/>
          <p:nvPr/>
        </p:nvSpPr>
        <p:spPr>
          <a:xfrm>
            <a:off x="2057400" y="24384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phù sa</a:t>
            </a:r>
          </a:p>
        </p:txBody>
      </p:sp>
      <p:sp>
        <p:nvSpPr>
          <p:cNvPr id="19465" name="Text Box 14"/>
          <p:cNvSpPr txBox="1"/>
          <p:nvPr/>
        </p:nvSpPr>
        <p:spPr>
          <a:xfrm>
            <a:off x="381000" y="2895600"/>
            <a:ext cx="1371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latin typeface="Times New Roman" panose="02020603050405020304" pitchFamily="18" charset="0"/>
              </a:rPr>
              <a:t>khuất</a:t>
            </a:r>
          </a:p>
        </p:txBody>
      </p:sp>
      <p:sp>
        <p:nvSpPr>
          <p:cNvPr id="19466" name="Text Box 15"/>
          <p:cNvSpPr txBox="1"/>
          <p:nvPr/>
        </p:nvSpPr>
        <p:spPr>
          <a:xfrm>
            <a:off x="3962400" y="3200400"/>
            <a:ext cx="2133600" cy="336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endParaRPr lang="en-US" altLang="en-US" sz="1600" dirty="0"/>
          </a:p>
        </p:txBody>
      </p:sp>
      <p:sp>
        <p:nvSpPr>
          <p:cNvPr id="19467" name="Rectangle 16"/>
          <p:cNvSpPr/>
          <p:nvPr/>
        </p:nvSpPr>
        <p:spPr>
          <a:xfrm>
            <a:off x="3886200" y="2057400"/>
            <a:ext cx="19812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Đất nước  ;	</a:t>
            </a:r>
            <a:endParaRPr lang="en-US" altLang="en-US" sz="2400" b="1" dirty="0">
              <a:latin typeface="Times New Roman" panose="02020603050405020304" pitchFamily="18" charset="0"/>
            </a:endParaRPr>
          </a:p>
        </p:txBody>
      </p:sp>
      <p:sp>
        <p:nvSpPr>
          <p:cNvPr id="19468" name="Rectangle 18"/>
          <p:cNvSpPr/>
          <p:nvPr/>
        </p:nvSpPr>
        <p:spPr>
          <a:xfrm>
            <a:off x="5715000" y="2514600"/>
            <a:ext cx="2971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Chưa bao giờ khuất	</a:t>
            </a:r>
            <a:endParaRPr lang="en-US" altLang="en-US" sz="2400" b="1" dirty="0">
              <a:latin typeface="Times New Roman" panose="02020603050405020304" pitchFamily="18" charset="0"/>
            </a:endParaRPr>
          </a:p>
        </p:txBody>
      </p:sp>
      <p:sp>
        <p:nvSpPr>
          <p:cNvPr id="19469" name="Rectangle 19"/>
          <p:cNvSpPr/>
          <p:nvPr/>
        </p:nvSpPr>
        <p:spPr>
          <a:xfrm>
            <a:off x="6172200" y="2057400"/>
            <a:ext cx="1752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cốm mới  ;  	</a:t>
            </a:r>
            <a:endParaRPr lang="en-US" altLang="en-US" sz="2400" b="1" dirty="0">
              <a:latin typeface="Times New Roman" panose="02020603050405020304" pitchFamily="18" charset="0"/>
            </a:endParaRPr>
          </a:p>
        </p:txBody>
      </p:sp>
      <p:sp>
        <p:nvSpPr>
          <p:cNvPr id="19470" name="Rectangle 20"/>
          <p:cNvSpPr/>
          <p:nvPr/>
        </p:nvSpPr>
        <p:spPr>
          <a:xfrm>
            <a:off x="3810000" y="2971800"/>
            <a:ext cx="21336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Vọng nói về	</a:t>
            </a:r>
            <a:endParaRPr lang="en-US" altLang="en-US" sz="2400" b="1" dirty="0">
              <a:latin typeface="Times New Roman" panose="02020603050405020304" pitchFamily="18" charset="0"/>
            </a:endParaRPr>
          </a:p>
        </p:txBody>
      </p:sp>
      <p:sp>
        <p:nvSpPr>
          <p:cNvPr id="308245" name="Rectangle 21"/>
          <p:cNvSpPr/>
          <p:nvPr/>
        </p:nvSpPr>
        <p:spPr>
          <a:xfrm>
            <a:off x="0" y="3276600"/>
            <a:ext cx="9144000" cy="533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lang="en-US" altLang="en-US" sz="2000" b="1" dirty="0">
                <a:latin typeface="Times New Roman" panose="02020603050405020304" pitchFamily="18" charset="0"/>
              </a:rPr>
              <a:t> </a:t>
            </a:r>
            <a:r>
              <a:rPr lang="en-US" altLang="en-US" sz="2400" b="1" i="1" dirty="0">
                <a:latin typeface="Times New Roman" panose="02020603050405020304" pitchFamily="18" charset="0"/>
              </a:rPr>
              <a:t>3.Nêu một, hai câu thơ nói lên lòng tự hào về đất nước tự do,về truyền thống bất khuất của dân tộc trong khổ thơ thứ tư và thứ năm ? </a:t>
            </a:r>
          </a:p>
        </p:txBody>
      </p:sp>
      <p:sp>
        <p:nvSpPr>
          <p:cNvPr id="308246" name="Text Box 22"/>
          <p:cNvSpPr txBox="1"/>
          <p:nvPr/>
        </p:nvSpPr>
        <p:spPr>
          <a:xfrm>
            <a:off x="381000" y="4953000"/>
            <a:ext cx="2209800" cy="1004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i="1" dirty="0">
                <a:solidFill>
                  <a:srgbClr val="000066"/>
                </a:solidFill>
                <a:latin typeface="Times New Roman" panose="02020603050405020304" pitchFamily="18" charset="0"/>
              </a:rPr>
              <a:t>Lòng tự hào về </a:t>
            </a:r>
          </a:p>
          <a:p>
            <a:pPr marL="0" lvl="0" indent="0" eaLnBrk="1" hangingPunct="1">
              <a:spcBef>
                <a:spcPct val="50000"/>
              </a:spcBef>
              <a:buNone/>
            </a:pPr>
            <a:r>
              <a:rPr lang="en-US" altLang="en-US" sz="2400" b="1" i="1" dirty="0">
                <a:solidFill>
                  <a:srgbClr val="000066"/>
                </a:solidFill>
                <a:latin typeface="Times New Roman" panose="02020603050405020304" pitchFamily="18" charset="0"/>
              </a:rPr>
              <a:t>đất nước tự do :</a:t>
            </a:r>
          </a:p>
        </p:txBody>
      </p:sp>
      <p:sp>
        <p:nvSpPr>
          <p:cNvPr id="308247" name="Rectangle 23"/>
          <p:cNvSpPr/>
          <p:nvPr/>
        </p:nvSpPr>
        <p:spPr>
          <a:xfrm>
            <a:off x="3505200" y="3962400"/>
            <a:ext cx="5262563"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660066"/>
                </a:solidFill>
                <a:latin typeface="Times New Roman" panose="02020603050405020304" pitchFamily="18" charset="0"/>
              </a:rPr>
              <a:t>	  	</a:t>
            </a:r>
            <a:r>
              <a:rPr lang="en-US" altLang="en-US" sz="2400" b="1" dirty="0">
                <a:solidFill>
                  <a:srgbClr val="660066"/>
                </a:solidFill>
                <a:latin typeface="Times New Roman" panose="02020603050405020304" pitchFamily="18" charset="0"/>
              </a:rPr>
              <a:t>Trời xanh đây là của chúng ta</a:t>
            </a:r>
          </a:p>
        </p:txBody>
      </p:sp>
      <p:sp>
        <p:nvSpPr>
          <p:cNvPr id="308248" name="Rectangle 24"/>
          <p:cNvSpPr/>
          <p:nvPr/>
        </p:nvSpPr>
        <p:spPr>
          <a:xfrm>
            <a:off x="3505200" y="4343400"/>
            <a:ext cx="5037138"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660066"/>
                </a:solidFill>
                <a:latin typeface="Times New Roman" panose="02020603050405020304" pitchFamily="18" charset="0"/>
              </a:rPr>
              <a:t>		</a:t>
            </a:r>
            <a:r>
              <a:rPr lang="en-US" altLang="en-US" sz="2400" b="1" dirty="0">
                <a:solidFill>
                  <a:srgbClr val="660066"/>
                </a:solidFill>
                <a:latin typeface="Times New Roman" panose="02020603050405020304" pitchFamily="18" charset="0"/>
              </a:rPr>
              <a:t>Núi rừng đây là của chúng ta </a:t>
            </a:r>
          </a:p>
        </p:txBody>
      </p:sp>
      <p:sp>
        <p:nvSpPr>
          <p:cNvPr id="308249" name="Rectangle 25"/>
          <p:cNvSpPr/>
          <p:nvPr/>
        </p:nvSpPr>
        <p:spPr>
          <a:xfrm>
            <a:off x="3886200" y="4800600"/>
            <a:ext cx="4586288"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660066"/>
                </a:solidFill>
                <a:latin typeface="Times New Roman" panose="02020603050405020304" pitchFamily="18" charset="0"/>
              </a:rPr>
              <a:t>	   </a:t>
            </a:r>
            <a:r>
              <a:rPr lang="en-US" altLang="en-US" sz="2400" b="1" dirty="0">
                <a:solidFill>
                  <a:srgbClr val="660066"/>
                </a:solidFill>
                <a:latin typeface="Times New Roman" panose="02020603050405020304" pitchFamily="18" charset="0"/>
              </a:rPr>
              <a:t>Những cánh đồng thơm mát</a:t>
            </a:r>
          </a:p>
        </p:txBody>
      </p:sp>
      <p:sp>
        <p:nvSpPr>
          <p:cNvPr id="308250" name="Rectangle 26"/>
          <p:cNvSpPr/>
          <p:nvPr/>
        </p:nvSpPr>
        <p:spPr>
          <a:xfrm>
            <a:off x="3881438" y="5562600"/>
            <a:ext cx="5262562"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660066"/>
                </a:solidFill>
                <a:latin typeface="Times New Roman" panose="02020603050405020304" pitchFamily="18" charset="0"/>
              </a:rPr>
              <a:t>	   </a:t>
            </a:r>
            <a:r>
              <a:rPr lang="en-US" altLang="en-US" sz="2400" b="1" dirty="0">
                <a:solidFill>
                  <a:srgbClr val="660066"/>
                </a:solidFill>
                <a:latin typeface="Times New Roman" panose="02020603050405020304" pitchFamily="18" charset="0"/>
              </a:rPr>
              <a:t>Những dòng sông đỏ nặng phù sa.</a:t>
            </a:r>
          </a:p>
        </p:txBody>
      </p:sp>
      <p:sp>
        <p:nvSpPr>
          <p:cNvPr id="308251" name="Line 27"/>
          <p:cNvSpPr/>
          <p:nvPr/>
        </p:nvSpPr>
        <p:spPr>
          <a:xfrm flipV="1">
            <a:off x="2438400" y="4267200"/>
            <a:ext cx="1981200" cy="1219200"/>
          </a:xfrm>
          <a:prstGeom prst="line">
            <a:avLst/>
          </a:prstGeom>
          <a:ln w="38100" cap="flat" cmpd="dbl">
            <a:solidFill>
              <a:srgbClr val="FF0000"/>
            </a:solidFill>
            <a:prstDash val="solid"/>
            <a:headEnd type="none" w="med" len="med"/>
            <a:tailEnd type="triangle" w="med" len="med"/>
          </a:ln>
        </p:spPr>
      </p:sp>
      <p:sp>
        <p:nvSpPr>
          <p:cNvPr id="308252" name="Line 28"/>
          <p:cNvSpPr/>
          <p:nvPr/>
        </p:nvSpPr>
        <p:spPr>
          <a:xfrm flipV="1">
            <a:off x="2362200" y="4648200"/>
            <a:ext cx="2133600" cy="914400"/>
          </a:xfrm>
          <a:prstGeom prst="line">
            <a:avLst/>
          </a:prstGeom>
          <a:ln w="38100" cap="flat" cmpd="dbl">
            <a:solidFill>
              <a:srgbClr val="FF0000"/>
            </a:solidFill>
            <a:prstDash val="solid"/>
            <a:headEnd type="none" w="med" len="med"/>
            <a:tailEnd type="triangle" w="med" len="med"/>
          </a:ln>
        </p:spPr>
      </p:sp>
      <p:sp>
        <p:nvSpPr>
          <p:cNvPr id="308253" name="Line 29"/>
          <p:cNvSpPr/>
          <p:nvPr/>
        </p:nvSpPr>
        <p:spPr>
          <a:xfrm flipV="1">
            <a:off x="2438400" y="5105400"/>
            <a:ext cx="1981200" cy="381000"/>
          </a:xfrm>
          <a:prstGeom prst="line">
            <a:avLst/>
          </a:prstGeom>
          <a:ln w="38100" cap="flat" cmpd="dbl">
            <a:solidFill>
              <a:srgbClr val="FF0000"/>
            </a:solidFill>
            <a:prstDash val="solid"/>
            <a:headEnd type="none" w="med" len="med"/>
            <a:tailEnd type="triangle" w="med" len="med"/>
          </a:ln>
        </p:spPr>
      </p:sp>
      <p:sp>
        <p:nvSpPr>
          <p:cNvPr id="308254" name="Line 30"/>
          <p:cNvSpPr/>
          <p:nvPr/>
        </p:nvSpPr>
        <p:spPr>
          <a:xfrm flipV="1">
            <a:off x="2438400" y="5486400"/>
            <a:ext cx="2057400" cy="0"/>
          </a:xfrm>
          <a:prstGeom prst="line">
            <a:avLst/>
          </a:prstGeom>
          <a:ln w="38100" cap="flat" cmpd="dbl">
            <a:solidFill>
              <a:srgbClr val="FF0000"/>
            </a:solidFill>
            <a:prstDash val="solid"/>
            <a:headEnd type="none" w="med" len="med"/>
            <a:tailEnd type="triangle" w="med" len="med"/>
          </a:ln>
        </p:spPr>
      </p:sp>
      <p:sp>
        <p:nvSpPr>
          <p:cNvPr id="308255" name="Line 31"/>
          <p:cNvSpPr/>
          <p:nvPr/>
        </p:nvSpPr>
        <p:spPr>
          <a:xfrm>
            <a:off x="2438400" y="5562600"/>
            <a:ext cx="1981200" cy="228600"/>
          </a:xfrm>
          <a:prstGeom prst="line">
            <a:avLst/>
          </a:prstGeom>
          <a:ln w="38100" cap="flat" cmpd="dbl">
            <a:solidFill>
              <a:srgbClr val="FF0000"/>
            </a:solidFill>
            <a:prstDash val="solid"/>
            <a:headEnd type="none" w="med" len="med"/>
            <a:tailEnd type="triangle" w="med" len="med"/>
          </a:ln>
        </p:spPr>
      </p:sp>
      <p:sp>
        <p:nvSpPr>
          <p:cNvPr id="308256" name="Text Box 32"/>
          <p:cNvSpPr txBox="1"/>
          <p:nvPr/>
        </p:nvSpPr>
        <p:spPr>
          <a:xfrm>
            <a:off x="3276600" y="6019800"/>
            <a:ext cx="6096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400" b="1" dirty="0">
                <a:solidFill>
                  <a:srgbClr val="660066"/>
                </a:solidFill>
                <a:latin typeface="Times New Roman" panose="02020603050405020304" pitchFamily="18" charset="0"/>
              </a:rPr>
              <a:t>Nước của những người chưa bao giờ khuất</a:t>
            </a:r>
          </a:p>
        </p:txBody>
      </p:sp>
      <p:sp>
        <p:nvSpPr>
          <p:cNvPr id="308257" name="Line 33"/>
          <p:cNvSpPr/>
          <p:nvPr/>
        </p:nvSpPr>
        <p:spPr>
          <a:xfrm>
            <a:off x="2438400" y="5562600"/>
            <a:ext cx="914400" cy="685800"/>
          </a:xfrm>
          <a:prstGeom prst="line">
            <a:avLst/>
          </a:prstGeom>
          <a:ln w="38100" cap="flat" cmpd="dbl">
            <a:solidFill>
              <a:srgbClr val="FF0000"/>
            </a:solidFill>
            <a:prstDash val="solid"/>
            <a:headEnd type="none" w="med" len="med"/>
            <a:tailEnd type="triangle" w="med" len="med"/>
          </a:ln>
        </p:spPr>
      </p:sp>
      <p:sp>
        <p:nvSpPr>
          <p:cNvPr id="308258" name="Rectangle 34"/>
          <p:cNvSpPr/>
          <p:nvPr/>
        </p:nvSpPr>
        <p:spPr>
          <a:xfrm>
            <a:off x="3886200" y="5181600"/>
            <a:ext cx="52578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000" b="1" dirty="0">
                <a:solidFill>
                  <a:srgbClr val="660066"/>
                </a:solidFill>
                <a:latin typeface="Times New Roman" panose="02020603050405020304" pitchFamily="18" charset="0"/>
              </a:rPr>
              <a:t>	   </a:t>
            </a:r>
            <a:r>
              <a:rPr lang="en-US" altLang="en-US" sz="2400" b="1" dirty="0">
                <a:solidFill>
                  <a:srgbClr val="660066"/>
                </a:solidFill>
                <a:latin typeface="Times New Roman" panose="02020603050405020304" pitchFamily="18" charset="0"/>
              </a:rPr>
              <a:t>Những ngả đường bát ngát</a:t>
            </a:r>
          </a:p>
        </p:txBody>
      </p:sp>
      <p:sp>
        <p:nvSpPr>
          <p:cNvPr id="19485" name="Rectangle 6"/>
          <p:cNvSpPr/>
          <p:nvPr/>
        </p:nvSpPr>
        <p:spPr>
          <a:xfrm>
            <a:off x="1981200" y="685800"/>
            <a:ext cx="5105400" cy="685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609600" lvl="0" indent="-609600" eaLnBrk="1" hangingPunct="1">
              <a:buNone/>
            </a:pPr>
            <a:r>
              <a:rPr lang="en-US" altLang="en-US" sz="4000" b="1" dirty="0" err="1">
                <a:solidFill>
                  <a:srgbClr val="000066"/>
                </a:solidFill>
                <a:latin typeface="Times New Roman" panose="02020603050405020304" pitchFamily="18" charset="0"/>
              </a:rPr>
              <a:t>Tiết</a:t>
            </a:r>
            <a:r>
              <a:rPr lang="en-US" altLang="en-US" sz="4000" b="1" dirty="0">
                <a:solidFill>
                  <a:srgbClr val="000066"/>
                </a:solidFill>
                <a:latin typeface="Times New Roman" panose="02020603050405020304" pitchFamily="18" charset="0"/>
              </a:rPr>
              <a:t> 54: </a:t>
            </a:r>
            <a:r>
              <a:rPr lang="en-US" altLang="en-US" sz="4000" b="1" dirty="0" err="1">
                <a:solidFill>
                  <a:srgbClr val="000066"/>
                </a:solidFill>
                <a:latin typeface="Times New Roman" panose="02020603050405020304" pitchFamily="18" charset="0"/>
              </a:rPr>
              <a:t>Đất</a:t>
            </a:r>
            <a:r>
              <a:rPr lang="en-US" altLang="en-US" sz="4000" b="1" dirty="0">
                <a:solidFill>
                  <a:srgbClr val="000066"/>
                </a:solidFill>
                <a:latin typeface="Times New Roman" panose="02020603050405020304" pitchFamily="18" charset="0"/>
              </a:rPr>
              <a:t> </a:t>
            </a:r>
            <a:r>
              <a:rPr lang="en-US" altLang="en-US" sz="4000" b="1" dirty="0" err="1">
                <a:solidFill>
                  <a:srgbClr val="000066"/>
                </a:solidFill>
                <a:latin typeface="Times New Roman" panose="02020603050405020304" pitchFamily="18" charset="0"/>
              </a:rPr>
              <a:t>nước</a:t>
            </a:r>
            <a:endParaRPr lang="en-US" altLang="en-US" sz="4000" b="1" dirty="0">
              <a:solidFill>
                <a:srgbClr val="000066"/>
              </a:solidFill>
              <a:latin typeface="Times New Roman" panose="02020603050405020304" pitchFamily="18" charset="0"/>
            </a:endParaRPr>
          </a:p>
        </p:txBody>
      </p:sp>
      <p:sp>
        <p:nvSpPr>
          <p:cNvPr id="19486" name="Rectangle 38"/>
          <p:cNvSpPr/>
          <p:nvPr/>
        </p:nvSpPr>
        <p:spPr>
          <a:xfrm>
            <a:off x="1295400" y="0"/>
            <a:ext cx="55626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b="1" u="sng" dirty="0">
                <a:solidFill>
                  <a:schemeClr val="tx2"/>
                </a:solidFill>
                <a:latin typeface="Times New Roman" panose="02020603050405020304" pitchFamily="18" charset="0"/>
              </a:rPr>
              <a:t>Tập đọc </a:t>
            </a:r>
            <a:endParaRPr lang="en-US" altLang="en-US" sz="2400" b="1" dirty="0">
              <a:solidFill>
                <a:schemeClr val="tx2"/>
              </a:solidFill>
              <a:latin typeface="Times New Roman" panose="02020603050405020304" pitchFamily="18" charset="0"/>
            </a:endParaRPr>
          </a:p>
        </p:txBody>
      </p:sp>
      <p:sp>
        <p:nvSpPr>
          <p:cNvPr id="19487" name="Rectangle 17"/>
          <p:cNvSpPr/>
          <p:nvPr/>
        </p:nvSpPr>
        <p:spPr>
          <a:xfrm>
            <a:off x="4038600" y="2514600"/>
            <a:ext cx="1676400" cy="4572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eaLnBrk="1" hangingPunct="1">
              <a:buNone/>
            </a:pPr>
            <a:r>
              <a:rPr lang="en-US" altLang="en-US" sz="2400" b="1" dirty="0">
                <a:solidFill>
                  <a:srgbClr val="0000FF"/>
                </a:solidFill>
                <a:latin typeface="Times New Roman" panose="02020603050405020304" pitchFamily="18" charset="0"/>
              </a:rPr>
              <a:t>Heo may  ; 	</a:t>
            </a:r>
            <a:endParaRPr lang="en-US" altLang="en-US" sz="2400" b="1" dirty="0">
              <a:latin typeface="Times New Roman" panose="02020603050405020304" pitchFamily="18"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8245">
                                            <p:txEl>
                                              <p:pRg st="0" end="0"/>
                                            </p:txEl>
                                          </p:spTgt>
                                        </p:tgtEl>
                                        <p:attrNameLst>
                                          <p:attrName>style.visibility</p:attrName>
                                        </p:attrNameLst>
                                      </p:cBhvr>
                                      <p:to>
                                        <p:strVal val="visible"/>
                                      </p:to>
                                    </p:set>
                                    <p:anim calcmode="lin" valueType="num">
                                      <p:cBhvr>
                                        <p:cTn id="7" dur="500" decel="50000" fill="hold">
                                          <p:stCondLst>
                                            <p:cond delay="0"/>
                                          </p:stCondLst>
                                        </p:cTn>
                                        <p:tgtEl>
                                          <p:spTgt spid="30824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824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824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824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824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824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824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824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308246"/>
                                        </p:tgtEl>
                                        <p:attrNameLst>
                                          <p:attrName>style.visibility</p:attrName>
                                        </p:attrNameLst>
                                      </p:cBhvr>
                                      <p:to>
                                        <p:strVal val="visible"/>
                                      </p:to>
                                    </p:set>
                                    <p:anim calcmode="lin" valueType="num">
                                      <p:cBhvr>
                                        <p:cTn id="19" dur="1000" fill="hold"/>
                                        <p:tgtEl>
                                          <p:spTgt spid="308246"/>
                                        </p:tgtEl>
                                        <p:attrNameLst>
                                          <p:attrName>ppt_w</p:attrName>
                                        </p:attrNameLst>
                                      </p:cBhvr>
                                      <p:tavLst>
                                        <p:tav tm="0">
                                          <p:val>
                                            <p:fltVal val="0"/>
                                          </p:val>
                                        </p:tav>
                                        <p:tav tm="100000">
                                          <p:val>
                                            <p:strVal val="#ppt_w"/>
                                          </p:val>
                                        </p:tav>
                                      </p:tavLst>
                                    </p:anim>
                                    <p:anim calcmode="lin" valueType="num">
                                      <p:cBhvr>
                                        <p:cTn id="20" dur="1000" fill="hold"/>
                                        <p:tgtEl>
                                          <p:spTgt spid="308246"/>
                                        </p:tgtEl>
                                        <p:attrNameLst>
                                          <p:attrName>ppt_h</p:attrName>
                                        </p:attrNameLst>
                                      </p:cBhvr>
                                      <p:tavLst>
                                        <p:tav tm="0">
                                          <p:val>
                                            <p:fltVal val="0"/>
                                          </p:val>
                                        </p:tav>
                                        <p:tav tm="100000">
                                          <p:val>
                                            <p:strVal val="#ppt_h"/>
                                          </p:val>
                                        </p:tav>
                                      </p:tavLst>
                                    </p:anim>
                                    <p:anim calcmode="lin" valueType="num">
                                      <p:cBhvr>
                                        <p:cTn id="21" dur="1000" fill="hold"/>
                                        <p:tgtEl>
                                          <p:spTgt spid="308246"/>
                                        </p:tgtEl>
                                        <p:attrNameLst>
                                          <p:attrName>style.rotation</p:attrName>
                                        </p:attrNameLst>
                                      </p:cBhvr>
                                      <p:tavLst>
                                        <p:tav tm="0">
                                          <p:val>
                                            <p:fltVal val="90"/>
                                          </p:val>
                                        </p:tav>
                                        <p:tav tm="100000">
                                          <p:val>
                                            <p:fltVal val="0"/>
                                          </p:val>
                                        </p:tav>
                                      </p:tavLst>
                                    </p:anim>
                                    <p:animEffect transition="in" filter="fade">
                                      <p:cBhvr>
                                        <p:cTn id="22" dur="1000"/>
                                        <p:tgtEl>
                                          <p:spTgt spid="30824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8251"/>
                                        </p:tgtEl>
                                        <p:attrNameLst>
                                          <p:attrName>style.visibility</p:attrName>
                                        </p:attrNameLst>
                                      </p:cBhvr>
                                      <p:to>
                                        <p:strVal val="visible"/>
                                      </p:to>
                                    </p:set>
                                    <p:animEffect transition="in" filter="checkerboard(across)">
                                      <p:cBhvr>
                                        <p:cTn id="27" dur="500"/>
                                        <p:tgtEl>
                                          <p:spTgt spid="308251"/>
                                        </p:tgtEl>
                                      </p:cBhvr>
                                    </p:animEffect>
                                  </p:childTnLst>
                                </p:cTn>
                              </p:par>
                            </p:childTnLst>
                          </p:cTn>
                        </p:par>
                        <p:par>
                          <p:cTn id="28" fill="hold">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308247"/>
                                        </p:tgtEl>
                                        <p:attrNameLst>
                                          <p:attrName>style.visibility</p:attrName>
                                        </p:attrNameLst>
                                      </p:cBhvr>
                                      <p:to>
                                        <p:strVal val="visible"/>
                                      </p:to>
                                    </p:set>
                                    <p:animEffect transition="in" filter="checkerboard(across)">
                                      <p:cBhvr>
                                        <p:cTn id="31" dur="500"/>
                                        <p:tgtEl>
                                          <p:spTgt spid="308247"/>
                                        </p:tgtEl>
                                      </p:cBhvr>
                                    </p:animEffect>
                                  </p:childTnLst>
                                </p:cTn>
                              </p:par>
                            </p:childTnLst>
                          </p:cTn>
                        </p:par>
                        <p:par>
                          <p:cTn id="32" fill="hold">
                            <p:stCondLst>
                              <p:cond delay="1000"/>
                            </p:stCondLst>
                            <p:childTnLst>
                              <p:par>
                                <p:cTn id="33" presetID="5" presetClass="entr" presetSubtype="10" fill="hold" nodeType="afterEffect">
                                  <p:stCondLst>
                                    <p:cond delay="0"/>
                                  </p:stCondLst>
                                  <p:childTnLst>
                                    <p:set>
                                      <p:cBhvr>
                                        <p:cTn id="34" dur="1" fill="hold">
                                          <p:stCondLst>
                                            <p:cond delay="0"/>
                                          </p:stCondLst>
                                        </p:cTn>
                                        <p:tgtEl>
                                          <p:spTgt spid="308252"/>
                                        </p:tgtEl>
                                        <p:attrNameLst>
                                          <p:attrName>style.visibility</p:attrName>
                                        </p:attrNameLst>
                                      </p:cBhvr>
                                      <p:to>
                                        <p:strVal val="visible"/>
                                      </p:to>
                                    </p:set>
                                    <p:animEffect transition="in" filter="checkerboard(across)">
                                      <p:cBhvr>
                                        <p:cTn id="35" dur="500"/>
                                        <p:tgtEl>
                                          <p:spTgt spid="308252"/>
                                        </p:tgtEl>
                                      </p:cBhvr>
                                    </p:animEffect>
                                  </p:childTnLst>
                                </p:cTn>
                              </p:par>
                            </p:childTnLst>
                          </p:cTn>
                        </p:par>
                        <p:par>
                          <p:cTn id="36" fill="hold">
                            <p:stCondLst>
                              <p:cond delay="1500"/>
                            </p:stCondLst>
                            <p:childTnLst>
                              <p:par>
                                <p:cTn id="37" presetID="5" presetClass="entr" presetSubtype="10" fill="hold" grpId="0" nodeType="afterEffect">
                                  <p:stCondLst>
                                    <p:cond delay="0"/>
                                  </p:stCondLst>
                                  <p:childTnLst>
                                    <p:set>
                                      <p:cBhvr>
                                        <p:cTn id="38" dur="1" fill="hold">
                                          <p:stCondLst>
                                            <p:cond delay="0"/>
                                          </p:stCondLst>
                                        </p:cTn>
                                        <p:tgtEl>
                                          <p:spTgt spid="308248"/>
                                        </p:tgtEl>
                                        <p:attrNameLst>
                                          <p:attrName>style.visibility</p:attrName>
                                        </p:attrNameLst>
                                      </p:cBhvr>
                                      <p:to>
                                        <p:strVal val="visible"/>
                                      </p:to>
                                    </p:set>
                                    <p:animEffect transition="in" filter="checkerboard(across)">
                                      <p:cBhvr>
                                        <p:cTn id="39" dur="500"/>
                                        <p:tgtEl>
                                          <p:spTgt spid="308248"/>
                                        </p:tgtEl>
                                      </p:cBhvr>
                                    </p:animEffect>
                                  </p:childTnLst>
                                </p:cTn>
                              </p:par>
                            </p:childTnLst>
                          </p:cTn>
                        </p:par>
                        <p:par>
                          <p:cTn id="40" fill="hold">
                            <p:stCondLst>
                              <p:cond delay="2000"/>
                            </p:stCondLst>
                            <p:childTnLst>
                              <p:par>
                                <p:cTn id="41" presetID="5" presetClass="entr" presetSubtype="10" fill="hold" nodeType="afterEffect">
                                  <p:stCondLst>
                                    <p:cond delay="0"/>
                                  </p:stCondLst>
                                  <p:childTnLst>
                                    <p:set>
                                      <p:cBhvr>
                                        <p:cTn id="42" dur="1" fill="hold">
                                          <p:stCondLst>
                                            <p:cond delay="0"/>
                                          </p:stCondLst>
                                        </p:cTn>
                                        <p:tgtEl>
                                          <p:spTgt spid="308253"/>
                                        </p:tgtEl>
                                        <p:attrNameLst>
                                          <p:attrName>style.visibility</p:attrName>
                                        </p:attrNameLst>
                                      </p:cBhvr>
                                      <p:to>
                                        <p:strVal val="visible"/>
                                      </p:to>
                                    </p:set>
                                    <p:animEffect transition="in" filter="checkerboard(across)">
                                      <p:cBhvr>
                                        <p:cTn id="43" dur="500"/>
                                        <p:tgtEl>
                                          <p:spTgt spid="308253"/>
                                        </p:tgtEl>
                                      </p:cBhvr>
                                    </p:animEffect>
                                  </p:childTnLst>
                                </p:cTn>
                              </p:par>
                            </p:childTnLst>
                          </p:cTn>
                        </p:par>
                        <p:par>
                          <p:cTn id="44" fill="hold">
                            <p:stCondLst>
                              <p:cond delay="2500"/>
                            </p:stCondLst>
                            <p:childTnLst>
                              <p:par>
                                <p:cTn id="45" presetID="5" presetClass="entr" presetSubtype="10" fill="hold" grpId="0" nodeType="afterEffect">
                                  <p:stCondLst>
                                    <p:cond delay="0"/>
                                  </p:stCondLst>
                                  <p:childTnLst>
                                    <p:set>
                                      <p:cBhvr>
                                        <p:cTn id="46" dur="1" fill="hold">
                                          <p:stCondLst>
                                            <p:cond delay="0"/>
                                          </p:stCondLst>
                                        </p:cTn>
                                        <p:tgtEl>
                                          <p:spTgt spid="308249"/>
                                        </p:tgtEl>
                                        <p:attrNameLst>
                                          <p:attrName>style.visibility</p:attrName>
                                        </p:attrNameLst>
                                      </p:cBhvr>
                                      <p:to>
                                        <p:strVal val="visible"/>
                                      </p:to>
                                    </p:set>
                                    <p:animEffect transition="in" filter="checkerboard(across)">
                                      <p:cBhvr>
                                        <p:cTn id="47" dur="500"/>
                                        <p:tgtEl>
                                          <p:spTgt spid="308249"/>
                                        </p:tgtEl>
                                      </p:cBhvr>
                                    </p:animEffect>
                                  </p:childTnLst>
                                </p:cTn>
                              </p:par>
                            </p:childTnLst>
                          </p:cTn>
                        </p:par>
                        <p:par>
                          <p:cTn id="48" fill="hold">
                            <p:stCondLst>
                              <p:cond delay="3000"/>
                            </p:stCondLst>
                            <p:childTnLst>
                              <p:par>
                                <p:cTn id="49" presetID="5" presetClass="entr" presetSubtype="10" fill="hold" nodeType="afterEffect">
                                  <p:stCondLst>
                                    <p:cond delay="0"/>
                                  </p:stCondLst>
                                  <p:childTnLst>
                                    <p:set>
                                      <p:cBhvr>
                                        <p:cTn id="50" dur="1" fill="hold">
                                          <p:stCondLst>
                                            <p:cond delay="0"/>
                                          </p:stCondLst>
                                        </p:cTn>
                                        <p:tgtEl>
                                          <p:spTgt spid="308254"/>
                                        </p:tgtEl>
                                        <p:attrNameLst>
                                          <p:attrName>style.visibility</p:attrName>
                                        </p:attrNameLst>
                                      </p:cBhvr>
                                      <p:to>
                                        <p:strVal val="visible"/>
                                      </p:to>
                                    </p:set>
                                    <p:animEffect transition="in" filter="checkerboard(across)">
                                      <p:cBhvr>
                                        <p:cTn id="51" dur="500"/>
                                        <p:tgtEl>
                                          <p:spTgt spid="308254"/>
                                        </p:tgtEl>
                                      </p:cBhvr>
                                    </p:animEffect>
                                  </p:childTnLst>
                                </p:cTn>
                              </p:par>
                            </p:childTnLst>
                          </p:cTn>
                        </p:par>
                        <p:par>
                          <p:cTn id="52" fill="hold">
                            <p:stCondLst>
                              <p:cond delay="3500"/>
                            </p:stCondLst>
                            <p:childTnLst>
                              <p:par>
                                <p:cTn id="53" presetID="5" presetClass="entr" presetSubtype="10" fill="hold" nodeType="afterEffect">
                                  <p:stCondLst>
                                    <p:cond delay="0"/>
                                  </p:stCondLst>
                                  <p:childTnLst>
                                    <p:set>
                                      <p:cBhvr>
                                        <p:cTn id="54" dur="1" fill="hold">
                                          <p:stCondLst>
                                            <p:cond delay="0"/>
                                          </p:stCondLst>
                                        </p:cTn>
                                        <p:tgtEl>
                                          <p:spTgt spid="308255"/>
                                        </p:tgtEl>
                                        <p:attrNameLst>
                                          <p:attrName>style.visibility</p:attrName>
                                        </p:attrNameLst>
                                      </p:cBhvr>
                                      <p:to>
                                        <p:strVal val="visible"/>
                                      </p:to>
                                    </p:set>
                                    <p:animEffect transition="in" filter="checkerboard(across)">
                                      <p:cBhvr>
                                        <p:cTn id="55" dur="500"/>
                                        <p:tgtEl>
                                          <p:spTgt spid="308255"/>
                                        </p:tgtEl>
                                      </p:cBhvr>
                                    </p:animEffect>
                                  </p:childTnLst>
                                </p:cTn>
                              </p:par>
                            </p:childTnLst>
                          </p:cTn>
                        </p:par>
                        <p:par>
                          <p:cTn id="56" fill="hold">
                            <p:stCondLst>
                              <p:cond delay="4000"/>
                            </p:stCondLst>
                            <p:childTnLst>
                              <p:par>
                                <p:cTn id="57" presetID="5" presetClass="entr" presetSubtype="10" fill="hold" grpId="0" nodeType="afterEffect">
                                  <p:stCondLst>
                                    <p:cond delay="0"/>
                                  </p:stCondLst>
                                  <p:childTnLst>
                                    <p:set>
                                      <p:cBhvr>
                                        <p:cTn id="58" dur="1" fill="hold">
                                          <p:stCondLst>
                                            <p:cond delay="0"/>
                                          </p:stCondLst>
                                        </p:cTn>
                                        <p:tgtEl>
                                          <p:spTgt spid="308250"/>
                                        </p:tgtEl>
                                        <p:attrNameLst>
                                          <p:attrName>style.visibility</p:attrName>
                                        </p:attrNameLst>
                                      </p:cBhvr>
                                      <p:to>
                                        <p:strVal val="visible"/>
                                      </p:to>
                                    </p:set>
                                    <p:animEffect transition="in" filter="checkerboard(across)">
                                      <p:cBhvr>
                                        <p:cTn id="59" dur="500"/>
                                        <p:tgtEl>
                                          <p:spTgt spid="308250"/>
                                        </p:tgtEl>
                                      </p:cBhvr>
                                    </p:animEffect>
                                  </p:childTnLst>
                                </p:cTn>
                              </p:par>
                            </p:childTnLst>
                          </p:cTn>
                        </p:par>
                        <p:par>
                          <p:cTn id="60" fill="hold">
                            <p:stCondLst>
                              <p:cond delay="4500"/>
                            </p:stCondLst>
                            <p:childTnLst>
                              <p:par>
                                <p:cTn id="61" presetID="5" presetClass="entr" presetSubtype="10" fill="hold" nodeType="afterEffect">
                                  <p:stCondLst>
                                    <p:cond delay="0"/>
                                  </p:stCondLst>
                                  <p:childTnLst>
                                    <p:set>
                                      <p:cBhvr>
                                        <p:cTn id="62" dur="1" fill="hold">
                                          <p:stCondLst>
                                            <p:cond delay="0"/>
                                          </p:stCondLst>
                                        </p:cTn>
                                        <p:tgtEl>
                                          <p:spTgt spid="308257"/>
                                        </p:tgtEl>
                                        <p:attrNameLst>
                                          <p:attrName>style.visibility</p:attrName>
                                        </p:attrNameLst>
                                      </p:cBhvr>
                                      <p:to>
                                        <p:strVal val="visible"/>
                                      </p:to>
                                    </p:set>
                                    <p:animEffect transition="in" filter="checkerboard(across)">
                                      <p:cBhvr>
                                        <p:cTn id="63" dur="500"/>
                                        <p:tgtEl>
                                          <p:spTgt spid="308257"/>
                                        </p:tgtEl>
                                      </p:cBhvr>
                                    </p:animEffect>
                                  </p:childTnLst>
                                </p:cTn>
                              </p:par>
                            </p:childTnLst>
                          </p:cTn>
                        </p:par>
                        <p:par>
                          <p:cTn id="64" fill="hold">
                            <p:stCondLst>
                              <p:cond delay="5000"/>
                            </p:stCondLst>
                            <p:childTnLst>
                              <p:par>
                                <p:cTn id="65" presetID="5" presetClass="entr" presetSubtype="10" fill="hold" grpId="0" nodeType="afterEffect">
                                  <p:stCondLst>
                                    <p:cond delay="0"/>
                                  </p:stCondLst>
                                  <p:childTnLst>
                                    <p:set>
                                      <p:cBhvr>
                                        <p:cTn id="66" dur="1" fill="hold">
                                          <p:stCondLst>
                                            <p:cond delay="0"/>
                                          </p:stCondLst>
                                        </p:cTn>
                                        <p:tgtEl>
                                          <p:spTgt spid="308258"/>
                                        </p:tgtEl>
                                        <p:attrNameLst>
                                          <p:attrName>style.visibility</p:attrName>
                                        </p:attrNameLst>
                                      </p:cBhvr>
                                      <p:to>
                                        <p:strVal val="visible"/>
                                      </p:to>
                                    </p:set>
                                    <p:animEffect transition="in" filter="checkerboard(across)">
                                      <p:cBhvr>
                                        <p:cTn id="67" dur="500"/>
                                        <p:tgtEl>
                                          <p:spTgt spid="308258"/>
                                        </p:tgtEl>
                                      </p:cBhvr>
                                    </p:animEffect>
                                  </p:childTnLst>
                                </p:cTn>
                              </p:par>
                            </p:childTnLst>
                          </p:cTn>
                        </p:par>
                        <p:par>
                          <p:cTn id="68" fill="hold">
                            <p:stCondLst>
                              <p:cond delay="5500"/>
                            </p:stCondLst>
                            <p:childTnLst>
                              <p:par>
                                <p:cTn id="69" presetID="3" presetClass="entr" presetSubtype="10" fill="hold" grpId="0" nodeType="afterEffect">
                                  <p:stCondLst>
                                    <p:cond delay="0"/>
                                  </p:stCondLst>
                                  <p:childTnLst>
                                    <p:set>
                                      <p:cBhvr>
                                        <p:cTn id="70" dur="1" fill="hold">
                                          <p:stCondLst>
                                            <p:cond delay="0"/>
                                          </p:stCondLst>
                                        </p:cTn>
                                        <p:tgtEl>
                                          <p:spTgt spid="308256"/>
                                        </p:tgtEl>
                                        <p:attrNameLst>
                                          <p:attrName>style.visibility</p:attrName>
                                        </p:attrNameLst>
                                      </p:cBhvr>
                                      <p:to>
                                        <p:strVal val="visible"/>
                                      </p:to>
                                    </p:set>
                                    <p:animEffect transition="in" filter="blinds(horizontal)">
                                      <p:cBhvr>
                                        <p:cTn id="71" dur="500"/>
                                        <p:tgtEl>
                                          <p:spTgt spid="308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6" grpId="0"/>
      <p:bldP spid="308247" grpId="0"/>
      <p:bldP spid="308248" grpId="0"/>
      <p:bldP spid="308249" grpId="0"/>
      <p:bldP spid="308250" grpId="0"/>
      <p:bldP spid="308256" grpId="0"/>
      <p:bldP spid="3082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23.36"/>
  <p:tag name="ISPRING_SLIDE_INDENT_LEVEL" val="0"/>
  <p:tag name="ISPRING_CUSTOM_TIMING_USED" val="0"/>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15</TotalTime>
  <Words>983</Words>
  <Application>Microsoft Office PowerPoint</Application>
  <PresentationFormat>On-screen Show (4:3)</PresentationFormat>
  <Paragraphs>165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Comic Sans MS</vt:lpstr>
      <vt:lpstr>Tahoma</vt:lpstr>
      <vt:lpstr>Times New Roman</vt:lpstr>
      <vt:lpstr>VNI Times</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Trong Phat Computer 93 NTT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Phi Hung</dc:creator>
  <cp:lastModifiedBy>Máy Tính Trường Sơn</cp:lastModifiedBy>
  <cp:revision>236</cp:revision>
  <dcterms:created xsi:type="dcterms:W3CDTF">2008-06-06T02:16:08Z</dcterms:created>
  <dcterms:modified xsi:type="dcterms:W3CDTF">2024-03-18T05:11:23Z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374DEA6846204CCD9442F7172A518458</vt:lpwstr>
  </property>
  <property fmtid="{D5CDD505-2E9C-101B-9397-08002B2CF9AE}" pid="3" name="KSOProductBuildVer">
    <vt:lpwstr>1033-11.2.0.11029</vt:lpwstr>
  </property>
</Properties>
</file>