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0"/>
  </p:notesMasterIdLst>
  <p:sldIdLst>
    <p:sldId id="295" r:id="rId2"/>
    <p:sldId id="300" r:id="rId3"/>
    <p:sldId id="391" r:id="rId4"/>
    <p:sldId id="2646" r:id="rId5"/>
    <p:sldId id="335" r:id="rId6"/>
    <p:sldId id="2687" r:id="rId7"/>
    <p:sldId id="2688" r:id="rId8"/>
    <p:sldId id="2670" r:id="rId9"/>
    <p:sldId id="2672" r:id="rId10"/>
    <p:sldId id="2673" r:id="rId11"/>
    <p:sldId id="2685" r:id="rId12"/>
    <p:sldId id="2674" r:id="rId13"/>
    <p:sldId id="2664" r:id="rId14"/>
    <p:sldId id="2679" r:id="rId15"/>
    <p:sldId id="2680" r:id="rId16"/>
    <p:sldId id="2681" r:id="rId17"/>
    <p:sldId id="2683" r:id="rId18"/>
    <p:sldId id="2692" r:id="rId19"/>
    <p:sldId id="2684" r:id="rId20"/>
    <p:sldId id="2693" r:id="rId21"/>
    <p:sldId id="2649" r:id="rId22"/>
    <p:sldId id="2671" r:id="rId23"/>
    <p:sldId id="2677" r:id="rId24"/>
    <p:sldId id="2678" r:id="rId25"/>
    <p:sldId id="2695" r:id="rId26"/>
    <p:sldId id="2694" r:id="rId27"/>
    <p:sldId id="373" r:id="rId28"/>
    <p:sldId id="350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CCFF"/>
    <a:srgbClr val="1010B4"/>
    <a:srgbClr val="F1EAD7"/>
    <a:srgbClr val="FF85C2"/>
    <a:srgbClr val="FF7707"/>
    <a:srgbClr val="FFAD6E"/>
    <a:srgbClr val="D6DCE5"/>
    <a:srgbClr val="29AE9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84" autoAdjust="0"/>
    <p:restoredTop sz="94660"/>
  </p:normalViewPr>
  <p:slideViewPr>
    <p:cSldViewPr snapToGrid="0">
      <p:cViewPr varScale="1">
        <p:scale>
          <a:sx n="83" d="100"/>
          <a:sy n="83" d="100"/>
        </p:scale>
        <p:origin x="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22075-42E7-443E-A6CC-ECB1837D316B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7AEFC-C4CF-4CC4-A563-D773BC33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5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05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28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31" lvl="0" indent="-3429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62" lvl="1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93" lvl="2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924" lvl="3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55" lvl="4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86" lvl="5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618" lvl="6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849" lvl="7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80" lvl="8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05/03/2024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6096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7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05/03/2024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5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05/03/2024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1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05/03/2024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63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05/03/2024</a:t>
            </a:fld>
            <a:endParaRPr lang="en-US" dirty="0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96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0" r:id="rId3"/>
    <p:sldLayoutId id="2147483712" r:id="rId4"/>
    <p:sldLayoutId id="2147483713" r:id="rId5"/>
    <p:sldLayoutId id="2147483714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5.png"/><Relationship Id="rId7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0.png"/><Relationship Id="rId4" Type="http://schemas.openxmlformats.org/officeDocument/2006/relationships/image" Target="../media/image25.GIF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1.wav"/><Relationship Id="rId3" Type="http://schemas.openxmlformats.org/officeDocument/2006/relationships/image" Target="../media/image24.png"/><Relationship Id="rId7" Type="http://schemas.openxmlformats.org/officeDocument/2006/relationships/image" Target="../media/image15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25.GIF"/><Relationship Id="rId10" Type="http://schemas.openxmlformats.org/officeDocument/2006/relationships/image" Target="../media/image51.png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56.png"/><Relationship Id="rId5" Type="http://schemas.openxmlformats.org/officeDocument/2006/relationships/image" Target="../media/image14.png"/><Relationship Id="rId10" Type="http://schemas.openxmlformats.org/officeDocument/2006/relationships/image" Target="../media/image55.png"/><Relationship Id="rId4" Type="http://schemas.openxmlformats.org/officeDocument/2006/relationships/image" Target="../media/image25.GIF"/><Relationship Id="rId9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29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37933" y="-267740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C49FEE9-23E2-B1C0-7286-4C97CB60F846}"/>
              </a:ext>
            </a:extLst>
          </p:cNvPr>
          <p:cNvSpPr txBox="1"/>
          <p:nvPr/>
        </p:nvSpPr>
        <p:spPr>
          <a:xfrm>
            <a:off x="2729520" y="1578346"/>
            <a:ext cx="7110065" cy="57888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Sông cái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sông lớn.</a:t>
            </a:r>
            <a:endParaRPr lang="pt-BR" sz="2800" kern="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4A8BAE-8DC4-BE7C-B308-0C665F221762}"/>
              </a:ext>
            </a:extLst>
          </p:cNvPr>
          <p:cNvGrpSpPr/>
          <p:nvPr/>
        </p:nvGrpSpPr>
        <p:grpSpPr>
          <a:xfrm>
            <a:off x="4206765" y="540263"/>
            <a:ext cx="2924197" cy="664590"/>
            <a:chOff x="7789533" y="104148"/>
            <a:chExt cx="3898930" cy="886120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23472E92-3D8F-64AE-807A-197E50BF0A50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AB3FA9-AC5A-5EEB-CB7A-62AB49D539AA}"/>
                </a:ext>
              </a:extLst>
            </p:cNvPr>
            <p:cNvSpPr/>
            <p:nvPr/>
          </p:nvSpPr>
          <p:spPr>
            <a:xfrm>
              <a:off x="7789533" y="157503"/>
              <a:ext cx="3898930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3200" b="1" kern="0" dirty="0" err="1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altLang="zh-CN" sz="3200" b="1" kern="0" dirty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 err="1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altLang="zh-CN" sz="3200" b="1" kern="0" dirty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 err="1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từ</a:t>
              </a:r>
              <a:endParaRPr lang="zh-CN" altLang="en-US" sz="3200" b="1" kern="0" dirty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B8DFFEE-4115-366B-3E62-3224E843BA42}"/>
              </a:ext>
            </a:extLst>
          </p:cNvPr>
          <p:cNvSpPr txBox="1"/>
          <p:nvPr/>
        </p:nvSpPr>
        <p:spPr>
          <a:xfrm>
            <a:off x="2729520" y="2480544"/>
            <a:ext cx="7154420" cy="105560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hớn hở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mặt tươi tỉnh, lộ rõ vẻ vui mừng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pt-BR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F62A85-BB2A-E49F-85F4-73AC823FEA43}"/>
              </a:ext>
            </a:extLst>
          </p:cNvPr>
          <p:cNvSpPr txBox="1"/>
          <p:nvPr/>
        </p:nvSpPr>
        <p:spPr>
          <a:xfrm>
            <a:off x="2729520" y="3493428"/>
            <a:ext cx="715442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hối hả: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 vội vã</a:t>
            </a:r>
            <a:endParaRPr lang="pt-BR" sz="2800" kern="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C2C8C-D52E-93CB-7815-4AA235E18CAF}"/>
              </a:ext>
            </a:extLst>
          </p:cNvPr>
          <p:cNvSpPr txBox="1"/>
          <p:nvPr/>
        </p:nvSpPr>
        <p:spPr>
          <a:xfrm>
            <a:off x="2729520" y="4426818"/>
            <a:ext cx="7087326" cy="105560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lều tranh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kiểu nhà sơ sài, làm bằng cỏ tre, tranh nứa.</a:t>
            </a:r>
            <a:endParaRPr lang="pt-BR" sz="2800" kern="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712921" y="-306284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85740E72-B3D6-4A9E-62F7-319A22A01D41}"/>
              </a:ext>
            </a:extLst>
          </p:cNvPr>
          <p:cNvSpPr/>
          <p:nvPr/>
        </p:nvSpPr>
        <p:spPr>
          <a:xfrm>
            <a:off x="3301215" y="747256"/>
            <a:ext cx="4359729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NGẮT NHỊP THƠ</a:t>
            </a:r>
            <a:endParaRPr lang="en-US" sz="24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48FF55-04FA-3A8B-FB83-FCED5981C94B}"/>
              </a:ext>
            </a:extLst>
          </p:cNvPr>
          <p:cNvSpPr txBox="1"/>
          <p:nvPr/>
        </p:nvSpPr>
        <p:spPr>
          <a:xfrm>
            <a:off x="3429163" y="1869380"/>
            <a:ext cx="4231781" cy="2009061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em/ mèo trắng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giỏ/ đi câu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Em/ ngồi bờ ao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Anh/ ra sông cái.//</a:t>
            </a:r>
          </a:p>
        </p:txBody>
      </p:sp>
    </p:spTree>
    <p:extLst>
      <p:ext uri="{BB962C8B-B14F-4D97-AF65-F5344CB8AC3E}">
        <p14:creationId xmlns:p14="http://schemas.microsoft.com/office/powerpoint/2010/main" val="8375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1AE7C57-B12F-68E9-18CD-3AC4889E6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077" y="766592"/>
            <a:ext cx="8108244" cy="53248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76B55D-ED16-34E8-A3E4-2734C6DA91CE}"/>
              </a:ext>
            </a:extLst>
          </p:cNvPr>
          <p:cNvSpPr/>
          <p:nvPr/>
        </p:nvSpPr>
        <p:spPr>
          <a:xfrm>
            <a:off x="3546607" y="3013501"/>
            <a:ext cx="6013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62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ĐỌC NHÓM</a:t>
            </a:r>
            <a:endParaRPr lang="en-US" sz="4800" b="1" kern="1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8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F68AC30-D36E-4572-63C6-329581FA6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077" y="766592"/>
            <a:ext cx="8108244" cy="5324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3DEDBE-56F3-7932-2320-403AF891D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118" y="1708566"/>
            <a:ext cx="579170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9699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829919" y="-244846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0D65FFC-6FD1-B868-5C0D-98C42FB26FD4}"/>
              </a:ext>
            </a:extLst>
          </p:cNvPr>
          <p:cNvGrpSpPr/>
          <p:nvPr/>
        </p:nvGrpSpPr>
        <p:grpSpPr>
          <a:xfrm>
            <a:off x="819636" y="542191"/>
            <a:ext cx="10573195" cy="1239212"/>
            <a:chOff x="678665" y="1083907"/>
            <a:chExt cx="10528588" cy="12392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C19D4C-1CA8-39F3-E5A0-E15255073FC6}"/>
                </a:ext>
              </a:extLst>
            </p:cNvPr>
            <p:cNvGrpSpPr/>
            <p:nvPr/>
          </p:nvGrpSpPr>
          <p:grpSpPr>
            <a:xfrm>
              <a:off x="678665" y="1083907"/>
              <a:ext cx="10528588" cy="1239212"/>
              <a:chOff x="-18787" y="3474336"/>
              <a:chExt cx="10591800" cy="1541513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D7228B6-9B6F-8E4D-8114-7C73CCDDD5FE}"/>
                  </a:ext>
                </a:extLst>
              </p:cNvPr>
              <p:cNvSpPr/>
              <p:nvPr/>
            </p:nvSpPr>
            <p:spPr>
              <a:xfrm>
                <a:off x="-18787" y="3474336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CC7C068-A93F-5CB6-845C-1DEFDF30F601}"/>
                  </a:ext>
                </a:extLst>
              </p:cNvPr>
              <p:cNvSpPr/>
              <p:nvPr/>
            </p:nvSpPr>
            <p:spPr>
              <a:xfrm>
                <a:off x="185516" y="3605313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C8DC3C-435E-8EB0-C5B5-1109DBCA1102}"/>
                </a:ext>
              </a:extLst>
            </p:cNvPr>
            <p:cNvSpPr txBox="1"/>
            <p:nvPr/>
          </p:nvSpPr>
          <p:spPr>
            <a:xfrm>
              <a:off x="1297104" y="1364767"/>
              <a:ext cx="9291706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b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  <a:r>
                <a:rPr lang="en-US" sz="2800" b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Anh em mèo trắng làm việc gì? Ở đâu? </a:t>
              </a:r>
            </a:p>
            <a:p>
              <a:pPr algn="just"/>
              <a:endPara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90BAE2-7CAF-5389-5092-4037557D15AA}"/>
              </a:ext>
            </a:extLst>
          </p:cNvPr>
          <p:cNvGrpSpPr/>
          <p:nvPr/>
        </p:nvGrpSpPr>
        <p:grpSpPr>
          <a:xfrm>
            <a:off x="2309653" y="2248037"/>
            <a:ext cx="6996608" cy="2361926"/>
            <a:chOff x="5940099" y="889958"/>
            <a:chExt cx="3472815" cy="27678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A57396-3A67-02B1-ABAE-D3D6DB785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5940099" y="889958"/>
              <a:ext cx="3472815" cy="276789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E010D-6143-A5AD-861E-01ECFE2ADF15}"/>
                </a:ext>
              </a:extLst>
            </p:cNvPr>
            <p:cNvSpPr txBox="1"/>
            <p:nvPr/>
          </p:nvSpPr>
          <p:spPr>
            <a:xfrm>
              <a:off x="6481342" y="1490572"/>
              <a:ext cx="2390330" cy="15148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nl-NL" sz="2800" b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 em mèo trắng đi câu cá. Em ngồi ở bờ ao, anh ra sông cái.</a:t>
              </a:r>
              <a:endParaRPr lang="en-US" sz="28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 descr="Bài thơ &quot;Mèo đi câu cá&quot;">
            <a:extLst>
              <a:ext uri="{FF2B5EF4-FFF2-40B4-BE49-F238E27FC236}">
                <a16:creationId xmlns:a16="http://schemas.microsoft.com/office/drawing/2014/main" id="{BBA2CB44-90DA-54EA-538C-84AFD535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2" y="1675727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áo án mầm non lớp lá đề tài: Mèo đi câu cá được xây dựng rất khoa học">
            <a:extLst>
              <a:ext uri="{FF2B5EF4-FFF2-40B4-BE49-F238E27FC236}">
                <a16:creationId xmlns:a16="http://schemas.microsoft.com/office/drawing/2014/main" id="{681F168E-CE2B-B6C3-618C-1066238B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639" y="4362667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3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2A7D4B-5B75-89B7-9120-7A4865E97A61}"/>
              </a:ext>
            </a:extLst>
          </p:cNvPr>
          <p:cNvGrpSpPr/>
          <p:nvPr/>
        </p:nvGrpSpPr>
        <p:grpSpPr>
          <a:xfrm>
            <a:off x="956125" y="554293"/>
            <a:ext cx="8824617" cy="1235321"/>
            <a:chOff x="985282" y="914400"/>
            <a:chExt cx="9616266" cy="8296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9D5844-666C-6960-1572-41D9F42D29AE}"/>
                </a:ext>
              </a:extLst>
            </p:cNvPr>
            <p:cNvGrpSpPr/>
            <p:nvPr/>
          </p:nvGrpSpPr>
          <p:grpSpPr>
            <a:xfrm>
              <a:off x="985282" y="914400"/>
              <a:ext cx="9532158" cy="828871"/>
              <a:chOff x="289671" y="3263478"/>
              <a:chExt cx="9589388" cy="103107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6D78928-ACE4-D859-39E9-5BC204A14983}"/>
                  </a:ext>
                </a:extLst>
              </p:cNvPr>
              <p:cNvSpPr/>
              <p:nvPr/>
            </p:nvSpPr>
            <p:spPr>
              <a:xfrm>
                <a:off x="289671" y="3263478"/>
                <a:ext cx="9589388" cy="1031071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43C63BD-B18A-3E6B-873C-3FD5A9A3E511}"/>
                  </a:ext>
                </a:extLst>
              </p:cNvPr>
              <p:cNvSpPr/>
              <p:nvPr/>
            </p:nvSpPr>
            <p:spPr>
              <a:xfrm>
                <a:off x="493974" y="3405402"/>
                <a:ext cx="9265393" cy="70364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122251-FC66-EC6D-CF49-4E5875E28BA1}"/>
                </a:ext>
              </a:extLst>
            </p:cNvPr>
            <p:cNvSpPr txBox="1"/>
            <p:nvPr/>
          </p:nvSpPr>
          <p:spPr>
            <a:xfrm>
              <a:off x="1410659" y="1082601"/>
              <a:ext cx="9190889" cy="6614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b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2. </a:t>
              </a:r>
              <a:r>
                <a:rPr lang="en-US" sz="2800" b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 sao mèo anh ngả lưng ngủ luôn một giấc?</a:t>
              </a:r>
            </a:p>
            <a:p>
              <a:pPr algn="just"/>
              <a:endPara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3035E4-136D-77E7-4773-46336F8E0160}"/>
              </a:ext>
            </a:extLst>
          </p:cNvPr>
          <p:cNvGrpSpPr/>
          <p:nvPr/>
        </p:nvGrpSpPr>
        <p:grpSpPr>
          <a:xfrm>
            <a:off x="1741369" y="2380287"/>
            <a:ext cx="8358976" cy="1973783"/>
            <a:chOff x="6213567" y="1878655"/>
            <a:chExt cx="4149036" cy="17730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905BB7-412A-1533-1F98-39B704B5A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3567" y="1878655"/>
              <a:ext cx="4149036" cy="17730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737E5E-CAE5-ED9B-5D41-CA450994A5C2}"/>
                </a:ext>
              </a:extLst>
            </p:cNvPr>
            <p:cNvSpPr txBox="1"/>
            <p:nvPr/>
          </p:nvSpPr>
          <p:spPr>
            <a:xfrm>
              <a:off x="6569838" y="2204255"/>
              <a:ext cx="3436494" cy="11611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en-US" sz="2800" b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Mèo anh ngả lưng ngủ luôn một giấc vì quá buồn ngủ và yên trí đã có em mình câu cá rồi.</a:t>
              </a:r>
              <a:endParaRPr lang="vi-VN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3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91C2588-DBF7-FACB-49E0-5B7E671928A6}"/>
              </a:ext>
            </a:extLst>
          </p:cNvPr>
          <p:cNvGrpSpPr/>
          <p:nvPr/>
        </p:nvGrpSpPr>
        <p:grpSpPr>
          <a:xfrm>
            <a:off x="754833" y="715303"/>
            <a:ext cx="9863125" cy="1505135"/>
            <a:chOff x="985282" y="914399"/>
            <a:chExt cx="10528588" cy="211818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EA954E-6805-F8DA-2EA8-AC6C8203AD59}"/>
                </a:ext>
              </a:extLst>
            </p:cNvPr>
            <p:cNvGrpSpPr/>
            <p:nvPr/>
          </p:nvGrpSpPr>
          <p:grpSpPr>
            <a:xfrm>
              <a:off x="985282" y="914399"/>
              <a:ext cx="10528588" cy="1724199"/>
              <a:chOff x="289671" y="3263477"/>
              <a:chExt cx="10591800" cy="214481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36E4F5-520A-2C54-6687-53BB02CE865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214481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222D3F6-EEB4-961C-27AF-8F845259AA2E}"/>
                  </a:ext>
                </a:extLst>
              </p:cNvPr>
              <p:cNvSpPr/>
              <p:nvPr/>
            </p:nvSpPr>
            <p:spPr>
              <a:xfrm>
                <a:off x="493975" y="3485462"/>
                <a:ext cx="10183192" cy="174174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C5986A-A686-4C27-C176-68E5E15F6B4E}"/>
                </a:ext>
              </a:extLst>
            </p:cNvPr>
            <p:cNvSpPr txBox="1"/>
            <p:nvPr/>
          </p:nvSpPr>
          <p:spPr>
            <a:xfrm>
              <a:off x="1603340" y="1040160"/>
              <a:ext cx="9707446" cy="19924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en-US" sz="32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Khi nhìn bầy thỏ vui chơi, mèo em nghĩ gì?</a:t>
              </a:r>
            </a:p>
            <a:p>
              <a:pPr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95EBB-C578-EF64-A7FD-597DC25A57E9}"/>
              </a:ext>
            </a:extLst>
          </p:cNvPr>
          <p:cNvGrpSpPr/>
          <p:nvPr/>
        </p:nvGrpSpPr>
        <p:grpSpPr>
          <a:xfrm>
            <a:off x="1146629" y="2641600"/>
            <a:ext cx="8940800" cy="2372006"/>
            <a:chOff x="6218299" y="1915233"/>
            <a:chExt cx="4938444" cy="16051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EA0B73-2453-210A-ED29-53043BA1A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8299" y="1915233"/>
              <a:ext cx="4938444" cy="16051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D9B85D-C40C-3A6A-475F-5457F96F1A54}"/>
                </a:ext>
              </a:extLst>
            </p:cNvPr>
            <p:cNvSpPr txBox="1"/>
            <p:nvPr/>
          </p:nvSpPr>
          <p:spPr>
            <a:xfrm>
              <a:off x="6717194" y="2217941"/>
              <a:ext cx="4077100" cy="9996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nl-NL" sz="32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 thấy bầy thỏ vui chơi, mèo em rất muốn tham gia và nghĩ: mèo anh câu cá là đủ rồi, không cần mình phải câu nữa).</a:t>
              </a:r>
              <a:endParaRPr lang="vi-VN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 descr="Bài thơ : Mèo đi câu cá">
            <a:extLst>
              <a:ext uri="{FF2B5EF4-FFF2-40B4-BE49-F238E27FC236}">
                <a16:creationId xmlns:a16="http://schemas.microsoft.com/office/drawing/2014/main" id="{DEE64C25-22E4-5B91-47C7-B416CB7C0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0"/>
          <a:stretch/>
        </p:blipFill>
        <p:spPr bwMode="auto">
          <a:xfrm>
            <a:off x="7941747" y="4595143"/>
            <a:ext cx="4084760" cy="19285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3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9026F-415B-013C-84F2-543ED4B1823B}"/>
              </a:ext>
            </a:extLst>
          </p:cNvPr>
          <p:cNvGrpSpPr/>
          <p:nvPr/>
        </p:nvGrpSpPr>
        <p:grpSpPr>
          <a:xfrm>
            <a:off x="1063719" y="597321"/>
            <a:ext cx="8750724" cy="1698869"/>
            <a:chOff x="1196792" y="930529"/>
            <a:chExt cx="10219863" cy="24314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34B42D-C0D1-C355-1A6D-522886304A5B}"/>
                </a:ext>
              </a:extLst>
            </p:cNvPr>
            <p:cNvGrpSpPr/>
            <p:nvPr/>
          </p:nvGrpSpPr>
          <p:grpSpPr>
            <a:xfrm>
              <a:off x="1196792" y="930529"/>
              <a:ext cx="10219863" cy="1675956"/>
              <a:chOff x="502451" y="3283542"/>
              <a:chExt cx="10281221" cy="208479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7F757A3-E799-CC6C-4F6A-72BAE733FF43}"/>
                  </a:ext>
                </a:extLst>
              </p:cNvPr>
              <p:cNvSpPr/>
              <p:nvPr/>
            </p:nvSpPr>
            <p:spPr>
              <a:xfrm>
                <a:off x="502451" y="3283542"/>
                <a:ext cx="10281221" cy="2084799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0C7CB-C88B-425E-9094-B4C475B506D8}"/>
                  </a:ext>
                </a:extLst>
              </p:cNvPr>
              <p:cNvSpPr/>
              <p:nvPr/>
            </p:nvSpPr>
            <p:spPr>
              <a:xfrm>
                <a:off x="720411" y="3411014"/>
                <a:ext cx="9884593" cy="170091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8BF00C-3F2F-1D1D-5159-52F1632A2F40}"/>
                </a:ext>
              </a:extLst>
            </p:cNvPr>
            <p:cNvSpPr txBox="1"/>
            <p:nvPr/>
          </p:nvSpPr>
          <p:spPr>
            <a:xfrm>
              <a:off x="1761115" y="1071406"/>
              <a:ext cx="9215580" cy="22905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0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r>
                <a:rPr lang="en-US" sz="30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Kết quả buổi đi câu của anh em mèo trắng thế nào? Vì sao lại có kết quả đó?</a:t>
              </a:r>
            </a:p>
            <a:p>
              <a:pPr lvl="0">
                <a:lnSpc>
                  <a:spcPct val="150000"/>
                </a:lnSpc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8D2BEF-22A3-90C3-E847-3D76EF875976}"/>
              </a:ext>
            </a:extLst>
          </p:cNvPr>
          <p:cNvGrpSpPr/>
          <p:nvPr/>
        </p:nvGrpSpPr>
        <p:grpSpPr>
          <a:xfrm>
            <a:off x="904481" y="2131844"/>
            <a:ext cx="10149712" cy="2685143"/>
            <a:chOff x="6218299" y="1915233"/>
            <a:chExt cx="4938444" cy="16051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44EE01-07F4-CDD8-3365-D3BD77260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8299" y="1915233"/>
              <a:ext cx="4938444" cy="16051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BA4758-E453-70E7-BE05-1AC61F629590}"/>
                </a:ext>
              </a:extLst>
            </p:cNvPr>
            <p:cNvSpPr txBox="1"/>
            <p:nvPr/>
          </p:nvSpPr>
          <p:spPr>
            <a:xfrm>
              <a:off x="6782256" y="2177900"/>
              <a:ext cx="3773658" cy="11038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nl-NL" sz="30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Buổi đi câu của anh em mèo không đem lại kết quả - chẳng câu được con cá nào. Bởi hai anh em đã dựa dẫm vào nhau. Người nọ tin người kia sẽ câu cá, rốt cuộc không ai làm gì.</a:t>
              </a:r>
              <a:endParaRPr lang="vi-VN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98" name="Picture 2" descr="Lời Bài Thơ Mèo Đi Câu Cá Cho Trẻ Mầm Non Kèm Giáo Án">
            <a:extLst>
              <a:ext uri="{FF2B5EF4-FFF2-40B4-BE49-F238E27FC236}">
                <a16:creationId xmlns:a16="http://schemas.microsoft.com/office/drawing/2014/main" id="{5EC31173-77F1-FFDD-78B7-FF3112F4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3" y="4781439"/>
            <a:ext cx="3085842" cy="1685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2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9026F-415B-013C-84F2-543ED4B1823B}"/>
              </a:ext>
            </a:extLst>
          </p:cNvPr>
          <p:cNvGrpSpPr/>
          <p:nvPr/>
        </p:nvGrpSpPr>
        <p:grpSpPr>
          <a:xfrm>
            <a:off x="1063719" y="597321"/>
            <a:ext cx="8750724" cy="1659628"/>
            <a:chOff x="1196792" y="930529"/>
            <a:chExt cx="10219863" cy="23752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34B42D-C0D1-C355-1A6D-522886304A5B}"/>
                </a:ext>
              </a:extLst>
            </p:cNvPr>
            <p:cNvGrpSpPr/>
            <p:nvPr/>
          </p:nvGrpSpPr>
          <p:grpSpPr>
            <a:xfrm>
              <a:off x="1196792" y="930529"/>
              <a:ext cx="10219863" cy="1675956"/>
              <a:chOff x="502451" y="3283542"/>
              <a:chExt cx="10281221" cy="208479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7F757A3-E799-CC6C-4F6A-72BAE733FF43}"/>
                  </a:ext>
                </a:extLst>
              </p:cNvPr>
              <p:cNvSpPr/>
              <p:nvPr/>
            </p:nvSpPr>
            <p:spPr>
              <a:xfrm>
                <a:off x="502451" y="3283542"/>
                <a:ext cx="10281221" cy="2084799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0C7CB-C88B-425E-9094-B4C475B506D8}"/>
                  </a:ext>
                </a:extLst>
              </p:cNvPr>
              <p:cNvSpPr/>
              <p:nvPr/>
            </p:nvSpPr>
            <p:spPr>
              <a:xfrm>
                <a:off x="720411" y="3411014"/>
                <a:ext cx="9884593" cy="170091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8BF00C-3F2F-1D1D-5159-52F1632A2F40}"/>
                </a:ext>
              </a:extLst>
            </p:cNvPr>
            <p:cNvSpPr txBox="1"/>
            <p:nvPr/>
          </p:nvSpPr>
          <p:spPr>
            <a:xfrm>
              <a:off x="1761115" y="1071405"/>
              <a:ext cx="9215580" cy="2234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0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5. Chọn lời khuyên mà bài thơ Mèo đi câu cá muốn gửi gắm.</a:t>
              </a:r>
            </a:p>
            <a:p>
              <a:pPr lvl="0">
                <a:lnSpc>
                  <a:spcPct val="150000"/>
                </a:lnSpc>
              </a:pPr>
              <a:endPara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5B79DC0-8A9C-CADB-5E1A-CAA5FE4802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9" b="52009" l="2745" r="48137">
                        <a14:foregroundMark x1="5000" y1="28795" x2="9902" y2="28125"/>
                        <a14:foregroundMark x1="3333" y1="29018" x2="26078" y2="23438"/>
                        <a14:foregroundMark x1="26078" y1="23438" x2="36078" y2="23438"/>
                        <a14:foregroundMark x1="19118" y1="33482" x2="40490" y2="27679"/>
                        <a14:foregroundMark x1="40490" y1="27679" x2="40490" y2="27679"/>
                        <a14:foregroundMark x1="19314" y1="38616" x2="40098" y2="32589"/>
                        <a14:foregroundMark x1="33235" y1="32589" x2="43039" y2="33482"/>
                        <a14:foregroundMark x1="22255" y1="13170" x2="32745" y2="8482"/>
                        <a14:foregroundMark x1="35392" y1="24107" x2="43137" y2="23661"/>
                        <a14:foregroundMark x1="43137" y1="23661" x2="46078" y2="20313"/>
                        <a14:foregroundMark x1="27549" y1="27455" x2="36667" y2="24777"/>
                        <a14:foregroundMark x1="25000" y1="42411" x2="32745" y2="37054"/>
                        <a14:foregroundMark x1="37255" y1="35491" x2="43529" y2="36161"/>
                        <a14:foregroundMark x1="43529" y1="36161" x2="44706" y2="37277"/>
                        <a14:foregroundMark x1="39608" y1="36607" x2="44804" y2="40625"/>
                        <a14:foregroundMark x1="45000" y1="38393" x2="46765" y2="40625"/>
                        <a14:foregroundMark x1="45588" y1="20536" x2="48333" y2="19196"/>
                        <a14:foregroundMark x1="25882" y1="46205" x2="29020" y2="51339"/>
                        <a14:foregroundMark x1="29020" y1="46429" x2="30686" y2="48214"/>
                        <a14:foregroundMark x1="25392" y1="46205" x2="30196" y2="46429"/>
                        <a14:foregroundMark x1="22843" y1="44866" x2="26765" y2="48884"/>
                        <a14:foregroundMark x1="23627" y1="47768" x2="28725" y2="52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2" t="5549" r="47181" b="50778"/>
          <a:stretch/>
        </p:blipFill>
        <p:spPr>
          <a:xfrm>
            <a:off x="917627" y="2131846"/>
            <a:ext cx="4941002" cy="1863638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04FA9-620A-240A-023B-C6C6EC68F3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18" b="96429" l="2745" r="47549">
                        <a14:foregroundMark x1="5098" y1="73438" x2="27647" y2="68527"/>
                        <a14:foregroundMark x1="3235" y1="74330" x2="3725" y2="76339"/>
                        <a14:foregroundMark x1="11176" y1="72098" x2="27647" y2="68304"/>
                        <a14:foregroundMark x1="27647" y1="68304" x2="33039" y2="70536"/>
                        <a14:foregroundMark x1="10294" y1="73438" x2="17157" y2="73438"/>
                        <a14:foregroundMark x1="10098" y1="72991" x2="27059" y2="70536"/>
                        <a14:foregroundMark x1="27059" y1="70536" x2="28039" y2="70536"/>
                        <a14:foregroundMark x1="15392" y1="81920" x2="28922" y2="80134"/>
                        <a14:foregroundMark x1="14902" y1="84821" x2="27059" y2="89063"/>
                        <a14:foregroundMark x1="20588" y1="88393" x2="27451" y2="90625"/>
                        <a14:foregroundMark x1="27451" y1="90625" x2="29216" y2="92411"/>
                        <a14:foregroundMark x1="27059" y1="81920" x2="37745" y2="76339"/>
                        <a14:foregroundMark x1="33627" y1="80804" x2="41765" y2="76339"/>
                        <a14:foregroundMark x1="37353" y1="72768" x2="46471" y2="64955"/>
                        <a14:foregroundMark x1="27941" y1="56250" x2="29216" y2="58705"/>
                        <a14:foregroundMark x1="26275" y1="56696" x2="31667" y2="54241"/>
                        <a14:foregroundMark x1="31667" y1="54241" x2="31667" y2="54241"/>
                        <a14:foregroundMark x1="26569" y1="56250" x2="30588" y2="54688"/>
                        <a14:foregroundMark x1="41667" y1="81250" x2="45588" y2="85268"/>
                        <a14:foregroundMark x1="43627" y1="64955" x2="46471" y2="60491"/>
                        <a14:foregroundMark x1="47157" y1="62500" x2="47647" y2="62054"/>
                        <a14:foregroundMark x1="37157" y1="83259" x2="45196" y2="87054"/>
                        <a14:foregroundMark x1="35490" y1="83482" x2="42451" y2="87277"/>
                        <a14:foregroundMark x1="29118" y1="94420" x2="30784" y2="96429"/>
                        <a14:foregroundMark x1="26275" y1="94420" x2="28922" y2="9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" t="49306" r="48494" b="3317"/>
          <a:stretch/>
        </p:blipFill>
        <p:spPr>
          <a:xfrm>
            <a:off x="1142270" y="3995484"/>
            <a:ext cx="4716359" cy="2021653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23CA09-AD37-11A6-D5ED-FE5CE10199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5" t="7195" r="3865" b="49513"/>
          <a:stretch/>
        </p:blipFill>
        <p:spPr>
          <a:xfrm>
            <a:off x="6333371" y="2283781"/>
            <a:ext cx="4374910" cy="1847392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38ABDA-253B-FA91-FBC5-7EC9CAFC88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8" t="52819" r="4842" b="3889"/>
          <a:stretch/>
        </p:blipFill>
        <p:spPr>
          <a:xfrm>
            <a:off x="6674820" y="4169746"/>
            <a:ext cx="4374910" cy="18473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75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0A84F6-BF8C-A996-7645-BD881E9741E2}"/>
              </a:ext>
            </a:extLst>
          </p:cNvPr>
          <p:cNvGrpSpPr/>
          <p:nvPr/>
        </p:nvGrpSpPr>
        <p:grpSpPr>
          <a:xfrm>
            <a:off x="1864963" y="1176579"/>
            <a:ext cx="8462074" cy="3533113"/>
            <a:chOff x="6199020" y="1914474"/>
            <a:chExt cx="4938444" cy="27742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33273F-CEE9-6BC0-74F4-94D6475E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4421DB-5307-282A-7725-5FC641EB36DD}"/>
                </a:ext>
              </a:extLst>
            </p:cNvPr>
            <p:cNvSpPr txBox="1"/>
            <p:nvPr/>
          </p:nvSpPr>
          <p:spPr>
            <a:xfrm>
              <a:off x="6412064" y="2078681"/>
              <a:ext cx="4526119" cy="26100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62">
                <a:buClrTx/>
                <a:defRPr/>
              </a:pPr>
              <a:r>
                <a:rPr lang="en-US" sz="3600" b="1" u="sng" kern="1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Nội</a:t>
              </a:r>
              <a:r>
                <a:rPr lang="en-US" sz="3600" b="1" u="sng" kern="12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dung </a:t>
              </a:r>
              <a:r>
                <a:rPr lang="en-US" sz="3600" b="1" u="sng" kern="1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u="sng" kern="12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u="sng" kern="1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b="1" u="sng" kern="12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</a:t>
              </a:r>
            </a:p>
            <a:p>
              <a:pPr algn="just" defTabSz="914462">
                <a:buClrTx/>
                <a:defRPr/>
              </a:pPr>
              <a:r>
                <a:rPr lang="nl-NL" sz="3600" kern="120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hoạt động tập thể, chúng ta phải tích cực tham gia, không được dựa dẫm vào người khác. Chỉ như thế, công việc mới có kết quả tốt đẹp. </a:t>
              </a:r>
              <a:r>
                <a:rPr lang="en-US" sz="3600" kern="120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…. </a:t>
              </a:r>
              <a:endParaRPr lang="pt-BR" sz="3600" kern="120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1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5" y="379585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156153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319" y="329889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Học sinh đọc đúng từ ngữ, câu, đoạn và toàn bộ bài thơ “</a:t>
              </a:r>
              <a:r>
                <a:rPr kumimoji="0" lang="en-US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Mèo đi câu cá</a:t>
              </a:r>
              <a:r>
                <a:rPr kumimoji="0" lang="vi-VN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”.</a:t>
              </a:r>
              <a:endPara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1072230" y="1901609"/>
            <a:ext cx="10581054" cy="1913881"/>
            <a:chOff x="1216001" y="1008072"/>
            <a:chExt cx="8655502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1" y="1452953"/>
              <a:ext cx="76972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>
                  <a:effectLst/>
                  <a:latin typeface="+mj-lt"/>
                  <a:ea typeface="Times New Roman" panose="02020603050405020304" pitchFamily="18" charset="0"/>
                </a:rPr>
                <a:t>Đọc trôi chảy toàn bài, ngắt đúng nhịp thơ, nhấn giọng đúng lời của nhân vật để thể hiện cảm xúc</a:t>
              </a:r>
              <a:endPara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008072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97BA9-43E4-4036-83D4-C5E27715FF8A}"/>
              </a:ext>
            </a:extLst>
          </p:cNvPr>
          <p:cNvSpPr txBox="1"/>
          <p:nvPr/>
        </p:nvSpPr>
        <p:spPr>
          <a:xfrm>
            <a:off x="2168810" y="5144039"/>
            <a:ext cx="9773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149A82-082E-93D9-D15A-B166C992C1EE}"/>
              </a:ext>
            </a:extLst>
          </p:cNvPr>
          <p:cNvGrpSpPr/>
          <p:nvPr/>
        </p:nvGrpSpPr>
        <p:grpSpPr>
          <a:xfrm>
            <a:off x="1072230" y="3061995"/>
            <a:ext cx="10144410" cy="1913881"/>
            <a:chOff x="1153377" y="1636558"/>
            <a:chExt cx="8592876" cy="19138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4D21F1-0615-6858-96EB-0C954A4CCF21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127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200">
                  <a:effectLst/>
                  <a:latin typeface="+mj-lt"/>
                  <a:ea typeface="Times New Roman" panose="02020603050405020304" pitchFamily="18" charset="0"/>
                </a:rPr>
                <a:t>Hiểu nội dung bài: Trong hoạt động tập thể, chúng ta phải tích cực tham gia, không được dựa dẫm vào người khác. Chỉ như thế, công việc mới có kết quả tốt đẹp.</a:t>
              </a:r>
              <a:endParaRPr lang="en-ID" sz="220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4" name="Google Shape;1161;p23">
              <a:extLst>
                <a:ext uri="{FF2B5EF4-FFF2-40B4-BE49-F238E27FC236}">
                  <a16:creationId xmlns:a16="http://schemas.microsoft.com/office/drawing/2014/main" id="{A1459D6B-8061-FD67-E32A-40AEFFF0573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8CDA39-82C7-B313-8DA8-82022C62217D}"/>
              </a:ext>
            </a:extLst>
          </p:cNvPr>
          <p:cNvGrpSpPr/>
          <p:nvPr/>
        </p:nvGrpSpPr>
        <p:grpSpPr>
          <a:xfrm>
            <a:off x="1036556" y="4506235"/>
            <a:ext cx="9925611" cy="1913881"/>
            <a:chOff x="1153377" y="1636558"/>
            <a:chExt cx="8592876" cy="19138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B97928-1C6C-D8CB-D82F-B23EA373C142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867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200">
                  <a:effectLst/>
                  <a:latin typeface="+mj-lt"/>
                  <a:ea typeface="Times New Roman" panose="02020603050405020304" pitchFamily="18" charset="0"/>
                </a:rPr>
                <a:t>Nói và nghe theo chủ điểm Cùng vui làm việc, tìm ra những điểm lưu ý khi muốn làm việc nhóm hiệu quả.</a:t>
              </a:r>
              <a:endParaRPr lang="en-ID" sz="220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10" name="Google Shape;1161;p23">
              <a:extLst>
                <a:ext uri="{FF2B5EF4-FFF2-40B4-BE49-F238E27FC236}">
                  <a16:creationId xmlns:a16="http://schemas.microsoft.com/office/drawing/2014/main" id="{A2F48029-C15B-BCED-F38E-99267ADD00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F31F6410-65BA-50B4-7336-328F553F2807}"/>
              </a:ext>
            </a:extLst>
          </p:cNvPr>
          <p:cNvSpPr/>
          <p:nvPr/>
        </p:nvSpPr>
        <p:spPr>
          <a:xfrm>
            <a:off x="6534957" y="5517807"/>
            <a:ext cx="3993755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ĐỌC LẠI</a:t>
            </a:r>
            <a:endParaRPr lang="en-US" sz="32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5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7064E2-236D-9104-5996-9260EECA8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6009740"/>
            <a:ext cx="228600" cy="171450"/>
          </a:xfrm>
          <a:prstGeom prst="rect">
            <a:avLst/>
          </a:prstGeom>
        </p:spPr>
      </p:pic>
      <p:pic>
        <p:nvPicPr>
          <p:cNvPr id="8" name="图片 41">
            <a:extLst>
              <a:ext uri="{FF2B5EF4-FFF2-40B4-BE49-F238E27FC236}">
                <a16:creationId xmlns:a16="http://schemas.microsoft.com/office/drawing/2014/main" id="{5FFB695D-305E-8D30-2486-02229E8E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29" y="5557794"/>
            <a:ext cx="3003473" cy="140669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C1A11A84-FC3A-B127-D321-37B414DB2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2BE54AE-96E8-8A41-7DEE-2381BE786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40" y="4506658"/>
            <a:ext cx="1790496" cy="1980974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C84AD9B9-D096-D2CB-2EFD-9A77DC764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138" y="5417480"/>
            <a:ext cx="1201460" cy="1341982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D6690AE0-BF72-D270-9E91-7E9827DA6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01" y="6258937"/>
            <a:ext cx="1101646" cy="632092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0E38920E-C9E4-E32D-B908-028831801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96" y="2947045"/>
            <a:ext cx="2264238" cy="2775264"/>
          </a:xfrm>
          <a:prstGeom prst="rect">
            <a:avLst/>
          </a:prstGeom>
        </p:spPr>
      </p:pic>
      <p:pic>
        <p:nvPicPr>
          <p:cNvPr id="16" name="图片 27">
            <a:extLst>
              <a:ext uri="{FF2B5EF4-FFF2-40B4-BE49-F238E27FC236}">
                <a16:creationId xmlns:a16="http://schemas.microsoft.com/office/drawing/2014/main" id="{1C41F402-D16F-913D-7F6C-2A00696F38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55" y="5494507"/>
            <a:ext cx="3873152" cy="1353873"/>
          </a:xfrm>
          <a:prstGeom prst="rect">
            <a:avLst/>
          </a:prstGeom>
        </p:spPr>
      </p:pic>
      <p:pic>
        <p:nvPicPr>
          <p:cNvPr id="21" name="图片 48">
            <a:extLst>
              <a:ext uri="{FF2B5EF4-FFF2-40B4-BE49-F238E27FC236}">
                <a16:creationId xmlns:a16="http://schemas.microsoft.com/office/drawing/2014/main" id="{F2281202-7593-85C2-53ED-D00B3D46D0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2" name="文本框 7">
            <a:extLst>
              <a:ext uri="{FF2B5EF4-FFF2-40B4-BE49-F238E27FC236}">
                <a16:creationId xmlns:a16="http://schemas.microsoft.com/office/drawing/2014/main" id="{7F44869E-BCA3-1B15-F901-C140AD12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184" y="1166214"/>
            <a:ext cx="7196201" cy="228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nl-NL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  <a:ea typeface="华文行楷" panose="02010800040101010101" pitchFamily="2" charset="-122"/>
              </a:rPr>
              <a:t>Nói và nghe: </a:t>
            </a:r>
          </a:p>
          <a:p>
            <a:pPr algn="ctr" defTabSz="685800">
              <a:lnSpc>
                <a:spcPct val="150000"/>
              </a:lnSpc>
            </a:pPr>
            <a:r>
              <a:rPr lang="nl-NL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  <a:ea typeface="华文行楷" panose="02010800040101010101" pitchFamily="2" charset="-122"/>
              </a:rPr>
              <a:t>Cùng vui làm việc</a:t>
            </a:r>
            <a:endParaRPr lang="en-US" sz="6000" b="1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809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277557" y="-948856"/>
            <a:ext cx="12747114" cy="7413082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5" y="357836"/>
              <a:ext cx="11387034" cy="5598298"/>
            </a:xfrm>
            <a:prstGeom prst="rect">
              <a:avLst/>
            </a:prstGeom>
          </p:spPr>
        </p:pic>
      </p:grpSp>
      <p:pic>
        <p:nvPicPr>
          <p:cNvPr id="13" name="图片 44">
            <a:extLst>
              <a:ext uri="{FF2B5EF4-FFF2-40B4-BE49-F238E27FC236}">
                <a16:creationId xmlns:a16="http://schemas.microsoft.com/office/drawing/2014/main" id="{D5004A7E-3915-2BD4-0C6F-384DC87A3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448555" y="3319493"/>
            <a:ext cx="1321220" cy="2897414"/>
          </a:xfrm>
          <a:prstGeom prst="rect">
            <a:avLst/>
          </a:prstGeom>
        </p:spPr>
      </p:pic>
      <p:grpSp>
        <p:nvGrpSpPr>
          <p:cNvPr id="17" name="组合 44">
            <a:extLst>
              <a:ext uri="{FF2B5EF4-FFF2-40B4-BE49-F238E27FC236}">
                <a16:creationId xmlns:a16="http://schemas.microsoft.com/office/drawing/2014/main" id="{2FBCD7EB-D0B3-9D82-E3DE-F3996B205A4A}"/>
              </a:ext>
            </a:extLst>
          </p:cNvPr>
          <p:cNvGrpSpPr/>
          <p:nvPr/>
        </p:nvGrpSpPr>
        <p:grpSpPr>
          <a:xfrm rot="1845734">
            <a:off x="10352034" y="-50637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8755561A-832C-539C-0117-343216DEBF91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7A75F992-C1C9-65C9-AA2F-A8C2D8BA8218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174B5A0A-C174-BC20-7560-B7886BE6D5D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DC8528D9-746E-942B-2130-0F0BAB519CC0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5E4E254A-12D7-252A-EAF4-731A6AAF4C29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3643C63C-2384-47DF-FE78-E8DF1DE735C8}"/>
              </a:ext>
            </a:extLst>
          </p:cNvPr>
          <p:cNvGrpSpPr/>
          <p:nvPr/>
        </p:nvGrpSpPr>
        <p:grpSpPr>
          <a:xfrm rot="2224307">
            <a:off x="11246596" y="4435130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1D030C2B-E484-AE55-C8C9-188CAD55201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7138CD4-FFC8-CE9B-A2D4-AF2B96CAD827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BEDD7C20-9E1C-201E-068B-D100E79E5783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4B8BDD2-2610-672B-B22F-582872457F41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55BFA21E-1960-D6CB-EFF9-659DC226DA2E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252C0065-6AAE-BDD2-DB34-450B3CE89474}"/>
              </a:ext>
            </a:extLst>
          </p:cNvPr>
          <p:cNvGrpSpPr/>
          <p:nvPr/>
        </p:nvGrpSpPr>
        <p:grpSpPr>
          <a:xfrm>
            <a:off x="10981126" y="5681411"/>
            <a:ext cx="644873" cy="736277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7D0A1332-190D-727C-83CA-49DE60A3491F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715FC64B-1E2F-5DD0-7F1F-6B34BF603D6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E67449C5-F011-CB2B-5C50-4142FD113B3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7ED83651-7ECF-99FA-5854-1B9D5D0D0529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C62A31B3-1D5D-8703-3207-2BABAD4AC53F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F270B958-55D4-5B7F-3C57-D96F613C0084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DD0BFCB6-08FD-17D6-B089-76FD1D6A2947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F3EDC9C8-E45B-ABEA-7FD9-9041A857ED04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6C6D682E-2247-DF19-FC28-02FDBD106C2C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CBFBF6ED-6E13-5A76-D611-4E78880EE45A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AB867D3-8C75-600B-B3BF-7042A1D56815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C41F42F3-A2C2-9FE5-7021-87919A57EEA5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3B8181E3-3265-FE67-ECC1-97F69E923265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AD84310F-4B9C-DD7F-CE54-6ED900314BDF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DEB167BE-1928-D295-5096-B34112DE8FAC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1EE90402-3DBB-380A-C470-CCB5F31102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C94BD0BC-B25F-EB04-7321-7ED5A0594501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5B83162F-DEF7-A5EF-0D1A-D495D39CC10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09EA94C7-82B7-6863-400B-DFDBC738920E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41E0349F-2400-2610-340D-8C89FFA2A99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1591346E-195B-6BE1-E66F-A7EC56AE05EF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3991FE9E-C85D-7CF2-41CD-BB472FAEEB4D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AD6EBAEA-D553-4046-ABC0-74B1A7FC7F4B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B05755E4-F160-3CCB-4116-522E309F3CE4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07E08A67-FF59-BCEB-1A44-758FF40305B8}"/>
              </a:ext>
            </a:extLst>
          </p:cNvPr>
          <p:cNvGrpSpPr/>
          <p:nvPr/>
        </p:nvGrpSpPr>
        <p:grpSpPr>
          <a:xfrm flipH="1">
            <a:off x="5183649" y="-5910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94BEF12-3ECF-818D-3BA7-AF8F05B975B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7D6E0023-4FFA-7C12-73DC-A1866FF4906B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:a16="http://schemas.microsoft.com/office/drawing/2014/main" id="{14FC368D-3226-7113-9B7A-7953AD59876A}"/>
              </a:ext>
            </a:extLst>
          </p:cNvPr>
          <p:cNvGrpSpPr/>
          <p:nvPr/>
        </p:nvGrpSpPr>
        <p:grpSpPr>
          <a:xfrm>
            <a:off x="652682" y="3417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2F38C8DE-2E0D-1C31-D791-50D98BE5C7B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63A51D7E-A05D-6D1A-A8C2-79DE0A398AF4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25400">
                    <a:solidFill>
                      <a:srgbClr val="FF8FA7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01</a:t>
              </a:r>
              <a:endParaRPr kumimoji="0" lang="zh-CN" altLang="en-US" sz="4000" b="1" i="0" u="none" strike="noStrike" kern="1200" cap="none" spc="0" normalizeH="0" baseline="0" noProof="0" dirty="0">
                <a:ln w="25400">
                  <a:solidFill>
                    <a:srgbClr val="FF8FA7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55474C9-013A-92AD-067F-2EB3017204BC}"/>
              </a:ext>
            </a:extLst>
          </p:cNvPr>
          <p:cNvSpPr txBox="1"/>
          <p:nvPr/>
        </p:nvSpPr>
        <p:spPr>
          <a:xfrm>
            <a:off x="1971301" y="711093"/>
            <a:ext cx="789081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 về các hoạt động của các bạn trong tranh. 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436202-4D16-336C-387B-97138FE4C06E}"/>
              </a:ext>
            </a:extLst>
          </p:cNvPr>
          <p:cNvSpPr txBox="1"/>
          <p:nvPr/>
        </p:nvSpPr>
        <p:spPr>
          <a:xfrm>
            <a:off x="2120912" y="4505771"/>
            <a:ext cx="7250510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đoán xem các bạn cảm thấy thế nào khi làm việc cùng nhau.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2D0CD08-8C61-DD5B-6447-D58C75B6EB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26" y="1371270"/>
            <a:ext cx="8073476" cy="28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693488" y="-961995"/>
            <a:ext cx="14196448" cy="7667204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B4114B-FB15-D1EF-7F27-76107DAA7025}"/>
              </a:ext>
            </a:extLst>
          </p:cNvPr>
          <p:cNvGrpSpPr/>
          <p:nvPr/>
        </p:nvGrpSpPr>
        <p:grpSpPr>
          <a:xfrm>
            <a:off x="672917" y="638629"/>
            <a:ext cx="4298649" cy="4635444"/>
            <a:chOff x="226354" y="3837465"/>
            <a:chExt cx="2736576" cy="3203837"/>
          </a:xfrm>
        </p:grpSpPr>
        <p:pic>
          <p:nvPicPr>
            <p:cNvPr id="18" name="Picture 17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A72725F-7792-292A-EA07-CA56BFDE4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6DCCC9-481E-2D2F-9AC0-A66B06C4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31A32A-CAEF-36C1-D148-3755F6EB46DE}"/>
              </a:ext>
            </a:extLst>
          </p:cNvPr>
          <p:cNvGrpSpPr/>
          <p:nvPr/>
        </p:nvGrpSpPr>
        <p:grpSpPr>
          <a:xfrm>
            <a:off x="5190112" y="1947460"/>
            <a:ext cx="6291543" cy="545827"/>
            <a:chOff x="2028094" y="4719477"/>
            <a:chExt cx="5035074" cy="966215"/>
          </a:xfrm>
        </p:grpSpPr>
        <p:sp>
          <p:nvSpPr>
            <p:cNvPr id="21" name="i$liďé">
              <a:extLst>
                <a:ext uri="{FF2B5EF4-FFF2-40B4-BE49-F238E27FC236}">
                  <a16:creationId xmlns:a16="http://schemas.microsoft.com/office/drawing/2014/main" id="{7BD00CBB-328A-813B-8F54-5948A4987A2C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3294D4-99DC-C3E2-F5B7-410856502DC9}"/>
                </a:ext>
              </a:extLst>
            </p:cNvPr>
            <p:cNvSpPr/>
            <p:nvPr/>
          </p:nvSpPr>
          <p:spPr>
            <a:xfrm>
              <a:off x="2100890" y="4747935"/>
              <a:ext cx="4880403" cy="926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 1</a:t>
              </a:r>
              <a:r>
                <a:rPr lang="nl-NL" sz="28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Các bạn đang học nhóm. 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E8144C-572C-6B49-0C2A-D70B50DB3E19}"/>
              </a:ext>
            </a:extLst>
          </p:cNvPr>
          <p:cNvGrpSpPr/>
          <p:nvPr/>
        </p:nvGrpSpPr>
        <p:grpSpPr>
          <a:xfrm>
            <a:off x="5192561" y="2871607"/>
            <a:ext cx="6478612" cy="545827"/>
            <a:chOff x="2028094" y="4719477"/>
            <a:chExt cx="5184784" cy="966215"/>
          </a:xfrm>
        </p:grpSpPr>
        <p:sp>
          <p:nvSpPr>
            <p:cNvPr id="24" name="i$liďé">
              <a:extLst>
                <a:ext uri="{FF2B5EF4-FFF2-40B4-BE49-F238E27FC236}">
                  <a16:creationId xmlns:a16="http://schemas.microsoft.com/office/drawing/2014/main" id="{37007D5E-3041-94A9-A9F4-862C9C2723EE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8B45F1-59DE-C4E0-7BFA-AE99F8E2F73C}"/>
                </a:ext>
              </a:extLst>
            </p:cNvPr>
            <p:cNvSpPr/>
            <p:nvPr/>
          </p:nvSpPr>
          <p:spPr>
            <a:xfrm>
              <a:off x="2100890" y="4747935"/>
              <a:ext cx="5111988" cy="926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 2</a:t>
              </a:r>
              <a:r>
                <a:rPr lang="nl-NL" sz="28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Hai bạn cùng nhau vẽ tranh. 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2A2033-DC46-BB07-1ADF-71E9FA094528}"/>
              </a:ext>
            </a:extLst>
          </p:cNvPr>
          <p:cNvGrpSpPr/>
          <p:nvPr/>
        </p:nvGrpSpPr>
        <p:grpSpPr>
          <a:xfrm>
            <a:off x="5190112" y="3774827"/>
            <a:ext cx="6825544" cy="545827"/>
            <a:chOff x="2028094" y="4719477"/>
            <a:chExt cx="5462431" cy="966215"/>
          </a:xfrm>
        </p:grpSpPr>
        <p:sp>
          <p:nvSpPr>
            <p:cNvPr id="27" name="i$liďé">
              <a:extLst>
                <a:ext uri="{FF2B5EF4-FFF2-40B4-BE49-F238E27FC236}">
                  <a16:creationId xmlns:a16="http://schemas.microsoft.com/office/drawing/2014/main" id="{4E3AF01E-1B81-DC59-CDD7-EAF3EE855BB9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A44F68E-F6F0-E583-BD26-9D01190A2E56}"/>
                </a:ext>
              </a:extLst>
            </p:cNvPr>
            <p:cNvSpPr/>
            <p:nvPr/>
          </p:nvSpPr>
          <p:spPr>
            <a:xfrm>
              <a:off x="2100889" y="4747935"/>
              <a:ext cx="5389636" cy="926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 3</a:t>
              </a:r>
              <a:r>
                <a:rPr lang="nl-NL" sz="28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Các bạn đang quét sân trường. 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95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635431" y="-1061285"/>
            <a:ext cx="14196448" cy="7667204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1A37E0-4454-70FB-6E9D-EDD4A71589BC}"/>
              </a:ext>
            </a:extLst>
          </p:cNvPr>
          <p:cNvSpPr txBox="1"/>
          <p:nvPr/>
        </p:nvSpPr>
        <p:spPr>
          <a:xfrm>
            <a:off x="1600200" y="854822"/>
            <a:ext cx="9810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2FED39-6643-8408-C67C-7E643B2D2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FB8E65C-DAB2-A947-3028-05A5F9B0E555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20" name="Picture 19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D2E6E954-78E6-D420-F0D9-2DCF7F4CE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9B3891-D357-8F11-D376-D5A0F005C7C7}"/>
                </a:ext>
              </a:extLst>
            </p:cNvPr>
            <p:cNvSpPr txBox="1"/>
            <p:nvPr/>
          </p:nvSpPr>
          <p:spPr>
            <a:xfrm>
              <a:off x="2376729" y="2006685"/>
              <a:ext cx="1902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C7B2BD-4D1A-0A3C-896D-C463FF48D5C7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23" name="Picture 22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7B01CE1D-3A1A-A7F7-7D2A-E6B0CDE52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8EF655-D00F-56FB-56C3-ECC08228D7A5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9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277557" y="-948856"/>
            <a:ext cx="12747114" cy="7413082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5" y="357836"/>
              <a:ext cx="11387034" cy="5598298"/>
            </a:xfrm>
            <a:prstGeom prst="rect">
              <a:avLst/>
            </a:prstGeom>
          </p:spPr>
        </p:pic>
      </p:grpSp>
      <p:pic>
        <p:nvPicPr>
          <p:cNvPr id="13" name="图片 44">
            <a:extLst>
              <a:ext uri="{FF2B5EF4-FFF2-40B4-BE49-F238E27FC236}">
                <a16:creationId xmlns:a16="http://schemas.microsoft.com/office/drawing/2014/main" id="{D5004A7E-3915-2BD4-0C6F-384DC87A3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448555" y="3319493"/>
            <a:ext cx="1321220" cy="2897414"/>
          </a:xfrm>
          <a:prstGeom prst="rect">
            <a:avLst/>
          </a:prstGeom>
        </p:spPr>
      </p:pic>
      <p:grpSp>
        <p:nvGrpSpPr>
          <p:cNvPr id="17" name="组合 44">
            <a:extLst>
              <a:ext uri="{FF2B5EF4-FFF2-40B4-BE49-F238E27FC236}">
                <a16:creationId xmlns:a16="http://schemas.microsoft.com/office/drawing/2014/main" id="{2FBCD7EB-D0B3-9D82-E3DE-F3996B205A4A}"/>
              </a:ext>
            </a:extLst>
          </p:cNvPr>
          <p:cNvGrpSpPr/>
          <p:nvPr/>
        </p:nvGrpSpPr>
        <p:grpSpPr>
          <a:xfrm rot="1845734">
            <a:off x="10352034" y="-50637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8755561A-832C-539C-0117-343216DEBF91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7A75F992-C1C9-65C9-AA2F-A8C2D8BA8218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174B5A0A-C174-BC20-7560-B7886BE6D5D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DC8528D9-746E-942B-2130-0F0BAB519CC0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5E4E254A-12D7-252A-EAF4-731A6AAF4C29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3643C63C-2384-47DF-FE78-E8DF1DE735C8}"/>
              </a:ext>
            </a:extLst>
          </p:cNvPr>
          <p:cNvGrpSpPr/>
          <p:nvPr/>
        </p:nvGrpSpPr>
        <p:grpSpPr>
          <a:xfrm rot="2224307">
            <a:off x="11246596" y="4435130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1D030C2B-E484-AE55-C8C9-188CAD55201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7138CD4-FFC8-CE9B-A2D4-AF2B96CAD827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BEDD7C20-9E1C-201E-068B-D100E79E5783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4B8BDD2-2610-672B-B22F-582872457F41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55BFA21E-1960-D6CB-EFF9-659DC226DA2E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252C0065-6AAE-BDD2-DB34-450B3CE89474}"/>
              </a:ext>
            </a:extLst>
          </p:cNvPr>
          <p:cNvGrpSpPr/>
          <p:nvPr/>
        </p:nvGrpSpPr>
        <p:grpSpPr>
          <a:xfrm>
            <a:off x="10981126" y="5681411"/>
            <a:ext cx="644873" cy="736277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7D0A1332-190D-727C-83CA-49DE60A3491F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715FC64B-1E2F-5DD0-7F1F-6B34BF603D6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E67449C5-F011-CB2B-5C50-4142FD113B3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7ED83651-7ECF-99FA-5854-1B9D5D0D0529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C62A31B3-1D5D-8703-3207-2BABAD4AC53F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F270B958-55D4-5B7F-3C57-D96F613C0084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DD0BFCB6-08FD-17D6-B089-76FD1D6A2947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F3EDC9C8-E45B-ABEA-7FD9-9041A857ED04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6C6D682E-2247-DF19-FC28-02FDBD106C2C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CBFBF6ED-6E13-5A76-D611-4E78880EE45A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AB867D3-8C75-600B-B3BF-7042A1D56815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C41F42F3-A2C2-9FE5-7021-87919A57EEA5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3B8181E3-3265-FE67-ECC1-97F69E923265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AD84310F-4B9C-DD7F-CE54-6ED900314BDF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DEB167BE-1928-D295-5096-B34112DE8FAC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1EE90402-3DBB-380A-C470-CCB5F31102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C94BD0BC-B25F-EB04-7321-7ED5A0594501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5B83162F-DEF7-A5EF-0D1A-D495D39CC10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09EA94C7-82B7-6863-400B-DFDBC738920E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41E0349F-2400-2610-340D-8C89FFA2A99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1591346E-195B-6BE1-E66F-A7EC56AE05EF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3991FE9E-C85D-7CF2-41CD-BB472FAEEB4D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AD6EBAEA-D553-4046-ABC0-74B1A7FC7F4B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B05755E4-F160-3CCB-4116-522E309F3CE4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07E08A67-FF59-BCEB-1A44-758FF40305B8}"/>
              </a:ext>
            </a:extLst>
          </p:cNvPr>
          <p:cNvGrpSpPr/>
          <p:nvPr/>
        </p:nvGrpSpPr>
        <p:grpSpPr>
          <a:xfrm flipH="1">
            <a:off x="5183649" y="-5910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94BEF12-3ECF-818D-3BA7-AF8F05B975B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7D6E0023-4FFA-7C12-73DC-A1866FF4906B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:a16="http://schemas.microsoft.com/office/drawing/2014/main" id="{14FC368D-3226-7113-9B7A-7953AD59876A}"/>
              </a:ext>
            </a:extLst>
          </p:cNvPr>
          <p:cNvGrpSpPr/>
          <p:nvPr/>
        </p:nvGrpSpPr>
        <p:grpSpPr>
          <a:xfrm>
            <a:off x="652682" y="3417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2F38C8DE-2E0D-1C31-D791-50D98BE5C7B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63A51D7E-A05D-6D1A-A8C2-79DE0A398AF4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 w="25400">
                    <a:solidFill>
                      <a:srgbClr val="FF8FA7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02</a:t>
              </a:r>
              <a:endParaRPr kumimoji="0" lang="zh-CN" altLang="en-US" sz="4000" b="1" i="0" u="none" strike="noStrike" kern="1200" cap="none" spc="0" normalizeH="0" baseline="0" noProof="0" dirty="0">
                <a:ln w="25400">
                  <a:solidFill>
                    <a:srgbClr val="FF8FA7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55474C9-013A-92AD-067F-2EB3017204BC}"/>
              </a:ext>
            </a:extLst>
          </p:cNvPr>
          <p:cNvSpPr txBox="1"/>
          <p:nvPr/>
        </p:nvSpPr>
        <p:spPr>
          <a:xfrm>
            <a:off x="1661896" y="698365"/>
            <a:ext cx="9215795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Trao đổi với bạn: </a:t>
            </a:r>
            <a:r>
              <a:rPr lang="nl-NL" sz="3000" i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 làm việc nhóm hiệu quả, cần lưu ý những gì?</a:t>
            </a:r>
            <a:endParaRPr lang="en-US" sz="3000" i="1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任意多边形 103">
            <a:extLst>
              <a:ext uri="{FF2B5EF4-FFF2-40B4-BE49-F238E27FC236}">
                <a16:creationId xmlns:a16="http://schemas.microsoft.com/office/drawing/2014/main" id="{4BB45D7B-3735-BEE5-6467-EB64647F6C32}"/>
              </a:ext>
            </a:extLst>
          </p:cNvPr>
          <p:cNvSpPr/>
          <p:nvPr/>
        </p:nvSpPr>
        <p:spPr>
          <a:xfrm>
            <a:off x="0" y="6189784"/>
            <a:ext cx="12192000" cy="668216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弧形 10">
            <a:extLst>
              <a:ext uri="{FF2B5EF4-FFF2-40B4-BE49-F238E27FC236}">
                <a16:creationId xmlns:a16="http://schemas.microsoft.com/office/drawing/2014/main" id="{BE0491DF-91CE-93CC-CFDD-D16EB894B773}"/>
              </a:ext>
            </a:extLst>
          </p:cNvPr>
          <p:cNvSpPr/>
          <p:nvPr/>
        </p:nvSpPr>
        <p:spPr>
          <a:xfrm>
            <a:off x="5841150" y="3912577"/>
            <a:ext cx="1462792" cy="2138988"/>
          </a:xfrm>
          <a:prstGeom prst="arc">
            <a:avLst>
              <a:gd name="adj1" fmla="val 10357567"/>
              <a:gd name="adj2" fmla="val 1174374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弧形 11">
            <a:extLst>
              <a:ext uri="{FF2B5EF4-FFF2-40B4-BE49-F238E27FC236}">
                <a16:creationId xmlns:a16="http://schemas.microsoft.com/office/drawing/2014/main" id="{95FCBD34-7CF7-B46A-78BE-91B52D9D2BD3}"/>
              </a:ext>
            </a:extLst>
          </p:cNvPr>
          <p:cNvSpPr/>
          <p:nvPr/>
        </p:nvSpPr>
        <p:spPr>
          <a:xfrm rot="421230">
            <a:off x="5818220" y="3928676"/>
            <a:ext cx="1462792" cy="2138988"/>
          </a:xfrm>
          <a:prstGeom prst="arc">
            <a:avLst>
              <a:gd name="adj1" fmla="val 11681061"/>
              <a:gd name="adj2" fmla="val 1199930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60">
            <a:extLst>
              <a:ext uri="{FF2B5EF4-FFF2-40B4-BE49-F238E27FC236}">
                <a16:creationId xmlns:a16="http://schemas.microsoft.com/office/drawing/2014/main" id="{A00256DD-F293-D2E3-A768-23EE29A40644}"/>
              </a:ext>
            </a:extLst>
          </p:cNvPr>
          <p:cNvSpPr/>
          <p:nvPr/>
        </p:nvSpPr>
        <p:spPr>
          <a:xfrm>
            <a:off x="4223739" y="5896122"/>
            <a:ext cx="220049" cy="232410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C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102">
            <a:extLst>
              <a:ext uri="{FF2B5EF4-FFF2-40B4-BE49-F238E27FC236}">
                <a16:creationId xmlns:a16="http://schemas.microsoft.com/office/drawing/2014/main" id="{47B228E7-E11A-316D-EA6B-07451A458523}"/>
              </a:ext>
            </a:extLst>
          </p:cNvPr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05">
            <a:extLst>
              <a:ext uri="{FF2B5EF4-FFF2-40B4-BE49-F238E27FC236}">
                <a16:creationId xmlns:a16="http://schemas.microsoft.com/office/drawing/2014/main" id="{EAC010F0-6506-9894-8EC0-40714C1C1651}"/>
              </a:ext>
            </a:extLst>
          </p:cNvPr>
          <p:cNvSpPr/>
          <p:nvPr/>
        </p:nvSpPr>
        <p:spPr>
          <a:xfrm>
            <a:off x="6697309" y="6447107"/>
            <a:ext cx="220049" cy="232410"/>
          </a:xfrm>
          <a:prstGeom prst="ellipse">
            <a:avLst/>
          </a:prstGeom>
          <a:solidFill>
            <a:schemeClr val="bg1">
              <a:alpha val="28000"/>
            </a:schemeClr>
          </a:solidFill>
          <a:ln w="50800"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06">
            <a:extLst>
              <a:ext uri="{FF2B5EF4-FFF2-40B4-BE49-F238E27FC236}">
                <a16:creationId xmlns:a16="http://schemas.microsoft.com/office/drawing/2014/main" id="{E7B5EE7E-4CFE-5346-8B5B-D6B69BEFAE53}"/>
              </a:ext>
            </a:extLst>
          </p:cNvPr>
          <p:cNvSpPr/>
          <p:nvPr/>
        </p:nvSpPr>
        <p:spPr>
          <a:xfrm>
            <a:off x="9041924" y="6177476"/>
            <a:ext cx="355741" cy="375724"/>
          </a:xfrm>
          <a:prstGeom prst="ellipse">
            <a:avLst/>
          </a:prstGeom>
          <a:solidFill>
            <a:schemeClr val="bg1">
              <a:alpha val="20000"/>
            </a:schemeClr>
          </a:solidFill>
          <a:ln w="50800">
            <a:solidFill>
              <a:srgbClr val="22F1F6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07">
            <a:extLst>
              <a:ext uri="{FF2B5EF4-FFF2-40B4-BE49-F238E27FC236}">
                <a16:creationId xmlns:a16="http://schemas.microsoft.com/office/drawing/2014/main" id="{E51C0EA6-017C-05D5-A561-034C4C446E00}"/>
              </a:ext>
            </a:extLst>
          </p:cNvPr>
          <p:cNvSpPr/>
          <p:nvPr/>
        </p:nvSpPr>
        <p:spPr>
          <a:xfrm>
            <a:off x="1515709" y="6037384"/>
            <a:ext cx="141798" cy="149763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D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2" name="组合 66">
            <a:extLst>
              <a:ext uri="{FF2B5EF4-FFF2-40B4-BE49-F238E27FC236}">
                <a16:creationId xmlns:a16="http://schemas.microsoft.com/office/drawing/2014/main" id="{D44EA710-5959-8328-D4C7-3BD5D402A3FB}"/>
              </a:ext>
            </a:extLst>
          </p:cNvPr>
          <p:cNvGrpSpPr/>
          <p:nvPr/>
        </p:nvGrpSpPr>
        <p:grpSpPr>
          <a:xfrm flipH="1">
            <a:off x="10317628" y="-636965"/>
            <a:ext cx="1950088" cy="1223089"/>
            <a:chOff x="594424" y="1153191"/>
            <a:chExt cx="2605976" cy="1634460"/>
          </a:xfrm>
        </p:grpSpPr>
        <p:sp>
          <p:nvSpPr>
            <p:cNvPr id="64" name="任意多边形 67">
              <a:extLst>
                <a:ext uri="{FF2B5EF4-FFF2-40B4-BE49-F238E27FC236}">
                  <a16:creationId xmlns:a16="http://schemas.microsoft.com/office/drawing/2014/main" id="{510040CB-3D05-62B2-1B67-F7C9216E312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任意多边形 68">
              <a:extLst>
                <a:ext uri="{FF2B5EF4-FFF2-40B4-BE49-F238E27FC236}">
                  <a16:creationId xmlns:a16="http://schemas.microsoft.com/office/drawing/2014/main" id="{3ED0F4F6-503D-56C0-3C56-95DCC64F4689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A0B35B1-200D-2251-D1F2-A5B7122A729A}"/>
              </a:ext>
            </a:extLst>
          </p:cNvPr>
          <p:cNvGrpSpPr/>
          <p:nvPr/>
        </p:nvGrpSpPr>
        <p:grpSpPr>
          <a:xfrm>
            <a:off x="2568798" y="1850635"/>
            <a:ext cx="6304295" cy="2407020"/>
            <a:chOff x="8599614" y="1959266"/>
            <a:chExt cx="3829418" cy="240702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12AC24B-F789-C80D-6ED0-CEDC6013879A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69" name="ïsḻîdé">
                <a:extLst>
                  <a:ext uri="{FF2B5EF4-FFF2-40B4-BE49-F238E27FC236}">
                    <a16:creationId xmlns:a16="http://schemas.microsoft.com/office/drawing/2014/main" id="{919D933E-563E-3E56-3885-0E4CE4CF37F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455F51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iŝ1iḍe">
                <a:extLst>
                  <a:ext uri="{FF2B5EF4-FFF2-40B4-BE49-F238E27FC236}">
                    <a16:creationId xmlns:a16="http://schemas.microsoft.com/office/drawing/2014/main" id="{4050CF73-2962-261A-7953-98C3B808F779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8" name="Speech Bubble: Rectangle with Corners Rounded 67">
              <a:extLst>
                <a:ext uri="{FF2B5EF4-FFF2-40B4-BE49-F238E27FC236}">
                  <a16:creationId xmlns:a16="http://schemas.microsoft.com/office/drawing/2014/main" id="{56FC81CC-E6F3-AC97-6CB4-8120D17D507C}"/>
                </a:ext>
              </a:extLst>
            </p:cNvPr>
            <p:cNvSpPr/>
            <p:nvPr/>
          </p:nvSpPr>
          <p:spPr>
            <a:xfrm>
              <a:off x="8838628" y="2397800"/>
              <a:ext cx="307988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63A53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 việc nhóm bốn.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71" name="Picture 70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248D469E-A305-81D8-FC59-2ED22921C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91" y="3776610"/>
            <a:ext cx="3094740" cy="24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 animBg="1"/>
          <p:bldP spid="12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 animBg="1"/>
          <p:bldP spid="12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id="{80D44894-0FAB-1F36-1EDF-F45450DF51F2}"/>
              </a:ext>
            </a:extLst>
          </p:cNvPr>
          <p:cNvGrpSpPr/>
          <p:nvPr/>
        </p:nvGrpSpPr>
        <p:grpSpPr>
          <a:xfrm>
            <a:off x="-733281" y="-907563"/>
            <a:ext cx="14196448" cy="7667204"/>
            <a:chOff x="9835" y="-455139"/>
            <a:chExt cx="12341727" cy="6411273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A0F3DEA6-46EE-42C4-0545-2EA03F3E13EB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6" name="图片 103">
                <a:extLst>
                  <a:ext uri="{FF2B5EF4-FFF2-40B4-BE49-F238E27FC236}">
                    <a16:creationId xmlns:a16="http://schemas.microsoft.com/office/drawing/2014/main" id="{D53F18BC-FA8F-9929-9C56-1377F148D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7" name="图片 100">
                <a:extLst>
                  <a:ext uri="{FF2B5EF4-FFF2-40B4-BE49-F238E27FC236}">
                    <a16:creationId xmlns:a16="http://schemas.microsoft.com/office/drawing/2014/main" id="{953B9A05-7F12-2ECD-928C-1DA537359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5" name="图片 45">
                <a:extLst>
                  <a:ext uri="{FF2B5EF4-FFF2-40B4-BE49-F238E27FC236}">
                    <a16:creationId xmlns:a16="http://schemas.microsoft.com/office/drawing/2014/main" id="{F34D477C-E62C-5FC4-9AB7-7C1021ACB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" name="图片 57">
              <a:extLst>
                <a:ext uri="{FF2B5EF4-FFF2-40B4-BE49-F238E27FC236}">
                  <a16:creationId xmlns:a16="http://schemas.microsoft.com/office/drawing/2014/main" id="{0F6D7825-1B11-CAF3-EA36-15A1605A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FF437D6-A38F-7E34-E1E0-C97AC6AD87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E4D58AD-A5D5-0F1C-E0CE-5F48145F4E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96" y="4411797"/>
            <a:ext cx="2179692" cy="1998777"/>
          </a:xfrm>
          <a:prstGeom prst="rect">
            <a:avLst/>
          </a:prstGeom>
        </p:spPr>
      </p:pic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899FFC8-6B72-36BD-A87A-0ED67A35F2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6" y="4239019"/>
            <a:ext cx="1441804" cy="2239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B69A807-50E4-BDEA-AAAE-491B765AB006}"/>
              </a:ext>
            </a:extLst>
          </p:cNvPr>
          <p:cNvSpPr txBox="1"/>
          <p:nvPr/>
        </p:nvSpPr>
        <p:spPr>
          <a:xfrm>
            <a:off x="625748" y="464346"/>
            <a:ext cx="981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A93AAC-F613-AA4A-7949-A5B439CBEDAC}"/>
              </a:ext>
            </a:extLst>
          </p:cNvPr>
          <p:cNvGrpSpPr/>
          <p:nvPr/>
        </p:nvGrpSpPr>
        <p:grpSpPr>
          <a:xfrm>
            <a:off x="1572063" y="1195676"/>
            <a:ext cx="8486337" cy="1815418"/>
            <a:chOff x="2028094" y="4719477"/>
            <a:chExt cx="5035074" cy="1717405"/>
          </a:xfrm>
        </p:grpSpPr>
        <p:sp>
          <p:nvSpPr>
            <p:cNvPr id="28" name="i$liďé">
              <a:extLst>
                <a:ext uri="{FF2B5EF4-FFF2-40B4-BE49-F238E27FC236}">
                  <a16:creationId xmlns:a16="http://schemas.microsoft.com/office/drawing/2014/main" id="{341790A5-E725-9BBC-3BDC-79B32BCB8682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106ABC-E04A-EF1F-B9C7-54BB3244A6D5}"/>
                </a:ext>
              </a:extLst>
            </p:cNvPr>
            <p:cNvSpPr/>
            <p:nvPr/>
          </p:nvSpPr>
          <p:spPr>
            <a:xfrm>
              <a:off x="2100890" y="4747935"/>
              <a:ext cx="4880403" cy="16889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 quả làm việc nhóm sẽ thế nào nếu mỗi người trong nhóm không biết mình phải làm việc gì?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BBCC1D6-B09A-B6CE-5C89-9F35A59334A3}"/>
              </a:ext>
            </a:extLst>
          </p:cNvPr>
          <p:cNvGrpSpPr/>
          <p:nvPr/>
        </p:nvGrpSpPr>
        <p:grpSpPr>
          <a:xfrm>
            <a:off x="1572063" y="2351344"/>
            <a:ext cx="8486337" cy="1021357"/>
            <a:chOff x="2028094" y="4719477"/>
            <a:chExt cx="5035074" cy="966215"/>
          </a:xfrm>
        </p:grpSpPr>
        <p:sp>
          <p:nvSpPr>
            <p:cNvPr id="31" name="i$liďé">
              <a:extLst>
                <a:ext uri="{FF2B5EF4-FFF2-40B4-BE49-F238E27FC236}">
                  <a16:creationId xmlns:a16="http://schemas.microsoft.com/office/drawing/2014/main" id="{DCFBF0AC-046B-C2BB-42FF-FE133980CC77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DD7BEA-5EE5-38C2-63A1-57A0BCDD498F}"/>
                </a:ext>
              </a:extLst>
            </p:cNvPr>
            <p:cNvSpPr/>
            <p:nvPr/>
          </p:nvSpPr>
          <p:spPr>
            <a:xfrm>
              <a:off x="2100890" y="4747935"/>
              <a:ext cx="4880403" cy="90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Nếu mọi người không tích cực làm việc,  không cố gắng làm việc? 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67B5C4-AA8E-3622-6C38-61C80BB19BAB}"/>
              </a:ext>
            </a:extLst>
          </p:cNvPr>
          <p:cNvGrpSpPr/>
          <p:nvPr/>
        </p:nvGrpSpPr>
        <p:grpSpPr>
          <a:xfrm>
            <a:off x="1572063" y="3508775"/>
            <a:ext cx="8486337" cy="1021357"/>
            <a:chOff x="2028094" y="4719477"/>
            <a:chExt cx="5035074" cy="966215"/>
          </a:xfrm>
        </p:grpSpPr>
        <p:sp>
          <p:nvSpPr>
            <p:cNvPr id="34" name="i$liďé">
              <a:extLst>
                <a:ext uri="{FF2B5EF4-FFF2-40B4-BE49-F238E27FC236}">
                  <a16:creationId xmlns:a16="http://schemas.microsoft.com/office/drawing/2014/main" id="{AE518D76-7844-843E-59E7-DBB38C649EA8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5EBE27-D2CB-F7B4-D4FE-93C495DAF79D}"/>
                </a:ext>
              </a:extLst>
            </p:cNvPr>
            <p:cNvSpPr/>
            <p:nvPr/>
          </p:nvSpPr>
          <p:spPr>
            <a:xfrm>
              <a:off x="2100890" y="4747935"/>
              <a:ext cx="4880403" cy="90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Nếu mọi người không tích cực làm việc,  không cố gắng làm việc? 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4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41;p12">
            <a:extLst>
              <a:ext uri="{FF2B5EF4-FFF2-40B4-BE49-F238E27FC236}">
                <a16:creationId xmlns:a16="http://schemas.microsoft.com/office/drawing/2014/main" id="{1617509B-C63A-1B39-6AB4-B618F4BBB7AE}"/>
              </a:ext>
            </a:extLst>
          </p:cNvPr>
          <p:cNvGrpSpPr/>
          <p:nvPr/>
        </p:nvGrpSpPr>
        <p:grpSpPr>
          <a:xfrm>
            <a:off x="8274152" y="3594928"/>
            <a:ext cx="3917848" cy="3263072"/>
            <a:chOff x="-591423" y="1707337"/>
            <a:chExt cx="7679682" cy="5787085"/>
          </a:xfrm>
        </p:grpSpPr>
        <p:pic>
          <p:nvPicPr>
            <p:cNvPr id="38" name="Google Shape;242;p12">
              <a:extLst>
                <a:ext uri="{FF2B5EF4-FFF2-40B4-BE49-F238E27FC236}">
                  <a16:creationId xmlns:a16="http://schemas.microsoft.com/office/drawing/2014/main" id="{F640C41D-15F8-B12D-DCB2-BBC7D545CBD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43;p12">
              <a:extLst>
                <a:ext uri="{FF2B5EF4-FFF2-40B4-BE49-F238E27FC236}">
                  <a16:creationId xmlns:a16="http://schemas.microsoft.com/office/drawing/2014/main" id="{C0688BE4-FC83-03A4-98C4-130F8004EC1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55">
            <a:extLst>
              <a:ext uri="{FF2B5EF4-FFF2-40B4-BE49-F238E27FC236}">
                <a16:creationId xmlns:a16="http://schemas.microsoft.com/office/drawing/2014/main" id="{FC2EC994-AB29-FA51-7F8F-4A6C89DB2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7151"/>
            <a:ext cx="2067950" cy="22645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4A6E1D1-2351-EC03-3634-9B679C47959B}"/>
              </a:ext>
            </a:extLst>
          </p:cNvPr>
          <p:cNvSpPr txBox="1"/>
          <p:nvPr/>
        </p:nvSpPr>
        <p:spPr>
          <a:xfrm>
            <a:off x="2924879" y="2314254"/>
            <a:ext cx="6342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</a:rPr>
              <a:t>Vận dụng</a:t>
            </a:r>
            <a:endParaRPr lang="en-US" sz="8800" b="1" dirty="0">
              <a:solidFill>
                <a:schemeClr val="tx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4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388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B340D-10CA-6DC2-6725-C7C5D569E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659" y="1208249"/>
            <a:ext cx="8572682" cy="30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MÈO ĐI CÂU CÁ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969E80BB-6FAE-4F5E-C8DA-BB540D829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4"/>
            <a:ext cx="11942082" cy="6717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142282" y="-280045"/>
            <a:ext cx="12747114" cy="6647241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41E5D17-8D6E-A926-52B8-4924FA4597C6}"/>
              </a:ext>
            </a:extLst>
          </p:cNvPr>
          <p:cNvSpPr/>
          <p:nvPr/>
        </p:nvSpPr>
        <p:spPr>
          <a:xfrm>
            <a:off x="1183251" y="1263472"/>
            <a:ext cx="9825497" cy="728042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Kể một lần em và bạn mải chơi nên quên việc cần làm.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ngdung">
            <a:extLst>
              <a:ext uri="{FF2B5EF4-FFF2-40B4-BE49-F238E27FC236}">
                <a16:creationId xmlns:a16="http://schemas.microsoft.com/office/drawing/2014/main" id="{DE4D7532-E476-945B-C0BA-55DED638BC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84" y="3653611"/>
            <a:ext cx="3040743" cy="2076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B9926B-86B8-8571-3490-D4B25C526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7799" y="2753780"/>
            <a:ext cx="3738110" cy="3541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E2A22180-9C0D-2076-808C-4D6543296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096" y="786498"/>
            <a:ext cx="8053808" cy="126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altLang="zh-CN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  <a:ea typeface="华文行楷" panose="02010800040101010101" pitchFamily="2" charset="-122"/>
              </a:rPr>
              <a:t>Bài 13: MÈO ĐI CÂU CÁ</a:t>
            </a:r>
            <a:endParaRPr lang="en-US" altLang="zh-CN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  <a:ea typeface="华文行楷" panose="02010800040101010101" pitchFamily="2" charset="-122"/>
            </a:endParaRPr>
          </a:p>
        </p:txBody>
      </p:sp>
      <p:pic>
        <p:nvPicPr>
          <p:cNvPr id="1026" name="Picture 2" descr="GIÁO ÁN LĨNH VỰC PHÁT TRIỂN THẨM MỸ | MN Việt Hưng">
            <a:extLst>
              <a:ext uri="{FF2B5EF4-FFF2-40B4-BE49-F238E27FC236}">
                <a16:creationId xmlns:a16="http://schemas.microsoft.com/office/drawing/2014/main" id="{ADC17698-9006-568A-9930-02E15925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47" y="3067489"/>
            <a:ext cx="4052653" cy="28595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Ơ: Mèo đi câu cá (Thái Hoàng Linh)">
            <a:extLst>
              <a:ext uri="{FF2B5EF4-FFF2-40B4-BE49-F238E27FC236}">
                <a16:creationId xmlns:a16="http://schemas.microsoft.com/office/drawing/2014/main" id="{B6FD98F6-65B2-B716-29E2-6F631EE72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68570"/>
            <a:ext cx="3035075" cy="22733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:a16="http://schemas.microsoft.com/office/drawing/2014/main" id="{538F88EF-1DA6-7073-13B7-94899BF7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4350" y="1166214"/>
            <a:ext cx="3773790" cy="279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altLang="zh-CN"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  <a:ea typeface="华文行楷" panose="02010800040101010101" pitchFamily="2" charset="-122"/>
              </a:rPr>
              <a:t>Đọc</a:t>
            </a:r>
            <a:endParaRPr lang="en-US" altLang="zh-CN" sz="13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  <a:ea typeface="华文行楷" panose="02010800040101010101" pitchFamily="2" charset="-122"/>
            </a:endParaRPr>
          </a:p>
        </p:txBody>
      </p:sp>
      <p:pic>
        <p:nvPicPr>
          <p:cNvPr id="3" name="图片 19">
            <a:extLst>
              <a:ext uri="{FF2B5EF4-FFF2-40B4-BE49-F238E27FC236}">
                <a16:creationId xmlns:a16="http://schemas.microsoft.com/office/drawing/2014/main" id="{229F99DF-8743-94DC-D138-E7079763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0499" r="3017" b="2100"/>
          <a:stretch/>
        </p:blipFill>
        <p:spPr>
          <a:xfrm>
            <a:off x="1151062" y="3429000"/>
            <a:ext cx="2923288" cy="2703698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03666A0C-6148-7AAE-5FD8-63584DB00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52" y="4441236"/>
            <a:ext cx="2127809" cy="15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805912" y="-793151"/>
            <a:ext cx="14371422" cy="7457421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D6EC6873-8359-ADA1-4678-4C272E6E8F4C}"/>
              </a:ext>
            </a:extLst>
          </p:cNvPr>
          <p:cNvSpPr/>
          <p:nvPr/>
        </p:nvSpPr>
        <p:spPr>
          <a:xfrm>
            <a:off x="3625516" y="729912"/>
            <a:ext cx="3470529" cy="660846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CD312B-905B-1522-1E4C-773363745D9B}"/>
              </a:ext>
            </a:extLst>
          </p:cNvPr>
          <p:cNvGrpSpPr/>
          <p:nvPr/>
        </p:nvGrpSpPr>
        <p:grpSpPr>
          <a:xfrm>
            <a:off x="1348349" y="3149105"/>
            <a:ext cx="3833251" cy="1121761"/>
            <a:chOff x="6410789" y="819970"/>
            <a:chExt cx="4612392" cy="11217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037EE3-FAFE-7E73-2064-6D10C934F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01B07F-7E35-BD71-D23A-36B50AF5C758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mèo trắng</a:t>
              </a:r>
              <a:endPara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14D9C1-DA86-9651-3350-A3DA2801D9CE}"/>
              </a:ext>
            </a:extLst>
          </p:cNvPr>
          <p:cNvGrpSpPr/>
          <p:nvPr/>
        </p:nvGrpSpPr>
        <p:grpSpPr>
          <a:xfrm>
            <a:off x="1314046" y="4540786"/>
            <a:ext cx="3620787" cy="1121761"/>
            <a:chOff x="6410789" y="2733385"/>
            <a:chExt cx="4350737" cy="11217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40C3C5-92CE-8EFA-AAA1-DDD8B5350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BBC133-0583-920D-9ED5-536CCB35FFDE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lượn</a:t>
              </a:r>
              <a:endPara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0A5A47-EFA7-C56E-87CC-005A7B0EA774}"/>
              </a:ext>
            </a:extLst>
          </p:cNvPr>
          <p:cNvGrpSpPr/>
          <p:nvPr/>
        </p:nvGrpSpPr>
        <p:grpSpPr>
          <a:xfrm>
            <a:off x="1314046" y="1833182"/>
            <a:ext cx="3592278" cy="1121761"/>
            <a:chOff x="6410789" y="819970"/>
            <a:chExt cx="4322439" cy="11217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637947C-3BD5-7C2E-74EA-7FF5BFB2B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48B473-8242-EBDD-6B66-6DEFE252DDC4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giỏ</a:t>
              </a:r>
              <a:endPara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5CD4BB-55F2-9BCE-8380-17F625A94B25}"/>
              </a:ext>
            </a:extLst>
          </p:cNvPr>
          <p:cNvGrpSpPr/>
          <p:nvPr/>
        </p:nvGrpSpPr>
        <p:grpSpPr>
          <a:xfrm>
            <a:off x="6573492" y="3149105"/>
            <a:ext cx="3833251" cy="1121761"/>
            <a:chOff x="6410789" y="819970"/>
            <a:chExt cx="4612392" cy="11217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F6B13E9-BE92-2C44-8F6C-55DBDDBDC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2FECA2-477E-AE3B-6E32-20F808ACE5C2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lều tranh</a:t>
              </a:r>
              <a:endPara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F97008-12E6-5C9A-C9AB-F030EF06D816}"/>
              </a:ext>
            </a:extLst>
          </p:cNvPr>
          <p:cNvGrpSpPr/>
          <p:nvPr/>
        </p:nvGrpSpPr>
        <p:grpSpPr>
          <a:xfrm>
            <a:off x="6539189" y="4540786"/>
            <a:ext cx="3620787" cy="1121761"/>
            <a:chOff x="6410789" y="2733385"/>
            <a:chExt cx="4350737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C12B65F-FE23-C7C5-0A89-148BFF72B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CBA220-D031-118C-9D63-55260CCD4B01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mặt trời</a:t>
              </a:r>
              <a:endPara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BD4552-0889-4C73-CF90-9EB567620067}"/>
              </a:ext>
            </a:extLst>
          </p:cNvPr>
          <p:cNvGrpSpPr/>
          <p:nvPr/>
        </p:nvGrpSpPr>
        <p:grpSpPr>
          <a:xfrm>
            <a:off x="6539189" y="1833182"/>
            <a:ext cx="3592278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21FAC78-A50D-77CD-AD1F-CE3E0CB57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F6281C-83E0-BCA7-15D5-2D0EB95ECC46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sông cái</a:t>
              </a:r>
              <a:endPara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6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1836</TotalTime>
  <Words>947</Words>
  <Application>Microsoft Office PowerPoint</Application>
  <PresentationFormat>Widescreen</PresentationFormat>
  <Paragraphs>77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微软雅黑</vt:lpstr>
      <vt:lpstr>宋体</vt:lpstr>
      <vt:lpstr>华文行楷</vt:lpstr>
      <vt:lpstr>#9Slide02 Noi dung dai</vt:lpstr>
      <vt:lpstr>Arial</vt:lpstr>
      <vt:lpstr>Arial-Rounded</vt:lpstr>
      <vt:lpstr>Calibri</vt:lpstr>
      <vt:lpstr>Coiny</vt:lpstr>
      <vt:lpstr>iCiel Cadena</vt:lpstr>
      <vt:lpstr>inpin heiti</vt:lpstr>
      <vt:lpstr>Times New Roman</vt:lpstr>
      <vt:lpstr>UTM Avo</vt:lpstr>
      <vt:lpstr>UTM Showcard</vt:lpstr>
      <vt:lpstr>方正超粗黑简体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P180921</cp:lastModifiedBy>
  <cp:revision>65</cp:revision>
  <dcterms:created xsi:type="dcterms:W3CDTF">2021-11-01T08:16:43Z</dcterms:created>
  <dcterms:modified xsi:type="dcterms:W3CDTF">2024-03-05T14:40:10Z</dcterms:modified>
</cp:coreProperties>
</file>