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280" autoAdjust="0"/>
  </p:normalViewPr>
  <p:slideViewPr>
    <p:cSldViewPr snapToGrid="0">
      <p:cViewPr varScale="1">
        <p:scale>
          <a:sx n="68" d="100"/>
          <a:sy n="68" d="100"/>
        </p:scale>
        <p:origin x="8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xmln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2023/2/8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2023/2/8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slide" Target="slide12.xml"/><Relationship Id="rId5" Type="http://schemas.openxmlformats.org/officeDocument/2006/relationships/image" Target="../media/image16.png"/><Relationship Id="rId10" Type="http://schemas.openxmlformats.org/officeDocument/2006/relationships/slide" Target="slide11.xml"/><Relationship Id="rId4" Type="http://schemas.openxmlformats.org/officeDocument/2006/relationships/image" Target="../media/image15.png"/><Relationship Id="rId9" Type="http://schemas.openxmlformats.org/officeDocument/2006/relationships/slide" Target="slide10.xml"/><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09897162-4DBA-4CD7-AADD-8765ADE73B22}"/>
              </a:ext>
            </a:extLst>
          </p:cNvPr>
          <p:cNvSpPr txBox="1"/>
          <p:nvPr/>
        </p:nvSpPr>
        <p:spPr>
          <a:xfrm>
            <a:off x="3148580" y="841973"/>
            <a:ext cx="58948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750"/>
                                        <p:tgtEl>
                                          <p:spTgt spid="22"/>
                                        </p:tgtEl>
                                      </p:cBhvr>
                                    </p:animEffect>
                                  </p:childTnLst>
                                </p:cTn>
                              </p:par>
                            </p:childTnLst>
                          </p:cTn>
                        </p:par>
                        <p:par>
                          <p:cTn id="8" fill="hold">
                            <p:stCondLst>
                              <p:cond delay="2100"/>
                            </p:stCondLst>
                            <p:childTnLst>
                              <p:par>
                                <p:cTn id="9" presetID="47"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765774675"/>
              </p:ext>
            </p:extLst>
          </p:nvPr>
        </p:nvGraphicFramePr>
        <p:xfrm>
          <a:off x="962025" y="1371600"/>
          <a:ext cx="10591801" cy="2787580"/>
        </p:xfrm>
        <a:graphic>
          <a:graphicData uri="http://schemas.openxmlformats.org/drawingml/2006/table">
            <a:tbl>
              <a:tblPr firstRow="1" firstCol="1" bandRow="1">
                <a:tableStyleId>{5C22544A-7EE6-4342-B048-85BDC9FD1C3A}</a:tableStyleId>
              </a:tblPr>
              <a:tblGrid>
                <a:gridCol w="2648595">
                  <a:extLst>
                    <a:ext uri="{9D8B030D-6E8A-4147-A177-3AD203B41FA5}">
                      <a16:colId xmlns:a16="http://schemas.microsoft.com/office/drawing/2014/main" val="1262479032"/>
                    </a:ext>
                  </a:extLst>
                </a:gridCol>
                <a:gridCol w="2651178">
                  <a:extLst>
                    <a:ext uri="{9D8B030D-6E8A-4147-A177-3AD203B41FA5}">
                      <a16:colId xmlns:a16="http://schemas.microsoft.com/office/drawing/2014/main" val="56683371"/>
                    </a:ext>
                  </a:extLst>
                </a:gridCol>
                <a:gridCol w="2643433">
                  <a:extLst>
                    <a:ext uri="{9D8B030D-6E8A-4147-A177-3AD203B41FA5}">
                      <a16:colId xmlns:a16="http://schemas.microsoft.com/office/drawing/2014/main" val="2126061121"/>
                    </a:ext>
                  </a:extLst>
                </a:gridCol>
                <a:gridCol w="2648595">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que diêm</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790</Words>
  <Application>Microsoft Office PowerPoint</Application>
  <PresentationFormat>Widescreen</PresentationFormat>
  <Paragraphs>78</Paragraphs>
  <Slides>22</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宋体</vt:lpstr>
      <vt:lpstr>Arial</vt:lpstr>
      <vt:lpstr>Calibri</vt:lpstr>
      <vt:lpstr>Coiny</vt:lpstr>
      <vt:lpstr>等线</vt:lpstr>
      <vt:lpstr>LNTH-Purrfect</vt:lpstr>
      <vt:lpstr>Times New Roman</vt:lpstr>
      <vt:lpstr>White Xmas PERSONAL USE</vt:lpstr>
      <vt:lpstr>字魂59号-创粗黑</vt:lpstr>
      <vt:lpstr>汉仪小麦体简</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2022-12-31T09:50:38Z</dcterms:created>
  <dcterms:modified xsi:type="dcterms:W3CDTF">2023-02-08T13:24:31Z</dcterms:modified>
</cp:coreProperties>
</file>