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94" y="46122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226" y="1745951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045" y="4031328"/>
            <a:ext cx="2267909" cy="829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9FCE5-250C-4599-A9DA-560F85E7E4E6}"/>
              </a:ext>
            </a:extLst>
          </p:cNvPr>
          <p:cNvSpPr txBox="1"/>
          <p:nvPr/>
        </p:nvSpPr>
        <p:spPr>
          <a:xfrm>
            <a:off x="3453414" y="5095783"/>
            <a:ext cx="576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Môn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nghệ</a:t>
            </a:r>
            <a:r>
              <a:rPr lang="en-US" sz="3200" b="1" dirty="0">
                <a:solidFill>
                  <a:srgbClr val="7030A0"/>
                </a:solidFill>
              </a:rPr>
              <a:t> - </a:t>
            </a:r>
            <a:r>
              <a:rPr lang="en-US" sz="3200" b="1" dirty="0" err="1">
                <a:solidFill>
                  <a:srgbClr val="7030A0"/>
                </a:solidFill>
              </a:rPr>
              <a:t>Tuần</a:t>
            </a:r>
            <a:r>
              <a:rPr lang="en-US" sz="3200" b="1" dirty="0">
                <a:solidFill>
                  <a:srgbClr val="7030A0"/>
                </a:solidFill>
              </a:rPr>
              <a:t> 26</a:t>
            </a:r>
          </a:p>
        </p:txBody>
      </p:sp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308</Words>
  <Application>Microsoft Office PowerPoint</Application>
  <PresentationFormat>Widescreen</PresentationFormat>
  <Paragraphs>37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19</cp:revision>
  <dcterms:created xsi:type="dcterms:W3CDTF">2023-11-07T12:36:51Z</dcterms:created>
  <dcterms:modified xsi:type="dcterms:W3CDTF">2024-03-18T04:44:10Z</dcterms:modified>
</cp:coreProperties>
</file>