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2"/>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30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2/8/2023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1.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sp>
        <p:nvSpPr>
          <p:cNvPr id="25" name="TextBox 24">
            <a:extLst>
              <a:ext uri="{FF2B5EF4-FFF2-40B4-BE49-F238E27FC236}">
                <a16:creationId xmlns:a16="http://schemas.microsoft.com/office/drawing/2014/main" id="{6CFA74E3-FB48-4D91-B546-BDBEC3C13EF2}"/>
              </a:ext>
            </a:extLst>
          </p:cNvPr>
          <p:cNvSpPr txBox="1"/>
          <p:nvPr/>
        </p:nvSpPr>
        <p:spPr>
          <a:xfrm>
            <a:off x="3771900" y="14287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899</Words>
  <Application>Microsoft Office PowerPoint</Application>
  <PresentationFormat>Widescreen</PresentationFormat>
  <Paragraphs>65</Paragraphs>
  <Slides>28</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Arial</vt:lpstr>
      <vt:lpstr>Calibri</vt:lpstr>
      <vt:lpstr>Calibri Light</vt:lpstr>
      <vt:lpstr>Cambria</vt:lpstr>
      <vt:lpstr>等线</vt:lpstr>
      <vt:lpstr>SVN-Poky's</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2022-12-30T00:51:50Z</dcterms:created>
  <dcterms:modified xsi:type="dcterms:W3CDTF">2023-02-08T13:58:22Z</dcterms:modified>
</cp:coreProperties>
</file>