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0" r:id="rId3"/>
  </p:sldMasterIdLst>
  <p:sldIdLst>
    <p:sldId id="285" r:id="rId4"/>
    <p:sldId id="497" r:id="rId5"/>
    <p:sldId id="498" r:id="rId6"/>
    <p:sldId id="499" r:id="rId7"/>
    <p:sldId id="500" r:id="rId8"/>
    <p:sldId id="264" r:id="rId9"/>
    <p:sldId id="263" r:id="rId10"/>
    <p:sldId id="267" r:id="rId11"/>
    <p:sldId id="272" r:id="rId12"/>
    <p:sldId id="256" r:id="rId13"/>
    <p:sldId id="286" r:id="rId14"/>
    <p:sldId id="257" r:id="rId15"/>
    <p:sldId id="284" r:id="rId16"/>
    <p:sldId id="287" r:id="rId17"/>
    <p:sldId id="288" r:id="rId18"/>
    <p:sldId id="289" r:id="rId19"/>
    <p:sldId id="290" r:id="rId20"/>
    <p:sldId id="260" r:id="rId21"/>
    <p:sldId id="259" r:id="rId22"/>
    <p:sldId id="291" r:id="rId23"/>
    <p:sldId id="262" r:id="rId24"/>
    <p:sldId id="292" r:id="rId25"/>
    <p:sldId id="261" r:id="rId26"/>
    <p:sldId id="258" r:id="rId27"/>
    <p:sldId id="269" r:id="rId28"/>
    <p:sldId id="495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B6E5"/>
    <a:srgbClr val="B8C7FF"/>
    <a:srgbClr val="F63C51"/>
    <a:srgbClr val="FFFFFF"/>
    <a:srgbClr val="F9699A"/>
    <a:srgbClr val="FFEB3C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 varScale="1">
        <p:scale>
          <a:sx n="56" d="100"/>
          <a:sy n="56" d="100"/>
        </p:scale>
        <p:origin x="773" y="48"/>
      </p:cViewPr>
      <p:guideLst>
        <p:guide orient="horz" pos="2160"/>
        <p:guide pos="385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7995CA-4D89-9F3A-6A15-A9C95F69D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EB2E75-2266-6DE2-3E68-6DCAFC777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BC16C4-D3C4-11FE-C655-B9430931D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5F127A-3563-D041-37B6-910391B1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30DD1E-C313-7650-F834-2075FB411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33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E75805-6898-CD2E-048C-C91B167ED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372A59-F5E1-ACB5-8143-A1EA65BB0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CE6FFA-0388-C44D-EDC9-F8F83AF5E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29D183-4163-3458-4702-1A3DACAD2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D95C39-FA87-AE12-C31D-0BEA78D8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79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9016E-1F1E-28F1-312F-B8B4C394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C5A9CC-C63E-C934-62AF-9BB9ADE9F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588BB3-024A-7678-9DD3-E4461502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D574F6-3109-B5CE-3CDE-43DF97439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E80E8-9104-1C63-3241-58AE2FFE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81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8496BB-F294-E18F-C4A5-532762B2D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EF15ED-9449-20B4-8FC2-34602F4E8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2E3E4EF-2A1A-87B8-6AD9-19AE86721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BBD896-34FF-2EC1-8890-6A08F259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1596A9B-08F4-1376-A331-A6D53B17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C82869-CE32-AACA-7557-7B14B7A2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67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8CC147-F015-F441-1E15-2EF6C5A2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6AF33E-2ABB-9D7D-7DC8-4D6F8DFBC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E816F2-F4DF-6E80-FFA1-560BBB194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240001A-BE32-6207-41EC-B43F9FE2A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B358F3E-EE7B-892E-2B44-E41ADD39E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6DDAD07-C1A9-BE05-8FEA-71C93624A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F00F90B-1D15-3784-6AF9-2BF9B88E5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913A8BE-95D5-34BE-75D6-10F4B3D60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91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DAFE82-24EB-765E-8187-C389BD4DB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325DF7-E305-8032-868F-89CFDAFC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206A5ED-9CE1-F0EB-1802-B09A2B0B0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590697-97F0-0E3D-711C-2877BFC9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35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7F3C21-149C-2792-ED4A-11C85835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EE35696-56E1-C474-8F4F-93A58BA0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555BAD1-13F8-79B5-A66C-9579D4FD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38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134B9-D8BC-98E2-684E-85058E0F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390C36-3F8D-4143-84CD-B8AB23D5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6A4B0F0-07C5-35BA-F41F-328BF0A20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E2BBAB-FBE7-A187-D36C-FD609D8A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F9B7EA-2E15-D560-44B4-3220D895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0EE01D-631D-E8EA-DEAD-D73FF587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8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D59FA-520D-6170-795A-15F37FEC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0F1EF1C-332A-7668-CCB6-F83255646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F50E7A-C103-F2AA-6172-5D60A0EEB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03A60A-03D6-C013-7628-D156381CA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8F6E8D-E913-AB98-3C6E-186A5A5C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CFB892-64D4-D686-706D-5112B8A7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62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800B27-CDD0-4C84-4FB0-228E502CF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BBBCB2-44A7-77C0-1BAD-EA5BE0057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1C93DE-C975-B034-B8F9-7016BC93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5C28C5-4ABE-AEA7-D3B4-A923A7BCF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43B1DE-F736-8A82-E4B6-D412CBC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9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2BC57F-22D0-B461-2DCF-1A2A599D0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898F26-165A-F403-20F6-4117CCD8B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995F43-BC1C-D27D-B150-0F6A3A7B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43042E-2BA5-6894-E6F8-33A685A5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3DC59F-4975-4B99-9046-430813DB2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69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5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741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72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813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708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036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11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455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793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390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792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74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2024/3/15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F403B45A-BDEB-833A-1822-278135313C81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CD8B5B79-8AC0-A4BC-9D06-453759387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35622E3C-9FEF-EE2A-894F-8C77C0223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FC7B2C48-4A8F-88CC-7DD1-AEA2B48DB5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34E192A5-61EF-DC59-9983-D6AD198BEA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28F467D1-0C8D-F238-DE22-D4EF7F22E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A7122CEE-22D8-30BE-2C4E-47BC5B872F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5C3310D1-5771-6C86-4818-8C632B6550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7B305D99-4B2E-6212-372E-2B03605E1A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17" name="Hình ảnh 31">
            <a:extLst>
              <a:ext uri="{FF2B5EF4-FFF2-40B4-BE49-F238E27FC236}">
                <a16:creationId xmlns:a16="http://schemas.microsoft.com/office/drawing/2014/main" id="{82B7B778-1D36-E4AE-C3B4-16F60C7DDB85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8" name="Hình ảnh 32">
            <a:extLst>
              <a:ext uri="{FF2B5EF4-FFF2-40B4-BE49-F238E27FC236}">
                <a16:creationId xmlns:a16="http://schemas.microsoft.com/office/drawing/2014/main" id="{FB6BF72E-326E-3841-BED4-FB16BE60D5ED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1F342AD-16EC-BEA4-ACB4-72666439A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9820A3-6C5C-8D12-9E60-5209A5FCF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766C5E-A84A-4E26-DFD1-F3AE3030E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79F17-2F3E-41F9-AFB4-F24877A05D58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25AE64-354B-2185-2FB3-BE0B86271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AFBCA1-35F9-712F-CB31-3107BE1F1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703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33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jpe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6" Type="http://schemas.openxmlformats.org/officeDocument/2006/relationships/image" Target="../media/image38.png"/><Relationship Id="rId5" Type="http://schemas.openxmlformats.org/officeDocument/2006/relationships/image" Target="../media/image10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Relationship Id="rId5" Type="http://schemas.openxmlformats.org/officeDocument/2006/relationships/image" Target="../media/image8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Relationship Id="rId5" Type="http://schemas.microsoft.com/office/2007/relationships/hdphoto" Target="../media/hdphoto1.wdp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Relationship Id="rId5" Type="http://schemas.microsoft.com/office/2007/relationships/hdphoto" Target="../media/hdphoto1.wdp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Relationship Id="rId5" Type="http://schemas.microsoft.com/office/2007/relationships/hdphoto" Target="../media/hdphoto1.wdp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Relationship Id="rId5" Type="http://schemas.microsoft.com/office/2007/relationships/hdphoto" Target="../media/hdphoto1.wdp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Relationship Id="rId6" Type="http://schemas.openxmlformats.org/officeDocument/2006/relationships/image" Target="../media/image47.png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6.sv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22.sv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Relationship Id="rId5" Type="http://schemas.openxmlformats.org/officeDocument/2006/relationships/image" Target="../media/image50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Relationship Id="rId5" Type="http://schemas.microsoft.com/office/2007/relationships/hdphoto" Target="../media/hdphoto1.wdp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Relationship Id="rId6" Type="http://schemas.openxmlformats.org/officeDocument/2006/relationships/image" Target="../media/image51.png"/><Relationship Id="rId5" Type="http://schemas.openxmlformats.org/officeDocument/2006/relationships/image" Target="../media/image38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Relationship Id="rId5" Type="http://schemas.openxmlformats.org/officeDocument/2006/relationships/image" Target="../media/image52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0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3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5.png"/><Relationship Id="rId5" Type="http://schemas.openxmlformats.org/officeDocument/2006/relationships/image" Target="../media/image42.svg"/><Relationship Id="rId4" Type="http://schemas.openxmlformats.org/officeDocument/2006/relationships/image" Target="../media/image24.png"/><Relationship Id="rId9" Type="http://schemas.openxmlformats.org/officeDocument/2006/relationships/image" Target="../media/image4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7.png"/><Relationship Id="rId7" Type="http://schemas.openxmlformats.org/officeDocument/2006/relationships/image" Target="../media/image13.png"/><Relationship Id="rId2" Type="http://schemas.openxmlformats.org/officeDocument/2006/relationships/audio" Target="NUL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0.svg"/><Relationship Id="rId5" Type="http://schemas.openxmlformats.org/officeDocument/2006/relationships/image" Target="../media/image28.png"/><Relationship Id="rId10" Type="http://schemas.openxmlformats.org/officeDocument/2006/relationships/audio" Target="../media/audio1.wav"/><Relationship Id="rId4" Type="http://schemas.openxmlformats.org/officeDocument/2006/relationships/image" Target="../media/image48.sv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6.svg"/><Relationship Id="rId7" Type="http://schemas.openxmlformats.org/officeDocument/2006/relationships/image" Target="../media/image53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0.png"/><Relationship Id="rId5" Type="http://schemas.openxmlformats.org/officeDocument/2006/relationships/image" Target="../media/image44.svg"/><Relationship Id="rId4" Type="http://schemas.openxmlformats.org/officeDocument/2006/relationships/image" Target="../media/image25.png"/><Relationship Id="rId9" Type="http://schemas.openxmlformats.org/officeDocument/2006/relationships/image" Target="../media/image5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audio" Target="NUL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.svg"/><Relationship Id="rId5" Type="http://schemas.openxmlformats.org/officeDocument/2006/relationships/image" Target="../media/image16.png"/><Relationship Id="rId10" Type="http://schemas.openxmlformats.org/officeDocument/2006/relationships/audio" Target="../media/audio2.wav"/><Relationship Id="rId4" Type="http://schemas.openxmlformats.org/officeDocument/2006/relationships/image" Target="../media/image48.sv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svg"/><Relationship Id="rId7" Type="http://schemas.openxmlformats.org/officeDocument/2006/relationships/image" Target="../media/image6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4.png"/><Relationship Id="rId5" Type="http://schemas.openxmlformats.org/officeDocument/2006/relationships/image" Target="../media/image46.svg"/><Relationship Id="rId4" Type="http://schemas.openxmlformats.org/officeDocument/2006/relationships/image" Target="../media/image26.png"/><Relationship Id="rId9" Type="http://schemas.openxmlformats.org/officeDocument/2006/relationships/image" Target="../media/image6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7.png"/><Relationship Id="rId7" Type="http://schemas.openxmlformats.org/officeDocument/2006/relationships/image" Target="../media/image13.png"/><Relationship Id="rId2" Type="http://schemas.openxmlformats.org/officeDocument/2006/relationships/audio" Target="NUL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0.svg"/><Relationship Id="rId5" Type="http://schemas.openxmlformats.org/officeDocument/2006/relationships/image" Target="../media/image28.png"/><Relationship Id="rId10" Type="http://schemas.openxmlformats.org/officeDocument/2006/relationships/audio" Target="../media/audio3.wav"/><Relationship Id="rId4" Type="http://schemas.openxmlformats.org/officeDocument/2006/relationships/image" Target="../media/image48.sv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699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F86CE2-7B89-3F2E-1D99-5CFD80781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>
            <a:extLst>
              <a:ext uri="{FF2B5EF4-FFF2-40B4-BE49-F238E27FC236}">
                <a16:creationId xmlns:a16="http://schemas.microsoft.com/office/drawing/2014/main" id="{859FC809-EB1F-F2C0-2E24-5A61EBB3E4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 rot="5400000">
            <a:off x="2674620" y="-2674620"/>
            <a:ext cx="6858000" cy="12207875"/>
          </a:xfrm>
          <a:prstGeom prst="rect">
            <a:avLst/>
          </a:prstGeom>
        </p:spPr>
      </p:pic>
      <p:pic>
        <p:nvPicPr>
          <p:cNvPr id="6" name="图片 5" descr="1">
            <a:extLst>
              <a:ext uri="{FF2B5EF4-FFF2-40B4-BE49-F238E27FC236}">
                <a16:creationId xmlns:a16="http://schemas.microsoft.com/office/drawing/2014/main" id="{1C60848D-6EFB-12EE-AC3E-C37E5BBC428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flipH="1">
            <a:off x="4089400" y="2572385"/>
            <a:ext cx="8118475" cy="4286250"/>
          </a:xfrm>
          <a:prstGeom prst="rect">
            <a:avLst/>
          </a:prstGeom>
        </p:spPr>
      </p:pic>
      <p:pic>
        <p:nvPicPr>
          <p:cNvPr id="8" name="图片 7" descr="包图网_732122彩色棒棒糖促销设计元素">
            <a:extLst>
              <a:ext uri="{FF2B5EF4-FFF2-40B4-BE49-F238E27FC236}">
                <a16:creationId xmlns:a16="http://schemas.microsoft.com/office/drawing/2014/main" id="{A426FAA2-F7A2-A13D-2945-9CE11B0F980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4567" t="25444"/>
          <a:stretch>
            <a:fillRect/>
          </a:stretch>
        </p:blipFill>
        <p:spPr>
          <a:xfrm flipH="1">
            <a:off x="-5715" y="3591560"/>
            <a:ext cx="2817495" cy="3267075"/>
          </a:xfrm>
          <a:prstGeom prst="rect">
            <a:avLst/>
          </a:prstGeom>
        </p:spPr>
      </p:pic>
      <p:sp>
        <p:nvSpPr>
          <p:cNvPr id="9" name="任意多边形 8">
            <a:extLst>
              <a:ext uri="{FF2B5EF4-FFF2-40B4-BE49-F238E27FC236}">
                <a16:creationId xmlns:a16="http://schemas.microsoft.com/office/drawing/2014/main" id="{4A281B27-1CED-BF03-A97B-0FAC0CAB3E21}"/>
              </a:ext>
            </a:extLst>
          </p:cNvPr>
          <p:cNvSpPr/>
          <p:nvPr/>
        </p:nvSpPr>
        <p:spPr>
          <a:xfrm rot="1800000">
            <a:off x="853061" y="656253"/>
            <a:ext cx="2869892" cy="2354926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cd4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4523" h="3716">
                <a:moveTo>
                  <a:pt x="3631" y="2385"/>
                </a:moveTo>
                <a:lnTo>
                  <a:pt x="4520" y="2814"/>
                </a:lnTo>
                <a:lnTo>
                  <a:pt x="3441" y="2814"/>
                </a:lnTo>
                <a:cubicBezTo>
                  <a:pt x="3160" y="3363"/>
                  <a:pt x="2368" y="3745"/>
                  <a:pt x="1844" y="3709"/>
                </a:cubicBezTo>
                <a:cubicBezTo>
                  <a:pt x="876" y="3782"/>
                  <a:pt x="-62" y="2748"/>
                  <a:pt x="0" y="1844"/>
                </a:cubicBezTo>
                <a:cubicBezTo>
                  <a:pt x="-74" y="876"/>
                  <a:pt x="960" y="-62"/>
                  <a:pt x="1864" y="0"/>
                </a:cubicBezTo>
                <a:cubicBezTo>
                  <a:pt x="2833" y="-74"/>
                  <a:pt x="3770" y="960"/>
                  <a:pt x="3709" y="1864"/>
                </a:cubicBezTo>
                <a:cubicBezTo>
                  <a:pt x="3716" y="2034"/>
                  <a:pt x="3655" y="2318"/>
                  <a:pt x="3631" y="2385"/>
                </a:cubicBezTo>
                <a:close/>
              </a:path>
            </a:pathLst>
          </a:custGeom>
          <a:solidFill>
            <a:srgbClr val="FFEB3C"/>
          </a:solidFill>
          <a:ln w="7620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B0AB015-ED99-31E1-5036-883FBE5B0D1A}"/>
              </a:ext>
            </a:extLst>
          </p:cNvPr>
          <p:cNvSpPr txBox="1"/>
          <p:nvPr/>
        </p:nvSpPr>
        <p:spPr>
          <a:xfrm>
            <a:off x="1207135" y="634365"/>
            <a:ext cx="13716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12000" b="1" i="1" dirty="0">
                <a:solidFill>
                  <a:srgbClr val="FF0000"/>
                </a:solidFill>
                <a:latin typeface="字魂27号-布丁体" panose="00000500000000000000" charset="-122"/>
                <a:ea typeface="字魂27号-布丁体" panose="00000500000000000000" charset="-122"/>
              </a:rPr>
              <a:t>1</a:t>
            </a:r>
            <a:endParaRPr kumimoji="0" lang="en-US" altLang="zh-CN" sz="1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字魂27号-布丁体" panose="00000500000000000000" charset="-122"/>
              <a:ea typeface="字魂27号-布丁体" panose="00000500000000000000" charset="-122"/>
              <a:cs typeface="+mn-cs"/>
            </a:endParaRPr>
          </a:p>
        </p:txBody>
      </p:sp>
      <p:sp>
        <p:nvSpPr>
          <p:cNvPr id="7" name="任意多边形 2">
            <a:extLst>
              <a:ext uri="{FF2B5EF4-FFF2-40B4-BE49-F238E27FC236}">
                <a16:creationId xmlns:a16="http://schemas.microsoft.com/office/drawing/2014/main" id="{B97E5982-A4F4-7DC8-0A40-6C4401C403F7}"/>
              </a:ext>
            </a:extLst>
          </p:cNvPr>
          <p:cNvSpPr/>
          <p:nvPr/>
        </p:nvSpPr>
        <p:spPr>
          <a:xfrm rot="480000">
            <a:off x="3835359" y="116940"/>
            <a:ext cx="8214624" cy="458647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3cd4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cd4">
                <a:pos x="ir" y="it"/>
              </a:cxn>
            </a:cxnLst>
            <a:rect l="l" t="t" r="r" b="b"/>
            <a:pathLst>
              <a:path w="11155" h="7233">
                <a:moveTo>
                  <a:pt x="2110" y="1715"/>
                </a:moveTo>
                <a:cubicBezTo>
                  <a:pt x="2074" y="754"/>
                  <a:pt x="3126" y="-21"/>
                  <a:pt x="4155" y="2"/>
                </a:cubicBezTo>
                <a:cubicBezTo>
                  <a:pt x="4867" y="-28"/>
                  <a:pt x="5582" y="389"/>
                  <a:pt x="5859" y="767"/>
                </a:cubicBezTo>
                <a:cubicBezTo>
                  <a:pt x="6101" y="308"/>
                  <a:pt x="6791" y="-20"/>
                  <a:pt x="7356" y="0"/>
                </a:cubicBezTo>
                <a:cubicBezTo>
                  <a:pt x="8359" y="-24"/>
                  <a:pt x="9164" y="761"/>
                  <a:pt x="9141" y="1491"/>
                </a:cubicBezTo>
                <a:cubicBezTo>
                  <a:pt x="9146" y="1569"/>
                  <a:pt x="9117" y="1751"/>
                  <a:pt x="9119" y="1725"/>
                </a:cubicBezTo>
                <a:lnTo>
                  <a:pt x="9134" y="1723"/>
                </a:lnTo>
                <a:lnTo>
                  <a:pt x="9181" y="1720"/>
                </a:lnTo>
                <a:lnTo>
                  <a:pt x="9228" y="1717"/>
                </a:lnTo>
                <a:lnTo>
                  <a:pt x="9276" y="1716"/>
                </a:lnTo>
                <a:lnTo>
                  <a:pt x="9324" y="1715"/>
                </a:lnTo>
                <a:cubicBezTo>
                  <a:pt x="10350" y="1690"/>
                  <a:pt x="11177" y="2436"/>
                  <a:pt x="11152" y="3166"/>
                </a:cubicBezTo>
                <a:cubicBezTo>
                  <a:pt x="11205" y="3884"/>
                  <a:pt x="10373" y="4508"/>
                  <a:pt x="9689" y="4588"/>
                </a:cubicBezTo>
                <a:cubicBezTo>
                  <a:pt x="9748" y="4720"/>
                  <a:pt x="9821" y="5122"/>
                  <a:pt x="9806" y="5229"/>
                </a:cubicBezTo>
                <a:cubicBezTo>
                  <a:pt x="9866" y="6034"/>
                  <a:pt x="9064" y="6619"/>
                  <a:pt x="8318" y="6563"/>
                </a:cubicBezTo>
                <a:cubicBezTo>
                  <a:pt x="8099" y="6573"/>
                  <a:pt x="7704" y="6488"/>
                  <a:pt x="7585" y="6446"/>
                </a:cubicBezTo>
                <a:cubicBezTo>
                  <a:pt x="7202" y="6932"/>
                  <a:pt x="6390" y="7247"/>
                  <a:pt x="5747" y="7230"/>
                </a:cubicBezTo>
                <a:cubicBezTo>
                  <a:pt x="4810" y="7269"/>
                  <a:pt x="3934" y="6658"/>
                  <a:pt x="3668" y="6096"/>
                </a:cubicBezTo>
                <a:cubicBezTo>
                  <a:pt x="3414" y="6247"/>
                  <a:pt x="2971" y="6339"/>
                  <a:pt x="2753" y="6325"/>
                </a:cubicBezTo>
                <a:cubicBezTo>
                  <a:pt x="1996" y="6374"/>
                  <a:pt x="1334" y="5685"/>
                  <a:pt x="1374" y="5036"/>
                </a:cubicBezTo>
                <a:cubicBezTo>
                  <a:pt x="1367" y="4895"/>
                  <a:pt x="1416" y="4664"/>
                  <a:pt x="1442" y="4594"/>
                </a:cubicBezTo>
                <a:cubicBezTo>
                  <a:pt x="577" y="4430"/>
                  <a:pt x="-28" y="3650"/>
                  <a:pt x="0" y="3021"/>
                </a:cubicBezTo>
                <a:cubicBezTo>
                  <a:pt x="-26" y="2237"/>
                  <a:pt x="795" y="1664"/>
                  <a:pt x="1550" y="1692"/>
                </a:cubicBezTo>
                <a:cubicBezTo>
                  <a:pt x="1725" y="1685"/>
                  <a:pt x="2004" y="1737"/>
                  <a:pt x="2111" y="1771"/>
                </a:cubicBezTo>
                <a:lnTo>
                  <a:pt x="2110" y="1760"/>
                </a:lnTo>
                <a:lnTo>
                  <a:pt x="2110" y="171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CAA8EB-B271-0660-4F07-19C34E26CF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4778"/>
          <a:stretch/>
        </p:blipFill>
        <p:spPr>
          <a:xfrm>
            <a:off x="5119926" y="491561"/>
            <a:ext cx="5905273" cy="4491857"/>
          </a:xfrm>
          <a:prstGeom prst="rect">
            <a:avLst/>
          </a:prstGeom>
        </p:spPr>
      </p:pic>
      <p:pic>
        <p:nvPicPr>
          <p:cNvPr id="12" name="图片 4" descr="C:/Users/Administrator/AppData/Local/Temp/picturecompress_20220509164717/output_1.pngoutput_1">
            <a:extLst>
              <a:ext uri="{FF2B5EF4-FFF2-40B4-BE49-F238E27FC236}">
                <a16:creationId xmlns:a16="http://schemas.microsoft.com/office/drawing/2014/main" id="{FDA7C7E0-C318-CAD2-63FF-93167F1F8A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3032" y="848713"/>
            <a:ext cx="5215890" cy="6144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33130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69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59063" y="-2659063"/>
            <a:ext cx="6858000" cy="12207875"/>
          </a:xfrm>
          <a:prstGeom prst="rect">
            <a:avLst/>
          </a:prstGeom>
        </p:spPr>
      </p:pic>
      <p:sp>
        <p:nvSpPr>
          <p:cNvPr id="3" name="任意多边形 2"/>
          <p:cNvSpPr/>
          <p:nvPr/>
        </p:nvSpPr>
        <p:spPr>
          <a:xfrm rot="480000">
            <a:off x="1061356" y="200123"/>
            <a:ext cx="10403931" cy="6489502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3cd4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cd4">
                <a:pos x="ir" y="it"/>
              </a:cxn>
            </a:cxnLst>
            <a:rect l="l" t="t" r="r" b="b"/>
            <a:pathLst>
              <a:path w="11155" h="7233">
                <a:moveTo>
                  <a:pt x="2110" y="1715"/>
                </a:moveTo>
                <a:cubicBezTo>
                  <a:pt x="2074" y="754"/>
                  <a:pt x="3126" y="-21"/>
                  <a:pt x="4155" y="2"/>
                </a:cubicBezTo>
                <a:cubicBezTo>
                  <a:pt x="4867" y="-28"/>
                  <a:pt x="5582" y="389"/>
                  <a:pt x="5859" y="767"/>
                </a:cubicBezTo>
                <a:cubicBezTo>
                  <a:pt x="6101" y="308"/>
                  <a:pt x="6791" y="-20"/>
                  <a:pt x="7356" y="0"/>
                </a:cubicBezTo>
                <a:cubicBezTo>
                  <a:pt x="8359" y="-24"/>
                  <a:pt x="9164" y="761"/>
                  <a:pt x="9141" y="1491"/>
                </a:cubicBezTo>
                <a:cubicBezTo>
                  <a:pt x="9146" y="1569"/>
                  <a:pt x="9117" y="1751"/>
                  <a:pt x="9119" y="1725"/>
                </a:cubicBezTo>
                <a:lnTo>
                  <a:pt x="9134" y="1723"/>
                </a:lnTo>
                <a:lnTo>
                  <a:pt x="9181" y="1720"/>
                </a:lnTo>
                <a:lnTo>
                  <a:pt x="9228" y="1717"/>
                </a:lnTo>
                <a:lnTo>
                  <a:pt x="9276" y="1716"/>
                </a:lnTo>
                <a:lnTo>
                  <a:pt x="9324" y="1715"/>
                </a:lnTo>
                <a:cubicBezTo>
                  <a:pt x="10350" y="1690"/>
                  <a:pt x="11177" y="2436"/>
                  <a:pt x="11152" y="3166"/>
                </a:cubicBezTo>
                <a:cubicBezTo>
                  <a:pt x="11205" y="3884"/>
                  <a:pt x="10373" y="4508"/>
                  <a:pt x="9689" y="4588"/>
                </a:cubicBezTo>
                <a:cubicBezTo>
                  <a:pt x="9748" y="4720"/>
                  <a:pt x="9821" y="5122"/>
                  <a:pt x="9806" y="5229"/>
                </a:cubicBezTo>
                <a:cubicBezTo>
                  <a:pt x="9866" y="6034"/>
                  <a:pt x="9064" y="6619"/>
                  <a:pt x="8318" y="6563"/>
                </a:cubicBezTo>
                <a:cubicBezTo>
                  <a:pt x="8099" y="6573"/>
                  <a:pt x="7704" y="6488"/>
                  <a:pt x="7585" y="6446"/>
                </a:cubicBezTo>
                <a:cubicBezTo>
                  <a:pt x="7202" y="6932"/>
                  <a:pt x="6390" y="7247"/>
                  <a:pt x="5747" y="7230"/>
                </a:cubicBezTo>
                <a:cubicBezTo>
                  <a:pt x="4810" y="7269"/>
                  <a:pt x="3934" y="6658"/>
                  <a:pt x="3668" y="6096"/>
                </a:cubicBezTo>
                <a:cubicBezTo>
                  <a:pt x="3414" y="6247"/>
                  <a:pt x="2971" y="6339"/>
                  <a:pt x="2753" y="6325"/>
                </a:cubicBezTo>
                <a:cubicBezTo>
                  <a:pt x="1996" y="6374"/>
                  <a:pt x="1334" y="5685"/>
                  <a:pt x="1374" y="5036"/>
                </a:cubicBezTo>
                <a:cubicBezTo>
                  <a:pt x="1367" y="4895"/>
                  <a:pt x="1416" y="4664"/>
                  <a:pt x="1442" y="4594"/>
                </a:cubicBezTo>
                <a:cubicBezTo>
                  <a:pt x="577" y="4430"/>
                  <a:pt x="-28" y="3650"/>
                  <a:pt x="0" y="3021"/>
                </a:cubicBezTo>
                <a:cubicBezTo>
                  <a:pt x="-26" y="2237"/>
                  <a:pt x="795" y="1664"/>
                  <a:pt x="1550" y="1692"/>
                </a:cubicBezTo>
                <a:cubicBezTo>
                  <a:pt x="1725" y="1685"/>
                  <a:pt x="2004" y="1737"/>
                  <a:pt x="2111" y="1771"/>
                </a:cubicBezTo>
                <a:lnTo>
                  <a:pt x="2110" y="1760"/>
                </a:lnTo>
                <a:lnTo>
                  <a:pt x="2110" y="171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图片 4" descr="C:/Users/Administrator/AppData/Local/Temp/picturecompress_20220509111335/output_1.pngoutput_1"/>
          <p:cNvPicPr>
            <a:picLocks noChangeAspect="1"/>
          </p:cNvPicPr>
          <p:nvPr/>
        </p:nvPicPr>
        <p:blipFill>
          <a:blip r:embed="rId4"/>
          <a:srcRect t="5935" b="19602"/>
          <a:stretch>
            <a:fillRect/>
          </a:stretch>
        </p:blipFill>
        <p:spPr>
          <a:xfrm>
            <a:off x="852143" y="2919261"/>
            <a:ext cx="3565525" cy="3983086"/>
          </a:xfrm>
          <a:prstGeom prst="rect">
            <a:avLst/>
          </a:prstGeom>
        </p:spPr>
      </p:pic>
      <p:pic>
        <p:nvPicPr>
          <p:cNvPr id="2" name="图片 1" descr="C:/Users/Administrator/AppData/Local/Temp/picturecompress_20220509164717/output_1.pngoutput_1"/>
          <p:cNvPicPr>
            <a:picLocks noChangeAspect="1"/>
          </p:cNvPicPr>
          <p:nvPr/>
        </p:nvPicPr>
        <p:blipFill>
          <a:blip r:embed="rId5"/>
          <a:srcRect l="4624" t="3669" r="6471"/>
          <a:stretch>
            <a:fillRect/>
          </a:stretch>
        </p:blipFill>
        <p:spPr>
          <a:xfrm>
            <a:off x="8643251" y="2540000"/>
            <a:ext cx="3395714" cy="4333875"/>
          </a:xfrm>
          <a:prstGeom prst="rect">
            <a:avLst/>
          </a:prstGeom>
        </p:spPr>
      </p:pic>
      <p:pic>
        <p:nvPicPr>
          <p:cNvPr id="16" name="图片 15" descr="包图网_17998003爱心棒棒糖AI矢量元素"/>
          <p:cNvPicPr>
            <a:picLocks noChangeAspect="1"/>
          </p:cNvPicPr>
          <p:nvPr/>
        </p:nvPicPr>
        <p:blipFill>
          <a:blip r:embed="rId6"/>
          <a:srcRect l="35753" t="63630" r="38320" b="5454"/>
          <a:stretch>
            <a:fillRect/>
          </a:stretch>
        </p:blipFill>
        <p:spPr>
          <a:xfrm rot="21000000">
            <a:off x="10775315" y="1292860"/>
            <a:ext cx="1153160" cy="970280"/>
          </a:xfrm>
          <a:prstGeom prst="rect">
            <a:avLst/>
          </a:prstGeom>
        </p:spPr>
      </p:pic>
      <p:pic>
        <p:nvPicPr>
          <p:cNvPr id="17" name="图片 16" descr="包图网_17998003爱心棒棒糖AI矢量元素"/>
          <p:cNvPicPr>
            <a:picLocks noChangeAspect="1"/>
          </p:cNvPicPr>
          <p:nvPr/>
        </p:nvPicPr>
        <p:blipFill>
          <a:blip r:embed="rId6"/>
          <a:srcRect l="35753" t="63630" r="38320" b="5454"/>
          <a:stretch>
            <a:fillRect/>
          </a:stretch>
        </p:blipFill>
        <p:spPr>
          <a:xfrm rot="600000" flipH="1">
            <a:off x="9321800" y="305435"/>
            <a:ext cx="706755" cy="594995"/>
          </a:xfrm>
          <a:prstGeom prst="rect">
            <a:avLst/>
          </a:prstGeom>
        </p:spPr>
      </p:pic>
      <p:pic>
        <p:nvPicPr>
          <p:cNvPr id="18" name="图片 17" descr="包图网_17998003爱心棒棒糖AI矢量元素"/>
          <p:cNvPicPr>
            <a:picLocks noChangeAspect="1"/>
          </p:cNvPicPr>
          <p:nvPr/>
        </p:nvPicPr>
        <p:blipFill>
          <a:blip r:embed="rId6"/>
          <a:srcRect l="35753" t="63630" r="38320" b="5454"/>
          <a:stretch>
            <a:fillRect/>
          </a:stretch>
        </p:blipFill>
        <p:spPr>
          <a:xfrm rot="1020000">
            <a:off x="6491605" y="5311775"/>
            <a:ext cx="1264920" cy="10642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553014-F453-5469-502C-94265F3F43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938" t="43105" r="31300" b="15483"/>
          <a:stretch/>
        </p:blipFill>
        <p:spPr>
          <a:xfrm>
            <a:off x="4638841" y="4641967"/>
            <a:ext cx="2214765" cy="840403"/>
          </a:xfrm>
          <a:prstGeom prst="rect">
            <a:avLst/>
          </a:prstGeom>
        </p:spPr>
      </p:pic>
      <p:sp>
        <p:nvSpPr>
          <p:cNvPr id="10" name="文本框 68">
            <a:extLst>
              <a:ext uri="{FF2B5EF4-FFF2-40B4-BE49-F238E27FC236}">
                <a16:creationId xmlns:a16="http://schemas.microsoft.com/office/drawing/2014/main" id="{5C319F13-C996-274C-75E5-C67409BBF9A1}"/>
              </a:ext>
            </a:extLst>
          </p:cNvPr>
          <p:cNvSpPr txBox="1"/>
          <p:nvPr/>
        </p:nvSpPr>
        <p:spPr>
          <a:xfrm>
            <a:off x="4233446" y="969668"/>
            <a:ext cx="3467834" cy="707886"/>
          </a:xfrm>
          <a:custGeom>
            <a:avLst/>
            <a:gdLst>
              <a:gd name="connsiteX0" fmla="*/ 0 w 3019135"/>
              <a:gd name="connsiteY0" fmla="*/ 0 h 707886"/>
              <a:gd name="connsiteX1" fmla="*/ 3019135 w 3019135"/>
              <a:gd name="connsiteY1" fmla="*/ 0 h 707886"/>
              <a:gd name="connsiteX2" fmla="*/ 3019135 w 3019135"/>
              <a:gd name="connsiteY2" fmla="*/ 707886 h 707886"/>
              <a:gd name="connsiteX3" fmla="*/ 0 w 3019135"/>
              <a:gd name="connsiteY3" fmla="*/ 707886 h 707886"/>
              <a:gd name="connsiteX4" fmla="*/ 0 w 3019135"/>
              <a:gd name="connsiteY4" fmla="*/ 0 h 707886"/>
              <a:gd name="connsiteX0" fmla="*/ 336884 w 3019135"/>
              <a:gd name="connsiteY0" fmla="*/ 176464 h 707886"/>
              <a:gd name="connsiteX1" fmla="*/ 3019135 w 3019135"/>
              <a:gd name="connsiteY1" fmla="*/ 0 h 707886"/>
              <a:gd name="connsiteX2" fmla="*/ 3019135 w 3019135"/>
              <a:gd name="connsiteY2" fmla="*/ 707886 h 707886"/>
              <a:gd name="connsiteX3" fmla="*/ 0 w 3019135"/>
              <a:gd name="connsiteY3" fmla="*/ 707886 h 707886"/>
              <a:gd name="connsiteX4" fmla="*/ 336884 w 3019135"/>
              <a:gd name="connsiteY4" fmla="*/ 176464 h 707886"/>
              <a:gd name="connsiteX0" fmla="*/ 336884 w 3019135"/>
              <a:gd name="connsiteY0" fmla="*/ 176464 h 707886"/>
              <a:gd name="connsiteX1" fmla="*/ 3019135 w 3019135"/>
              <a:gd name="connsiteY1" fmla="*/ 0 h 707886"/>
              <a:gd name="connsiteX2" fmla="*/ 2441619 w 3019135"/>
              <a:gd name="connsiteY2" fmla="*/ 627675 h 707886"/>
              <a:gd name="connsiteX3" fmla="*/ 0 w 3019135"/>
              <a:gd name="connsiteY3" fmla="*/ 707886 h 707886"/>
              <a:gd name="connsiteX4" fmla="*/ 336884 w 3019135"/>
              <a:gd name="connsiteY4" fmla="*/ 176464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9135" h="707886">
                <a:moveTo>
                  <a:pt x="336884" y="176464"/>
                </a:moveTo>
                <a:lnTo>
                  <a:pt x="3019135" y="0"/>
                </a:lnTo>
                <a:lnTo>
                  <a:pt x="2441619" y="627675"/>
                </a:lnTo>
                <a:lnTo>
                  <a:pt x="0" y="707886"/>
                </a:lnTo>
                <a:lnTo>
                  <a:pt x="336884" y="176464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571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 w="3175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7 IcielCadena" panose="02000503000000020004" pitchFamily="2" charset="0"/>
                <a:ea typeface="汉仪铸字木头人W" panose="00020600040101010101" pitchFamily="18" charset="-122"/>
                <a:cs typeface="+mn-cs"/>
              </a:rPr>
              <a:t>KHOA HỌC 4</a:t>
            </a:r>
            <a:endParaRPr kumimoji="0" lang="zh-CN" altLang="en-US" sz="4000" b="1" i="0" u="none" strike="noStrike" kern="1200" cap="none" spc="0" normalizeH="0" baseline="0" noProof="0" dirty="0">
              <a:ln w="31750">
                <a:solidFill>
                  <a:prstClr val="white"/>
                </a:solidFill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#9Slide07 IcielCadena" panose="02000503000000020004" pitchFamily="2" charset="0"/>
              <a:ea typeface="汉仪铸字木头人W" panose="00020600040101010101" pitchFamily="18" charset="-122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AAFE35-40A1-2A27-3757-59E60C31B6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6599" y="719596"/>
            <a:ext cx="1523956" cy="15088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r="9777"/>
          <a:stretch/>
        </p:blipFill>
        <p:spPr>
          <a:xfrm>
            <a:off x="1528730" y="2198724"/>
            <a:ext cx="9171100" cy="12770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699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CA9466-3AEC-84FE-386A-0A0FCF5F1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>
            <a:extLst>
              <a:ext uri="{FF2B5EF4-FFF2-40B4-BE49-F238E27FC236}">
                <a16:creationId xmlns:a16="http://schemas.microsoft.com/office/drawing/2014/main" id="{A62CBC72-BAE0-4502-9FC2-4065ED8B92B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 rot="5400000">
            <a:off x="2674620" y="-2674620"/>
            <a:ext cx="6858000" cy="12207875"/>
          </a:xfrm>
          <a:prstGeom prst="rect">
            <a:avLst/>
          </a:prstGeom>
        </p:spPr>
      </p:pic>
      <p:pic>
        <p:nvPicPr>
          <p:cNvPr id="6" name="图片 5" descr="1">
            <a:extLst>
              <a:ext uri="{FF2B5EF4-FFF2-40B4-BE49-F238E27FC236}">
                <a16:creationId xmlns:a16="http://schemas.microsoft.com/office/drawing/2014/main" id="{0C10BCF9-A840-05F5-4176-C73AF20F53A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flipH="1">
            <a:off x="4795519" y="3667115"/>
            <a:ext cx="7412354" cy="3191520"/>
          </a:xfrm>
          <a:prstGeom prst="rect">
            <a:avLst/>
          </a:prstGeom>
        </p:spPr>
      </p:pic>
      <p:pic>
        <p:nvPicPr>
          <p:cNvPr id="5" name="图片 4" descr="C:/Users/Administrator/AppData/Local/Temp/picturecompress_20220509164717/output_1.pngoutput_1">
            <a:extLst>
              <a:ext uri="{FF2B5EF4-FFF2-40B4-BE49-F238E27FC236}">
                <a16:creationId xmlns:a16="http://schemas.microsoft.com/office/drawing/2014/main" id="{D18489BB-8F51-A2EF-E13B-D81DFD869D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0205" y="714375"/>
            <a:ext cx="5215890" cy="6144260"/>
          </a:xfrm>
          <a:prstGeom prst="rect">
            <a:avLst/>
          </a:prstGeom>
        </p:spPr>
      </p:pic>
      <p:pic>
        <p:nvPicPr>
          <p:cNvPr id="8" name="图片 7" descr="包图网_732122彩色棒棒糖促销设计元素">
            <a:extLst>
              <a:ext uri="{FF2B5EF4-FFF2-40B4-BE49-F238E27FC236}">
                <a16:creationId xmlns:a16="http://schemas.microsoft.com/office/drawing/2014/main" id="{7D824142-F0E1-3DBC-704E-2957DE85382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4567" t="25444"/>
          <a:stretch>
            <a:fillRect/>
          </a:stretch>
        </p:blipFill>
        <p:spPr>
          <a:xfrm flipH="1">
            <a:off x="-5715" y="3591560"/>
            <a:ext cx="2817495" cy="3267075"/>
          </a:xfrm>
          <a:prstGeom prst="rect">
            <a:avLst/>
          </a:prstGeom>
        </p:spPr>
      </p:pic>
      <p:sp>
        <p:nvSpPr>
          <p:cNvPr id="9" name="任意多边形 8">
            <a:extLst>
              <a:ext uri="{FF2B5EF4-FFF2-40B4-BE49-F238E27FC236}">
                <a16:creationId xmlns:a16="http://schemas.microsoft.com/office/drawing/2014/main" id="{6ECBBF9A-D0D7-55DE-D10E-8B654D8BF419}"/>
              </a:ext>
            </a:extLst>
          </p:cNvPr>
          <p:cNvSpPr/>
          <p:nvPr/>
        </p:nvSpPr>
        <p:spPr>
          <a:xfrm rot="1800000">
            <a:off x="853061" y="656253"/>
            <a:ext cx="2869892" cy="2354926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cd4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4523" h="3716">
                <a:moveTo>
                  <a:pt x="3631" y="2385"/>
                </a:moveTo>
                <a:lnTo>
                  <a:pt x="4520" y="2814"/>
                </a:lnTo>
                <a:lnTo>
                  <a:pt x="3441" y="2814"/>
                </a:lnTo>
                <a:cubicBezTo>
                  <a:pt x="3160" y="3363"/>
                  <a:pt x="2368" y="3745"/>
                  <a:pt x="1844" y="3709"/>
                </a:cubicBezTo>
                <a:cubicBezTo>
                  <a:pt x="876" y="3782"/>
                  <a:pt x="-62" y="2748"/>
                  <a:pt x="0" y="1844"/>
                </a:cubicBezTo>
                <a:cubicBezTo>
                  <a:pt x="-74" y="876"/>
                  <a:pt x="960" y="-62"/>
                  <a:pt x="1864" y="0"/>
                </a:cubicBezTo>
                <a:cubicBezTo>
                  <a:pt x="2833" y="-74"/>
                  <a:pt x="3770" y="960"/>
                  <a:pt x="3709" y="1864"/>
                </a:cubicBezTo>
                <a:cubicBezTo>
                  <a:pt x="3716" y="2034"/>
                  <a:pt x="3655" y="2318"/>
                  <a:pt x="3631" y="2385"/>
                </a:cubicBezTo>
                <a:close/>
              </a:path>
            </a:pathLst>
          </a:custGeom>
          <a:solidFill>
            <a:srgbClr val="FFEB3C"/>
          </a:solidFill>
          <a:ln w="7620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105E62B-BBD6-6475-CB75-22C1C97D4372}"/>
              </a:ext>
            </a:extLst>
          </p:cNvPr>
          <p:cNvSpPr txBox="1"/>
          <p:nvPr/>
        </p:nvSpPr>
        <p:spPr>
          <a:xfrm>
            <a:off x="1207135" y="634365"/>
            <a:ext cx="13716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12000" b="1" i="1" dirty="0">
                <a:solidFill>
                  <a:srgbClr val="FF0000"/>
                </a:solidFill>
                <a:latin typeface="字魂27号-布丁体" panose="00000500000000000000" charset="-122"/>
                <a:ea typeface="字魂27号-布丁体" panose="00000500000000000000" charset="-122"/>
              </a:rPr>
              <a:t>2</a:t>
            </a:r>
            <a:endParaRPr kumimoji="0" lang="en-US" altLang="zh-CN" sz="1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字魂27号-布丁体" panose="00000500000000000000" charset="-122"/>
              <a:ea typeface="字魂27号-布丁体" panose="00000500000000000000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F925BF-6AF3-1A35-B42B-A83E66F4E5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9334" y="457200"/>
            <a:ext cx="6094567" cy="4959236"/>
          </a:xfrm>
          <a:prstGeom prst="rect">
            <a:avLst/>
          </a:prstGeom>
        </p:spPr>
      </p:pic>
      <p:pic>
        <p:nvPicPr>
          <p:cNvPr id="7" name="图片 6" descr="2">
            <a:extLst>
              <a:ext uri="{FF2B5EF4-FFF2-40B4-BE49-F238E27FC236}">
                <a16:creationId xmlns:a16="http://schemas.microsoft.com/office/drawing/2014/main" id="{55EE6903-EF21-2409-DD58-DC5AE08F34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240000" flipH="1">
            <a:off x="10103789" y="-166717"/>
            <a:ext cx="1369144" cy="12471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078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684" y="-2667318"/>
            <a:ext cx="6858635" cy="12192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975360" y="2194560"/>
            <a:ext cx="10038080" cy="393065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40000" flipH="1">
            <a:off x="-274703" y="-151635"/>
            <a:ext cx="4388175" cy="3997327"/>
          </a:xfrm>
          <a:prstGeom prst="rect">
            <a:avLst/>
          </a:prstGeom>
        </p:spPr>
      </p:pic>
      <p:pic>
        <p:nvPicPr>
          <p:cNvPr id="8" name="图片 7" descr="包图网_732122彩色棒棒糖促销设计元素"/>
          <p:cNvPicPr>
            <a:picLocks noChangeAspect="1"/>
          </p:cNvPicPr>
          <p:nvPr/>
        </p:nvPicPr>
        <p:blipFill>
          <a:blip r:embed="rId5"/>
          <a:srcRect l="54567" t="25444"/>
          <a:stretch>
            <a:fillRect/>
          </a:stretch>
        </p:blipFill>
        <p:spPr>
          <a:xfrm>
            <a:off x="8058785" y="2068830"/>
            <a:ext cx="4133215" cy="4790440"/>
          </a:xfrm>
          <a:prstGeom prst="rect">
            <a:avLst/>
          </a:prstGeom>
        </p:spPr>
      </p:pic>
      <p:sp>
        <p:nvSpPr>
          <p:cNvPr id="3" name="文本框 75">
            <a:extLst>
              <a:ext uri="{FF2B5EF4-FFF2-40B4-BE49-F238E27FC236}">
                <a16:creationId xmlns:a16="http://schemas.microsoft.com/office/drawing/2014/main" id="{B29BD264-40CA-78CC-919F-3A894791E71B}"/>
              </a:ext>
            </a:extLst>
          </p:cNvPr>
          <p:cNvSpPr txBox="1"/>
          <p:nvPr/>
        </p:nvSpPr>
        <p:spPr>
          <a:xfrm>
            <a:off x="843280" y="2758657"/>
            <a:ext cx="8394582" cy="286232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dirty="0">
                <a:solidFill>
                  <a:srgbClr val="C00000"/>
                </a:solidFill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rPr>
              <a:t>hoạt động 2:</a:t>
            </a:r>
          </a:p>
          <a:p>
            <a:pPr algn="ctr"/>
            <a:r>
              <a:rPr lang="vi-VN" altLang="zh-CN" sz="6000" dirty="0">
                <a:solidFill>
                  <a:srgbClr val="C00000"/>
                </a:solidFill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rPr>
              <a:t>Lí do cần sử dụng thực phẩm an toàn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3C755D-B218-ADBE-1BF1-DC95935AE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id="{E647FCD1-E817-4EAB-CFA4-156DD1172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66763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EE1D7EF8-CB0B-61EB-CCB5-C50139D6FAAE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C6FC2F-12B8-7BDC-AFA0-3D28A49B3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8161" y="436977"/>
            <a:ext cx="4314950" cy="610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E99DDE3-E1DE-AD4A-530D-8C17D4DEA9B2}"/>
              </a:ext>
            </a:extLst>
          </p:cNvPr>
          <p:cNvSpPr/>
          <p:nvPr/>
        </p:nvSpPr>
        <p:spPr>
          <a:xfrm>
            <a:off x="6055360" y="1087120"/>
            <a:ext cx="26517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biết có phải do mình ăn xiên thịt mua ở cổng trường không?</a:t>
            </a:r>
            <a:endParaRPr lang="en-SG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D7D2265-A6D2-1E28-7AF1-BDBF7B45C3C4}"/>
              </a:ext>
            </a:extLst>
          </p:cNvPr>
          <p:cNvSpPr/>
          <p:nvPr/>
        </p:nvSpPr>
        <p:spPr>
          <a:xfrm>
            <a:off x="8707120" y="3362960"/>
            <a:ext cx="28549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 bị ngộ độc do ăn thức ăn đã bị nhiễm nấm mốc. Rất may là đã qua cơn nguy kịch.</a:t>
            </a:r>
            <a:endParaRPr lang="en-SG" sz="1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圆角矩形 5">
            <a:extLst>
              <a:ext uri="{FF2B5EF4-FFF2-40B4-BE49-F238E27FC236}">
                <a16:creationId xmlns:a16="http://schemas.microsoft.com/office/drawing/2014/main" id="{2C592AB9-A281-4517-607B-D6B364CA38B7}"/>
              </a:ext>
            </a:extLst>
          </p:cNvPr>
          <p:cNvSpPr/>
          <p:nvPr/>
        </p:nvSpPr>
        <p:spPr>
          <a:xfrm>
            <a:off x="731520" y="649713"/>
            <a:ext cx="5120640" cy="224677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AA8C30-6B4A-09BC-7CDC-CD5DFE8789DE}"/>
              </a:ext>
            </a:extLst>
          </p:cNvPr>
          <p:cNvSpPr txBox="1"/>
          <p:nvPr/>
        </p:nvSpPr>
        <p:spPr>
          <a:xfrm>
            <a:off x="894080" y="649713"/>
            <a:ext cx="4754879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l-GR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ν</a:t>
            </a:r>
            <a:r>
              <a:rPr lang="vi-VN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lang="el-GR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圆角矩形 5">
            <a:extLst>
              <a:ext uri="{FF2B5EF4-FFF2-40B4-BE49-F238E27FC236}">
                <a16:creationId xmlns:a16="http://schemas.microsoft.com/office/drawing/2014/main" id="{6162A8C0-59E3-CE78-8A03-5A1A7574D4C1}"/>
              </a:ext>
            </a:extLst>
          </p:cNvPr>
          <p:cNvSpPr/>
          <p:nvPr/>
        </p:nvSpPr>
        <p:spPr>
          <a:xfrm>
            <a:off x="1008889" y="3546626"/>
            <a:ext cx="5480303" cy="231133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B25728-83C1-BAE2-F613-AA6DF6C89344}"/>
              </a:ext>
            </a:extLst>
          </p:cNvPr>
          <p:cNvSpPr txBox="1"/>
          <p:nvPr/>
        </p:nvSpPr>
        <p:spPr>
          <a:xfrm>
            <a:off x="1361440" y="3668643"/>
            <a:ext cx="487711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Chia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toàn.</a:t>
            </a:r>
            <a:endParaRPr lang="en-SG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3936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A9C73D-B0CD-7BB9-FDC8-CC40A864A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id="{53D3465C-D460-CA9C-4557-752594A17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66763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1F523EBC-1CC7-B66C-CDB1-97157C9A3BD4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566DD5-D0DC-DD70-EA91-D9D76A37E8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8161" y="436977"/>
            <a:ext cx="4314950" cy="610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4BAEFA0-DED8-CD3C-D140-C44DC2E4BF18}"/>
              </a:ext>
            </a:extLst>
          </p:cNvPr>
          <p:cNvSpPr/>
          <p:nvPr/>
        </p:nvSpPr>
        <p:spPr>
          <a:xfrm>
            <a:off x="6055360" y="1087120"/>
            <a:ext cx="26517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 biết có phải do mình ăn xiên thịt mua ở cổng trường không?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1669380-1CF3-E5F8-BEC1-7DD3F4E1BB72}"/>
              </a:ext>
            </a:extLst>
          </p:cNvPr>
          <p:cNvSpPr/>
          <p:nvPr/>
        </p:nvSpPr>
        <p:spPr>
          <a:xfrm>
            <a:off x="8707120" y="3362960"/>
            <a:ext cx="28549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 bị ngộ độc do ăn thức ăn đã bị nhiễm nấm mốc. Rất may là đã qua cơn nguy kịch.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圆角矩形 5">
            <a:extLst>
              <a:ext uri="{FF2B5EF4-FFF2-40B4-BE49-F238E27FC236}">
                <a16:creationId xmlns:a16="http://schemas.microsoft.com/office/drawing/2014/main" id="{6747C73B-B4B8-941F-B645-FCB25FA82DE5}"/>
              </a:ext>
            </a:extLst>
          </p:cNvPr>
          <p:cNvSpPr/>
          <p:nvPr/>
        </p:nvSpPr>
        <p:spPr>
          <a:xfrm>
            <a:off x="731520" y="649713"/>
            <a:ext cx="5120640" cy="224677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72C40D-F269-DECE-364C-8787919AD7D0}"/>
              </a:ext>
            </a:extLst>
          </p:cNvPr>
          <p:cNvSpPr txBox="1"/>
          <p:nvPr/>
        </p:nvSpPr>
        <p:spPr>
          <a:xfrm>
            <a:off x="894080" y="649713"/>
            <a:ext cx="4754879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l-GR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ν</a:t>
            </a:r>
            <a:r>
              <a:rPr kumimoji="0" lang="vi-VN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à</a:t>
            </a:r>
            <a:r>
              <a:rPr kumimoji="0" lang="el-GR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đang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gặp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vấn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đề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dẫn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9" name="圆角矩形 5">
            <a:extLst>
              <a:ext uri="{FF2B5EF4-FFF2-40B4-BE49-F238E27FC236}">
                <a16:creationId xmlns:a16="http://schemas.microsoft.com/office/drawing/2014/main" id="{ED4CA961-6460-AFF5-0AF4-E363BD5E0F36}"/>
              </a:ext>
            </a:extLst>
          </p:cNvPr>
          <p:cNvSpPr/>
          <p:nvPr/>
        </p:nvSpPr>
        <p:spPr>
          <a:xfrm>
            <a:off x="1008889" y="3546626"/>
            <a:ext cx="5480303" cy="2311330"/>
          </a:xfrm>
          <a:prstGeom prst="roundRect">
            <a:avLst/>
          </a:prstGeom>
          <a:solidFill>
            <a:schemeClr val="accent4">
              <a:lumMod val="60000"/>
              <a:lumOff val="40000"/>
              <a:alpha val="83000"/>
            </a:schemeClr>
          </a:solidFill>
          <a:ln w="76200">
            <a:solidFill>
              <a:schemeClr val="accent5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B589DC-AB5C-EF53-A013-887689AEF967}"/>
              </a:ext>
            </a:extLst>
          </p:cNvPr>
          <p:cNvSpPr txBox="1"/>
          <p:nvPr/>
        </p:nvSpPr>
        <p:spPr>
          <a:xfrm>
            <a:off x="1008889" y="3668643"/>
            <a:ext cx="548030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khuẩn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mốc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...</a:t>
            </a:r>
            <a:endParaRPr kumimoji="0" lang="en-SG" sz="31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6296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3615E4-DDEC-DFD2-0F8E-DC9EE189C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id="{4FC9BCD0-C385-4313-77C6-A44946EB5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70827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2134EBD4-7ABA-8BA5-6CC3-8AF6E8047E40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DE3B93-04EA-B67C-C775-DA27901DE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8161" y="436977"/>
            <a:ext cx="4314950" cy="610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5C46A5-FFC7-60FA-E502-BC3221352EB2}"/>
              </a:ext>
            </a:extLst>
          </p:cNvPr>
          <p:cNvSpPr/>
          <p:nvPr/>
        </p:nvSpPr>
        <p:spPr>
          <a:xfrm>
            <a:off x="6055360" y="1087120"/>
            <a:ext cx="26517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 biết có phải do mình ăn xiên thịt mua ở cổng trường không?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97AB206-072E-9137-C863-1BB2ADC9EF93}"/>
              </a:ext>
            </a:extLst>
          </p:cNvPr>
          <p:cNvSpPr/>
          <p:nvPr/>
        </p:nvSpPr>
        <p:spPr>
          <a:xfrm>
            <a:off x="8707120" y="3362960"/>
            <a:ext cx="28549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 bị ngộ độc do ăn thức ăn đã bị nhiễm nấm mốc. Rất may là đã qua cơn nguy kịch.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圆角矩形 5">
            <a:extLst>
              <a:ext uri="{FF2B5EF4-FFF2-40B4-BE49-F238E27FC236}">
                <a16:creationId xmlns:a16="http://schemas.microsoft.com/office/drawing/2014/main" id="{19DFCB52-F5FE-8C14-4013-B6E60E1F21F7}"/>
              </a:ext>
            </a:extLst>
          </p:cNvPr>
          <p:cNvSpPr/>
          <p:nvPr/>
        </p:nvSpPr>
        <p:spPr>
          <a:xfrm>
            <a:off x="196088" y="91757"/>
            <a:ext cx="7911592" cy="903923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F3F717-4FAA-9416-D72B-A6C93BB6934B}"/>
              </a:ext>
            </a:extLst>
          </p:cNvPr>
          <p:cNvSpPr txBox="1"/>
          <p:nvPr/>
        </p:nvSpPr>
        <p:spPr>
          <a:xfrm>
            <a:off x="196088" y="60344"/>
            <a:ext cx="7982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Chia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tin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tác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hậu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phẩm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toàn.</a:t>
            </a:r>
            <a:endParaRPr kumimoji="0" lang="en-SG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圆角矩形 5">
            <a:extLst>
              <a:ext uri="{FF2B5EF4-FFF2-40B4-BE49-F238E27FC236}">
                <a16:creationId xmlns:a16="http://schemas.microsoft.com/office/drawing/2014/main" id="{A974BB09-1EF5-27BD-8371-84CB25269756}"/>
              </a:ext>
            </a:extLst>
          </p:cNvPr>
          <p:cNvSpPr/>
          <p:nvPr/>
        </p:nvSpPr>
        <p:spPr>
          <a:xfrm>
            <a:off x="899478" y="2975947"/>
            <a:ext cx="5480303" cy="2154853"/>
          </a:xfrm>
          <a:prstGeom prst="roundRect">
            <a:avLst/>
          </a:prstGeom>
          <a:solidFill>
            <a:schemeClr val="accent1">
              <a:lumMod val="20000"/>
              <a:lumOff val="80000"/>
              <a:alpha val="83000"/>
            </a:schemeClr>
          </a:solidFill>
          <a:ln w="76200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037E45-E937-B894-A45C-06755BD6BED5}"/>
              </a:ext>
            </a:extLst>
          </p:cNvPr>
          <p:cNvSpPr txBox="1"/>
          <p:nvPr/>
        </p:nvSpPr>
        <p:spPr>
          <a:xfrm>
            <a:off x="1067118" y="3072804"/>
            <a:ext cx="5171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nôn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mửa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co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giật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vong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SG" sz="3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0057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2CB337-4E25-1E0A-5346-45BF13E92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id="{AC164D41-C734-8C22-6186-F398BF0B4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70827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ADC30A3C-F0D7-0FBC-A1AF-B17195990823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BA48AB-613B-82C7-F21A-657AE8AB9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5650" y="449654"/>
            <a:ext cx="4314950" cy="610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A5F8FAC-4911-4213-21DD-C71E66094191}"/>
              </a:ext>
            </a:extLst>
          </p:cNvPr>
          <p:cNvSpPr/>
          <p:nvPr/>
        </p:nvSpPr>
        <p:spPr>
          <a:xfrm>
            <a:off x="6782849" y="1099797"/>
            <a:ext cx="26517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 biết có phải do mình ăn xiên thịt mua ở cổng trường không?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6EDE20A-B100-C09A-0014-FC5F3D0547EA}"/>
              </a:ext>
            </a:extLst>
          </p:cNvPr>
          <p:cNvSpPr/>
          <p:nvPr/>
        </p:nvSpPr>
        <p:spPr>
          <a:xfrm>
            <a:off x="9434609" y="3375637"/>
            <a:ext cx="28549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 bị ngộ độc do ăn thức ăn đã bị nhiễm nấm mốc. Rất may là đã qua cơn nguy kịch.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圆角矩形 5">
            <a:extLst>
              <a:ext uri="{FF2B5EF4-FFF2-40B4-BE49-F238E27FC236}">
                <a16:creationId xmlns:a16="http://schemas.microsoft.com/office/drawing/2014/main" id="{B5F80189-C29D-5F8C-1C36-B14D2F69AC1F}"/>
              </a:ext>
            </a:extLst>
          </p:cNvPr>
          <p:cNvSpPr/>
          <p:nvPr/>
        </p:nvSpPr>
        <p:spPr>
          <a:xfrm>
            <a:off x="196088" y="91757"/>
            <a:ext cx="7911592" cy="903923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780E75-6DF2-08D8-F03E-6050F420B6A5}"/>
              </a:ext>
            </a:extLst>
          </p:cNvPr>
          <p:cNvSpPr txBox="1"/>
          <p:nvPr/>
        </p:nvSpPr>
        <p:spPr>
          <a:xfrm>
            <a:off x="196088" y="60344"/>
            <a:ext cx="7982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Chia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tin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tác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hậu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phẩm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toàn.</a:t>
            </a:r>
            <a:endParaRPr kumimoji="0" lang="en-SG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圆角矩形 5">
            <a:extLst>
              <a:ext uri="{FF2B5EF4-FFF2-40B4-BE49-F238E27FC236}">
                <a16:creationId xmlns:a16="http://schemas.microsoft.com/office/drawing/2014/main" id="{4C3F77C5-CA4C-3BAB-C157-7BAB423CC0ED}"/>
              </a:ext>
            </a:extLst>
          </p:cNvPr>
          <p:cNvSpPr/>
          <p:nvPr/>
        </p:nvSpPr>
        <p:spPr>
          <a:xfrm>
            <a:off x="196088" y="2085316"/>
            <a:ext cx="7301676" cy="4578593"/>
          </a:xfrm>
          <a:prstGeom prst="roundRect">
            <a:avLst/>
          </a:prstGeom>
          <a:solidFill>
            <a:srgbClr val="FFFFFF"/>
          </a:solidFill>
          <a:ln w="7620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5083B7-C796-8D71-89E1-EC6655AA6816}"/>
              </a:ext>
            </a:extLst>
          </p:cNvPr>
          <p:cNvSpPr txBox="1"/>
          <p:nvPr/>
        </p:nvSpPr>
        <p:spPr>
          <a:xfrm>
            <a:off x="309578" y="2217509"/>
            <a:ext cx="728607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微软雅黑"/>
                <a:cs typeface="+mn-cs"/>
              </a:rPr>
              <a:t> </a:t>
            </a: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 ngộ độc mãn tính: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thoái hóa gan, thận và hệ thống tiêu hóa.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bệnh liên quan đến hệ thống thần kinh.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các bệnh liên quan đến hệ thống miễn dịch.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ảnh hưởng đến hệ thống nội tiết.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ảnh hưởng đến chức năng sinh sản, giới tính và hệ di truyền.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ung thư và các bệnh nan y khác.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3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800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556CB0-6D3C-909D-CAFE-3820630E0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id="{48491C4F-64D8-3A69-25B6-2CF83A2A8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70827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526D7060-E6C0-B780-EBB9-D7B9901C95E3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5BB9CD-9C66-7CD2-25DA-ADDA609A4F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7550" y="492759"/>
            <a:ext cx="7100051" cy="2517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538D22-4196-C3DE-3E66-082BE2452D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" r="9731"/>
          <a:stretch/>
        </p:blipFill>
        <p:spPr>
          <a:xfrm>
            <a:off x="4389042" y="3007164"/>
            <a:ext cx="6677066" cy="3611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圆角矩形 5">
            <a:extLst>
              <a:ext uri="{FF2B5EF4-FFF2-40B4-BE49-F238E27FC236}">
                <a16:creationId xmlns:a16="http://schemas.microsoft.com/office/drawing/2014/main" id="{C5E0BAC7-078D-B3D3-77BF-FD93AA740B44}"/>
              </a:ext>
            </a:extLst>
          </p:cNvPr>
          <p:cNvSpPr/>
          <p:nvPr/>
        </p:nvSpPr>
        <p:spPr>
          <a:xfrm>
            <a:off x="738015" y="2824601"/>
            <a:ext cx="3972560" cy="1565062"/>
          </a:xfrm>
          <a:prstGeom prst="roundRect">
            <a:avLst/>
          </a:prstGeom>
          <a:solidFill>
            <a:srgbClr val="FFFFFF"/>
          </a:solidFill>
          <a:ln w="7620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3E3236-5825-E075-A163-7136BB4541B9}"/>
              </a:ext>
            </a:extLst>
          </p:cNvPr>
          <p:cNvSpPr txBox="1"/>
          <p:nvPr/>
        </p:nvSpPr>
        <p:spPr>
          <a:xfrm>
            <a:off x="548640" y="2998714"/>
            <a:ext cx="448144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từ hình 5 đến hình 9</a:t>
            </a:r>
            <a:endParaRPr kumimoji="0" lang="en-SG" sz="3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28638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15" name="圆角矩形 5">
            <a:extLst>
              <a:ext uri="{FF2B5EF4-FFF2-40B4-BE49-F238E27FC236}">
                <a16:creationId xmlns:a16="http://schemas.microsoft.com/office/drawing/2014/main" id="{FD78C4E4-4E03-67CC-E362-A5476EE0E90C}"/>
              </a:ext>
            </a:extLst>
          </p:cNvPr>
          <p:cNvSpPr/>
          <p:nvPr/>
        </p:nvSpPr>
        <p:spPr>
          <a:xfrm>
            <a:off x="454660" y="315406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圆角矩形 5">
            <a:extLst>
              <a:ext uri="{FF2B5EF4-FFF2-40B4-BE49-F238E27FC236}">
                <a16:creationId xmlns:a16="http://schemas.microsoft.com/office/drawing/2014/main" id="{CFB922B8-318B-3207-E6CB-7637767EA453}"/>
              </a:ext>
            </a:extLst>
          </p:cNvPr>
          <p:cNvSpPr/>
          <p:nvPr/>
        </p:nvSpPr>
        <p:spPr>
          <a:xfrm>
            <a:off x="1314450" y="194166"/>
            <a:ext cx="9563100" cy="1198433"/>
          </a:xfrm>
          <a:prstGeom prst="roundRect">
            <a:avLst/>
          </a:prstGeom>
          <a:solidFill>
            <a:srgbClr val="FFFFFF"/>
          </a:solidFill>
          <a:ln w="7620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SG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</a:t>
            </a:r>
            <a:endParaRPr kumimoji="0" lang="zh-CN" altLang="en-US" sz="3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微软雅黑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B2F7568-9EA6-6B96-9B24-B63E533D9B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299557"/>
              </p:ext>
            </p:extLst>
          </p:nvPr>
        </p:nvGraphicFramePr>
        <p:xfrm>
          <a:off x="548640" y="1709866"/>
          <a:ext cx="10919460" cy="353060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29865">
                  <a:extLst>
                    <a:ext uri="{9D8B030D-6E8A-4147-A177-3AD203B41FA5}">
                      <a16:colId xmlns:a16="http://schemas.microsoft.com/office/drawing/2014/main" val="3206513689"/>
                    </a:ext>
                  </a:extLst>
                </a:gridCol>
                <a:gridCol w="2729865">
                  <a:extLst>
                    <a:ext uri="{9D8B030D-6E8A-4147-A177-3AD203B41FA5}">
                      <a16:colId xmlns:a16="http://schemas.microsoft.com/office/drawing/2014/main" val="2544025565"/>
                    </a:ext>
                  </a:extLst>
                </a:gridCol>
                <a:gridCol w="2729865">
                  <a:extLst>
                    <a:ext uri="{9D8B030D-6E8A-4147-A177-3AD203B41FA5}">
                      <a16:colId xmlns:a16="http://schemas.microsoft.com/office/drawing/2014/main" val="994652231"/>
                    </a:ext>
                  </a:extLst>
                </a:gridCol>
                <a:gridCol w="2729865">
                  <a:extLst>
                    <a:ext uri="{9D8B030D-6E8A-4147-A177-3AD203B41FA5}">
                      <a16:colId xmlns:a16="http://schemas.microsoft.com/office/drawing/2014/main" val="233788343"/>
                    </a:ext>
                  </a:extLst>
                </a:gridCol>
              </a:tblGrid>
              <a:tr h="1176867">
                <a:tc>
                  <a:txBody>
                    <a:bodyPr/>
                    <a:lstStyle/>
                    <a:p>
                      <a:pPr algn="ctr"/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Tên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sản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phẩm</a:t>
                      </a:r>
                      <a:endParaRPr lang="en-SG" sz="28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Dấu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hiệu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endParaRPr lang="vi-VN" sz="2800" b="1" i="0" kern="12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algn="ctr"/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nhận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biết</a:t>
                      </a:r>
                      <a:endParaRPr lang="en-SG" sz="28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Đánh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giá</a:t>
                      </a:r>
                      <a:endParaRPr lang="en-SG" sz="28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Nguy cơ </a:t>
                      </a:r>
                    </a:p>
                    <a:p>
                      <a:pPr algn="ctr"/>
                      <a:r>
                        <a:rPr lang="vi-VN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nếu sử dụng</a:t>
                      </a:r>
                      <a:endParaRPr lang="en-SG" sz="28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032247"/>
                  </a:ext>
                </a:extLst>
              </a:tr>
              <a:tr h="1176867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</a:t>
                      </a:r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táo</a:t>
                      </a:r>
                      <a:endParaRPr lang="en-SG" sz="3000" b="1" dirty="0">
                        <a:solidFill>
                          <a:srgbClr val="F63C5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thối</a:t>
                      </a:r>
                      <a:endParaRPr lang="en-SG" sz="3000" b="1" dirty="0">
                        <a:solidFill>
                          <a:srgbClr val="F63C5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an </a:t>
                      </a:r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toàn</a:t>
                      </a:r>
                      <a:endParaRPr lang="en-SG" sz="3000" b="1" dirty="0">
                        <a:solidFill>
                          <a:srgbClr val="F63C5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Đau</a:t>
                      </a:r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bụng</a:t>
                      </a:r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,...</a:t>
                      </a: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470085126"/>
                  </a:ext>
                </a:extLst>
              </a:tr>
              <a:tr h="1176867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549940512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193800" y="1637030"/>
            <a:ext cx="9834880" cy="462788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3"/>
          <p:cNvPicPr>
            <a:picLocks noChangeAspect="1"/>
          </p:cNvPicPr>
          <p:nvPr/>
        </p:nvPicPr>
        <p:blipFill>
          <a:blip r:embed="rId4"/>
          <a:srcRect l="9143" t="21875" r="11590" b="24561"/>
          <a:stretch>
            <a:fillRect/>
          </a:stretch>
        </p:blipFill>
        <p:spPr>
          <a:xfrm>
            <a:off x="285115" y="645160"/>
            <a:ext cx="3222625" cy="22733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7F2ECA8-01FB-E3E1-3C7B-69A66FA120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325" y="1637030"/>
            <a:ext cx="7401670" cy="505092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3714" y="-1275720"/>
            <a:ext cx="13059427" cy="10228184"/>
          </a:xfrm>
          <a:custGeom>
            <a:avLst/>
            <a:gdLst/>
            <a:ahLst/>
            <a:cxnLst/>
            <a:rect l="l" t="t" r="r" b="b"/>
            <a:pathLst>
              <a:path w="19589140" h="15342276">
                <a:moveTo>
                  <a:pt x="0" y="0"/>
                </a:moveTo>
                <a:lnTo>
                  <a:pt x="19589140" y="0"/>
                </a:lnTo>
                <a:lnTo>
                  <a:pt x="19589140" y="15342275"/>
                </a:lnTo>
                <a:lnTo>
                  <a:pt x="0" y="15342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DAAAEB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 rot="-316027">
            <a:off x="3104283" y="1302742"/>
            <a:ext cx="6162191" cy="1797529"/>
            <a:chOff x="0" y="0"/>
            <a:chExt cx="6376262" cy="185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76262" cy="1859975"/>
            </a:xfrm>
            <a:custGeom>
              <a:avLst/>
              <a:gdLst/>
              <a:ahLst/>
              <a:cxnLst/>
              <a:rect l="l" t="t" r="r" b="b"/>
              <a:pathLst>
                <a:path w="6376262" h="1859975">
                  <a:moveTo>
                    <a:pt x="22614" y="0"/>
                  </a:moveTo>
                  <a:lnTo>
                    <a:pt x="6353648" y="0"/>
                  </a:lnTo>
                  <a:cubicBezTo>
                    <a:pt x="6366137" y="0"/>
                    <a:pt x="6376262" y="10125"/>
                    <a:pt x="6376262" y="22614"/>
                  </a:cubicBezTo>
                  <a:lnTo>
                    <a:pt x="6376262" y="1837360"/>
                  </a:lnTo>
                  <a:cubicBezTo>
                    <a:pt x="6376262" y="1849850"/>
                    <a:pt x="6366137" y="1859975"/>
                    <a:pt x="6353648" y="1859975"/>
                  </a:cubicBezTo>
                  <a:lnTo>
                    <a:pt x="22614" y="1859975"/>
                  </a:lnTo>
                  <a:cubicBezTo>
                    <a:pt x="16617" y="1859975"/>
                    <a:pt x="10865" y="1857592"/>
                    <a:pt x="6624" y="1853351"/>
                  </a:cubicBezTo>
                  <a:cubicBezTo>
                    <a:pt x="2383" y="1849110"/>
                    <a:pt x="0" y="1843358"/>
                    <a:pt x="0" y="1837360"/>
                  </a:cubicBezTo>
                  <a:lnTo>
                    <a:pt x="0" y="22614"/>
                  </a:lnTo>
                  <a:cubicBezTo>
                    <a:pt x="0" y="10125"/>
                    <a:pt x="10125" y="0"/>
                    <a:pt x="22614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 rot="-316027">
            <a:off x="2989237" y="1187695"/>
            <a:ext cx="6162191" cy="1797529"/>
            <a:chOff x="0" y="0"/>
            <a:chExt cx="6376262" cy="185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76262" cy="1859975"/>
            </a:xfrm>
            <a:custGeom>
              <a:avLst/>
              <a:gdLst/>
              <a:ahLst/>
              <a:cxnLst/>
              <a:rect l="l" t="t" r="r" b="b"/>
              <a:pathLst>
                <a:path w="6376262" h="1859975">
                  <a:moveTo>
                    <a:pt x="22614" y="0"/>
                  </a:moveTo>
                  <a:lnTo>
                    <a:pt x="6353648" y="0"/>
                  </a:lnTo>
                  <a:cubicBezTo>
                    <a:pt x="6366137" y="0"/>
                    <a:pt x="6376262" y="10125"/>
                    <a:pt x="6376262" y="22614"/>
                  </a:cubicBezTo>
                  <a:lnTo>
                    <a:pt x="6376262" y="1837360"/>
                  </a:lnTo>
                  <a:cubicBezTo>
                    <a:pt x="6376262" y="1849850"/>
                    <a:pt x="6366137" y="1859975"/>
                    <a:pt x="6353648" y="1859975"/>
                  </a:cubicBezTo>
                  <a:lnTo>
                    <a:pt x="22614" y="1859975"/>
                  </a:lnTo>
                  <a:cubicBezTo>
                    <a:pt x="16617" y="1859975"/>
                    <a:pt x="10865" y="1857592"/>
                    <a:pt x="6624" y="1853351"/>
                  </a:cubicBezTo>
                  <a:cubicBezTo>
                    <a:pt x="2383" y="1849110"/>
                    <a:pt x="0" y="1843358"/>
                    <a:pt x="0" y="1837360"/>
                  </a:cubicBezTo>
                  <a:lnTo>
                    <a:pt x="0" y="22614"/>
                  </a:lnTo>
                  <a:cubicBezTo>
                    <a:pt x="0" y="10125"/>
                    <a:pt x="10125" y="0"/>
                    <a:pt x="22614" y="0"/>
                  </a:cubicBezTo>
                  <a:close/>
                </a:path>
              </a:pathLst>
            </a:custGeom>
            <a:solidFill>
              <a:srgbClr val="FFC744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936267" y="3020917"/>
            <a:ext cx="6673584" cy="1714954"/>
            <a:chOff x="0" y="0"/>
            <a:chExt cx="6905421" cy="177453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905420" cy="1774530"/>
            </a:xfrm>
            <a:custGeom>
              <a:avLst/>
              <a:gdLst/>
              <a:ahLst/>
              <a:cxnLst/>
              <a:rect l="l" t="t" r="r" b="b"/>
              <a:pathLst>
                <a:path w="6905420" h="1774530">
                  <a:moveTo>
                    <a:pt x="20882" y="0"/>
                  </a:moveTo>
                  <a:lnTo>
                    <a:pt x="6884539" y="0"/>
                  </a:lnTo>
                  <a:cubicBezTo>
                    <a:pt x="6896071" y="0"/>
                    <a:pt x="6905420" y="9349"/>
                    <a:pt x="6905420" y="20882"/>
                  </a:cubicBezTo>
                  <a:lnTo>
                    <a:pt x="6905420" y="1753649"/>
                  </a:lnTo>
                  <a:cubicBezTo>
                    <a:pt x="6905420" y="1765181"/>
                    <a:pt x="6896071" y="1774530"/>
                    <a:pt x="6884539" y="1774530"/>
                  </a:cubicBezTo>
                  <a:lnTo>
                    <a:pt x="20882" y="1774530"/>
                  </a:lnTo>
                  <a:cubicBezTo>
                    <a:pt x="9349" y="1774530"/>
                    <a:pt x="0" y="1765181"/>
                    <a:pt x="0" y="1753649"/>
                  </a:cubicBezTo>
                  <a:lnTo>
                    <a:pt x="0" y="20882"/>
                  </a:lnTo>
                  <a:cubicBezTo>
                    <a:pt x="0" y="9349"/>
                    <a:pt x="9349" y="0"/>
                    <a:pt x="20882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821221" y="2905870"/>
            <a:ext cx="6673584" cy="1714954"/>
            <a:chOff x="0" y="0"/>
            <a:chExt cx="6905421" cy="177453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905420" cy="1774530"/>
            </a:xfrm>
            <a:custGeom>
              <a:avLst/>
              <a:gdLst/>
              <a:ahLst/>
              <a:cxnLst/>
              <a:rect l="l" t="t" r="r" b="b"/>
              <a:pathLst>
                <a:path w="6905420" h="1774530">
                  <a:moveTo>
                    <a:pt x="20882" y="0"/>
                  </a:moveTo>
                  <a:lnTo>
                    <a:pt x="6884539" y="0"/>
                  </a:lnTo>
                  <a:cubicBezTo>
                    <a:pt x="6896071" y="0"/>
                    <a:pt x="6905420" y="9349"/>
                    <a:pt x="6905420" y="20882"/>
                  </a:cubicBezTo>
                  <a:lnTo>
                    <a:pt x="6905420" y="1753649"/>
                  </a:lnTo>
                  <a:cubicBezTo>
                    <a:pt x="6905420" y="1765181"/>
                    <a:pt x="6896071" y="1774530"/>
                    <a:pt x="6884539" y="1774530"/>
                  </a:cubicBezTo>
                  <a:lnTo>
                    <a:pt x="20882" y="1774530"/>
                  </a:lnTo>
                  <a:cubicBezTo>
                    <a:pt x="9349" y="1774530"/>
                    <a:pt x="0" y="1765181"/>
                    <a:pt x="0" y="1753649"/>
                  </a:cubicBezTo>
                  <a:lnTo>
                    <a:pt x="0" y="20882"/>
                  </a:lnTo>
                  <a:cubicBezTo>
                    <a:pt x="0" y="9349"/>
                    <a:pt x="9349" y="0"/>
                    <a:pt x="20882" y="0"/>
                  </a:cubicBezTo>
                  <a:close/>
                </a:path>
              </a:pathLst>
            </a:custGeom>
            <a:solidFill>
              <a:srgbClr val="DAAAEB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8740643" y="3379319"/>
            <a:ext cx="1190654" cy="909227"/>
          </a:xfrm>
          <a:custGeom>
            <a:avLst/>
            <a:gdLst/>
            <a:ahLst/>
            <a:cxnLst/>
            <a:rect l="l" t="t" r="r" b="b"/>
            <a:pathLst>
              <a:path w="1785981" h="1363840">
                <a:moveTo>
                  <a:pt x="0" y="0"/>
                </a:moveTo>
                <a:lnTo>
                  <a:pt x="1785982" y="0"/>
                </a:lnTo>
                <a:lnTo>
                  <a:pt x="1785982" y="1363841"/>
                </a:lnTo>
                <a:lnTo>
                  <a:pt x="0" y="13638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2489752" y="1784028"/>
            <a:ext cx="859976" cy="834958"/>
          </a:xfrm>
          <a:custGeom>
            <a:avLst/>
            <a:gdLst/>
            <a:ahLst/>
            <a:cxnLst/>
            <a:rect l="l" t="t" r="r" b="b"/>
            <a:pathLst>
              <a:path w="1289964" h="1252437">
                <a:moveTo>
                  <a:pt x="0" y="0"/>
                </a:moveTo>
                <a:lnTo>
                  <a:pt x="1289963" y="0"/>
                </a:lnTo>
                <a:lnTo>
                  <a:pt x="1289963" y="1252438"/>
                </a:lnTo>
                <a:lnTo>
                  <a:pt x="0" y="12524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 rot="636221">
            <a:off x="10111144" y="4417653"/>
            <a:ext cx="1800269" cy="2024843"/>
          </a:xfrm>
          <a:custGeom>
            <a:avLst/>
            <a:gdLst/>
            <a:ahLst/>
            <a:cxnLst/>
            <a:rect l="l" t="t" r="r" b="b"/>
            <a:pathLst>
              <a:path w="2700404" h="3037265">
                <a:moveTo>
                  <a:pt x="0" y="0"/>
                </a:moveTo>
                <a:lnTo>
                  <a:pt x="2700404" y="0"/>
                </a:lnTo>
                <a:lnTo>
                  <a:pt x="2700404" y="3037265"/>
                </a:lnTo>
                <a:lnTo>
                  <a:pt x="0" y="30372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rot="609259">
            <a:off x="483298" y="356509"/>
            <a:ext cx="1665358" cy="2558511"/>
          </a:xfrm>
          <a:custGeom>
            <a:avLst/>
            <a:gdLst/>
            <a:ahLst/>
            <a:cxnLst/>
            <a:rect l="l" t="t" r="r" b="b"/>
            <a:pathLst>
              <a:path w="2498037" h="3837766">
                <a:moveTo>
                  <a:pt x="0" y="0"/>
                </a:moveTo>
                <a:lnTo>
                  <a:pt x="2498036" y="0"/>
                </a:lnTo>
                <a:lnTo>
                  <a:pt x="2498036" y="3837767"/>
                </a:lnTo>
                <a:lnTo>
                  <a:pt x="0" y="38377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199358" y="3070680"/>
            <a:ext cx="1783663" cy="1332883"/>
          </a:xfrm>
          <a:custGeom>
            <a:avLst/>
            <a:gdLst/>
            <a:ahLst/>
            <a:cxnLst/>
            <a:rect l="l" t="t" r="r" b="b"/>
            <a:pathLst>
              <a:path w="2675495" h="1999324">
                <a:moveTo>
                  <a:pt x="0" y="0"/>
                </a:moveTo>
                <a:lnTo>
                  <a:pt x="2675495" y="0"/>
                </a:lnTo>
                <a:lnTo>
                  <a:pt x="2675495" y="1999325"/>
                </a:lnTo>
                <a:lnTo>
                  <a:pt x="0" y="19993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0099430" y="2579983"/>
            <a:ext cx="1928223" cy="1598673"/>
          </a:xfrm>
          <a:custGeom>
            <a:avLst/>
            <a:gdLst/>
            <a:ahLst/>
            <a:cxnLst/>
            <a:rect l="l" t="t" r="r" b="b"/>
            <a:pathLst>
              <a:path w="2892335" h="2398009">
                <a:moveTo>
                  <a:pt x="0" y="0"/>
                </a:moveTo>
                <a:lnTo>
                  <a:pt x="2892336" y="0"/>
                </a:lnTo>
                <a:lnTo>
                  <a:pt x="2892336" y="2398009"/>
                </a:lnTo>
                <a:lnTo>
                  <a:pt x="0" y="23980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2489752" y="4653871"/>
            <a:ext cx="6880408" cy="1515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spcBef>
                <a:spcPct val="0"/>
              </a:spcBef>
            </a:pP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Yes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5" name="TextBox 25"/>
          <p:cNvSpPr txBox="1"/>
          <p:nvPr/>
        </p:nvSpPr>
        <p:spPr>
          <a:xfrm rot="-316027">
            <a:off x="3606645" y="2000682"/>
            <a:ext cx="5036269" cy="7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978"/>
              </a:lnSpc>
            </a:pPr>
            <a:r>
              <a:rPr lang="en-US" sz="9957" spc="39" dirty="0">
                <a:solidFill>
                  <a:srgbClr val="37319D"/>
                </a:solidFill>
                <a:latin typeface="Gulfs Display"/>
              </a:rPr>
              <a:t>YES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432691" y="3644657"/>
            <a:ext cx="5440656" cy="725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82"/>
              </a:lnSpc>
            </a:pPr>
            <a:r>
              <a:rPr lang="en-US" sz="9364" spc="37" dirty="0">
                <a:solidFill>
                  <a:srgbClr val="37319D"/>
                </a:solidFill>
                <a:latin typeface="Gulfs Display"/>
              </a:rPr>
              <a:t>OR NO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202CD8-ACB4-151F-ED0A-37222FEB7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id="{7C0E68EB-21D0-BB2A-4FFF-566EB0FC0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15" name="圆角矩形 5">
            <a:extLst>
              <a:ext uri="{FF2B5EF4-FFF2-40B4-BE49-F238E27FC236}">
                <a16:creationId xmlns:a16="http://schemas.microsoft.com/office/drawing/2014/main" id="{D01544ED-78BF-6C2F-6DE5-1180DD946F68}"/>
              </a:ext>
            </a:extLst>
          </p:cNvPr>
          <p:cNvSpPr/>
          <p:nvPr/>
        </p:nvSpPr>
        <p:spPr>
          <a:xfrm>
            <a:off x="454660" y="315406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81A8EA5-0275-6130-43B7-EC39CC0855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714014"/>
              </p:ext>
            </p:extLst>
          </p:nvPr>
        </p:nvGraphicFramePr>
        <p:xfrm>
          <a:off x="241300" y="182880"/>
          <a:ext cx="11620500" cy="670136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905125">
                  <a:extLst>
                    <a:ext uri="{9D8B030D-6E8A-4147-A177-3AD203B41FA5}">
                      <a16:colId xmlns:a16="http://schemas.microsoft.com/office/drawing/2014/main" val="3206513689"/>
                    </a:ext>
                  </a:extLst>
                </a:gridCol>
                <a:gridCol w="2905125">
                  <a:extLst>
                    <a:ext uri="{9D8B030D-6E8A-4147-A177-3AD203B41FA5}">
                      <a16:colId xmlns:a16="http://schemas.microsoft.com/office/drawing/2014/main" val="2544025565"/>
                    </a:ext>
                  </a:extLst>
                </a:gridCol>
                <a:gridCol w="2905125">
                  <a:extLst>
                    <a:ext uri="{9D8B030D-6E8A-4147-A177-3AD203B41FA5}">
                      <a16:colId xmlns:a16="http://schemas.microsoft.com/office/drawing/2014/main" val="994652231"/>
                    </a:ext>
                  </a:extLst>
                </a:gridCol>
                <a:gridCol w="2905125">
                  <a:extLst>
                    <a:ext uri="{9D8B030D-6E8A-4147-A177-3AD203B41FA5}">
                      <a16:colId xmlns:a16="http://schemas.microsoft.com/office/drawing/2014/main" val="233788343"/>
                    </a:ext>
                  </a:extLst>
                </a:gridCol>
              </a:tblGrid>
              <a:tr h="1053253">
                <a:tc>
                  <a:txBody>
                    <a:bodyPr/>
                    <a:lstStyle/>
                    <a:p>
                      <a:pPr algn="ctr"/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Tên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sản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phẩm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Dấu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hiệu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endParaRPr lang="vi-VN" sz="3000" b="1" i="0" kern="1200" dirty="0">
                        <a:solidFill>
                          <a:schemeClr val="lt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algn="ctr"/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nhận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biết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Đánh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giá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Nguy cơ </a:t>
                      </a:r>
                    </a:p>
                    <a:p>
                      <a:pPr algn="ctr"/>
                      <a:r>
                        <a:rPr lang="vi-VN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nếu sử dụng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032247"/>
                  </a:ext>
                </a:extLst>
              </a:tr>
              <a:tr h="1053253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táo</a:t>
                      </a:r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thối</a:t>
                      </a:r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an toàn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Đau bụng,...</a:t>
                      </a: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470085126"/>
                  </a:ext>
                </a:extLst>
              </a:tr>
              <a:tr h="1053253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Bánh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mì</a:t>
                      </a:r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NSX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HSD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754604160"/>
                  </a:ext>
                </a:extLst>
              </a:tr>
              <a:tr h="1053253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Sữa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NSX và HSD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49495544"/>
                  </a:ext>
                </a:extLst>
              </a:tr>
              <a:tr h="1053253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Hamburger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ruồi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muỗi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bám</a:t>
                      </a:r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an toàn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Đau bụng,...</a:t>
                      </a: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228309909"/>
                  </a:ext>
                </a:extLst>
              </a:tr>
              <a:tr h="10532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 ép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rõ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nguồn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gốc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hạn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sử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an toàn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Đau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bụng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,...</a:t>
                      </a: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60736592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651220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193800" y="431800"/>
            <a:ext cx="10629900" cy="583311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包图网_17998003爱心棒棒糖AI矢量元素"/>
          <p:cNvPicPr>
            <a:picLocks noChangeAspect="1"/>
          </p:cNvPicPr>
          <p:nvPr/>
        </p:nvPicPr>
        <p:blipFill>
          <a:blip r:embed="rId4"/>
          <a:srcRect l="35432" t="64306" r="37843" b="5685"/>
          <a:stretch>
            <a:fillRect/>
          </a:stretch>
        </p:blipFill>
        <p:spPr>
          <a:xfrm>
            <a:off x="-28955" y="5061179"/>
            <a:ext cx="2163445" cy="1714041"/>
          </a:xfrm>
          <a:prstGeom prst="rect">
            <a:avLst/>
          </a:prstGeom>
        </p:spPr>
      </p:pic>
      <p:pic>
        <p:nvPicPr>
          <p:cNvPr id="7" name="图片 6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5868" y="2771275"/>
            <a:ext cx="2799335" cy="2923133"/>
          </a:xfrm>
          <a:prstGeom prst="rect">
            <a:avLst/>
          </a:prstGeom>
        </p:spPr>
      </p:pic>
      <p:pic>
        <p:nvPicPr>
          <p:cNvPr id="10" name="图片 9" descr="包图网_17998003爱心棒棒糖AI矢量元素"/>
          <p:cNvPicPr>
            <a:picLocks noChangeAspect="1"/>
          </p:cNvPicPr>
          <p:nvPr/>
        </p:nvPicPr>
        <p:blipFill>
          <a:blip r:embed="rId4"/>
          <a:srcRect l="4597" t="60579" r="68683" b="5685"/>
          <a:stretch>
            <a:fillRect/>
          </a:stretch>
        </p:blipFill>
        <p:spPr>
          <a:xfrm>
            <a:off x="10842439" y="124460"/>
            <a:ext cx="1252944" cy="11163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0AEC35-3F2E-907B-C5F2-356B0BF28FCB}"/>
              </a:ext>
            </a:extLst>
          </p:cNvPr>
          <p:cNvSpPr txBox="1"/>
          <p:nvPr/>
        </p:nvSpPr>
        <p:spPr>
          <a:xfrm>
            <a:off x="2340675" y="878448"/>
            <a:ext cx="8962839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5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 phẩm an toàn có một số dấu hiệu như màu sắc tươi; nguồn gốc, xuất xứ sản phẩm rõ ràng; còn trong thời hạn sử dụng; chế biến, bảo quản hợp vệ sinh. Cần sử dụng thực phẩm an toàn để đảm bảo sức khỏe.</a:t>
            </a:r>
            <a:endParaRPr lang="en-SG" sz="45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1CE5F5-D587-27C6-86B8-333936B95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id="{DAA16D62-AB2D-DAE3-EBC0-46067DFCA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70827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3E82BBC8-7AE9-9207-E473-FE4FE0A624EC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0A1135-7139-6142-3ADE-B42DE337B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8161" y="436977"/>
            <a:ext cx="4314950" cy="610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014EFD9-FABF-6E5E-21D6-F1F327FDDE54}"/>
              </a:ext>
            </a:extLst>
          </p:cNvPr>
          <p:cNvSpPr/>
          <p:nvPr/>
        </p:nvSpPr>
        <p:spPr>
          <a:xfrm>
            <a:off x="6055360" y="1087120"/>
            <a:ext cx="26517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 biết có phải do mình ăn xiên thịt mua ở cổng trường không?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D5EFAA7-B33C-47C9-440B-861043750C71}"/>
              </a:ext>
            </a:extLst>
          </p:cNvPr>
          <p:cNvSpPr/>
          <p:nvPr/>
        </p:nvSpPr>
        <p:spPr>
          <a:xfrm>
            <a:off x="8707120" y="3362960"/>
            <a:ext cx="28549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 bị ngộ độc do ăn thức ăn đã bị nhiễm nấm mốc. Rất may là đã qua cơn nguy kịch.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圆角矩形 5">
            <a:extLst>
              <a:ext uri="{FF2B5EF4-FFF2-40B4-BE49-F238E27FC236}">
                <a16:creationId xmlns:a16="http://schemas.microsoft.com/office/drawing/2014/main" id="{C659C153-2ABC-758E-D96A-5100FA7A4165}"/>
              </a:ext>
            </a:extLst>
          </p:cNvPr>
          <p:cNvSpPr/>
          <p:nvPr/>
        </p:nvSpPr>
        <p:spPr>
          <a:xfrm>
            <a:off x="196088" y="91757"/>
            <a:ext cx="7911592" cy="903923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11B382-D94C-3410-B6C0-0C46405CBADE}"/>
              </a:ext>
            </a:extLst>
          </p:cNvPr>
          <p:cNvSpPr txBox="1"/>
          <p:nvPr/>
        </p:nvSpPr>
        <p:spPr>
          <a:xfrm>
            <a:off x="196088" y="60344"/>
            <a:ext cx="7982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SG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圆角矩形 5">
            <a:extLst>
              <a:ext uri="{FF2B5EF4-FFF2-40B4-BE49-F238E27FC236}">
                <a16:creationId xmlns:a16="http://schemas.microsoft.com/office/drawing/2014/main" id="{B5656647-F241-6808-F961-8F978BC7F296}"/>
              </a:ext>
            </a:extLst>
          </p:cNvPr>
          <p:cNvSpPr/>
          <p:nvPr/>
        </p:nvSpPr>
        <p:spPr>
          <a:xfrm>
            <a:off x="548640" y="2062341"/>
            <a:ext cx="6319521" cy="458243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C0C9B-1111-AC0E-0A39-C7C645003C0D}"/>
              </a:ext>
            </a:extLst>
          </p:cNvPr>
          <p:cNvSpPr txBox="1"/>
          <p:nvPr/>
        </p:nvSpPr>
        <p:spPr>
          <a:xfrm>
            <a:off x="841600" y="2460734"/>
            <a:ext cx="57922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khoẻ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tật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ngăn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ngừa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4572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584200" y="1130935"/>
            <a:ext cx="10312400" cy="5536565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3"/>
          <p:cNvPicPr>
            <a:picLocks noChangeAspect="1"/>
          </p:cNvPicPr>
          <p:nvPr/>
        </p:nvPicPr>
        <p:blipFill>
          <a:blip r:embed="rId4"/>
          <a:srcRect l="9143" t="21875" r="11590" b="24561"/>
          <a:stretch>
            <a:fillRect/>
          </a:stretch>
        </p:blipFill>
        <p:spPr>
          <a:xfrm>
            <a:off x="-115253" y="0"/>
            <a:ext cx="3222625" cy="2273300"/>
          </a:xfrm>
          <a:prstGeom prst="rect">
            <a:avLst/>
          </a:prstGeom>
        </p:spPr>
      </p:pic>
      <p:pic>
        <p:nvPicPr>
          <p:cNvPr id="3" name="图片 2" descr="包图网_17998003爱心棒棒糖AI矢量元素"/>
          <p:cNvPicPr>
            <a:picLocks noChangeAspect="1"/>
          </p:cNvPicPr>
          <p:nvPr/>
        </p:nvPicPr>
        <p:blipFill>
          <a:blip r:embed="rId5"/>
          <a:srcRect l="65900" t="5222" r="7055" b="59315"/>
          <a:stretch>
            <a:fillRect/>
          </a:stretch>
        </p:blipFill>
        <p:spPr>
          <a:xfrm>
            <a:off x="9188927" y="548171"/>
            <a:ext cx="1570355" cy="1452245"/>
          </a:xfrm>
          <a:prstGeom prst="rect">
            <a:avLst/>
          </a:prstGeom>
        </p:spPr>
      </p:pic>
      <p:pic>
        <p:nvPicPr>
          <p:cNvPr id="10" name="图片 9" descr="包图网_17998003爱心棒棒糖AI矢量元素"/>
          <p:cNvPicPr>
            <a:picLocks noChangeAspect="1"/>
          </p:cNvPicPr>
          <p:nvPr/>
        </p:nvPicPr>
        <p:blipFill>
          <a:blip r:embed="rId5"/>
          <a:srcRect l="66173" t="57354" r="4912" b="6423"/>
          <a:stretch>
            <a:fillRect/>
          </a:stretch>
        </p:blipFill>
        <p:spPr>
          <a:xfrm>
            <a:off x="10551204" y="260917"/>
            <a:ext cx="1228090" cy="10852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473EF26-3424-155C-BD1A-979A18E737DC}"/>
              </a:ext>
            </a:extLst>
          </p:cNvPr>
          <p:cNvSpPr txBox="1"/>
          <p:nvPr/>
        </p:nvSpPr>
        <p:spPr>
          <a:xfrm>
            <a:off x="1167809" y="1901940"/>
            <a:ext cx="938339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gốc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xứ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khoẻ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tật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6002" y="469551"/>
            <a:ext cx="4962574" cy="16094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69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 rot="5400000">
            <a:off x="2674620" y="-2674620"/>
            <a:ext cx="6858000" cy="12207875"/>
          </a:xfrm>
          <a:prstGeom prst="rect">
            <a:avLst/>
          </a:prstGeom>
        </p:spPr>
      </p:pic>
      <p:pic>
        <p:nvPicPr>
          <p:cNvPr id="6" name="图片 5" descr="1"/>
          <p:cNvPicPr>
            <a:picLocks noChangeAspect="1"/>
          </p:cNvPicPr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flipH="1">
            <a:off x="4089400" y="2572385"/>
            <a:ext cx="8118475" cy="4286250"/>
          </a:xfrm>
          <a:prstGeom prst="rect">
            <a:avLst/>
          </a:prstGeom>
        </p:spPr>
      </p:pic>
      <p:pic>
        <p:nvPicPr>
          <p:cNvPr id="5" name="图片 4" descr="C:/Users/Administrator/AppData/Local/Temp/picturecompress_20220509164717/output_1.pngoutput_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0205" y="714375"/>
            <a:ext cx="5215890" cy="6144260"/>
          </a:xfrm>
          <a:prstGeom prst="rect">
            <a:avLst/>
          </a:prstGeom>
        </p:spPr>
      </p:pic>
      <p:pic>
        <p:nvPicPr>
          <p:cNvPr id="8" name="图片 7" descr="包图网_732122彩色棒棒糖促销设计元素"/>
          <p:cNvPicPr>
            <a:picLocks noChangeAspect="1"/>
          </p:cNvPicPr>
          <p:nvPr/>
        </p:nvPicPr>
        <p:blipFill>
          <a:blip r:embed="rId7"/>
          <a:srcRect l="54567" t="25444"/>
          <a:stretch>
            <a:fillRect/>
          </a:stretch>
        </p:blipFill>
        <p:spPr>
          <a:xfrm flipH="1">
            <a:off x="-5715" y="3591560"/>
            <a:ext cx="2817495" cy="3267075"/>
          </a:xfrm>
          <a:prstGeom prst="rect">
            <a:avLst/>
          </a:prstGeom>
        </p:spPr>
      </p:pic>
      <p:sp>
        <p:nvSpPr>
          <p:cNvPr id="9" name="任意多边形 8"/>
          <p:cNvSpPr/>
          <p:nvPr/>
        </p:nvSpPr>
        <p:spPr>
          <a:xfrm rot="1800000">
            <a:off x="853061" y="656253"/>
            <a:ext cx="2869892" cy="2354926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cd4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4523" h="3716">
                <a:moveTo>
                  <a:pt x="3631" y="2385"/>
                </a:moveTo>
                <a:lnTo>
                  <a:pt x="4520" y="2814"/>
                </a:lnTo>
                <a:lnTo>
                  <a:pt x="3441" y="2814"/>
                </a:lnTo>
                <a:cubicBezTo>
                  <a:pt x="3160" y="3363"/>
                  <a:pt x="2368" y="3745"/>
                  <a:pt x="1844" y="3709"/>
                </a:cubicBezTo>
                <a:cubicBezTo>
                  <a:pt x="876" y="3782"/>
                  <a:pt x="-62" y="2748"/>
                  <a:pt x="0" y="1844"/>
                </a:cubicBezTo>
                <a:cubicBezTo>
                  <a:pt x="-74" y="876"/>
                  <a:pt x="960" y="-62"/>
                  <a:pt x="1864" y="0"/>
                </a:cubicBezTo>
                <a:cubicBezTo>
                  <a:pt x="2833" y="-74"/>
                  <a:pt x="3770" y="960"/>
                  <a:pt x="3709" y="1864"/>
                </a:cubicBezTo>
                <a:cubicBezTo>
                  <a:pt x="3716" y="2034"/>
                  <a:pt x="3655" y="2318"/>
                  <a:pt x="3631" y="2385"/>
                </a:cubicBezTo>
                <a:close/>
              </a:path>
            </a:pathLst>
          </a:custGeom>
          <a:solidFill>
            <a:srgbClr val="FFEB3C"/>
          </a:solidFill>
          <a:ln w="7620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207135" y="634365"/>
            <a:ext cx="13716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12000" b="1" i="1" dirty="0">
                <a:solidFill>
                  <a:srgbClr val="FF0000"/>
                </a:solidFill>
                <a:latin typeface="字魂27号-布丁体" panose="00000500000000000000" charset="-122"/>
                <a:ea typeface="字魂27号-布丁体" panose="00000500000000000000" charset="-122"/>
              </a:rPr>
              <a:t>3</a:t>
            </a:r>
            <a:endParaRPr lang="en-US" altLang="zh-CN" sz="12000" b="1" i="1" dirty="0">
              <a:solidFill>
                <a:srgbClr val="FF0000"/>
              </a:solidFill>
              <a:latin typeface="字魂27号-布丁体" panose="00000500000000000000" charset="-122"/>
              <a:ea typeface="字魂27号-布丁体" panose="00000500000000000000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99B511-63F4-18AB-0FFC-194D8C8E71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6939" y="347385"/>
            <a:ext cx="5047926" cy="434072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3263900" y="757914"/>
            <a:ext cx="8534400" cy="1535338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441859" y="897846"/>
            <a:ext cx="81784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Xác định được một số thực phẩm an toàn và không an toàn qua quan sát.</a:t>
            </a:r>
            <a:endParaRPr lang="zh-CN" altLang="en-US" sz="3500" b="1" dirty="0">
              <a:latin typeface="Cambria" panose="02040503050406030204" pitchFamily="18" charset="0"/>
              <a:ea typeface="字魂175号-创中圆" panose="00000500000000000000" charset="-122"/>
            </a:endParaRPr>
          </a:p>
        </p:txBody>
      </p:sp>
      <p:sp>
        <p:nvSpPr>
          <p:cNvPr id="2" name="圆角矩形 5">
            <a:extLst>
              <a:ext uri="{FF2B5EF4-FFF2-40B4-BE49-F238E27FC236}">
                <a16:creationId xmlns:a16="http://schemas.microsoft.com/office/drawing/2014/main" id="{8D89BA96-5728-D4B7-D8F5-136D96079038}"/>
              </a:ext>
            </a:extLst>
          </p:cNvPr>
          <p:cNvSpPr/>
          <p:nvPr/>
        </p:nvSpPr>
        <p:spPr>
          <a:xfrm>
            <a:off x="6221436" y="3070067"/>
            <a:ext cx="5646708" cy="1573649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8">
            <a:extLst>
              <a:ext uri="{FF2B5EF4-FFF2-40B4-BE49-F238E27FC236}">
                <a16:creationId xmlns:a16="http://schemas.microsoft.com/office/drawing/2014/main" id="{E9D42A51-BE54-1794-760E-A45AE34416A3}"/>
              </a:ext>
            </a:extLst>
          </p:cNvPr>
          <p:cNvSpPr txBox="1"/>
          <p:nvPr/>
        </p:nvSpPr>
        <p:spPr>
          <a:xfrm>
            <a:off x="6096317" y="3195171"/>
            <a:ext cx="5905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sz="4000" b="1" dirty="0">
              <a:latin typeface="Cambria" panose="02040503050406030204" pitchFamily="18" charset="0"/>
              <a:ea typeface="字魂175号-创中圆" panose="00000500000000000000" charset="-122"/>
            </a:endParaRPr>
          </a:p>
        </p:txBody>
      </p:sp>
      <p:pic>
        <p:nvPicPr>
          <p:cNvPr id="10" name="图片 4" descr="C:/Users/Administrator/AppData/Local/Temp/picturecompress_20220509164717/output_1.pngoutput_1">
            <a:extLst>
              <a:ext uri="{FF2B5EF4-FFF2-40B4-BE49-F238E27FC236}">
                <a16:creationId xmlns:a16="http://schemas.microsoft.com/office/drawing/2014/main" id="{3A11C26E-95D5-46E7-8262-C74616FA3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833" y="3297358"/>
            <a:ext cx="3046407" cy="3588633"/>
          </a:xfrm>
          <a:prstGeom prst="rect">
            <a:avLst/>
          </a:prstGeom>
        </p:spPr>
      </p:pic>
      <p:sp>
        <p:nvSpPr>
          <p:cNvPr id="11" name="任意多边形 8">
            <a:extLst>
              <a:ext uri="{FF2B5EF4-FFF2-40B4-BE49-F238E27FC236}">
                <a16:creationId xmlns:a16="http://schemas.microsoft.com/office/drawing/2014/main" id="{A42A61E9-A719-144C-96F5-09DA9C2ACA83}"/>
              </a:ext>
            </a:extLst>
          </p:cNvPr>
          <p:cNvSpPr/>
          <p:nvPr/>
        </p:nvSpPr>
        <p:spPr>
          <a:xfrm rot="1800000">
            <a:off x="196020" y="382709"/>
            <a:ext cx="2869892" cy="2354926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cd4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4523" h="3716">
                <a:moveTo>
                  <a:pt x="3631" y="2385"/>
                </a:moveTo>
                <a:lnTo>
                  <a:pt x="4520" y="2814"/>
                </a:lnTo>
                <a:lnTo>
                  <a:pt x="3441" y="2814"/>
                </a:lnTo>
                <a:cubicBezTo>
                  <a:pt x="3160" y="3363"/>
                  <a:pt x="2368" y="3745"/>
                  <a:pt x="1844" y="3709"/>
                </a:cubicBezTo>
                <a:cubicBezTo>
                  <a:pt x="876" y="3782"/>
                  <a:pt x="-62" y="2748"/>
                  <a:pt x="0" y="1844"/>
                </a:cubicBezTo>
                <a:cubicBezTo>
                  <a:pt x="-74" y="876"/>
                  <a:pt x="960" y="-62"/>
                  <a:pt x="1864" y="0"/>
                </a:cubicBezTo>
                <a:cubicBezTo>
                  <a:pt x="2833" y="-74"/>
                  <a:pt x="3770" y="960"/>
                  <a:pt x="3709" y="1864"/>
                </a:cubicBezTo>
                <a:cubicBezTo>
                  <a:pt x="3716" y="2034"/>
                  <a:pt x="3655" y="2318"/>
                  <a:pt x="3631" y="2385"/>
                </a:cubicBezTo>
                <a:close/>
              </a:path>
            </a:pathLst>
          </a:custGeom>
          <a:solidFill>
            <a:srgbClr val="FFEB3C"/>
          </a:solidFill>
          <a:ln w="7620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id="{D62CF3E6-2EFA-A4AC-2FC0-531649AA3645}"/>
              </a:ext>
            </a:extLst>
          </p:cNvPr>
          <p:cNvSpPr txBox="1"/>
          <p:nvPr/>
        </p:nvSpPr>
        <p:spPr>
          <a:xfrm>
            <a:off x="495520" y="592429"/>
            <a:ext cx="13716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12000" b="1" i="1" dirty="0">
                <a:solidFill>
                  <a:srgbClr val="FF0000"/>
                </a:solidFill>
                <a:latin typeface="字魂27号-布丁体" panose="00000500000000000000" charset="-122"/>
                <a:ea typeface="字魂27号-布丁体" panose="00000500000000000000" charset="-122"/>
              </a:rPr>
              <a:t>3</a:t>
            </a:r>
            <a:endParaRPr lang="en-US" altLang="zh-CN" sz="12000" b="1" i="1" dirty="0">
              <a:solidFill>
                <a:srgbClr val="FF0000"/>
              </a:solidFill>
              <a:latin typeface="字魂27号-布丁体" panose="00000500000000000000" charset="-122"/>
              <a:ea typeface="字魂27号-布丁体" panose="00000500000000000000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2D5387-3B32-C69C-6D9F-A6F83A57B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5" y="2405738"/>
            <a:ext cx="5047926" cy="434072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2" grpId="0" animBg="1"/>
      <p:bldP spid="3" grpId="0"/>
      <p:bldP spid="11" grpId="0" bldLvl="0" animBg="1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381" y="1483349"/>
            <a:ext cx="3792041" cy="4340728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16" y="2860666"/>
            <a:ext cx="3721265" cy="3721265"/>
          </a:xfrm>
          <a:prstGeom prst="rect">
            <a:avLst/>
          </a:prstGeom>
        </p:spPr>
      </p:pic>
      <p:pic>
        <p:nvPicPr>
          <p:cNvPr id="4" name="图片 31">
            <a:extLst>
              <a:ext uri="{FF2B5EF4-FFF2-40B4-BE49-F238E27FC236}">
                <a16:creationId xmlns:a16="http://schemas.microsoft.com/office/drawing/2014/main" id="{0ED8727F-8947-0D3F-77D6-89827297F3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46" y="2981545"/>
            <a:ext cx="3221459" cy="322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8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5729" y="-1624111"/>
            <a:ext cx="13523457" cy="10142593"/>
          </a:xfrm>
          <a:custGeom>
            <a:avLst/>
            <a:gdLst/>
            <a:ahLst/>
            <a:cxnLst/>
            <a:rect l="l" t="t" r="r" b="b"/>
            <a:pathLst>
              <a:path w="20285186" h="15213890">
                <a:moveTo>
                  <a:pt x="0" y="0"/>
                </a:moveTo>
                <a:lnTo>
                  <a:pt x="20285186" y="0"/>
                </a:lnTo>
                <a:lnTo>
                  <a:pt x="20285186" y="15213890"/>
                </a:lnTo>
                <a:lnTo>
                  <a:pt x="0" y="15213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DAAAEB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760193" y="3825130"/>
            <a:ext cx="1604428" cy="1604428"/>
          </a:xfrm>
          <a:custGeom>
            <a:avLst/>
            <a:gdLst/>
            <a:ahLst/>
            <a:cxnLst/>
            <a:rect l="l" t="t" r="r" b="b"/>
            <a:pathLst>
              <a:path w="2406642" h="2406642">
                <a:moveTo>
                  <a:pt x="0" y="0"/>
                </a:moveTo>
                <a:lnTo>
                  <a:pt x="2406642" y="0"/>
                </a:lnTo>
                <a:lnTo>
                  <a:pt x="2406642" y="2406642"/>
                </a:lnTo>
                <a:lnTo>
                  <a:pt x="0" y="2406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7"/>
          <p:cNvGrpSpPr/>
          <p:nvPr/>
        </p:nvGrpSpPr>
        <p:grpSpPr>
          <a:xfrm rot="-316027">
            <a:off x="2969638" y="2022336"/>
            <a:ext cx="6338951" cy="1512313"/>
            <a:chOff x="0" y="0"/>
            <a:chExt cx="7796199" cy="185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796199" cy="1859975"/>
            </a:xfrm>
            <a:custGeom>
              <a:avLst/>
              <a:gdLst/>
              <a:ahLst/>
              <a:cxnLst/>
              <a:rect l="l" t="t" r="r" b="b"/>
              <a:pathLst>
                <a:path w="7796199" h="1859975">
                  <a:moveTo>
                    <a:pt x="21984" y="0"/>
                  </a:moveTo>
                  <a:lnTo>
                    <a:pt x="7774215" y="0"/>
                  </a:lnTo>
                  <a:cubicBezTo>
                    <a:pt x="7786357" y="0"/>
                    <a:pt x="7796199" y="9843"/>
                    <a:pt x="7796199" y="21984"/>
                  </a:cubicBezTo>
                  <a:lnTo>
                    <a:pt x="7796199" y="1837991"/>
                  </a:lnTo>
                  <a:cubicBezTo>
                    <a:pt x="7796199" y="1850132"/>
                    <a:pt x="7786357" y="1859975"/>
                    <a:pt x="7774215" y="1859975"/>
                  </a:cubicBezTo>
                  <a:lnTo>
                    <a:pt x="21984" y="1859975"/>
                  </a:lnTo>
                  <a:cubicBezTo>
                    <a:pt x="9843" y="1859975"/>
                    <a:pt x="0" y="1850132"/>
                    <a:pt x="0" y="1837991"/>
                  </a:cubicBezTo>
                  <a:lnTo>
                    <a:pt x="0" y="21984"/>
                  </a:lnTo>
                  <a:cubicBezTo>
                    <a:pt x="0" y="9843"/>
                    <a:pt x="9843" y="0"/>
                    <a:pt x="21984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541262" y="3447186"/>
            <a:ext cx="5184425" cy="1512313"/>
            <a:chOff x="0" y="0"/>
            <a:chExt cx="6376262" cy="185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76262" cy="1859975"/>
            </a:xfrm>
            <a:custGeom>
              <a:avLst/>
              <a:gdLst/>
              <a:ahLst/>
              <a:cxnLst/>
              <a:rect l="l" t="t" r="r" b="b"/>
              <a:pathLst>
                <a:path w="6376262" h="1859975">
                  <a:moveTo>
                    <a:pt x="26879" y="0"/>
                  </a:moveTo>
                  <a:lnTo>
                    <a:pt x="6349383" y="0"/>
                  </a:lnTo>
                  <a:cubicBezTo>
                    <a:pt x="6364228" y="0"/>
                    <a:pt x="6376262" y="12034"/>
                    <a:pt x="6376262" y="26879"/>
                  </a:cubicBezTo>
                  <a:lnTo>
                    <a:pt x="6376262" y="1833095"/>
                  </a:lnTo>
                  <a:cubicBezTo>
                    <a:pt x="6376262" y="1847940"/>
                    <a:pt x="6364228" y="1859975"/>
                    <a:pt x="6349383" y="1859975"/>
                  </a:cubicBezTo>
                  <a:lnTo>
                    <a:pt x="26879" y="1859975"/>
                  </a:lnTo>
                  <a:cubicBezTo>
                    <a:pt x="19751" y="1859975"/>
                    <a:pt x="12914" y="1857143"/>
                    <a:pt x="7873" y="1852102"/>
                  </a:cubicBezTo>
                  <a:cubicBezTo>
                    <a:pt x="2832" y="1847061"/>
                    <a:pt x="0" y="1840224"/>
                    <a:pt x="0" y="1833095"/>
                  </a:cubicBezTo>
                  <a:lnTo>
                    <a:pt x="0" y="26879"/>
                  </a:lnTo>
                  <a:cubicBezTo>
                    <a:pt x="0" y="12034"/>
                    <a:pt x="12034" y="0"/>
                    <a:pt x="26879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 rot="-316027">
            <a:off x="2969509" y="2030589"/>
            <a:ext cx="6188763" cy="1512313"/>
            <a:chOff x="0" y="0"/>
            <a:chExt cx="7611485" cy="185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611485" cy="1859975"/>
            </a:xfrm>
            <a:custGeom>
              <a:avLst/>
              <a:gdLst/>
              <a:ahLst/>
              <a:cxnLst/>
              <a:rect l="l" t="t" r="r" b="b"/>
              <a:pathLst>
                <a:path w="7611485" h="1859975">
                  <a:moveTo>
                    <a:pt x="22517" y="0"/>
                  </a:moveTo>
                  <a:lnTo>
                    <a:pt x="7588968" y="0"/>
                  </a:lnTo>
                  <a:cubicBezTo>
                    <a:pt x="7594940" y="0"/>
                    <a:pt x="7600667" y="2372"/>
                    <a:pt x="7604890" y="6595"/>
                  </a:cubicBezTo>
                  <a:cubicBezTo>
                    <a:pt x="7609112" y="10818"/>
                    <a:pt x="7611485" y="16545"/>
                    <a:pt x="7611485" y="22517"/>
                  </a:cubicBezTo>
                  <a:lnTo>
                    <a:pt x="7611485" y="1837457"/>
                  </a:lnTo>
                  <a:cubicBezTo>
                    <a:pt x="7611485" y="1849893"/>
                    <a:pt x="7601403" y="1859975"/>
                    <a:pt x="7588968" y="1859975"/>
                  </a:cubicBezTo>
                  <a:lnTo>
                    <a:pt x="22517" y="1859975"/>
                  </a:lnTo>
                  <a:cubicBezTo>
                    <a:pt x="16545" y="1859975"/>
                    <a:pt x="10818" y="1857603"/>
                    <a:pt x="6595" y="1853380"/>
                  </a:cubicBezTo>
                  <a:cubicBezTo>
                    <a:pt x="2372" y="1849157"/>
                    <a:pt x="0" y="1843430"/>
                    <a:pt x="0" y="1837457"/>
                  </a:cubicBezTo>
                  <a:lnTo>
                    <a:pt x="0" y="22517"/>
                  </a:lnTo>
                  <a:cubicBezTo>
                    <a:pt x="0" y="16545"/>
                    <a:pt x="2372" y="10818"/>
                    <a:pt x="6595" y="6595"/>
                  </a:cubicBezTo>
                  <a:cubicBezTo>
                    <a:pt x="10818" y="2372"/>
                    <a:pt x="16545" y="0"/>
                    <a:pt x="22517" y="0"/>
                  </a:cubicBezTo>
                  <a:close/>
                </a:path>
              </a:pathLst>
            </a:custGeom>
            <a:solidFill>
              <a:srgbClr val="6BC65C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455748" y="3340299"/>
            <a:ext cx="5184425" cy="1512313"/>
            <a:chOff x="0" y="0"/>
            <a:chExt cx="6376262" cy="185997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76262" cy="1859975"/>
            </a:xfrm>
            <a:custGeom>
              <a:avLst/>
              <a:gdLst/>
              <a:ahLst/>
              <a:cxnLst/>
              <a:rect l="l" t="t" r="r" b="b"/>
              <a:pathLst>
                <a:path w="6376262" h="1859975">
                  <a:moveTo>
                    <a:pt x="26879" y="0"/>
                  </a:moveTo>
                  <a:lnTo>
                    <a:pt x="6349383" y="0"/>
                  </a:lnTo>
                  <a:cubicBezTo>
                    <a:pt x="6364228" y="0"/>
                    <a:pt x="6376262" y="12034"/>
                    <a:pt x="6376262" y="26879"/>
                  </a:cubicBezTo>
                  <a:lnTo>
                    <a:pt x="6376262" y="1833095"/>
                  </a:lnTo>
                  <a:cubicBezTo>
                    <a:pt x="6376262" y="1847940"/>
                    <a:pt x="6364228" y="1859975"/>
                    <a:pt x="6349383" y="1859975"/>
                  </a:cubicBezTo>
                  <a:lnTo>
                    <a:pt x="26879" y="1859975"/>
                  </a:lnTo>
                  <a:cubicBezTo>
                    <a:pt x="19751" y="1859975"/>
                    <a:pt x="12914" y="1857143"/>
                    <a:pt x="7873" y="1852102"/>
                  </a:cubicBezTo>
                  <a:cubicBezTo>
                    <a:pt x="2832" y="1847061"/>
                    <a:pt x="0" y="1840224"/>
                    <a:pt x="0" y="1833095"/>
                  </a:cubicBezTo>
                  <a:lnTo>
                    <a:pt x="0" y="26879"/>
                  </a:lnTo>
                  <a:cubicBezTo>
                    <a:pt x="0" y="12034"/>
                    <a:pt x="12034" y="0"/>
                    <a:pt x="26879" y="0"/>
                  </a:cubicBezTo>
                  <a:close/>
                </a:path>
              </a:pathLst>
            </a:custGeom>
            <a:solidFill>
              <a:srgbClr val="FFC744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 rot="413393">
            <a:off x="381952" y="877162"/>
            <a:ext cx="2023137" cy="2700789"/>
          </a:xfrm>
          <a:custGeom>
            <a:avLst/>
            <a:gdLst/>
            <a:ahLst/>
            <a:cxnLst/>
            <a:rect l="l" t="t" r="r" b="b"/>
            <a:pathLst>
              <a:path w="3034705" h="4051184">
                <a:moveTo>
                  <a:pt x="0" y="0"/>
                </a:moveTo>
                <a:lnTo>
                  <a:pt x="3034706" y="0"/>
                </a:lnTo>
                <a:lnTo>
                  <a:pt x="3034706" y="4051184"/>
                </a:lnTo>
                <a:lnTo>
                  <a:pt x="0" y="40511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 rot="-61948">
            <a:off x="9614537" y="3139839"/>
            <a:ext cx="2385425" cy="3425545"/>
          </a:xfrm>
          <a:custGeom>
            <a:avLst/>
            <a:gdLst/>
            <a:ahLst/>
            <a:cxnLst/>
            <a:rect l="l" t="t" r="r" b="b"/>
            <a:pathLst>
              <a:path w="3578138" h="5138318">
                <a:moveTo>
                  <a:pt x="0" y="0"/>
                </a:moveTo>
                <a:lnTo>
                  <a:pt x="3578137" y="0"/>
                </a:lnTo>
                <a:lnTo>
                  <a:pt x="3578137" y="5138318"/>
                </a:lnTo>
                <a:lnTo>
                  <a:pt x="0" y="51383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rot="476525">
            <a:off x="2979171" y="1645137"/>
            <a:ext cx="1367037" cy="1043919"/>
          </a:xfrm>
          <a:custGeom>
            <a:avLst/>
            <a:gdLst/>
            <a:ahLst/>
            <a:cxnLst/>
            <a:rect l="l" t="t" r="r" b="b"/>
            <a:pathLst>
              <a:path w="2050555" h="1565879">
                <a:moveTo>
                  <a:pt x="0" y="0"/>
                </a:moveTo>
                <a:lnTo>
                  <a:pt x="2050555" y="0"/>
                </a:lnTo>
                <a:lnTo>
                  <a:pt x="2050555" y="1565878"/>
                </a:lnTo>
                <a:lnTo>
                  <a:pt x="0" y="15658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2"/>
          <p:cNvSpPr txBox="1"/>
          <p:nvPr/>
        </p:nvSpPr>
        <p:spPr>
          <a:xfrm rot="21268226">
            <a:off x="3433609" y="2722333"/>
            <a:ext cx="5645711" cy="59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42"/>
              </a:lnSpc>
            </a:pPr>
            <a:r>
              <a:rPr lang="en-US" sz="9000" dirty="0">
                <a:solidFill>
                  <a:srgbClr val="37319D"/>
                </a:solidFill>
                <a:latin typeface="#9Slide07 IcielCrocante" panose="02000000000000000000" pitchFamily="2" charset="77"/>
              </a:rPr>
              <a:t>BẮT ĐẦU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742767" y="4177533"/>
            <a:ext cx="4781414" cy="557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480"/>
              </a:lnSpc>
            </a:pPr>
            <a:r>
              <a:rPr lang="en-US" sz="8334" dirty="0">
                <a:solidFill>
                  <a:srgbClr val="37319D"/>
                </a:solidFill>
                <a:latin typeface="#9Slide07 IcielCrocante" panose="02000000000000000000" pitchFamily="2" charset="77"/>
              </a:rPr>
              <a:t>NHÉ !!!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46123" y="417151"/>
            <a:ext cx="5411675" cy="1347235"/>
            <a:chOff x="0" y="0"/>
            <a:chExt cx="7471285" cy="185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71285" cy="1859975"/>
            </a:xfrm>
            <a:custGeom>
              <a:avLst/>
              <a:gdLst/>
              <a:ahLst/>
              <a:cxnLst/>
              <a:rect l="l" t="t" r="r" b="b"/>
              <a:pathLst>
                <a:path w="7471285" h="1859975">
                  <a:moveTo>
                    <a:pt x="25751" y="0"/>
                  </a:moveTo>
                  <a:lnTo>
                    <a:pt x="7445535" y="0"/>
                  </a:lnTo>
                  <a:cubicBezTo>
                    <a:pt x="7452364" y="0"/>
                    <a:pt x="7458914" y="2713"/>
                    <a:pt x="7463743" y="7542"/>
                  </a:cubicBezTo>
                  <a:cubicBezTo>
                    <a:pt x="7468572" y="12371"/>
                    <a:pt x="7471285" y="18921"/>
                    <a:pt x="7471285" y="25751"/>
                  </a:cubicBezTo>
                  <a:lnTo>
                    <a:pt x="7471285" y="1834224"/>
                  </a:lnTo>
                  <a:cubicBezTo>
                    <a:pt x="7471285" y="1841054"/>
                    <a:pt x="7468572" y="1847604"/>
                    <a:pt x="7463743" y="1852433"/>
                  </a:cubicBezTo>
                  <a:cubicBezTo>
                    <a:pt x="7458914" y="1857262"/>
                    <a:pt x="7452364" y="1859975"/>
                    <a:pt x="7445535" y="1859975"/>
                  </a:cubicBezTo>
                  <a:lnTo>
                    <a:pt x="25751" y="1859975"/>
                  </a:lnTo>
                  <a:cubicBezTo>
                    <a:pt x="18921" y="1859975"/>
                    <a:pt x="12371" y="1857262"/>
                    <a:pt x="7542" y="1852433"/>
                  </a:cubicBezTo>
                  <a:cubicBezTo>
                    <a:pt x="2713" y="1847604"/>
                    <a:pt x="0" y="1841054"/>
                    <a:pt x="0" y="1834224"/>
                  </a:cubicBezTo>
                  <a:lnTo>
                    <a:pt x="0" y="25751"/>
                  </a:lnTo>
                  <a:cubicBezTo>
                    <a:pt x="0" y="18921"/>
                    <a:pt x="2713" y="12371"/>
                    <a:pt x="7542" y="7542"/>
                  </a:cubicBezTo>
                  <a:cubicBezTo>
                    <a:pt x="12371" y="2713"/>
                    <a:pt x="18921" y="0"/>
                    <a:pt x="25751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06779" y="321930"/>
            <a:ext cx="5259315" cy="1347235"/>
            <a:chOff x="0" y="0"/>
            <a:chExt cx="7260939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60940" cy="1859975"/>
            </a:xfrm>
            <a:custGeom>
              <a:avLst/>
              <a:gdLst/>
              <a:ahLst/>
              <a:cxnLst/>
              <a:rect l="l" t="t" r="r" b="b"/>
              <a:pathLst>
                <a:path w="7260940" h="1859975">
                  <a:moveTo>
                    <a:pt x="26497" y="0"/>
                  </a:moveTo>
                  <a:lnTo>
                    <a:pt x="7234443" y="0"/>
                  </a:lnTo>
                  <a:cubicBezTo>
                    <a:pt x="7249077" y="0"/>
                    <a:pt x="7260940" y="11863"/>
                    <a:pt x="7260940" y="26497"/>
                  </a:cubicBezTo>
                  <a:lnTo>
                    <a:pt x="7260940" y="1833478"/>
                  </a:lnTo>
                  <a:cubicBezTo>
                    <a:pt x="7260940" y="1848112"/>
                    <a:pt x="7249077" y="1859975"/>
                    <a:pt x="7234443" y="1859975"/>
                  </a:cubicBezTo>
                  <a:lnTo>
                    <a:pt x="26497" y="1859975"/>
                  </a:lnTo>
                  <a:cubicBezTo>
                    <a:pt x="11863" y="1859975"/>
                    <a:pt x="0" y="1848112"/>
                    <a:pt x="0" y="1833478"/>
                  </a:cubicBezTo>
                  <a:lnTo>
                    <a:pt x="0" y="26497"/>
                  </a:lnTo>
                  <a:cubicBezTo>
                    <a:pt x="0" y="11863"/>
                    <a:pt x="11863" y="0"/>
                    <a:pt x="26497" y="0"/>
                  </a:cubicBezTo>
                  <a:close/>
                </a:path>
              </a:pathLst>
            </a:custGeom>
            <a:solidFill>
              <a:srgbClr val="DAAAEB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-349737" y="417151"/>
            <a:ext cx="2341313" cy="2585787"/>
          </a:xfrm>
          <a:custGeom>
            <a:avLst/>
            <a:gdLst/>
            <a:ahLst/>
            <a:cxnLst/>
            <a:rect l="l" t="t" r="r" b="b"/>
            <a:pathLst>
              <a:path w="3511969" h="3878681">
                <a:moveTo>
                  <a:pt x="0" y="0"/>
                </a:moveTo>
                <a:lnTo>
                  <a:pt x="3511970" y="0"/>
                </a:lnTo>
                <a:lnTo>
                  <a:pt x="3511970" y="3878681"/>
                </a:lnTo>
                <a:lnTo>
                  <a:pt x="0" y="38786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Freeform 27"/>
          <p:cNvSpPr/>
          <p:nvPr/>
        </p:nvSpPr>
        <p:spPr>
          <a:xfrm flipH="1">
            <a:off x="10063658" y="685800"/>
            <a:ext cx="2736075" cy="1790885"/>
          </a:xfrm>
          <a:custGeom>
            <a:avLst/>
            <a:gdLst/>
            <a:ahLst/>
            <a:cxnLst/>
            <a:rect l="l" t="t" r="r" b="b"/>
            <a:pathLst>
              <a:path w="4104112" h="2686328">
                <a:moveTo>
                  <a:pt x="4104112" y="0"/>
                </a:moveTo>
                <a:lnTo>
                  <a:pt x="0" y="0"/>
                </a:lnTo>
                <a:lnTo>
                  <a:pt x="0" y="2686328"/>
                </a:lnTo>
                <a:lnTo>
                  <a:pt x="4104112" y="2686328"/>
                </a:lnTo>
                <a:lnTo>
                  <a:pt x="410411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880656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3862695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Freeform 30"/>
          <p:cNvSpPr/>
          <p:nvPr/>
        </p:nvSpPr>
        <p:spPr>
          <a:xfrm>
            <a:off x="5849212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7824003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Freeform 32"/>
          <p:cNvSpPr/>
          <p:nvPr/>
        </p:nvSpPr>
        <p:spPr>
          <a:xfrm>
            <a:off x="9811582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3630073" y="698868"/>
            <a:ext cx="4489769" cy="719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580"/>
              </a:lnSpc>
            </a:pPr>
            <a:r>
              <a:rPr lang="en-US" sz="62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A18E0F9-EE57-8340-916B-F0D9EC787A2C}"/>
              </a:ext>
            </a:extLst>
          </p:cNvPr>
          <p:cNvGrpSpPr/>
          <p:nvPr/>
        </p:nvGrpSpPr>
        <p:grpSpPr>
          <a:xfrm>
            <a:off x="642026" y="1798882"/>
            <a:ext cx="10933889" cy="5081546"/>
            <a:chOff x="963039" y="3335215"/>
            <a:chExt cx="16400834" cy="6985426"/>
          </a:xfrm>
        </p:grpSpPr>
        <p:grpSp>
          <p:nvGrpSpPr>
            <p:cNvPr id="8" name="Group 8"/>
            <p:cNvGrpSpPr/>
            <p:nvPr/>
          </p:nvGrpSpPr>
          <p:grpSpPr>
            <a:xfrm>
              <a:off x="963039" y="3335215"/>
              <a:ext cx="16400834" cy="5974827"/>
              <a:chOff x="-941653" y="-1098744"/>
              <a:chExt cx="10431252" cy="306907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941653" y="-1098744"/>
                <a:ext cx="10431252" cy="3069071"/>
              </a:xfrm>
              <a:custGeom>
                <a:avLst/>
                <a:gdLst/>
                <a:ahLst/>
                <a:cxnLst/>
                <a:rect l="l" t="t" r="r" b="b"/>
                <a:pathLst>
                  <a:path w="9014433" h="941569">
                    <a:moveTo>
                      <a:pt x="21343" y="0"/>
                    </a:moveTo>
                    <a:lnTo>
                      <a:pt x="8993090" y="0"/>
                    </a:lnTo>
                    <a:cubicBezTo>
                      <a:pt x="9004877" y="0"/>
                      <a:pt x="9014433" y="9555"/>
                      <a:pt x="9014433" y="21343"/>
                    </a:cubicBezTo>
                    <a:lnTo>
                      <a:pt x="9014433" y="920226"/>
                    </a:lnTo>
                    <a:cubicBezTo>
                      <a:pt x="9014433" y="932013"/>
                      <a:pt x="9004877" y="941569"/>
                      <a:pt x="8993090" y="941569"/>
                    </a:cubicBezTo>
                    <a:lnTo>
                      <a:pt x="21343" y="941569"/>
                    </a:lnTo>
                    <a:cubicBezTo>
                      <a:pt x="9555" y="941569"/>
                      <a:pt x="0" y="932013"/>
                      <a:pt x="0" y="920226"/>
                    </a:cubicBezTo>
                    <a:lnTo>
                      <a:pt x="0" y="21343"/>
                    </a:lnTo>
                    <a:cubicBezTo>
                      <a:pt x="0" y="9555"/>
                      <a:pt x="9555" y="0"/>
                      <a:pt x="213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>
                <a:solidFill>
                  <a:srgbClr val="37319D"/>
                </a:solidFill>
              </a:ln>
            </p:spPr>
            <p:txBody>
              <a:bodyPr/>
              <a:lstStyle/>
              <a:p>
                <a:pPr defTabSz="609630"/>
                <a:endParaRPr lang="en-VN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23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0" name="TextBox 33">
              <a:extLst>
                <a:ext uri="{FF2B5EF4-FFF2-40B4-BE49-F238E27FC236}">
                  <a16:creationId xmlns:a16="http://schemas.microsoft.com/office/drawing/2014/main" id="{3043D3D4-4856-D34C-BA5F-49E44D160405}"/>
                </a:ext>
              </a:extLst>
            </p:cNvPr>
            <p:cNvSpPr txBox="1"/>
            <p:nvPr/>
          </p:nvSpPr>
          <p:spPr>
            <a:xfrm>
              <a:off x="1488332" y="3614960"/>
              <a:ext cx="15437795" cy="67056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6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 đảm bảo an toàn thực phẩm, thức ăn cần được</a:t>
              </a:r>
            </a:p>
            <a:p>
              <a:pPr algn="just"/>
              <a:r>
                <a:rPr lang="vi-VN" sz="6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nấu chín, tách riêng thịt, cá, rau củ, quả,… khi bảo quả.</a:t>
              </a:r>
            </a:p>
            <a:p>
              <a:pPr algn="ctr" defTabSz="609630">
                <a:lnSpc>
                  <a:spcPts val="5580"/>
                </a:lnSpc>
              </a:pPr>
              <a:endParaRPr lang="en-US" sz="6200" dirty="0">
                <a:solidFill>
                  <a:srgbClr val="37319D"/>
                </a:solidFill>
                <a:latin typeface="#9Slide05 SVNBulgary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A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911600" y="3524221"/>
            <a:ext cx="4260317" cy="1347235"/>
            <a:chOff x="0" y="0"/>
            <a:chExt cx="5881736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81736" cy="1859975"/>
            </a:xfrm>
            <a:custGeom>
              <a:avLst/>
              <a:gdLst/>
              <a:ahLst/>
              <a:cxnLst/>
              <a:rect l="l" t="t" r="r" b="b"/>
              <a:pathLst>
                <a:path w="5881736" h="1859975">
                  <a:moveTo>
                    <a:pt x="32710" y="0"/>
                  </a:moveTo>
                  <a:lnTo>
                    <a:pt x="5849026" y="0"/>
                  </a:lnTo>
                  <a:cubicBezTo>
                    <a:pt x="5857701" y="0"/>
                    <a:pt x="5866021" y="3446"/>
                    <a:pt x="5872156" y="9581"/>
                  </a:cubicBezTo>
                  <a:cubicBezTo>
                    <a:pt x="5878290" y="15715"/>
                    <a:pt x="5881736" y="24035"/>
                    <a:pt x="5881736" y="32710"/>
                  </a:cubicBezTo>
                  <a:lnTo>
                    <a:pt x="5881736" y="1827265"/>
                  </a:lnTo>
                  <a:cubicBezTo>
                    <a:pt x="5881736" y="1845330"/>
                    <a:pt x="5867091" y="1859975"/>
                    <a:pt x="5849026" y="1859975"/>
                  </a:cubicBezTo>
                  <a:lnTo>
                    <a:pt x="32710" y="1859975"/>
                  </a:lnTo>
                  <a:cubicBezTo>
                    <a:pt x="24035" y="1859975"/>
                    <a:pt x="15715" y="1856529"/>
                    <a:pt x="9581" y="1850394"/>
                  </a:cubicBezTo>
                  <a:cubicBezTo>
                    <a:pt x="3446" y="1844260"/>
                    <a:pt x="0" y="1835940"/>
                    <a:pt x="0" y="1827265"/>
                  </a:cubicBezTo>
                  <a:lnTo>
                    <a:pt x="0" y="32710"/>
                  </a:lnTo>
                  <a:cubicBezTo>
                    <a:pt x="0" y="24035"/>
                    <a:pt x="3446" y="15715"/>
                    <a:pt x="9581" y="9581"/>
                  </a:cubicBezTo>
                  <a:cubicBezTo>
                    <a:pt x="15715" y="3446"/>
                    <a:pt x="24035" y="0"/>
                    <a:pt x="32710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911600" y="3429001"/>
            <a:ext cx="4107958" cy="1347235"/>
            <a:chOff x="0" y="0"/>
            <a:chExt cx="5671391" cy="185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671391" cy="1859975"/>
            </a:xfrm>
            <a:custGeom>
              <a:avLst/>
              <a:gdLst/>
              <a:ahLst/>
              <a:cxnLst/>
              <a:rect l="l" t="t" r="r" b="b"/>
              <a:pathLst>
                <a:path w="5671391" h="1859975">
                  <a:moveTo>
                    <a:pt x="33923" y="0"/>
                  </a:moveTo>
                  <a:lnTo>
                    <a:pt x="5637468" y="0"/>
                  </a:lnTo>
                  <a:cubicBezTo>
                    <a:pt x="5646465" y="0"/>
                    <a:pt x="5655093" y="3574"/>
                    <a:pt x="5661455" y="9936"/>
                  </a:cubicBezTo>
                  <a:cubicBezTo>
                    <a:pt x="5667816" y="16298"/>
                    <a:pt x="5671391" y="24926"/>
                    <a:pt x="5671391" y="33923"/>
                  </a:cubicBezTo>
                  <a:lnTo>
                    <a:pt x="5671391" y="1826052"/>
                  </a:lnTo>
                  <a:cubicBezTo>
                    <a:pt x="5671391" y="1844787"/>
                    <a:pt x="5656203" y="1859975"/>
                    <a:pt x="5637468" y="1859975"/>
                  </a:cubicBezTo>
                  <a:lnTo>
                    <a:pt x="33923" y="1859975"/>
                  </a:lnTo>
                  <a:cubicBezTo>
                    <a:pt x="24926" y="1859975"/>
                    <a:pt x="16298" y="1856401"/>
                    <a:pt x="9936" y="1850039"/>
                  </a:cubicBezTo>
                  <a:cubicBezTo>
                    <a:pt x="3574" y="1843677"/>
                    <a:pt x="0" y="1835049"/>
                    <a:pt x="0" y="1826052"/>
                  </a:cubicBezTo>
                  <a:lnTo>
                    <a:pt x="0" y="33923"/>
                  </a:lnTo>
                  <a:cubicBezTo>
                    <a:pt x="0" y="24926"/>
                    <a:pt x="3574" y="16298"/>
                    <a:pt x="9936" y="9936"/>
                  </a:cubicBezTo>
                  <a:cubicBezTo>
                    <a:pt x="16298" y="3574"/>
                    <a:pt x="24926" y="0"/>
                    <a:pt x="33923" y="0"/>
                  </a:cubicBezTo>
                  <a:close/>
                </a:path>
              </a:pathLst>
            </a:custGeom>
            <a:solidFill>
              <a:srgbClr val="6BC65C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065279" y="3740533"/>
            <a:ext cx="3798954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200"/>
              </a:lnSpc>
            </a:pPr>
            <a:r>
              <a:rPr lang="en-US" sz="6200" dirty="0">
                <a:solidFill>
                  <a:srgbClr val="FFFFFF"/>
                </a:solidFill>
                <a:latin typeface="Gulfs Display"/>
              </a:rPr>
              <a:t>YES</a:t>
            </a:r>
          </a:p>
        </p:txBody>
      </p:sp>
      <p:sp>
        <p:nvSpPr>
          <p:cNvPr id="18" name="Freeform 18"/>
          <p:cNvSpPr/>
          <p:nvPr/>
        </p:nvSpPr>
        <p:spPr>
          <a:xfrm rot="-2084105">
            <a:off x="7524392" y="3898312"/>
            <a:ext cx="679683" cy="879590"/>
          </a:xfrm>
          <a:custGeom>
            <a:avLst/>
            <a:gdLst/>
            <a:ahLst/>
            <a:cxnLst/>
            <a:rect l="l" t="t" r="r" b="b"/>
            <a:pathLst>
              <a:path w="1019525" h="1319385">
                <a:moveTo>
                  <a:pt x="0" y="0"/>
                </a:moveTo>
                <a:lnTo>
                  <a:pt x="1019524" y="0"/>
                </a:lnTo>
                <a:lnTo>
                  <a:pt x="1019524" y="1319385"/>
                </a:lnTo>
                <a:lnTo>
                  <a:pt x="0" y="13193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356643" y="1543358"/>
            <a:ext cx="1478714" cy="1392679"/>
          </a:xfrm>
          <a:custGeom>
            <a:avLst/>
            <a:gdLst/>
            <a:ahLst/>
            <a:cxnLst/>
            <a:rect l="l" t="t" r="r" b="b"/>
            <a:pathLst>
              <a:path w="2218071" h="2089019">
                <a:moveTo>
                  <a:pt x="0" y="0"/>
                </a:moveTo>
                <a:lnTo>
                  <a:pt x="2218070" y="0"/>
                </a:lnTo>
                <a:lnTo>
                  <a:pt x="2218070" y="2089019"/>
                </a:lnTo>
                <a:lnTo>
                  <a:pt x="0" y="20890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792678" y="767255"/>
            <a:ext cx="2026686" cy="1967727"/>
          </a:xfrm>
          <a:custGeom>
            <a:avLst/>
            <a:gdLst/>
            <a:ahLst/>
            <a:cxnLst/>
            <a:rect l="l" t="t" r="r" b="b"/>
            <a:pathLst>
              <a:path w="3040029" h="2951591">
                <a:moveTo>
                  <a:pt x="0" y="0"/>
                </a:moveTo>
                <a:lnTo>
                  <a:pt x="3040028" y="0"/>
                </a:lnTo>
                <a:lnTo>
                  <a:pt x="3040028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-627363" y="767255"/>
            <a:ext cx="2026686" cy="1967727"/>
          </a:xfrm>
          <a:custGeom>
            <a:avLst/>
            <a:gdLst/>
            <a:ahLst/>
            <a:cxnLst/>
            <a:rect l="l" t="t" r="r" b="b"/>
            <a:pathLst>
              <a:path w="3040029" h="2951591">
                <a:moveTo>
                  <a:pt x="0" y="0"/>
                </a:moveTo>
                <a:lnTo>
                  <a:pt x="3040028" y="0"/>
                </a:lnTo>
                <a:lnTo>
                  <a:pt x="3040028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839E3C4-414A-3248-8280-B68F778A6C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584" y="3429000"/>
            <a:ext cx="2750006" cy="33382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  <p:sndAc>
          <p:stSnd>
            <p:snd r:embed="rId10" name="push.wav"/>
          </p:stSnd>
        </p:sndAc>
      </p:transition>
    </mc:Choice>
    <mc:Fallback>
      <p:transition spd="slow">
        <p:fade/>
        <p:sndAc>
          <p:stSnd>
            <p:snd r:embed="rId2" name="push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67189" y="312716"/>
            <a:ext cx="5411675" cy="1347235"/>
            <a:chOff x="0" y="0"/>
            <a:chExt cx="7471285" cy="185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71285" cy="1859975"/>
            </a:xfrm>
            <a:custGeom>
              <a:avLst/>
              <a:gdLst/>
              <a:ahLst/>
              <a:cxnLst/>
              <a:rect l="l" t="t" r="r" b="b"/>
              <a:pathLst>
                <a:path w="7471285" h="1859975">
                  <a:moveTo>
                    <a:pt x="25751" y="0"/>
                  </a:moveTo>
                  <a:lnTo>
                    <a:pt x="7445535" y="0"/>
                  </a:lnTo>
                  <a:cubicBezTo>
                    <a:pt x="7452364" y="0"/>
                    <a:pt x="7458914" y="2713"/>
                    <a:pt x="7463743" y="7542"/>
                  </a:cubicBezTo>
                  <a:cubicBezTo>
                    <a:pt x="7468572" y="12371"/>
                    <a:pt x="7471285" y="18921"/>
                    <a:pt x="7471285" y="25751"/>
                  </a:cubicBezTo>
                  <a:lnTo>
                    <a:pt x="7471285" y="1834224"/>
                  </a:lnTo>
                  <a:cubicBezTo>
                    <a:pt x="7471285" y="1841054"/>
                    <a:pt x="7468572" y="1847604"/>
                    <a:pt x="7463743" y="1852433"/>
                  </a:cubicBezTo>
                  <a:cubicBezTo>
                    <a:pt x="7458914" y="1857262"/>
                    <a:pt x="7452364" y="1859975"/>
                    <a:pt x="7445535" y="1859975"/>
                  </a:cubicBezTo>
                  <a:lnTo>
                    <a:pt x="25751" y="1859975"/>
                  </a:lnTo>
                  <a:cubicBezTo>
                    <a:pt x="18921" y="1859975"/>
                    <a:pt x="12371" y="1857262"/>
                    <a:pt x="7542" y="1852433"/>
                  </a:cubicBezTo>
                  <a:cubicBezTo>
                    <a:pt x="2713" y="1847604"/>
                    <a:pt x="0" y="1841054"/>
                    <a:pt x="0" y="1834224"/>
                  </a:cubicBezTo>
                  <a:lnTo>
                    <a:pt x="0" y="25751"/>
                  </a:lnTo>
                  <a:cubicBezTo>
                    <a:pt x="0" y="18921"/>
                    <a:pt x="2713" y="12371"/>
                    <a:pt x="7542" y="7542"/>
                  </a:cubicBezTo>
                  <a:cubicBezTo>
                    <a:pt x="12371" y="2713"/>
                    <a:pt x="18921" y="0"/>
                    <a:pt x="25751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262898" y="184532"/>
            <a:ext cx="5259315" cy="1347235"/>
            <a:chOff x="0" y="0"/>
            <a:chExt cx="7260939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60940" cy="1859975"/>
            </a:xfrm>
            <a:custGeom>
              <a:avLst/>
              <a:gdLst/>
              <a:ahLst/>
              <a:cxnLst/>
              <a:rect l="l" t="t" r="r" b="b"/>
              <a:pathLst>
                <a:path w="7260940" h="1859975">
                  <a:moveTo>
                    <a:pt x="26497" y="0"/>
                  </a:moveTo>
                  <a:lnTo>
                    <a:pt x="7234443" y="0"/>
                  </a:lnTo>
                  <a:cubicBezTo>
                    <a:pt x="7249077" y="0"/>
                    <a:pt x="7260940" y="11863"/>
                    <a:pt x="7260940" y="26497"/>
                  </a:cubicBezTo>
                  <a:lnTo>
                    <a:pt x="7260940" y="1833478"/>
                  </a:lnTo>
                  <a:cubicBezTo>
                    <a:pt x="7260940" y="1848112"/>
                    <a:pt x="7249077" y="1859975"/>
                    <a:pt x="7234443" y="1859975"/>
                  </a:cubicBezTo>
                  <a:lnTo>
                    <a:pt x="26497" y="1859975"/>
                  </a:lnTo>
                  <a:cubicBezTo>
                    <a:pt x="11863" y="1859975"/>
                    <a:pt x="0" y="1848112"/>
                    <a:pt x="0" y="1833478"/>
                  </a:cubicBezTo>
                  <a:lnTo>
                    <a:pt x="0" y="26497"/>
                  </a:lnTo>
                  <a:cubicBezTo>
                    <a:pt x="0" y="11863"/>
                    <a:pt x="11863" y="0"/>
                    <a:pt x="26497" y="0"/>
                  </a:cubicBezTo>
                  <a:close/>
                </a:path>
              </a:pathLst>
            </a:custGeom>
            <a:solidFill>
              <a:srgbClr val="FFC744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3035858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869077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6700468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8522213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Freeform 35"/>
          <p:cNvSpPr/>
          <p:nvPr/>
        </p:nvSpPr>
        <p:spPr>
          <a:xfrm>
            <a:off x="10607552" y="-270901"/>
            <a:ext cx="2901461" cy="2743200"/>
          </a:xfrm>
          <a:custGeom>
            <a:avLst/>
            <a:gdLst/>
            <a:ahLst/>
            <a:cxnLst/>
            <a:rect l="l" t="t" r="r" b="b"/>
            <a:pathLst>
              <a:path w="4352192" h="4114800">
                <a:moveTo>
                  <a:pt x="0" y="0"/>
                </a:moveTo>
                <a:lnTo>
                  <a:pt x="4352192" y="0"/>
                </a:lnTo>
                <a:lnTo>
                  <a:pt x="43521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-740249" y="275423"/>
            <a:ext cx="2652075" cy="2550815"/>
          </a:xfrm>
          <a:custGeom>
            <a:avLst/>
            <a:gdLst/>
            <a:ahLst/>
            <a:cxnLst/>
            <a:rect l="l" t="t" r="r" b="b"/>
            <a:pathLst>
              <a:path w="3978113" h="3826222">
                <a:moveTo>
                  <a:pt x="0" y="0"/>
                </a:moveTo>
                <a:lnTo>
                  <a:pt x="3978114" y="0"/>
                </a:lnTo>
                <a:lnTo>
                  <a:pt x="3978114" y="3826221"/>
                </a:lnTo>
                <a:lnTo>
                  <a:pt x="0" y="38262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3651139" y="650313"/>
            <a:ext cx="4489769" cy="661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960"/>
              </a:lnSpc>
            </a:pPr>
            <a:r>
              <a:rPr lang="en-US" sz="62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2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6401F2B-EB4C-5047-8680-A24A936660CA}"/>
              </a:ext>
            </a:extLst>
          </p:cNvPr>
          <p:cNvGrpSpPr/>
          <p:nvPr/>
        </p:nvGrpSpPr>
        <p:grpSpPr>
          <a:xfrm>
            <a:off x="486383" y="1694447"/>
            <a:ext cx="11537004" cy="4885333"/>
            <a:chOff x="2443580" y="5381519"/>
            <a:chExt cx="15563874" cy="3772164"/>
          </a:xfrm>
        </p:grpSpPr>
        <p:grpSp>
          <p:nvGrpSpPr>
            <p:cNvPr id="45" name="Group 8">
              <a:extLst>
                <a:ext uri="{FF2B5EF4-FFF2-40B4-BE49-F238E27FC236}">
                  <a16:creationId xmlns:a16="http://schemas.microsoft.com/office/drawing/2014/main" id="{A30D2692-0C4A-4643-9B82-C94E4E1EA039}"/>
                </a:ext>
              </a:extLst>
            </p:cNvPr>
            <p:cNvGrpSpPr/>
            <p:nvPr/>
          </p:nvGrpSpPr>
          <p:grpSpPr>
            <a:xfrm>
              <a:off x="2443580" y="5381519"/>
              <a:ext cx="15563874" cy="3772164"/>
              <a:chOff x="0" y="-47625"/>
              <a:chExt cx="9898929" cy="1937636"/>
            </a:xfrm>
          </p:grpSpPr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id="{6DBB3147-33D0-3D45-B2E0-D208B7C60CAD}"/>
                  </a:ext>
                </a:extLst>
              </p:cNvPr>
              <p:cNvSpPr/>
              <p:nvPr/>
            </p:nvSpPr>
            <p:spPr>
              <a:xfrm>
                <a:off x="0" y="0"/>
                <a:ext cx="9898929" cy="1890011"/>
              </a:xfrm>
              <a:custGeom>
                <a:avLst/>
                <a:gdLst/>
                <a:ahLst/>
                <a:cxnLst/>
                <a:rect l="l" t="t" r="r" b="b"/>
                <a:pathLst>
                  <a:path w="9014433" h="941569">
                    <a:moveTo>
                      <a:pt x="21343" y="0"/>
                    </a:moveTo>
                    <a:lnTo>
                      <a:pt x="8993090" y="0"/>
                    </a:lnTo>
                    <a:cubicBezTo>
                      <a:pt x="9004877" y="0"/>
                      <a:pt x="9014433" y="9555"/>
                      <a:pt x="9014433" y="21343"/>
                    </a:cubicBezTo>
                    <a:lnTo>
                      <a:pt x="9014433" y="920226"/>
                    </a:lnTo>
                    <a:cubicBezTo>
                      <a:pt x="9014433" y="932013"/>
                      <a:pt x="9004877" y="941569"/>
                      <a:pt x="8993090" y="941569"/>
                    </a:cubicBezTo>
                    <a:lnTo>
                      <a:pt x="21343" y="941569"/>
                    </a:lnTo>
                    <a:cubicBezTo>
                      <a:pt x="9555" y="941569"/>
                      <a:pt x="0" y="932013"/>
                      <a:pt x="0" y="920226"/>
                    </a:cubicBezTo>
                    <a:lnTo>
                      <a:pt x="0" y="21343"/>
                    </a:lnTo>
                    <a:cubicBezTo>
                      <a:pt x="0" y="9555"/>
                      <a:pt x="9555" y="0"/>
                      <a:pt x="21343" y="0"/>
                    </a:cubicBezTo>
                    <a:close/>
                  </a:path>
                </a:pathLst>
              </a:custGeom>
              <a:solidFill>
                <a:srgbClr val="DAAAEC"/>
              </a:solidFill>
              <a:ln w="28575">
                <a:solidFill>
                  <a:srgbClr val="37319D"/>
                </a:solidFill>
              </a:ln>
            </p:spPr>
            <p:txBody>
              <a:bodyPr/>
              <a:lstStyle/>
              <a:p>
                <a:pPr defTabSz="609630"/>
                <a:endParaRPr lang="en-VN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" name="TextBox 10">
                <a:extLst>
                  <a:ext uri="{FF2B5EF4-FFF2-40B4-BE49-F238E27FC236}">
                    <a16:creationId xmlns:a16="http://schemas.microsoft.com/office/drawing/2014/main" id="{55B1E52E-1506-FE40-870C-FB5DD968CD3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23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8" name="TextBox 33">
              <a:extLst>
                <a:ext uri="{FF2B5EF4-FFF2-40B4-BE49-F238E27FC236}">
                  <a16:creationId xmlns:a16="http://schemas.microsoft.com/office/drawing/2014/main" id="{43F613CA-A624-124E-92B2-4195D4BFA5D9}"/>
                </a:ext>
              </a:extLst>
            </p:cNvPr>
            <p:cNvSpPr txBox="1"/>
            <p:nvPr/>
          </p:nvSpPr>
          <p:spPr>
            <a:xfrm>
              <a:off x="2443580" y="5580187"/>
              <a:ext cx="15373407" cy="31369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66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 phẩm an toàn có dấu hiệu như: Không có nguồn gốc, xuất xứ sản phẩm rõ ràng, màu sắc không tươi,...</a:t>
              </a:r>
              <a:endParaRPr lang="en-US" sz="6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7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6BC65C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955205" y="3429001"/>
            <a:ext cx="6281590" cy="1347235"/>
            <a:chOff x="0" y="0"/>
            <a:chExt cx="8672277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72278" cy="1859975"/>
            </a:xfrm>
            <a:custGeom>
              <a:avLst/>
              <a:gdLst/>
              <a:ahLst/>
              <a:cxnLst/>
              <a:rect l="l" t="t" r="r" b="b"/>
              <a:pathLst>
                <a:path w="8672278" h="1859975">
                  <a:moveTo>
                    <a:pt x="22185" y="0"/>
                  </a:moveTo>
                  <a:lnTo>
                    <a:pt x="8650093" y="0"/>
                  </a:lnTo>
                  <a:cubicBezTo>
                    <a:pt x="8655977" y="0"/>
                    <a:pt x="8661619" y="2337"/>
                    <a:pt x="8665780" y="6498"/>
                  </a:cubicBezTo>
                  <a:cubicBezTo>
                    <a:pt x="8669941" y="10658"/>
                    <a:pt x="8672278" y="16301"/>
                    <a:pt x="8672278" y="22185"/>
                  </a:cubicBezTo>
                  <a:lnTo>
                    <a:pt x="8672278" y="1837790"/>
                  </a:lnTo>
                  <a:cubicBezTo>
                    <a:pt x="8672278" y="1850043"/>
                    <a:pt x="8662345" y="1859975"/>
                    <a:pt x="8650093" y="1859975"/>
                  </a:cubicBezTo>
                  <a:lnTo>
                    <a:pt x="22185" y="1859975"/>
                  </a:lnTo>
                  <a:cubicBezTo>
                    <a:pt x="9932" y="1859975"/>
                    <a:pt x="0" y="1850043"/>
                    <a:pt x="0" y="1837790"/>
                  </a:cubicBezTo>
                  <a:lnTo>
                    <a:pt x="0" y="22185"/>
                  </a:lnTo>
                  <a:cubicBezTo>
                    <a:pt x="0" y="9932"/>
                    <a:pt x="9932" y="0"/>
                    <a:pt x="22185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955205" y="3333781"/>
            <a:ext cx="6129231" cy="1347235"/>
            <a:chOff x="0" y="0"/>
            <a:chExt cx="8461932" cy="185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461932" cy="1859975"/>
            </a:xfrm>
            <a:custGeom>
              <a:avLst/>
              <a:gdLst/>
              <a:ahLst/>
              <a:cxnLst/>
              <a:rect l="l" t="t" r="r" b="b"/>
              <a:pathLst>
                <a:path w="8461932" h="1859975">
                  <a:moveTo>
                    <a:pt x="22736" y="0"/>
                  </a:moveTo>
                  <a:lnTo>
                    <a:pt x="8439197" y="0"/>
                  </a:lnTo>
                  <a:cubicBezTo>
                    <a:pt x="8445226" y="0"/>
                    <a:pt x="8451009" y="2395"/>
                    <a:pt x="8455273" y="6659"/>
                  </a:cubicBezTo>
                  <a:cubicBezTo>
                    <a:pt x="8459537" y="10923"/>
                    <a:pt x="8461932" y="16706"/>
                    <a:pt x="8461932" y="22736"/>
                  </a:cubicBezTo>
                  <a:lnTo>
                    <a:pt x="8461932" y="1837239"/>
                  </a:lnTo>
                  <a:cubicBezTo>
                    <a:pt x="8461932" y="1843269"/>
                    <a:pt x="8459537" y="1849052"/>
                    <a:pt x="8455273" y="1853316"/>
                  </a:cubicBezTo>
                  <a:cubicBezTo>
                    <a:pt x="8451009" y="1857579"/>
                    <a:pt x="8445226" y="1859975"/>
                    <a:pt x="8439197" y="1859975"/>
                  </a:cubicBezTo>
                  <a:lnTo>
                    <a:pt x="22736" y="1859975"/>
                  </a:lnTo>
                  <a:cubicBezTo>
                    <a:pt x="16706" y="1859975"/>
                    <a:pt x="10923" y="1857579"/>
                    <a:pt x="6659" y="1853316"/>
                  </a:cubicBezTo>
                  <a:cubicBezTo>
                    <a:pt x="2395" y="1849052"/>
                    <a:pt x="0" y="1843269"/>
                    <a:pt x="0" y="1837239"/>
                  </a:cubicBezTo>
                  <a:lnTo>
                    <a:pt x="0" y="22736"/>
                  </a:lnTo>
                  <a:cubicBezTo>
                    <a:pt x="0" y="16706"/>
                    <a:pt x="2395" y="10923"/>
                    <a:pt x="6659" y="6659"/>
                  </a:cubicBezTo>
                  <a:cubicBezTo>
                    <a:pt x="10923" y="2395"/>
                    <a:pt x="16706" y="0"/>
                    <a:pt x="22736" y="0"/>
                  </a:cubicBezTo>
                  <a:close/>
                </a:path>
              </a:pathLst>
            </a:custGeom>
            <a:solidFill>
              <a:srgbClr val="C00000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326362" y="3766598"/>
            <a:ext cx="5385269" cy="661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960"/>
              </a:lnSpc>
            </a:pPr>
            <a:r>
              <a:rPr lang="en-US" sz="6200" dirty="0">
                <a:solidFill>
                  <a:srgbClr val="FFFFFF"/>
                </a:solidFill>
                <a:latin typeface="Gulfs Display"/>
              </a:rPr>
              <a:t>NO</a:t>
            </a:r>
          </a:p>
        </p:txBody>
      </p:sp>
      <p:sp>
        <p:nvSpPr>
          <p:cNvPr id="18" name="Freeform 18"/>
          <p:cNvSpPr/>
          <p:nvPr/>
        </p:nvSpPr>
        <p:spPr>
          <a:xfrm rot="-2084105">
            <a:off x="8214726" y="4040543"/>
            <a:ext cx="679683" cy="879590"/>
          </a:xfrm>
          <a:custGeom>
            <a:avLst/>
            <a:gdLst/>
            <a:ahLst/>
            <a:cxnLst/>
            <a:rect l="l" t="t" r="r" b="b"/>
            <a:pathLst>
              <a:path w="1019525" h="1319385">
                <a:moveTo>
                  <a:pt x="0" y="0"/>
                </a:moveTo>
                <a:lnTo>
                  <a:pt x="1019525" y="0"/>
                </a:lnTo>
                <a:lnTo>
                  <a:pt x="1019525" y="1319385"/>
                </a:lnTo>
                <a:lnTo>
                  <a:pt x="0" y="13193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204169" y="1410317"/>
            <a:ext cx="1783663" cy="1332883"/>
          </a:xfrm>
          <a:custGeom>
            <a:avLst/>
            <a:gdLst/>
            <a:ahLst/>
            <a:cxnLst/>
            <a:rect l="l" t="t" r="r" b="b"/>
            <a:pathLst>
              <a:path w="2675495" h="1999324">
                <a:moveTo>
                  <a:pt x="0" y="0"/>
                </a:moveTo>
                <a:lnTo>
                  <a:pt x="2675494" y="0"/>
                </a:lnTo>
                <a:lnTo>
                  <a:pt x="2675494" y="1999324"/>
                </a:lnTo>
                <a:lnTo>
                  <a:pt x="0" y="19993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-629560" y="767255"/>
            <a:ext cx="1967727" cy="1967727"/>
          </a:xfrm>
          <a:custGeom>
            <a:avLst/>
            <a:gdLst/>
            <a:ahLst/>
            <a:cxnLst/>
            <a:rect l="l" t="t" r="r" b="b"/>
            <a:pathLst>
              <a:path w="2951591" h="2951591">
                <a:moveTo>
                  <a:pt x="0" y="0"/>
                </a:moveTo>
                <a:lnTo>
                  <a:pt x="2951592" y="0"/>
                </a:lnTo>
                <a:lnTo>
                  <a:pt x="2951592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0854982" y="767255"/>
            <a:ext cx="1967727" cy="1967727"/>
          </a:xfrm>
          <a:custGeom>
            <a:avLst/>
            <a:gdLst/>
            <a:ahLst/>
            <a:cxnLst/>
            <a:rect l="l" t="t" r="r" b="b"/>
            <a:pathLst>
              <a:path w="2951591" h="2951591">
                <a:moveTo>
                  <a:pt x="0" y="0"/>
                </a:moveTo>
                <a:lnTo>
                  <a:pt x="2951592" y="0"/>
                </a:lnTo>
                <a:lnTo>
                  <a:pt x="2951592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9616314-C5C4-1043-8D68-9A3D7C5187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67" y="4074981"/>
            <a:ext cx="2159000" cy="2616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  <p:sndAc>
          <p:stSnd>
            <p:snd r:embed="rId10" name="bomb.wav"/>
          </p:stSnd>
        </p:sndAc>
      </p:transition>
    </mc:Choice>
    <mc:Fallback>
      <p:transition spd="slow">
        <p:fade/>
        <p:sndAc>
          <p:stSnd>
            <p:snd r:embed="rId2" name="bomb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7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69169" y="260776"/>
            <a:ext cx="5411675" cy="1347235"/>
            <a:chOff x="0" y="0"/>
            <a:chExt cx="7471285" cy="185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71285" cy="1859975"/>
            </a:xfrm>
            <a:custGeom>
              <a:avLst/>
              <a:gdLst/>
              <a:ahLst/>
              <a:cxnLst/>
              <a:rect l="l" t="t" r="r" b="b"/>
              <a:pathLst>
                <a:path w="7471285" h="1859975">
                  <a:moveTo>
                    <a:pt x="25751" y="0"/>
                  </a:moveTo>
                  <a:lnTo>
                    <a:pt x="7445535" y="0"/>
                  </a:lnTo>
                  <a:cubicBezTo>
                    <a:pt x="7452364" y="0"/>
                    <a:pt x="7458914" y="2713"/>
                    <a:pt x="7463743" y="7542"/>
                  </a:cubicBezTo>
                  <a:cubicBezTo>
                    <a:pt x="7468572" y="12371"/>
                    <a:pt x="7471285" y="18921"/>
                    <a:pt x="7471285" y="25751"/>
                  </a:cubicBezTo>
                  <a:lnTo>
                    <a:pt x="7471285" y="1834224"/>
                  </a:lnTo>
                  <a:cubicBezTo>
                    <a:pt x="7471285" y="1841054"/>
                    <a:pt x="7468572" y="1847604"/>
                    <a:pt x="7463743" y="1852433"/>
                  </a:cubicBezTo>
                  <a:cubicBezTo>
                    <a:pt x="7458914" y="1857262"/>
                    <a:pt x="7452364" y="1859975"/>
                    <a:pt x="7445535" y="1859975"/>
                  </a:cubicBezTo>
                  <a:lnTo>
                    <a:pt x="25751" y="1859975"/>
                  </a:lnTo>
                  <a:cubicBezTo>
                    <a:pt x="18921" y="1859975"/>
                    <a:pt x="12371" y="1857262"/>
                    <a:pt x="7542" y="1852433"/>
                  </a:cubicBezTo>
                  <a:cubicBezTo>
                    <a:pt x="2713" y="1847604"/>
                    <a:pt x="0" y="1841054"/>
                    <a:pt x="0" y="1834224"/>
                  </a:cubicBezTo>
                  <a:lnTo>
                    <a:pt x="0" y="25751"/>
                  </a:lnTo>
                  <a:cubicBezTo>
                    <a:pt x="0" y="18921"/>
                    <a:pt x="2713" y="12371"/>
                    <a:pt x="7542" y="7542"/>
                  </a:cubicBezTo>
                  <a:cubicBezTo>
                    <a:pt x="12371" y="2713"/>
                    <a:pt x="18921" y="0"/>
                    <a:pt x="25751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169169" y="165556"/>
            <a:ext cx="5259315" cy="1347235"/>
            <a:chOff x="0" y="0"/>
            <a:chExt cx="7260939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60940" cy="1859975"/>
            </a:xfrm>
            <a:custGeom>
              <a:avLst/>
              <a:gdLst/>
              <a:ahLst/>
              <a:cxnLst/>
              <a:rect l="l" t="t" r="r" b="b"/>
              <a:pathLst>
                <a:path w="7260940" h="1859975">
                  <a:moveTo>
                    <a:pt x="26497" y="0"/>
                  </a:moveTo>
                  <a:lnTo>
                    <a:pt x="7234443" y="0"/>
                  </a:lnTo>
                  <a:cubicBezTo>
                    <a:pt x="7249077" y="0"/>
                    <a:pt x="7260940" y="11863"/>
                    <a:pt x="7260940" y="26497"/>
                  </a:cubicBezTo>
                  <a:lnTo>
                    <a:pt x="7260940" y="1833478"/>
                  </a:lnTo>
                  <a:cubicBezTo>
                    <a:pt x="7260940" y="1848112"/>
                    <a:pt x="7249077" y="1859975"/>
                    <a:pt x="7234443" y="1859975"/>
                  </a:cubicBezTo>
                  <a:lnTo>
                    <a:pt x="26497" y="1859975"/>
                  </a:lnTo>
                  <a:cubicBezTo>
                    <a:pt x="11863" y="1859975"/>
                    <a:pt x="0" y="1848112"/>
                    <a:pt x="0" y="1833478"/>
                  </a:cubicBezTo>
                  <a:lnTo>
                    <a:pt x="0" y="26497"/>
                  </a:lnTo>
                  <a:cubicBezTo>
                    <a:pt x="0" y="11863"/>
                    <a:pt x="11863" y="0"/>
                    <a:pt x="26497" y="0"/>
                  </a:cubicBezTo>
                  <a:close/>
                </a:path>
              </a:pathLst>
            </a:custGeom>
            <a:solidFill>
              <a:srgbClr val="BFE1F1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2683592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267926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5875007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9005603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7425100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Freeform 39"/>
          <p:cNvSpPr/>
          <p:nvPr/>
        </p:nvSpPr>
        <p:spPr>
          <a:xfrm flipH="1">
            <a:off x="10282411" y="434924"/>
            <a:ext cx="2407829" cy="2315893"/>
          </a:xfrm>
          <a:custGeom>
            <a:avLst/>
            <a:gdLst/>
            <a:ahLst/>
            <a:cxnLst/>
            <a:rect l="l" t="t" r="r" b="b"/>
            <a:pathLst>
              <a:path w="3611743" h="3473840">
                <a:moveTo>
                  <a:pt x="3611743" y="0"/>
                </a:moveTo>
                <a:lnTo>
                  <a:pt x="0" y="0"/>
                </a:lnTo>
                <a:lnTo>
                  <a:pt x="0" y="3473840"/>
                </a:lnTo>
                <a:lnTo>
                  <a:pt x="3611743" y="3473840"/>
                </a:lnTo>
                <a:lnTo>
                  <a:pt x="361174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Freeform 40"/>
          <p:cNvSpPr/>
          <p:nvPr/>
        </p:nvSpPr>
        <p:spPr>
          <a:xfrm rot="-1234068">
            <a:off x="-173275" y="496304"/>
            <a:ext cx="1874401" cy="2086885"/>
          </a:xfrm>
          <a:custGeom>
            <a:avLst/>
            <a:gdLst/>
            <a:ahLst/>
            <a:cxnLst/>
            <a:rect l="l" t="t" r="r" b="b"/>
            <a:pathLst>
              <a:path w="2811602" h="3130327">
                <a:moveTo>
                  <a:pt x="0" y="0"/>
                </a:moveTo>
                <a:lnTo>
                  <a:pt x="2811603" y="0"/>
                </a:lnTo>
                <a:lnTo>
                  <a:pt x="2811603" y="3130327"/>
                </a:lnTo>
                <a:lnTo>
                  <a:pt x="0" y="31303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3553119" y="598373"/>
            <a:ext cx="4489769" cy="661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960"/>
              </a:lnSpc>
              <a:spcBef>
                <a:spcPct val="0"/>
              </a:spcBef>
            </a:pPr>
            <a:r>
              <a:rPr lang="en-US" sz="6200" dirty="0">
                <a:solidFill>
                  <a:srgbClr val="37319D"/>
                </a:solidFill>
                <a:latin typeface="Gulfs Display"/>
              </a:rPr>
              <a:t>CÂU 3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4335A55-EA85-0544-8F17-BAE553093F18}"/>
              </a:ext>
            </a:extLst>
          </p:cNvPr>
          <p:cNvGrpSpPr/>
          <p:nvPr/>
        </p:nvGrpSpPr>
        <p:grpSpPr>
          <a:xfrm>
            <a:off x="719346" y="1745008"/>
            <a:ext cx="10311319" cy="5214225"/>
            <a:chOff x="1079020" y="2617513"/>
            <a:chExt cx="15466978" cy="7821335"/>
          </a:xfrm>
        </p:grpSpPr>
        <p:grpSp>
          <p:nvGrpSpPr>
            <p:cNvPr id="50" name="Group 8">
              <a:extLst>
                <a:ext uri="{FF2B5EF4-FFF2-40B4-BE49-F238E27FC236}">
                  <a16:creationId xmlns:a16="http://schemas.microsoft.com/office/drawing/2014/main" id="{721951EA-FD98-3B4A-9BC8-15FD6D2DE45A}"/>
                </a:ext>
              </a:extLst>
            </p:cNvPr>
            <p:cNvGrpSpPr/>
            <p:nvPr/>
          </p:nvGrpSpPr>
          <p:grpSpPr>
            <a:xfrm>
              <a:off x="1079020" y="2617513"/>
              <a:ext cx="15466978" cy="7472896"/>
              <a:chOff x="-767663" y="-1820057"/>
              <a:chExt cx="9837301" cy="3838580"/>
            </a:xfrm>
          </p:grpSpPr>
          <p:sp>
            <p:nvSpPr>
              <p:cNvPr id="51" name="Freeform 9">
                <a:extLst>
                  <a:ext uri="{FF2B5EF4-FFF2-40B4-BE49-F238E27FC236}">
                    <a16:creationId xmlns:a16="http://schemas.microsoft.com/office/drawing/2014/main" id="{1B7FB055-1914-5243-987A-D0779974DEE0}"/>
                  </a:ext>
                </a:extLst>
              </p:cNvPr>
              <p:cNvSpPr/>
              <p:nvPr/>
            </p:nvSpPr>
            <p:spPr>
              <a:xfrm>
                <a:off x="-767663" y="-1820057"/>
                <a:ext cx="9837301" cy="3838580"/>
              </a:xfrm>
              <a:custGeom>
                <a:avLst/>
                <a:gdLst/>
                <a:ahLst/>
                <a:cxnLst/>
                <a:rect l="l" t="t" r="r" b="b"/>
                <a:pathLst>
                  <a:path w="9014433" h="941569">
                    <a:moveTo>
                      <a:pt x="21343" y="0"/>
                    </a:moveTo>
                    <a:lnTo>
                      <a:pt x="8993090" y="0"/>
                    </a:lnTo>
                    <a:cubicBezTo>
                      <a:pt x="9004877" y="0"/>
                      <a:pt x="9014433" y="9555"/>
                      <a:pt x="9014433" y="21343"/>
                    </a:cubicBezTo>
                    <a:lnTo>
                      <a:pt x="9014433" y="920226"/>
                    </a:lnTo>
                    <a:cubicBezTo>
                      <a:pt x="9014433" y="932013"/>
                      <a:pt x="9004877" y="941569"/>
                      <a:pt x="8993090" y="941569"/>
                    </a:cubicBezTo>
                    <a:lnTo>
                      <a:pt x="21343" y="941569"/>
                    </a:lnTo>
                    <a:cubicBezTo>
                      <a:pt x="9555" y="941569"/>
                      <a:pt x="0" y="932013"/>
                      <a:pt x="0" y="920226"/>
                    </a:cubicBezTo>
                    <a:lnTo>
                      <a:pt x="0" y="21343"/>
                    </a:lnTo>
                    <a:cubicBezTo>
                      <a:pt x="0" y="9555"/>
                      <a:pt x="9555" y="0"/>
                      <a:pt x="2134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37319D"/>
                </a:solidFill>
              </a:ln>
            </p:spPr>
            <p:txBody>
              <a:bodyPr/>
              <a:lstStyle/>
              <a:p>
                <a:pPr defTabSz="609630"/>
                <a:endParaRPr lang="en-VN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TextBox 10">
                <a:extLst>
                  <a:ext uri="{FF2B5EF4-FFF2-40B4-BE49-F238E27FC236}">
                    <a16:creationId xmlns:a16="http://schemas.microsoft.com/office/drawing/2014/main" id="{0487FD93-8FE6-134B-96A9-C07579E6942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23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3" name="TextBox 33">
              <a:extLst>
                <a:ext uri="{FF2B5EF4-FFF2-40B4-BE49-F238E27FC236}">
                  <a16:creationId xmlns:a16="http://schemas.microsoft.com/office/drawing/2014/main" id="{CA6587C9-0F62-E343-9606-B89BE0AA9820}"/>
                </a:ext>
              </a:extLst>
            </p:cNvPr>
            <p:cNvSpPr txBox="1"/>
            <p:nvPr/>
          </p:nvSpPr>
          <p:spPr>
            <a:xfrm>
              <a:off x="1964369" y="2925254"/>
              <a:ext cx="13465272" cy="75135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 thể mua được thực phẩm an toàn bằng cách: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Dựa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vi-VN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màu sắc thực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phẩm,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5500" b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ựa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truy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mã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nguồn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gốc,...</a:t>
              </a:r>
              <a:endParaRPr lang="en-SG" sz="55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 defTabSz="609630">
                <a:lnSpc>
                  <a:spcPts val="5580"/>
                </a:lnSpc>
              </a:pPr>
              <a:endParaRPr lang="en-US" sz="6200" dirty="0">
                <a:solidFill>
                  <a:srgbClr val="37319D"/>
                </a:solidFill>
                <a:latin typeface="#9Slide05 SVNBulgary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911600" y="3524221"/>
            <a:ext cx="4260317" cy="1347235"/>
            <a:chOff x="0" y="0"/>
            <a:chExt cx="5881736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81736" cy="1859975"/>
            </a:xfrm>
            <a:custGeom>
              <a:avLst/>
              <a:gdLst/>
              <a:ahLst/>
              <a:cxnLst/>
              <a:rect l="l" t="t" r="r" b="b"/>
              <a:pathLst>
                <a:path w="5881736" h="1859975">
                  <a:moveTo>
                    <a:pt x="32710" y="0"/>
                  </a:moveTo>
                  <a:lnTo>
                    <a:pt x="5849026" y="0"/>
                  </a:lnTo>
                  <a:cubicBezTo>
                    <a:pt x="5857701" y="0"/>
                    <a:pt x="5866021" y="3446"/>
                    <a:pt x="5872156" y="9581"/>
                  </a:cubicBezTo>
                  <a:cubicBezTo>
                    <a:pt x="5878290" y="15715"/>
                    <a:pt x="5881736" y="24035"/>
                    <a:pt x="5881736" y="32710"/>
                  </a:cubicBezTo>
                  <a:lnTo>
                    <a:pt x="5881736" y="1827265"/>
                  </a:lnTo>
                  <a:cubicBezTo>
                    <a:pt x="5881736" y="1845330"/>
                    <a:pt x="5867091" y="1859975"/>
                    <a:pt x="5849026" y="1859975"/>
                  </a:cubicBezTo>
                  <a:lnTo>
                    <a:pt x="32710" y="1859975"/>
                  </a:lnTo>
                  <a:cubicBezTo>
                    <a:pt x="24035" y="1859975"/>
                    <a:pt x="15715" y="1856529"/>
                    <a:pt x="9581" y="1850394"/>
                  </a:cubicBezTo>
                  <a:cubicBezTo>
                    <a:pt x="3446" y="1844260"/>
                    <a:pt x="0" y="1835940"/>
                    <a:pt x="0" y="1827265"/>
                  </a:cubicBezTo>
                  <a:lnTo>
                    <a:pt x="0" y="32710"/>
                  </a:lnTo>
                  <a:cubicBezTo>
                    <a:pt x="0" y="24035"/>
                    <a:pt x="3446" y="15715"/>
                    <a:pt x="9581" y="9581"/>
                  </a:cubicBezTo>
                  <a:cubicBezTo>
                    <a:pt x="15715" y="3446"/>
                    <a:pt x="24035" y="0"/>
                    <a:pt x="32710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911600" y="3429001"/>
            <a:ext cx="4107958" cy="1347235"/>
            <a:chOff x="0" y="0"/>
            <a:chExt cx="5671391" cy="185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671391" cy="1859975"/>
            </a:xfrm>
            <a:custGeom>
              <a:avLst/>
              <a:gdLst/>
              <a:ahLst/>
              <a:cxnLst/>
              <a:rect l="l" t="t" r="r" b="b"/>
              <a:pathLst>
                <a:path w="5671391" h="1859975">
                  <a:moveTo>
                    <a:pt x="33923" y="0"/>
                  </a:moveTo>
                  <a:lnTo>
                    <a:pt x="5637468" y="0"/>
                  </a:lnTo>
                  <a:cubicBezTo>
                    <a:pt x="5646465" y="0"/>
                    <a:pt x="5655093" y="3574"/>
                    <a:pt x="5661455" y="9936"/>
                  </a:cubicBezTo>
                  <a:cubicBezTo>
                    <a:pt x="5667816" y="16298"/>
                    <a:pt x="5671391" y="24926"/>
                    <a:pt x="5671391" y="33923"/>
                  </a:cubicBezTo>
                  <a:lnTo>
                    <a:pt x="5671391" y="1826052"/>
                  </a:lnTo>
                  <a:cubicBezTo>
                    <a:pt x="5671391" y="1844787"/>
                    <a:pt x="5656203" y="1859975"/>
                    <a:pt x="5637468" y="1859975"/>
                  </a:cubicBezTo>
                  <a:lnTo>
                    <a:pt x="33923" y="1859975"/>
                  </a:lnTo>
                  <a:cubicBezTo>
                    <a:pt x="24926" y="1859975"/>
                    <a:pt x="16298" y="1856401"/>
                    <a:pt x="9936" y="1850039"/>
                  </a:cubicBezTo>
                  <a:cubicBezTo>
                    <a:pt x="3574" y="1843677"/>
                    <a:pt x="0" y="1835049"/>
                    <a:pt x="0" y="1826052"/>
                  </a:cubicBezTo>
                  <a:lnTo>
                    <a:pt x="0" y="33923"/>
                  </a:lnTo>
                  <a:cubicBezTo>
                    <a:pt x="0" y="24926"/>
                    <a:pt x="3574" y="16298"/>
                    <a:pt x="9936" y="9936"/>
                  </a:cubicBezTo>
                  <a:cubicBezTo>
                    <a:pt x="16298" y="3574"/>
                    <a:pt x="24926" y="0"/>
                    <a:pt x="33923" y="0"/>
                  </a:cubicBezTo>
                  <a:close/>
                </a:path>
              </a:pathLst>
            </a:custGeom>
            <a:solidFill>
              <a:srgbClr val="6BC65C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065279" y="3740533"/>
            <a:ext cx="3798954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200"/>
              </a:lnSpc>
            </a:pPr>
            <a:r>
              <a:rPr lang="en-US" sz="6200" dirty="0">
                <a:solidFill>
                  <a:srgbClr val="FFFFFF"/>
                </a:solidFill>
                <a:latin typeface="Gulfs Display"/>
              </a:rPr>
              <a:t>YES</a:t>
            </a:r>
          </a:p>
        </p:txBody>
      </p:sp>
      <p:sp>
        <p:nvSpPr>
          <p:cNvPr id="18" name="Freeform 18"/>
          <p:cNvSpPr/>
          <p:nvPr/>
        </p:nvSpPr>
        <p:spPr>
          <a:xfrm rot="-2084105">
            <a:off x="7524392" y="3898312"/>
            <a:ext cx="679683" cy="879590"/>
          </a:xfrm>
          <a:custGeom>
            <a:avLst/>
            <a:gdLst/>
            <a:ahLst/>
            <a:cxnLst/>
            <a:rect l="l" t="t" r="r" b="b"/>
            <a:pathLst>
              <a:path w="1019525" h="1319385">
                <a:moveTo>
                  <a:pt x="0" y="0"/>
                </a:moveTo>
                <a:lnTo>
                  <a:pt x="1019524" y="0"/>
                </a:lnTo>
                <a:lnTo>
                  <a:pt x="1019524" y="1319385"/>
                </a:lnTo>
                <a:lnTo>
                  <a:pt x="0" y="13193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356643" y="1543358"/>
            <a:ext cx="1478714" cy="1392679"/>
          </a:xfrm>
          <a:custGeom>
            <a:avLst/>
            <a:gdLst/>
            <a:ahLst/>
            <a:cxnLst/>
            <a:rect l="l" t="t" r="r" b="b"/>
            <a:pathLst>
              <a:path w="2218071" h="2089019">
                <a:moveTo>
                  <a:pt x="0" y="0"/>
                </a:moveTo>
                <a:lnTo>
                  <a:pt x="2218070" y="0"/>
                </a:lnTo>
                <a:lnTo>
                  <a:pt x="2218070" y="2089019"/>
                </a:lnTo>
                <a:lnTo>
                  <a:pt x="0" y="20890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792678" y="767255"/>
            <a:ext cx="2026686" cy="1967727"/>
          </a:xfrm>
          <a:custGeom>
            <a:avLst/>
            <a:gdLst/>
            <a:ahLst/>
            <a:cxnLst/>
            <a:rect l="l" t="t" r="r" b="b"/>
            <a:pathLst>
              <a:path w="3040029" h="2951591">
                <a:moveTo>
                  <a:pt x="0" y="0"/>
                </a:moveTo>
                <a:lnTo>
                  <a:pt x="3040028" y="0"/>
                </a:lnTo>
                <a:lnTo>
                  <a:pt x="3040028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-627363" y="767255"/>
            <a:ext cx="2026686" cy="1967727"/>
          </a:xfrm>
          <a:custGeom>
            <a:avLst/>
            <a:gdLst/>
            <a:ahLst/>
            <a:cxnLst/>
            <a:rect l="l" t="t" r="r" b="b"/>
            <a:pathLst>
              <a:path w="3040029" h="2951591">
                <a:moveTo>
                  <a:pt x="0" y="0"/>
                </a:moveTo>
                <a:lnTo>
                  <a:pt x="3040028" y="0"/>
                </a:lnTo>
                <a:lnTo>
                  <a:pt x="3040028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69F1BB-5656-394F-BCD4-C1A5C70CB0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637" y="3878088"/>
            <a:ext cx="2781251" cy="297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384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  <p:sndAc>
          <p:stSnd>
            <p:snd r:embed="rId10" name="coin.wav"/>
          </p:stSnd>
        </p:sndAc>
      </p:transition>
    </mc:Choice>
    <mc:Fallback>
      <p:transition spd="slow">
        <p:fade/>
        <p:sndAc>
          <p:stSnd>
            <p:snd r:embed="rId2" name="coi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25,&quot;width&quot;:10800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25,&quot;width&quot;:10800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25,&quot;width&quot;:10800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1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6A080"/>
      </a:accent1>
      <a:accent2>
        <a:srgbClr val="36A08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bnvv5ay">
      <a:majorFont>
        <a:latin typeface="思源黑体" panose="020F0302020204030204"/>
        <a:ea typeface="思源黑体"/>
        <a:cs typeface=""/>
      </a:majorFont>
      <a:minorFont>
        <a:latin typeface="思源黑体" panose="020F0502020204030204"/>
        <a:ea typeface="思源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788</Words>
  <Application>Microsoft Office PowerPoint</Application>
  <PresentationFormat>Widescreen</PresentationFormat>
  <Paragraphs>95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7" baseType="lpstr">
      <vt:lpstr>微软雅黑</vt:lpstr>
      <vt:lpstr>#9Slide05 SVNBulgary</vt:lpstr>
      <vt:lpstr>#9Slide07 IcielCadena</vt:lpstr>
      <vt:lpstr>#9Slide07 IcielCrocante</vt:lpstr>
      <vt:lpstr>Arial</vt:lpstr>
      <vt:lpstr>Calibri</vt:lpstr>
      <vt:lpstr>Cambria</vt:lpstr>
      <vt:lpstr>Gulfs Display</vt:lpstr>
      <vt:lpstr>Roboto</vt:lpstr>
      <vt:lpstr>SVN-Newton</vt:lpstr>
      <vt:lpstr>Times New Roman</vt:lpstr>
      <vt:lpstr>UTM Showcard</vt:lpstr>
      <vt:lpstr>Wingdings</vt:lpstr>
      <vt:lpstr>字魂151号-联盟综艺体</vt:lpstr>
      <vt:lpstr>字魂175号-创中圆</vt:lpstr>
      <vt:lpstr>字魂27号-布丁体</vt:lpstr>
      <vt:lpstr>思源黑体</vt:lpstr>
      <vt:lpstr>汉仪铸字木头人W</vt:lpstr>
      <vt:lpstr>Office 主题​​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Măngnong</dc:creator>
  <cp:keywords>MANG NON</cp:keywords>
  <cp:lastModifiedBy>IT</cp:lastModifiedBy>
  <cp:revision>177</cp:revision>
  <dcterms:created xsi:type="dcterms:W3CDTF">2019-06-19T02:08:00Z</dcterms:created>
  <dcterms:modified xsi:type="dcterms:W3CDTF">2024-03-15T03:36:32Z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2052-11.1.0.10667</vt:lpwstr>
  </property>
  <property fmtid="{D5CDD505-2E9C-101B-9397-08002B2CF9AE}" pid="3" name="ICV">
    <vt:lpwstr>3D577588A25C4D359707D7E4751F097E</vt:lpwstr>
  </property>
</Properties>
</file>