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135"/>
    <a:srgbClr val="526C3F"/>
    <a:srgbClr val="668221"/>
    <a:srgbClr val="F7F1EB"/>
    <a:srgbClr val="DA7362"/>
    <a:srgbClr val="DA8766"/>
    <a:srgbClr val="EE9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87A2-62AD-498D-9FDC-61A6D71FA851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5E5BE-76D9-4EDF-A73D-D9F9B91F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5BE-76D9-4EDF-A73D-D9F9B91F5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C724-4F7E-41CC-0000-9881AAB6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BC3B0-D2F1-8C0D-FC21-E3EAB26F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EF55A-B1E8-E6AC-B1DB-92CC296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B878-C344-1531-9533-AEEACB82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752A-1F90-9FDC-FCFA-E062C9BE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AC4B-A8C5-9F82-7477-59A965D1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4FE0F-2AA3-F9CC-2C20-D9DF7D73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B8F4-63C3-E645-D14D-DB3C03B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921B-48AA-CFA0-9A1C-2E5FC2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C47-05C0-BCE0-BB2B-10611B9F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9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9CEDC-12CB-3C61-BD6A-C6ED09780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A101F-ECDB-618D-73CC-2CDD2D5B0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176C4-91B0-2C75-3504-D9B3B60F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0743-94A3-282A-5BFE-3C0FB19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0DBD0-28A9-5DC4-6DB6-5AFB43E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3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5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6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701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7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0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1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1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B7C2-06AD-879C-B336-2B23E43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983F-E6A8-10BC-0799-DF8A4BFC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38C6-5FCB-EAF5-CA78-38864D2C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CE02-B8EF-DDAB-672F-E8CB547D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83B7-172F-4F1B-BB25-CCC0FEA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8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83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79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8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93DC-E9D9-0AC7-23AB-EB1C1FFA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06A9-9CD6-0C86-A6A7-41070446E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A603-2068-9059-FE8A-CDA7C7C8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E5095-A3DA-4B51-B69D-0ED7540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8E47-02CD-562E-CBF9-CA9B0981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87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5167-133E-DD0C-B73B-EB2A1186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F576-F667-199E-0DC1-69D8DE9DC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4AB0B-BF82-5639-C8B4-8581E8F9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FEC2B-4DDE-ED76-E04D-8D105CD0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E43A-5002-5DB9-4932-2658DDF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4CB91-831A-0B2C-7B42-6E9AF94A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15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1C0F-ED21-B347-AA04-5B4FC63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E9B3-8B45-CA74-6164-6F4583ED2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B97EF-399C-44FF-070C-0FFEEC63D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E2C00-CDE6-66B9-3567-E1DF0DCEE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C65B1-048F-2921-0ABA-CDBC0A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524B9-B181-4818-5C1B-F7F48911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F04D-6091-9AC6-75C9-E4F2A79E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11FB2-4371-70B9-8D2F-A4425CD3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1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B2A2-4154-C4F6-46FD-67ED22C6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587F-8B9F-510F-B39F-55F045FA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9D5DE-7F2E-8270-E3D0-96CC122F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68C39-B761-88DA-0B22-6A0EF964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17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427A8-E0C6-C7C6-ECF5-021DC349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84213-0106-6663-4F17-EF658E3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301E-805D-BCA2-C119-478C136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26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9639-6D3B-BDD8-7C7D-CFBC3B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51F9-2967-20C0-4E1E-45F9B760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DC43A-2F12-A2F8-EE15-80EA117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9153-B329-8ADC-8E5B-0F4399D5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282D-A4DD-1A09-317C-A3C75238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1EA21-AA9B-125E-8EA5-DA29DB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17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8426-5A59-8C69-5D7C-F15BD467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7A7CE-7AA0-4C7F-912F-D9A9DE8E2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99F4B-A024-9BC5-A10E-D4B9990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9F524-BFA7-8D7A-3E85-B267862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D103D-5699-5938-A561-3B8C1791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795D-8543-FB36-B4C0-6258C7C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3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A365ED-5E61-C737-A809-4A090E2F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DE7B-21F5-1E1E-A8EF-8DD64BEA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EF7A-0650-DCD5-B4E3-9AEDEB53E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2DA8-85E8-407F-BB4E-D4FDB98EC5A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E8C4-573D-7ECE-1EC4-DF433DD32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E6DC3-7C73-2829-93E4-5D4804B1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21405CB-4C2C-4BD3-1ADD-351472ED96D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32BFFA22-F4CF-9BB7-EADD-CD642B700C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B5C2F250-64EC-6895-277D-2B556B516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7CCD17-03DB-7BA5-441F-E62A52328B3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34358E2-DF09-C6BD-1AC0-5CE069211F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614489-2203-F77B-A166-8AE15E3F1B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11.png"/><Relationship Id="rId3" Type="http://schemas.openxmlformats.org/officeDocument/2006/relationships/image" Target="../media/image8.svg"/><Relationship Id="rId21" Type="http://schemas.openxmlformats.org/officeDocument/2006/relationships/image" Target="../media/image14.pn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1.svg"/><Relationship Id="rId18" Type="http://schemas.openxmlformats.org/officeDocument/2006/relationships/image" Target="../media/image86.svg"/><Relationship Id="rId3" Type="http://schemas.openxmlformats.org/officeDocument/2006/relationships/image" Target="../media/image8.svg"/><Relationship Id="rId7" Type="http://schemas.openxmlformats.org/officeDocument/2006/relationships/image" Target="../media/image75.sv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77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sv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sv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svg"/><Relationship Id="rId3" Type="http://schemas.openxmlformats.org/officeDocument/2006/relationships/image" Target="../media/image8.sv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11" Type="http://schemas.openxmlformats.org/officeDocument/2006/relationships/image" Target="../media/image98.svg"/><Relationship Id="rId5" Type="http://schemas.openxmlformats.org/officeDocument/2006/relationships/image" Target="../media/image57.jpeg"/><Relationship Id="rId15" Type="http://schemas.openxmlformats.org/officeDocument/2006/relationships/image" Target="../media/image102.sv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svg"/><Relationship Id="rId7" Type="http://schemas.openxmlformats.org/officeDocument/2006/relationships/image" Target="../media/image10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104.sv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10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104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6.jpeg"/><Relationship Id="rId3" Type="http://schemas.openxmlformats.org/officeDocument/2006/relationships/image" Target="../media/image8.svg"/><Relationship Id="rId7" Type="http://schemas.openxmlformats.org/officeDocument/2006/relationships/image" Target="../media/image72.jpeg"/><Relationship Id="rId12" Type="http://schemas.openxmlformats.org/officeDocument/2006/relationships/image" Target="../media/image33.svg"/><Relationship Id="rId17" Type="http://schemas.openxmlformats.org/officeDocument/2006/relationships/image" Target="../media/image16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eg"/><Relationship Id="rId11" Type="http://schemas.openxmlformats.org/officeDocument/2006/relationships/image" Target="../media/image18.png"/><Relationship Id="rId5" Type="http://schemas.openxmlformats.org/officeDocument/2006/relationships/image" Target="../media/image112.svg"/><Relationship Id="rId15" Type="http://schemas.openxmlformats.org/officeDocument/2006/relationships/image" Target="../media/image120.svg"/><Relationship Id="rId10" Type="http://schemas.openxmlformats.org/officeDocument/2006/relationships/image" Target="../media/image75.jpeg"/><Relationship Id="rId4" Type="http://schemas.openxmlformats.org/officeDocument/2006/relationships/image" Target="../media/image70.png"/><Relationship Id="rId9" Type="http://schemas.openxmlformats.org/officeDocument/2006/relationships/image" Target="../media/image74.jpe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31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18.svg"/><Relationship Id="rId5" Type="http://schemas.openxmlformats.org/officeDocument/2006/relationships/image" Target="../media/image29.sv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svg"/><Relationship Id="rId18" Type="http://schemas.openxmlformats.org/officeDocument/2006/relationships/image" Target="../media/image78.png"/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12" Type="http://schemas.openxmlformats.org/officeDocument/2006/relationships/image" Target="../media/image31.png"/><Relationship Id="rId17" Type="http://schemas.openxmlformats.org/officeDocument/2006/relationships/image" Target="../media/image59.sv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1.sv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79.png"/><Relationship Id="rId2" Type="http://schemas.openxmlformats.org/officeDocument/2006/relationships/image" Target="../media/image2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21.png"/><Relationship Id="rId12" Type="http://schemas.openxmlformats.org/officeDocument/2006/relationships/image" Target="../media/image22.svg"/><Relationship Id="rId17" Type="http://schemas.openxmlformats.org/officeDocument/2006/relationships/image" Target="../media/image44.sv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29.svg"/><Relationship Id="rId15" Type="http://schemas.openxmlformats.org/officeDocument/2006/relationships/image" Target="../media/image42.svg"/><Relationship Id="rId10" Type="http://schemas.openxmlformats.org/officeDocument/2006/relationships/image" Target="../media/image39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svg"/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12" Type="http://schemas.openxmlformats.org/officeDocument/2006/relationships/image" Target="../media/image31.png"/><Relationship Id="rId17" Type="http://schemas.openxmlformats.org/officeDocument/2006/relationships/image" Target="../media/image59.sv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1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3.png"/><Relationship Id="rId1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21.png"/><Relationship Id="rId12" Type="http://schemas.openxmlformats.org/officeDocument/2006/relationships/image" Target="../media/image22.svg"/><Relationship Id="rId17" Type="http://schemas.openxmlformats.org/officeDocument/2006/relationships/image" Target="../media/image44.sv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29.svg"/><Relationship Id="rId15" Type="http://schemas.openxmlformats.org/officeDocument/2006/relationships/image" Target="../media/image42.svg"/><Relationship Id="rId10" Type="http://schemas.openxmlformats.org/officeDocument/2006/relationships/image" Target="../media/image39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51.sv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51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53.svg"/><Relationship Id="rId14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68.sv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75C5B-8DD1-87C5-7D2A-FE775D18C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8073" y="4259399"/>
            <a:ext cx="3621338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11C6A-DBCF-EFB6-2E90-8E6D02C91B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84" y="3446105"/>
            <a:ext cx="1842572" cy="1899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9607" y="329417"/>
            <a:ext cx="7761697" cy="3099583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9607" y="3429000"/>
            <a:ext cx="7761697" cy="3429000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4A356-CAD4-7EC8-7FCF-DCF5340C1177}"/>
              </a:ext>
            </a:extLst>
          </p:cNvPr>
          <p:cNvGrpSpPr/>
          <p:nvPr/>
        </p:nvGrpSpPr>
        <p:grpSpPr>
          <a:xfrm>
            <a:off x="270696" y="1489340"/>
            <a:ext cx="3999405" cy="4036096"/>
            <a:chOff x="270696" y="1489340"/>
            <a:chExt cx="3999405" cy="4036096"/>
          </a:xfrm>
        </p:grpSpPr>
        <p:sp>
          <p:nvSpPr>
            <p:cNvPr id="5" name="Freeform 5"/>
            <p:cNvSpPr/>
            <p:nvPr/>
          </p:nvSpPr>
          <p:spPr>
            <a:xfrm>
              <a:off x="270696" y="1489340"/>
              <a:ext cx="3999405" cy="4036096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64939" y="2410991"/>
              <a:ext cx="3210918" cy="2372444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2. 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2,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xác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định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một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số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của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756017">
            <a:off x="9717138" y="3605113"/>
            <a:ext cx="2018833" cy="3726035"/>
          </a:xfrm>
          <a:custGeom>
            <a:avLst/>
            <a:gdLst/>
            <a:ahLst/>
            <a:cxnLst/>
            <a:rect l="l" t="t" r="r" b="b"/>
            <a:pathLst>
              <a:path w="3028250" h="5589052">
                <a:moveTo>
                  <a:pt x="0" y="0"/>
                </a:moveTo>
                <a:lnTo>
                  <a:pt x="3028250" y="0"/>
                </a:lnTo>
                <a:lnTo>
                  <a:pt x="3028250" y="5589053"/>
                </a:lnTo>
                <a:lnTo>
                  <a:pt x="0" y="558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22D5A-F3F9-9069-7219-744A5F8BF54A}"/>
              </a:ext>
            </a:extLst>
          </p:cNvPr>
          <p:cNvGrpSpPr/>
          <p:nvPr/>
        </p:nvGrpSpPr>
        <p:grpSpPr>
          <a:xfrm>
            <a:off x="4467223" y="1864073"/>
            <a:ext cx="3258227" cy="3797891"/>
            <a:chOff x="4467223" y="1864073"/>
            <a:chExt cx="3258227" cy="3797891"/>
          </a:xfrm>
        </p:grpSpPr>
        <p:sp>
          <p:nvSpPr>
            <p:cNvPr id="5" name="Freeform 5"/>
            <p:cNvSpPr/>
            <p:nvPr/>
          </p:nvSpPr>
          <p:spPr>
            <a:xfrm>
              <a:off x="446722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6651">
              <a:off x="5112900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7" y="0"/>
                  </a:lnTo>
                  <a:lnTo>
                    <a:pt x="2565927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069358" y="2126674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7224" y="2880661"/>
              <a:ext cx="3046105" cy="237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Nơi bày bán, bảo quản thực phẩm tươi sống hoặc thực phẩm đã chế biến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10EF2-400F-55E4-EC4F-E654AEA58FE9}"/>
              </a:ext>
            </a:extLst>
          </p:cNvPr>
          <p:cNvGrpSpPr/>
          <p:nvPr/>
        </p:nvGrpSpPr>
        <p:grpSpPr>
          <a:xfrm>
            <a:off x="8246150" y="1864073"/>
            <a:ext cx="3260050" cy="3797891"/>
            <a:chOff x="8246150" y="1864073"/>
            <a:chExt cx="3260050" cy="3797891"/>
          </a:xfrm>
        </p:grpSpPr>
        <p:sp>
          <p:nvSpPr>
            <p:cNvPr id="7" name="Freeform 7"/>
            <p:cNvSpPr/>
            <p:nvPr/>
          </p:nvSpPr>
          <p:spPr>
            <a:xfrm>
              <a:off x="824797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651">
              <a:off x="8892806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6" y="0"/>
                  </a:lnTo>
                  <a:lnTo>
                    <a:pt x="2565926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816560" y="2130840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46150" y="2987330"/>
              <a:ext cx="2705637" cy="948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Cách chế biến thực phẩm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D005B-FFF1-BA61-FF74-0A74D4208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052" y="401018"/>
            <a:ext cx="11680948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7176C51-0DF6-ED24-8508-78A698BAEA77}"/>
              </a:ext>
            </a:extLst>
          </p:cNvPr>
          <p:cNvGrpSpPr/>
          <p:nvPr/>
        </p:nvGrpSpPr>
        <p:grpSpPr>
          <a:xfrm>
            <a:off x="557666" y="1868240"/>
            <a:ext cx="3258227" cy="3847682"/>
            <a:chOff x="557666" y="1868240"/>
            <a:chExt cx="3258227" cy="3847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A66C04-4FCA-2633-FA3D-6B7674EFE11A}"/>
                </a:ext>
              </a:extLst>
            </p:cNvPr>
            <p:cNvGrpSpPr/>
            <p:nvPr/>
          </p:nvGrpSpPr>
          <p:grpSpPr>
            <a:xfrm>
              <a:off x="557666" y="2417843"/>
              <a:ext cx="3258227" cy="3298079"/>
              <a:chOff x="557666" y="2417843"/>
              <a:chExt cx="3258227" cy="32980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57666" y="2417843"/>
                <a:ext cx="3258227" cy="3298079"/>
              </a:xfrm>
              <a:custGeom>
                <a:avLst/>
                <a:gdLst/>
                <a:ahLst/>
                <a:cxnLst/>
                <a:rect l="l" t="t" r="r" b="b"/>
                <a:pathLst>
                  <a:path w="4887340" h="4947118">
                    <a:moveTo>
                      <a:pt x="0" y="0"/>
                    </a:moveTo>
                    <a:lnTo>
                      <a:pt x="4887340" y="0"/>
                    </a:lnTo>
                    <a:lnTo>
                      <a:pt x="4887340" y="4947118"/>
                    </a:lnTo>
                    <a:lnTo>
                      <a:pt x="0" y="4947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=""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33962" y="3073420"/>
                <a:ext cx="2705637" cy="18979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19"/>
                  </a:lnSpc>
                </a:pP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Nơi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nuôi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trồng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,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nguồn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gốc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xuất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xứ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của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sản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phẩm</a:t>
                </a:r>
                <a:endParaRPr lang="en-US" sz="3178" dirty="0">
                  <a:solidFill>
                    <a:srgbClr val="75493A"/>
                  </a:solidFill>
                  <a:latin typeface="Cambria Bold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3F0844-092B-5452-0328-9C050DE5D240}"/>
                </a:ext>
              </a:extLst>
            </p:cNvPr>
            <p:cNvGrpSpPr/>
            <p:nvPr/>
          </p:nvGrpSpPr>
          <p:grpSpPr>
            <a:xfrm>
              <a:off x="1287930" y="1868240"/>
              <a:ext cx="1797702" cy="991291"/>
              <a:chOff x="1287930" y="1868240"/>
              <a:chExt cx="1797702" cy="991291"/>
            </a:xfrm>
          </p:grpSpPr>
          <p:sp>
            <p:nvSpPr>
              <p:cNvPr id="8" name="Freeform 8"/>
              <p:cNvSpPr/>
              <p:nvPr/>
            </p:nvSpPr>
            <p:spPr>
              <a:xfrm rot="76651">
                <a:off x="1331472" y="1868240"/>
                <a:ext cx="1710618" cy="991291"/>
              </a:xfrm>
              <a:custGeom>
                <a:avLst/>
                <a:gdLst/>
                <a:ahLst/>
                <a:cxnLst/>
                <a:rect l="l" t="t" r="r" b="b"/>
                <a:pathLst>
                  <a:path w="2565927" h="1486937">
                    <a:moveTo>
                      <a:pt x="0" y="0"/>
                    </a:moveTo>
                    <a:lnTo>
                      <a:pt x="2565927" y="0"/>
                    </a:lnTo>
                    <a:lnTo>
                      <a:pt x="2565927" y="1486937"/>
                    </a:lnTo>
                    <a:lnTo>
                      <a:pt x="0" y="1486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=""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87930" y="2126674"/>
                <a:ext cx="1797702" cy="436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36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5452" y="502596"/>
            <a:ext cx="6795851" cy="2713879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5453" y="3216475"/>
            <a:ext cx="6795851" cy="3002304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3512D-89ED-2644-A3F3-6F6F3416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" y="3483023"/>
            <a:ext cx="5164492" cy="2713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BD8C-0D41-F433-0291-B5BB355A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26" y="769144"/>
            <a:ext cx="4523624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4715" y="283932"/>
            <a:ext cx="4811677" cy="3763371"/>
          </a:xfrm>
          <a:custGeom>
            <a:avLst/>
            <a:gdLst/>
            <a:ahLst/>
            <a:cxnLst/>
            <a:rect l="l" t="t" r="r" b="b"/>
            <a:pathLst>
              <a:path w="7217515" h="5645056">
                <a:moveTo>
                  <a:pt x="0" y="0"/>
                </a:moveTo>
                <a:lnTo>
                  <a:pt x="7217515" y="0"/>
                </a:lnTo>
                <a:lnTo>
                  <a:pt x="7217515" y="5645056"/>
                </a:lnTo>
                <a:lnTo>
                  <a:pt x="0" y="564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85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8B764-AFE8-E798-6E08-B981A85D74E8}"/>
              </a:ext>
            </a:extLst>
          </p:cNvPr>
          <p:cNvGrpSpPr/>
          <p:nvPr/>
        </p:nvGrpSpPr>
        <p:grpSpPr>
          <a:xfrm>
            <a:off x="739191" y="1695778"/>
            <a:ext cx="4348908" cy="4402099"/>
            <a:chOff x="120052" y="1443346"/>
            <a:chExt cx="4348908" cy="4402099"/>
          </a:xfrm>
        </p:grpSpPr>
        <p:sp>
          <p:nvSpPr>
            <p:cNvPr id="5" name="Freeform 5"/>
            <p:cNvSpPr/>
            <p:nvPr/>
          </p:nvSpPr>
          <p:spPr>
            <a:xfrm>
              <a:off x="120053" y="1443346"/>
              <a:ext cx="4348907" cy="4402099"/>
            </a:xfrm>
            <a:custGeom>
              <a:avLst/>
              <a:gdLst/>
              <a:ahLst/>
              <a:cxnLst/>
              <a:rect l="l" t="t" r="r" b="b"/>
              <a:pathLst>
                <a:path w="6523360" h="6603148">
                  <a:moveTo>
                    <a:pt x="0" y="0"/>
                  </a:moveTo>
                  <a:lnTo>
                    <a:pt x="6523360" y="0"/>
                  </a:lnTo>
                  <a:lnTo>
                    <a:pt x="6523360" y="6603148"/>
                  </a:lnTo>
                  <a:lnTo>
                    <a:pt x="0" y="660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0052" y="2018357"/>
              <a:ext cx="387388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65"/>
                </a:lnSpc>
              </a:pP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nuôi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trồng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của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800655" y="3072487"/>
            <a:ext cx="4805736" cy="3730167"/>
          </a:xfrm>
          <a:custGeom>
            <a:avLst/>
            <a:gdLst/>
            <a:ahLst/>
            <a:cxnLst/>
            <a:rect l="l" t="t" r="r" b="b"/>
            <a:pathLst>
              <a:path w="7208604" h="5595250">
                <a:moveTo>
                  <a:pt x="0" y="0"/>
                </a:moveTo>
                <a:lnTo>
                  <a:pt x="7208604" y="0"/>
                </a:lnTo>
                <a:lnTo>
                  <a:pt x="7208604" y="5595249"/>
                </a:lnTo>
                <a:lnTo>
                  <a:pt x="0" y="5595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2" t="-2247" r="-86284" b="-842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89F-59B8-9B0C-3831-D0AAEB92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5" y="345068"/>
            <a:ext cx="566367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730" y="1187396"/>
            <a:ext cx="6171470" cy="4658049"/>
          </a:xfrm>
          <a:custGeom>
            <a:avLst/>
            <a:gdLst/>
            <a:ahLst/>
            <a:cxnLst/>
            <a:rect l="l" t="t" r="r" b="b"/>
            <a:pathLst>
              <a:path w="9895335" h="7739467">
                <a:moveTo>
                  <a:pt x="0" y="0"/>
                </a:moveTo>
                <a:lnTo>
                  <a:pt x="9895335" y="0"/>
                </a:lnTo>
                <a:lnTo>
                  <a:pt x="9895335" y="7739467"/>
                </a:lnTo>
                <a:lnTo>
                  <a:pt x="0" y="773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854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25A3E-006A-9FF1-98E7-EB830E5C0D5F}"/>
              </a:ext>
            </a:extLst>
          </p:cNvPr>
          <p:cNvGrpSpPr/>
          <p:nvPr/>
        </p:nvGrpSpPr>
        <p:grpSpPr>
          <a:xfrm>
            <a:off x="462271" y="1655322"/>
            <a:ext cx="4601764" cy="4658049"/>
            <a:chOff x="462271" y="1655322"/>
            <a:chExt cx="4601764" cy="4658049"/>
          </a:xfrm>
        </p:grpSpPr>
        <p:sp>
          <p:nvSpPr>
            <p:cNvPr id="5" name="Freeform 5"/>
            <p:cNvSpPr/>
            <p:nvPr/>
          </p:nvSpPr>
          <p:spPr>
            <a:xfrm>
              <a:off x="462271" y="1655322"/>
              <a:ext cx="4601764" cy="4658049"/>
            </a:xfrm>
            <a:custGeom>
              <a:avLst/>
              <a:gdLst/>
              <a:ahLst/>
              <a:cxnLst/>
              <a:rect l="l" t="t" r="r" b="b"/>
              <a:pathLst>
                <a:path w="6902646" h="6987073">
                  <a:moveTo>
                    <a:pt x="0" y="0"/>
                  </a:moveTo>
                  <a:lnTo>
                    <a:pt x="6902646" y="0"/>
                  </a:lnTo>
                  <a:lnTo>
                    <a:pt x="6902646" y="6987073"/>
                  </a:lnTo>
                  <a:lnTo>
                    <a:pt x="0" y="698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62271" y="2302895"/>
              <a:ext cx="4233824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6"/>
                </a:lnSpc>
              </a:pP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bày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bán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sống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và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đã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sạch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sẽ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hướng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dẫn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70695" y="772009"/>
            <a:ext cx="5064035" cy="67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12"/>
              </a:lnSpc>
            </a:pP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Cùng</a:t>
            </a:r>
            <a:r>
              <a:rPr lang="en-US" sz="5556" dirty="0">
                <a:solidFill>
                  <a:srgbClr val="526C3F"/>
                </a:solidFill>
                <a:latin typeface="#9Slide07 SVNZiclets" panose="02000603000000000000" pitchFamily="2" charset="0"/>
              </a:rPr>
              <a:t> chia </a:t>
            </a: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sẻ</a:t>
            </a:r>
            <a:endParaRPr lang="en-US" sz="5556" dirty="0">
              <a:solidFill>
                <a:srgbClr val="526C3F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5465" y="1153260"/>
            <a:ext cx="9499275" cy="4196635"/>
          </a:xfrm>
          <a:custGeom>
            <a:avLst/>
            <a:gdLst/>
            <a:ahLst/>
            <a:cxnLst/>
            <a:rect l="l" t="t" r="r" b="b"/>
            <a:pathLst>
              <a:path w="14248912" h="6294953">
                <a:moveTo>
                  <a:pt x="0" y="0"/>
                </a:moveTo>
                <a:lnTo>
                  <a:pt x="14248912" y="0"/>
                </a:lnTo>
                <a:lnTo>
                  <a:pt x="14248912" y="6294953"/>
                </a:lnTo>
                <a:lnTo>
                  <a:pt x="0" y="629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0" r="-1990" b="-22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13376" y="5400695"/>
            <a:ext cx="828417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3"/>
              </a:lnSpc>
            </a:pP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chế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biến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hợp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vệ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sinh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,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đầy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đủ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bước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E0FB4-F5B5-C2AE-D127-48B2F0C0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74" y="0"/>
            <a:ext cx="5663675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3784" y="3693528"/>
            <a:ext cx="2820585" cy="2755300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056515" y="448475"/>
            <a:ext cx="2820585" cy="2755300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02" r="-2320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51718" y="3693528"/>
            <a:ext cx="2820585" cy="2755300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090100">
            <a:off x="-358084" y="3949316"/>
            <a:ext cx="1940901" cy="3332019"/>
          </a:xfrm>
          <a:custGeom>
            <a:avLst/>
            <a:gdLst/>
            <a:ahLst/>
            <a:cxnLst/>
            <a:rect l="l" t="t" r="r" b="b"/>
            <a:pathLst>
              <a:path w="2911352" h="4998029">
                <a:moveTo>
                  <a:pt x="0" y="0"/>
                </a:moveTo>
                <a:lnTo>
                  <a:pt x="2911351" y="0"/>
                </a:lnTo>
                <a:lnTo>
                  <a:pt x="2911351" y="4998029"/>
                </a:lnTo>
                <a:lnTo>
                  <a:pt x="0" y="4998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7" y="1818033"/>
            <a:ext cx="3002223" cy="5421622"/>
          </a:xfrm>
          <a:custGeom>
            <a:avLst/>
            <a:gdLst/>
            <a:ahLst/>
            <a:cxnLst/>
            <a:rect l="l" t="t" r="r" b="b"/>
            <a:pathLst>
              <a:path w="4503335" h="8132433">
                <a:moveTo>
                  <a:pt x="0" y="0"/>
                </a:moveTo>
                <a:lnTo>
                  <a:pt x="4503335" y="0"/>
                </a:lnTo>
                <a:lnTo>
                  <a:pt x="4503335" y="8132434"/>
                </a:lnTo>
                <a:lnTo>
                  <a:pt x="0" y="813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7398" y="1"/>
            <a:ext cx="1996179" cy="1395967"/>
          </a:xfrm>
          <a:custGeom>
            <a:avLst/>
            <a:gdLst/>
            <a:ahLst/>
            <a:cxnLst/>
            <a:rect l="l" t="t" r="r" b="b"/>
            <a:pathLst>
              <a:path w="2994268" h="2093951">
                <a:moveTo>
                  <a:pt x="2994268" y="0"/>
                </a:moveTo>
                <a:lnTo>
                  <a:pt x="0" y="0"/>
                </a:lnTo>
                <a:lnTo>
                  <a:pt x="0" y="2093951"/>
                </a:lnTo>
                <a:lnTo>
                  <a:pt x="2994268" y="2093951"/>
                </a:lnTo>
                <a:lnTo>
                  <a:pt x="29942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9100" flipH="1">
            <a:off x="10765770" y="-1543100"/>
            <a:ext cx="2321101" cy="3199513"/>
          </a:xfrm>
          <a:custGeom>
            <a:avLst/>
            <a:gdLst/>
            <a:ahLst/>
            <a:cxnLst/>
            <a:rect l="l" t="t" r="r" b="b"/>
            <a:pathLst>
              <a:path w="3481652" h="4799270">
                <a:moveTo>
                  <a:pt x="3481652" y="0"/>
                </a:moveTo>
                <a:lnTo>
                  <a:pt x="0" y="0"/>
                </a:lnTo>
                <a:lnTo>
                  <a:pt x="0" y="4799269"/>
                </a:lnTo>
                <a:lnTo>
                  <a:pt x="3481652" y="4799269"/>
                </a:lnTo>
                <a:lnTo>
                  <a:pt x="34816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2920" y="546096"/>
            <a:ext cx="431032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26"/>
              </a:lnSpc>
            </a:pPr>
            <a:r>
              <a:rPr lang="en-US" sz="4296" dirty="0">
                <a:solidFill>
                  <a:srgbClr val="75493A"/>
                </a:solidFill>
                <a:latin typeface="Cambria Bold"/>
              </a:rPr>
              <a:t>Theo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em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như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thế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nào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là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an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toàn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AA948B-6D38-1E8D-2887-6B4A55A841E7}"/>
              </a:ext>
            </a:extLst>
          </p:cNvPr>
          <p:cNvGrpSpPr/>
          <p:nvPr/>
        </p:nvGrpSpPr>
        <p:grpSpPr>
          <a:xfrm>
            <a:off x="578502" y="1834642"/>
            <a:ext cx="10167498" cy="4407518"/>
            <a:chOff x="806116" y="1838367"/>
            <a:chExt cx="10167498" cy="4407518"/>
          </a:xfrm>
        </p:grpSpPr>
        <p:grpSp>
          <p:nvGrpSpPr>
            <p:cNvPr id="3" name="Group 3"/>
            <p:cNvGrpSpPr/>
            <p:nvPr/>
          </p:nvGrpSpPr>
          <p:grpSpPr>
            <a:xfrm>
              <a:off x="806116" y="1838367"/>
              <a:ext cx="10167498" cy="4407518"/>
              <a:chOff x="0" y="0"/>
              <a:chExt cx="4073888" cy="3835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4099289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4099289" h="3860800">
                    <a:moveTo>
                      <a:pt x="3236958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3236958" y="3860800"/>
                    </a:lnTo>
                    <a:cubicBezTo>
                      <a:pt x="3709398" y="3860800"/>
                      <a:pt x="4099289" y="3470910"/>
                      <a:pt x="4099289" y="2998470"/>
                    </a:cubicBezTo>
                    <a:lnTo>
                      <a:pt x="4099289" y="862330"/>
                    </a:lnTo>
                    <a:cubicBezTo>
                      <a:pt x="4099288" y="389890"/>
                      <a:pt x="3709398" y="0"/>
                      <a:pt x="3236958" y="0"/>
                    </a:cubicBezTo>
                    <a:close/>
                    <a:moveTo>
                      <a:pt x="3908788" y="927100"/>
                    </a:moveTo>
                    <a:lnTo>
                      <a:pt x="3908788" y="2998470"/>
                    </a:lnTo>
                    <a:cubicBezTo>
                      <a:pt x="3908788" y="3365500"/>
                      <a:pt x="3603988" y="3670300"/>
                      <a:pt x="3236958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3236958" y="190500"/>
                    </a:lnTo>
                    <a:cubicBezTo>
                      <a:pt x="3603988" y="190500"/>
                      <a:pt x="3908788" y="495300"/>
                      <a:pt x="3908788" y="862330"/>
                    </a:cubicBezTo>
                    <a:lnTo>
                      <a:pt x="3908788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500868" y="2320206"/>
              <a:ext cx="877799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713"/>
                </a:lnSpc>
              </a:pP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	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an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toàn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dấu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hiệu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như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màu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sắc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trong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thời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hợp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vệ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sinh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793177" y="4108846"/>
            <a:ext cx="2612123" cy="2749603"/>
          </a:xfrm>
          <a:custGeom>
            <a:avLst/>
            <a:gdLst/>
            <a:ahLst/>
            <a:cxnLst/>
            <a:rect l="l" t="t" r="r" b="b"/>
            <a:pathLst>
              <a:path w="3918185" h="4124405">
                <a:moveTo>
                  <a:pt x="0" y="0"/>
                </a:moveTo>
                <a:lnTo>
                  <a:pt x="3918185" y="0"/>
                </a:lnTo>
                <a:lnTo>
                  <a:pt x="3918185" y="4124405"/>
                </a:lnTo>
                <a:lnTo>
                  <a:pt x="0" y="4124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1DDC2-73E7-9677-E89F-1EFE79BFA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72" y="106209"/>
            <a:ext cx="1046164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124" y="1187644"/>
            <a:ext cx="11235504" cy="4388713"/>
          </a:xfrm>
          <a:custGeom>
            <a:avLst/>
            <a:gdLst/>
            <a:ahLst/>
            <a:cxnLst/>
            <a:rect l="l" t="t" r="r" b="b"/>
            <a:pathLst>
              <a:path w="16853256" h="6583070">
                <a:moveTo>
                  <a:pt x="0" y="0"/>
                </a:moveTo>
                <a:lnTo>
                  <a:pt x="16853256" y="0"/>
                </a:lnTo>
                <a:lnTo>
                  <a:pt x="16853256" y="6583070"/>
                </a:lnTo>
                <a:lnTo>
                  <a:pt x="0" y="6583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5B13F-8303-6C9D-E779-746325843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723" y="404240"/>
            <a:ext cx="528569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4393233"/>
            <a:ext cx="5515893" cy="1778967"/>
            <a:chOff x="0" y="0"/>
            <a:chExt cx="11031787" cy="35579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8498" b="28498"/>
            <a:stretch>
              <a:fillRect/>
            </a:stretch>
          </p:blipFill>
          <p:spPr>
            <a:xfrm>
              <a:off x="0" y="0"/>
              <a:ext cx="11031787" cy="35579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5800" y="1773636"/>
            <a:ext cx="2564659" cy="250529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61845" y="1773636"/>
            <a:ext cx="2564659" cy="250529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25" r="-2322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01693" y="1773636"/>
            <a:ext cx="2564659" cy="2505297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02" r="-2320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941541" y="1656334"/>
            <a:ext cx="2564659" cy="2505297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02" r="-2320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403253">
            <a:off x="9386885" y="4691636"/>
            <a:ext cx="4070863" cy="3969091"/>
          </a:xfrm>
          <a:custGeom>
            <a:avLst/>
            <a:gdLst/>
            <a:ahLst/>
            <a:cxnLst/>
            <a:rect l="l" t="t" r="r" b="b"/>
            <a:pathLst>
              <a:path w="6106294" h="5953637">
                <a:moveTo>
                  <a:pt x="0" y="0"/>
                </a:moveTo>
                <a:lnTo>
                  <a:pt x="6106294" y="0"/>
                </a:lnTo>
                <a:lnTo>
                  <a:pt x="6106294" y="5953637"/>
                </a:lnTo>
                <a:lnTo>
                  <a:pt x="0" y="59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79701" y="4393233"/>
            <a:ext cx="5026499" cy="1778967"/>
            <a:chOff x="0" y="0"/>
            <a:chExt cx="10052999" cy="355793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t="23456" b="23456"/>
            <a:stretch>
              <a:fillRect/>
            </a:stretch>
          </p:blipFill>
          <p:spPr>
            <a:xfrm>
              <a:off x="0" y="0"/>
              <a:ext cx="10052999" cy="3557934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2165684" y="541421"/>
            <a:ext cx="80231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0"/>
              </a:lnSpc>
            </a:pP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5184" b="1" dirty="0">
              <a:solidFill>
                <a:srgbClr val="B2AF4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343552">
            <a:off x="-1458375" y="-1627144"/>
            <a:ext cx="3863601" cy="3767011"/>
          </a:xfrm>
          <a:custGeom>
            <a:avLst/>
            <a:gdLst/>
            <a:ahLst/>
            <a:cxnLst/>
            <a:rect l="l" t="t" r="r" b="b"/>
            <a:pathLst>
              <a:path w="5795402" h="5650517">
                <a:moveTo>
                  <a:pt x="0" y="0"/>
                </a:moveTo>
                <a:lnTo>
                  <a:pt x="5795403" y="0"/>
                </a:lnTo>
                <a:lnTo>
                  <a:pt x="5795403" y="5650517"/>
                </a:lnTo>
                <a:lnTo>
                  <a:pt x="0" y="5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32355">
            <a:off x="10508412" y="-787833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75" y="429656"/>
            <a:ext cx="11573033" cy="5998689"/>
          </a:xfrm>
          <a:custGeom>
            <a:avLst/>
            <a:gdLst/>
            <a:ahLst/>
            <a:cxnLst/>
            <a:rect l="l" t="t" r="r" b="b"/>
            <a:pathLst>
              <a:path w="17359549" h="8998033">
                <a:moveTo>
                  <a:pt x="0" y="0"/>
                </a:moveTo>
                <a:lnTo>
                  <a:pt x="17359549" y="0"/>
                </a:lnTo>
                <a:lnTo>
                  <a:pt x="17359549" y="8998032"/>
                </a:lnTo>
                <a:lnTo>
                  <a:pt x="0" y="899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90590">
            <a:off x="-378691" y="528267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3253">
            <a:off x="-2009536" y="-314337"/>
            <a:ext cx="4004275" cy="3904168"/>
          </a:xfrm>
          <a:custGeom>
            <a:avLst/>
            <a:gdLst/>
            <a:ahLst/>
            <a:cxnLst/>
            <a:rect l="l" t="t" r="r" b="b"/>
            <a:pathLst>
              <a:path w="6006412" h="5856252">
                <a:moveTo>
                  <a:pt x="0" y="0"/>
                </a:moveTo>
                <a:lnTo>
                  <a:pt x="6006412" y="0"/>
                </a:lnTo>
                <a:lnTo>
                  <a:pt x="6006412" y="5856251"/>
                </a:lnTo>
                <a:lnTo>
                  <a:pt x="0" y="5856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4922">
            <a:off x="10348121" y="-537359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7" y="0"/>
                </a:lnTo>
                <a:lnTo>
                  <a:pt x="3725357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A3079-9E97-2E13-4E8C-598C8307A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5543" y="322805"/>
            <a:ext cx="6120914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41F13-CF1A-446C-CDEA-D547F66F5A6B}"/>
              </a:ext>
            </a:extLst>
          </p:cNvPr>
          <p:cNvSpPr txBox="1"/>
          <p:nvPr/>
        </p:nvSpPr>
        <p:spPr>
          <a:xfrm>
            <a:off x="1617406" y="1228397"/>
            <a:ext cx="89571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Quan sát và nhận biết được một số dấu hiệu về thực phẩm an toàn qua tranh, ảnh, video clip.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tóm tắt thế nào là thực phẩm an toàn.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cách nuôi trồng, chế biến, bảo quản thực phẩm đảm bảo an toàn.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0BBC49-A46A-60B6-99A6-1145752FA05A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2E7675-8325-E7BB-F3BE-6FFCFB00C146}"/>
                </a:ext>
              </a:extLst>
            </p:cNvPr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AE46322-33D9-F6F9-BA31-63580BF44104}"/>
                </a:ext>
              </a:extLst>
            </p:cNvPr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Hãy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kể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ra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một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lí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do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khiến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bị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đau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bụng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,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tiêu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chảy</a:t>
              </a:r>
              <a:endPara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75493A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F9CC9-50DB-8138-DF61-F55A7E1F7A36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8BA14F5-ACB1-E5AA-8530-4F03D8EEFF9F}"/>
                </a:ext>
              </a:extLst>
            </p:cNvPr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601F09-9141-E491-8C03-BE35C902615A}"/>
                </a:ext>
              </a:extLst>
            </p:cNvPr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phẩm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uống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hàng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ngày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đảm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bảo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những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yêu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9C343ED-5C83-CFAE-C0F4-E33768F6A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7831" y="155785"/>
            <a:ext cx="548077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84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53F98-F52C-BF81-5670-FEDC67C3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2A89AA-3F7D-5BCB-EE4F-FE7A23FBF234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FF9A63-7F43-3F29-A1B4-D9EF9EB9FEEE}"/>
              </a:ext>
            </a:extLst>
          </p:cNvPr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0C9597A-76F1-9713-3C5F-4DBB478051F5}"/>
              </a:ext>
            </a:extLst>
          </p:cNvPr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46E2E8-5025-1B5E-42A4-FF95E863CEA8}"/>
              </a:ext>
            </a:extLst>
          </p:cNvPr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545E84-350E-485B-97F6-5532762AAF07}"/>
              </a:ext>
            </a:extLst>
          </p:cNvPr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20AC6D7-E4E4-66BC-AB9E-4467B1F60A7C}"/>
              </a:ext>
            </a:extLst>
          </p:cNvPr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ABA83C-E73D-0F4D-3D2B-94CE9F4DC1C5}"/>
              </a:ext>
            </a:extLst>
          </p:cNvPr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1EE285B-0CFB-0941-FE9B-AB979547A458}"/>
              </a:ext>
            </a:extLst>
          </p:cNvPr>
          <p:cNvSpPr/>
          <p:nvPr/>
        </p:nvSpPr>
        <p:spPr>
          <a:xfrm>
            <a:off x="848872" y="-143763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44597A2-0A6C-4EC2-C635-7DCB2844B7E9}"/>
              </a:ext>
            </a:extLst>
          </p:cNvPr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426D9-520D-0A78-97F8-03A4AC825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663" y="1719569"/>
            <a:ext cx="1007146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1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3E73C-FD57-E4BC-F2F8-F08BB7D34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7634" y="766197"/>
            <a:ext cx="6486706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5823" y="844550"/>
            <a:ext cx="841549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97"/>
              </a:lnSpc>
            </a:pPr>
            <a:r>
              <a:rPr lang="en-US" sz="6000" b="1" dirty="0">
                <a:solidFill>
                  <a:srgbClr val="EE9D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CHIA SẺ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770EED-6529-C7C4-E991-F4A835906193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/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Hãy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kể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ra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lí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do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khiến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bị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đau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bụng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tiêu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chảy</a:t>
              </a:r>
              <a:endParaRPr lang="en-US" sz="3586" dirty="0">
                <a:solidFill>
                  <a:srgbClr val="75493A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F7DA7F-E42F-003E-44AD-5D43BD6ABBCC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/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ăn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uống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hàng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ngày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đảm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những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yêu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gì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5161D-AAA4-8EB0-2548-4F4D377055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2683" y="678043"/>
            <a:ext cx="6425741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1764F8-0099-B84D-109F-32D8A61ED632}"/>
              </a:ext>
            </a:extLst>
          </p:cNvPr>
          <p:cNvGrpSpPr/>
          <p:nvPr/>
        </p:nvGrpSpPr>
        <p:grpSpPr>
          <a:xfrm>
            <a:off x="996124" y="1972814"/>
            <a:ext cx="9595794" cy="4274078"/>
            <a:chOff x="996124" y="1972814"/>
            <a:chExt cx="9595794" cy="4274078"/>
          </a:xfrm>
        </p:grpSpPr>
        <p:grpSp>
          <p:nvGrpSpPr>
            <p:cNvPr id="8" name="Group 8"/>
            <p:cNvGrpSpPr/>
            <p:nvPr/>
          </p:nvGrpSpPr>
          <p:grpSpPr>
            <a:xfrm>
              <a:off x="996124" y="1972814"/>
              <a:ext cx="9595794" cy="4274078"/>
              <a:chOff x="0" y="0"/>
              <a:chExt cx="8610912" cy="3835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8636312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860800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7773981" y="3860800"/>
                    </a:lnTo>
                    <a:cubicBezTo>
                      <a:pt x="8246421" y="3860800"/>
                      <a:pt x="8636312" y="3470910"/>
                      <a:pt x="8636312" y="2998470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2998470"/>
                    </a:lnTo>
                    <a:cubicBezTo>
                      <a:pt x="8445812" y="3365500"/>
                      <a:pt x="8141012" y="3670300"/>
                      <a:pt x="7773981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368194" y="2575898"/>
              <a:ext cx="885165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82"/>
                </a:lnSpc>
              </a:pPr>
              <a:r>
                <a:rPr lang="en-US" sz="3913" dirty="0">
                  <a:solidFill>
                    <a:srgbClr val="75493A"/>
                  </a:solidFill>
                  <a:latin typeface="Cambria"/>
                </a:rPr>
                <a:t>    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được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nuôi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trồng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quản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vệ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sinh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;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tem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ghi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nguồn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rõ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ràng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không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thiu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mốc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...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Sử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dụng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lợi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sức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khoẻ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913" dirty="0">
                <a:solidFill>
                  <a:srgbClr val="75493A"/>
                </a:solidFill>
                <a:latin typeface="Cambri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C1BBA-D106-750F-8812-F46FBC4F4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57" y="627204"/>
            <a:ext cx="1108958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7506" y="867473"/>
            <a:ext cx="7708805" cy="5430845"/>
          </a:xfrm>
          <a:custGeom>
            <a:avLst/>
            <a:gdLst/>
            <a:ahLst/>
            <a:cxnLst/>
            <a:rect l="l" t="t" r="r" b="b"/>
            <a:pathLst>
              <a:path w="11563208" h="8146268">
                <a:moveTo>
                  <a:pt x="0" y="0"/>
                </a:moveTo>
                <a:lnTo>
                  <a:pt x="11563208" y="0"/>
                </a:lnTo>
                <a:lnTo>
                  <a:pt x="11563208" y="8146268"/>
                </a:lnTo>
                <a:lnTo>
                  <a:pt x="0" y="8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E9D7D0-4BFE-06BA-E196-82F775A29B75}"/>
              </a:ext>
            </a:extLst>
          </p:cNvPr>
          <p:cNvGrpSpPr/>
          <p:nvPr/>
        </p:nvGrpSpPr>
        <p:grpSpPr>
          <a:xfrm>
            <a:off x="205725" y="1009404"/>
            <a:ext cx="4281781" cy="4813879"/>
            <a:chOff x="205725" y="1009404"/>
            <a:chExt cx="4281781" cy="4813879"/>
          </a:xfrm>
        </p:grpSpPr>
        <p:sp>
          <p:nvSpPr>
            <p:cNvPr id="3" name="Freeform 3"/>
            <p:cNvSpPr/>
            <p:nvPr/>
          </p:nvSpPr>
          <p:spPr>
            <a:xfrm>
              <a:off x="205725" y="1009404"/>
              <a:ext cx="4281781" cy="4813879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553453" y="1897349"/>
              <a:ext cx="3518714" cy="3321422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1.Quan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1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thể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Giải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vì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sao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em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 smtClean="0">
                  <a:solidFill>
                    <a:srgbClr val="75493A"/>
                  </a:solidFill>
                  <a:latin typeface="Cambria"/>
                </a:rPr>
                <a:t>đó</a:t>
              </a:r>
              <a:r>
                <a:rPr lang="en-US" sz="3178" dirty="0" smtClean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757" y="2236391"/>
            <a:ext cx="6891547" cy="4557035"/>
          </a:xfrm>
          <a:custGeom>
            <a:avLst/>
            <a:gdLst/>
            <a:ahLst/>
            <a:cxnLst/>
            <a:rect l="l" t="t" r="r" b="b"/>
            <a:pathLst>
              <a:path w="10337320" h="6835553">
                <a:moveTo>
                  <a:pt x="0" y="0"/>
                </a:moveTo>
                <a:lnTo>
                  <a:pt x="10337320" y="0"/>
                </a:lnTo>
                <a:lnTo>
                  <a:pt x="10337320" y="6835553"/>
                </a:lnTo>
                <a:lnTo>
                  <a:pt x="0" y="683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CA728C-5DD6-DA1C-8180-6BC892593646}"/>
              </a:ext>
            </a:extLst>
          </p:cNvPr>
          <p:cNvGrpSpPr/>
          <p:nvPr/>
        </p:nvGrpSpPr>
        <p:grpSpPr>
          <a:xfrm>
            <a:off x="822557" y="1997559"/>
            <a:ext cx="4207199" cy="2862882"/>
            <a:chOff x="988151" y="1964841"/>
            <a:chExt cx="5903129" cy="2069049"/>
          </a:xfrm>
        </p:grpSpPr>
        <p:grpSp>
          <p:nvGrpSpPr>
            <p:cNvPr id="3" name="Group 3"/>
            <p:cNvGrpSpPr/>
            <p:nvPr/>
          </p:nvGrpSpPr>
          <p:grpSpPr>
            <a:xfrm>
              <a:off x="988151" y="1964841"/>
              <a:ext cx="5903129" cy="2069049"/>
              <a:chOff x="-12700" y="-12700"/>
              <a:chExt cx="9403468" cy="32959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9403468" cy="3295918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945786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3083455"/>
                    </a:lnTo>
                    <a:cubicBezTo>
                      <a:pt x="0" y="3555895"/>
                      <a:pt x="389890" y="3945786"/>
                      <a:pt x="862330" y="3945786"/>
                    </a:cubicBezTo>
                    <a:lnTo>
                      <a:pt x="7773981" y="3945786"/>
                    </a:lnTo>
                    <a:cubicBezTo>
                      <a:pt x="8246421" y="3945786"/>
                      <a:pt x="8636312" y="3555895"/>
                      <a:pt x="8636312" y="3083455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3083455"/>
                    </a:lnTo>
                    <a:cubicBezTo>
                      <a:pt x="8445812" y="3450485"/>
                      <a:pt x="8141012" y="3755285"/>
                      <a:pt x="7773981" y="3755285"/>
                    </a:cubicBezTo>
                    <a:lnTo>
                      <a:pt x="862330" y="3755285"/>
                    </a:lnTo>
                    <a:cubicBezTo>
                      <a:pt x="495300" y="3755285"/>
                      <a:pt x="190500" y="3450485"/>
                      <a:pt x="190500" y="3083455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310300" y="2178836"/>
              <a:ext cx="5421536" cy="1631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82"/>
                </a:lnSpc>
              </a:pP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Cùng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nhóm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để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2B5974-8D79-8100-085C-B1B17689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56" y="261116"/>
            <a:ext cx="10717697" cy="197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96" y="829470"/>
            <a:ext cx="3885930" cy="2858862"/>
          </a:xfrm>
          <a:custGeom>
            <a:avLst/>
            <a:gdLst/>
            <a:ahLst/>
            <a:cxnLst/>
            <a:rect l="l" t="t" r="r" b="b"/>
            <a:pathLst>
              <a:path w="5828895" h="4288293">
                <a:moveTo>
                  <a:pt x="0" y="0"/>
                </a:moveTo>
                <a:lnTo>
                  <a:pt x="5828894" y="0"/>
                </a:lnTo>
                <a:lnTo>
                  <a:pt x="5828894" y="4288293"/>
                </a:lnTo>
                <a:lnTo>
                  <a:pt x="0" y="4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942" b="-105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69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4" y="0"/>
                </a:lnTo>
                <a:lnTo>
                  <a:pt x="6114644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696" r="-124221" b="-8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126" y="933547"/>
            <a:ext cx="4208426" cy="2754785"/>
          </a:xfrm>
          <a:custGeom>
            <a:avLst/>
            <a:gdLst/>
            <a:ahLst/>
            <a:cxnLst/>
            <a:rect l="l" t="t" r="r" b="b"/>
            <a:pathLst>
              <a:path w="6312639" h="4132178">
                <a:moveTo>
                  <a:pt x="0" y="0"/>
                </a:moveTo>
                <a:lnTo>
                  <a:pt x="6312639" y="0"/>
                </a:lnTo>
                <a:lnTo>
                  <a:pt x="6312639" y="4132178"/>
                </a:lnTo>
                <a:lnTo>
                  <a:pt x="0" y="4132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005" t="-3277" r="-5484" b="-106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712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5" y="0"/>
                </a:lnTo>
                <a:lnTo>
                  <a:pt x="6114645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611" t="-106423" r="-21609" b="-7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7126" y="2983020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69"/>
                </a:lnTo>
                <a:lnTo>
                  <a:pt x="0" y="1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47126" y="5819544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6" y="2964099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8" y="0"/>
                </a:lnTo>
                <a:lnTo>
                  <a:pt x="1159298" y="1114731"/>
                </a:lnTo>
                <a:lnTo>
                  <a:pt x="0" y="111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10903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26699" y="1555552"/>
            <a:ext cx="3160089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thực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phẩm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có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sử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dụng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chế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biến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an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toàn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: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b, </a:t>
            </a:r>
            <a:r>
              <a:rPr lang="en-US" sz="3222" b="1" dirty="0" smtClean="0">
                <a:solidFill>
                  <a:srgbClr val="75493A"/>
                </a:solidFill>
                <a:latin typeface="Cambria"/>
              </a:rPr>
              <a:t>d</a:t>
            </a:r>
            <a:r>
              <a:rPr lang="en-US" sz="3222" dirty="0" smtClean="0">
                <a:solidFill>
                  <a:srgbClr val="75493A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V</a:t>
            </a:r>
            <a:r>
              <a:rPr lang="en-US" sz="3222" dirty="0" err="1" smtClean="0">
                <a:solidFill>
                  <a:srgbClr val="75493A"/>
                </a:solidFill>
                <a:latin typeface="Cambria"/>
              </a:rPr>
              <a:t>ì</a:t>
            </a:r>
            <a:r>
              <a:rPr lang="en-US" sz="3222" dirty="0" smtClean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đây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là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tươi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mới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không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bị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thối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,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hỏng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ruồi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muỗi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bám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vào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như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hình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a, 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5958608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9" y="0"/>
                </a:lnTo>
                <a:lnTo>
                  <a:pt x="1159299" y="1114732"/>
                </a:lnTo>
                <a:lnTo>
                  <a:pt x="0" y="1114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109034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0E59B-BBFD-3D5D-DDEF-6ACA3EBE4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224" y="367181"/>
            <a:ext cx="4865030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455</Words>
  <Application>Microsoft Office PowerPoint</Application>
  <PresentationFormat>Widescreen</PresentationFormat>
  <Paragraphs>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#9Slide07 SVNZiclets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IT</cp:lastModifiedBy>
  <cp:revision>10</cp:revision>
  <dcterms:created xsi:type="dcterms:W3CDTF">2024-02-09T00:57:29Z</dcterms:created>
  <dcterms:modified xsi:type="dcterms:W3CDTF">2024-03-15T03:34:11Z</dcterms:modified>
</cp:coreProperties>
</file>