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118"/>
    <a:srgbClr val="D3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AC4A-125C-157B-3F4F-98205C3B2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17EA-6233-E593-6DA1-8C62A798D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F1DE-EF95-47B2-0E3F-C44282FA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BE2D-9163-BE78-628E-52BC55D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56528-E45E-20E8-7957-78EBB7D5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5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67B4-E9BF-DBBA-C668-A57ED865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68221-CA93-C72F-D9BA-73517E4C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B117-464A-3EBB-469A-88D62F80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C5BE3-DC8B-6AD7-B9DB-F4E67C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06DC-1B56-4352-732B-C4CDEB52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4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0F0AA-0C23-95F1-2EAE-293C88AF6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28CA4-DF34-ABA3-030B-AF516AE1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75A9-80B1-B39F-D788-D21EC434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D605-305B-BB7F-AB20-674DBFF2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C883-0492-671C-33BE-232777F8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0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5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7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8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3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2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0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4ADD-92B2-1FA7-506C-86A636B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A43B-BD4D-3B5A-4092-69D1402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C5AF-5FDF-19B0-EC3B-AD6CD5DE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A14A-3801-5AEA-F13B-334F036A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B29A-FCBF-C531-C8E7-1D9B94D3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6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8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9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9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F07-C113-448C-A7E8-6B0F2189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F8AF-32A0-1BC4-136F-A6291743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4A38-CD81-36B5-7849-62E66D0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DBDB5-E035-F26F-80BD-197DEEF8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B68C-9A28-52E7-77B1-F8B65B12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5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BD24-49A4-93C1-39D3-2B76A9DB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DC57-7713-0ED0-2FC3-80C095EC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3384-9A2F-4B2B-BFD0-BDCD99CE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69CE-D14C-F644-2D98-7DB74082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CFB00-3BBA-DC4A-43FF-FF89E13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EB47-7064-37B9-F8D6-C3BB55F5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55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E37D-ACCB-E5ED-449F-1923FFE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A7496-4C77-BD1D-EBD1-DA828546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D0521-2266-ABF6-4FB5-D0FB8B0FA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6CF51-9C00-6129-D216-B8C0CA243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CF8F-09DD-292D-AB8F-5DB60FE43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F21DA-ABF0-35E4-B66C-C2A7BB38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67E3F-F83B-AEA3-60A8-1FFD3C4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D50F6-BD3F-116E-B0DA-D2CA9608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3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8DB1-2A2E-3F91-4ED9-2445D5E3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F4225-447F-B110-FC93-9D952A3C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B754B-F26C-BAF4-EF55-21EE0A77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4864D-345D-01A1-DF13-40A6B30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6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BBB75-45E1-DB74-8DE6-6A8A5F1F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4AA6-D0B1-177D-F267-27B97D0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0B03F-EAC4-BE1B-B99D-A9E18B59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0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F009-446D-0682-3CD8-F4A01E63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0C7-853E-D4D3-5099-B3873098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5CA4-606B-7157-5708-DA7EB8B9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D9F2-A717-7DDC-A0A5-857EB832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5C1F6-7069-6C68-FCC2-C3ED2DE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3DB4A-5D00-E515-9FFE-F78AC706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FEF8-7447-E022-731E-0E1F06B7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63D86-44D1-5B7F-5DCD-50D7DE73E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D0166-36E6-7325-BB89-94470341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B624A-4839-FF53-ACA2-B17E4303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D8136-E353-4B56-7E1F-79538460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464C-EB64-B958-2DAA-AF34B204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9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020EE-EF10-5869-E44B-4E70F57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9A467-04FC-A0B0-9EB4-C221B4F5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3FCD-419B-040B-E103-3F7891EF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778D-08F2-425C-89EE-3B6393DEBC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7058-9B6A-840B-E891-3CC4E8504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214A-DEFA-C537-5121-32BC6FD8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C66A-EA4C-40C9-A7DA-432254F41D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AA8BAD9-9403-A5B1-563B-CACB82D1AEF7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F50CEBEE-905D-0912-F004-8ADBD1019F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8D57FA66-091F-DA67-1313-88DA65914E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0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28A1141-B401-39CD-C52E-031C811CF17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E46AB013-92EF-B06E-05CB-27BFBCB8C8B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32B56554-6D89-62AA-8BAF-350A63C497C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10.png"/><Relationship Id="rId3" Type="http://schemas.openxmlformats.org/officeDocument/2006/relationships/image" Target="../media/image8.svg"/><Relationship Id="rId21" Type="http://schemas.openxmlformats.org/officeDocument/2006/relationships/image" Target="../media/image13.pn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6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29.sv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64.svg"/><Relationship Id="rId5" Type="http://schemas.openxmlformats.org/officeDocument/2006/relationships/image" Target="../media/image29.sv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64.svg"/><Relationship Id="rId5" Type="http://schemas.openxmlformats.org/officeDocument/2006/relationships/image" Target="../media/image29.sv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64.svg"/><Relationship Id="rId5" Type="http://schemas.openxmlformats.org/officeDocument/2006/relationships/image" Target="../media/image29.sv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64.svg"/><Relationship Id="rId5" Type="http://schemas.openxmlformats.org/officeDocument/2006/relationships/image" Target="../media/image29.sv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12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31.sv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10" Type="http://schemas.openxmlformats.org/officeDocument/2006/relationships/image" Target="../media/image61.sv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6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6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10" Type="http://schemas.openxmlformats.org/officeDocument/2006/relationships/image" Target="../media/image64.svg"/><Relationship Id="rId4" Type="http://schemas.openxmlformats.org/officeDocument/2006/relationships/image" Target="../media/image15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0.svg"/><Relationship Id="rId7" Type="http://schemas.openxmlformats.org/officeDocument/2006/relationships/image" Target="../media/image7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12.sv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7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svg"/><Relationship Id="rId1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17" Type="http://schemas.openxmlformats.org/officeDocument/2006/relationships/image" Target="../media/image42.sv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3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38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10" Type="http://schemas.openxmlformats.org/officeDocument/2006/relationships/image" Target="../media/image48.sv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svg"/><Relationship Id="rId1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17" Type="http://schemas.openxmlformats.org/officeDocument/2006/relationships/image" Target="../media/image42.sv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3.svg"/><Relationship Id="rId5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17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38.sv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9.sv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0E65-AD32-6A99-45AB-6ED03D24A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AF5B9-4BEF-25A6-D7A2-54787BE43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5" y="-5511"/>
            <a:ext cx="4090771" cy="192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B6735-A33D-6B57-1CE3-9067D2C23C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935" y="1387240"/>
            <a:ext cx="8699746" cy="3913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AEC7F-D13D-A20B-9183-462F3F1C9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836" y="4409765"/>
            <a:ext cx="3828620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698A1-B47D-8BD7-39B0-C4DC1A1DA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68" y="4806012"/>
            <a:ext cx="2058260" cy="212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Hãy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cùng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thảo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luận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nhóm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quan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sát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tranh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trả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lời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các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câu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hỏi</a:t>
            </a:r>
            <a:endParaRPr lang="en-US" sz="3488" spc="3" dirty="0">
              <a:solidFill>
                <a:srgbClr val="111111"/>
              </a:solidFill>
              <a:latin typeface="Cambria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được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chiếc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xe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đạp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034716" y="2298032"/>
            <a:ext cx="5498431" cy="2491620"/>
            <a:chOff x="1034716" y="2298032"/>
            <a:chExt cx="5498431" cy="2491620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498431" cy="232209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523931" y="2635216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đình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nguồn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vốn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đầu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buôn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6118" y="81377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5141" y="2449755"/>
              <a:ext cx="5326576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38142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770200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Một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số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560680" y="2088679"/>
              <a:ext cx="9070642" cy="387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54937" y="2036230"/>
            <a:ext cx="6889569" cy="4122162"/>
          </a:xfrm>
          <a:custGeom>
            <a:avLst/>
            <a:gdLst/>
            <a:ahLst/>
            <a:cxnLst/>
            <a:rect l="l" t="t" r="r" b="b"/>
            <a:pathLst>
              <a:path w="10334353" h="6183243">
                <a:moveTo>
                  <a:pt x="0" y="0"/>
                </a:moveTo>
                <a:lnTo>
                  <a:pt x="10334353" y="0"/>
                </a:lnTo>
                <a:lnTo>
                  <a:pt x="10334353" y="6183243"/>
                </a:lnTo>
                <a:lnTo>
                  <a:pt x="0" y="6183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292" y="603216"/>
            <a:ext cx="9905975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Khám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phá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3960" spc="3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259" y="1341933"/>
            <a:ext cx="6744486" cy="60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960" b="1" i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5732" y="641350"/>
            <a:ext cx="571175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88"/>
              </a:lnSpc>
            </a:pP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Hũ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bạc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cha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3361" y="1329132"/>
            <a:ext cx="10487721" cy="435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Ngày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dân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siêng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năng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để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hũ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bạc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Tuy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vậy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buồn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của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con: “Cha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muốn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kiếm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nổi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”.</a:t>
            </a:r>
          </a:p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dúi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cầm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còn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trở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vứt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xuống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vẫn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thản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nhiên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nghiêm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phải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 smtClean="0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 smtClean="0">
                <a:solidFill>
                  <a:srgbClr val="111111"/>
                </a:solidFill>
                <a:latin typeface="Cambria"/>
              </a:rPr>
              <a:t>”</a:t>
            </a:r>
            <a:endParaRPr lang="en-US" sz="2996" spc="3" dirty="0">
              <a:solidFill>
                <a:srgbClr val="111111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6748162" y="-2652872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3147159" y="3728783"/>
            <a:ext cx="7092730" cy="5158349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85010" y="3864347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5"/>
                </a:lnTo>
                <a:lnTo>
                  <a:pt x="0" y="366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7165">
            <a:off x="-83855" y="4954511"/>
            <a:ext cx="2372528" cy="2208608"/>
          </a:xfrm>
          <a:custGeom>
            <a:avLst/>
            <a:gdLst/>
            <a:ahLst/>
            <a:cxnLst/>
            <a:rect l="l" t="t" r="r" b="b"/>
            <a:pathLst>
              <a:path w="3558792" h="3312912">
                <a:moveTo>
                  <a:pt x="0" y="0"/>
                </a:moveTo>
                <a:lnTo>
                  <a:pt x="3558792" y="0"/>
                </a:lnTo>
                <a:lnTo>
                  <a:pt x="3558792" y="3312912"/>
                </a:lnTo>
                <a:lnTo>
                  <a:pt x="0" y="3312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F381A-AAFC-B2EE-FB2A-E1FF752F3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1528" y="397329"/>
            <a:ext cx="6157494" cy="1243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98BFA7-8844-B2DC-D393-F470F5A55E2B}"/>
              </a:ext>
            </a:extLst>
          </p:cNvPr>
          <p:cNvSpPr txBox="1"/>
          <p:nvPr/>
        </p:nvSpPr>
        <p:spPr>
          <a:xfrm>
            <a:off x="1708485" y="1491610"/>
            <a:ext cx="92646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Nêu được vai trò của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Biết được vì sao phải quý trọng đồng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tự chủ và tự học; giao tiếp và hợp tác; giải quyết vấn đề và sáng tạo trước những tình huống liên quan tới việc bảo quản và tiết kiệm tiền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trách nhiệm trong bảo quản và tiết kiệm tiền.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1437" y="1030204"/>
            <a:ext cx="10730912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đường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tìm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xin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thuê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Xay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thúng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Suốt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tháng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mươi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ngồi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sưởi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đem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ném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chấp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nóng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vội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giờ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tin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lụng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quý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.”</a:t>
            </a:r>
          </a:p>
          <a:p>
            <a:pPr algn="r" defTabSz="609630">
              <a:lnSpc>
                <a:spcPts val="3323"/>
              </a:lnSpc>
              <a:spcBef>
                <a:spcPct val="0"/>
              </a:spcBef>
            </a:pP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NXB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2020)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6928" y="682066"/>
            <a:ext cx="1183798" cy="126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2576" y="593049"/>
            <a:ext cx="10533737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2303433" y="3247365"/>
            <a:ext cx="7585133" cy="3362603"/>
          </a:xfrm>
          <a:custGeom>
            <a:avLst/>
            <a:gdLst/>
            <a:ahLst/>
            <a:cxnLst/>
            <a:rect l="l" t="t" r="r" b="b"/>
            <a:pathLst>
              <a:path w="9283441" h="4142735">
                <a:moveTo>
                  <a:pt x="0" y="0"/>
                </a:moveTo>
                <a:lnTo>
                  <a:pt x="9283441" y="0"/>
                </a:lnTo>
                <a:lnTo>
                  <a:pt x="9283441" y="4142735"/>
                </a:lnTo>
                <a:lnTo>
                  <a:pt x="0" y="414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1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7F0B3-4B8A-5370-DC5E-A58554788C80}"/>
              </a:ext>
            </a:extLst>
          </p:cNvPr>
          <p:cNvGrpSpPr/>
          <p:nvPr/>
        </p:nvGrpSpPr>
        <p:grpSpPr>
          <a:xfrm>
            <a:off x="992697" y="2320176"/>
            <a:ext cx="10149048" cy="3128211"/>
            <a:chOff x="830180" y="2057400"/>
            <a:chExt cx="10149048" cy="3128211"/>
          </a:xfrm>
        </p:grpSpPr>
        <p:sp>
          <p:nvSpPr>
            <p:cNvPr id="6" name="Freeform 6"/>
            <p:cNvSpPr/>
            <p:nvPr/>
          </p:nvSpPr>
          <p:spPr>
            <a:xfrm>
              <a:off x="830180" y="2057400"/>
              <a:ext cx="10149048" cy="3128211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562" y="2518433"/>
              <a:ext cx="9165210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thản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nhiên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xuống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tự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biết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 smtClean="0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3960" dirty="0" smtClean="0">
                  <a:solidFill>
                    <a:srgbClr val="111111"/>
                  </a:solidFill>
                  <a:latin typeface="Cambria Bold"/>
                </a:rPr>
                <a:t>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0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F491-8D79-8474-77FA-E07A83970C17}"/>
              </a:ext>
            </a:extLst>
          </p:cNvPr>
          <p:cNvGrpSpPr/>
          <p:nvPr/>
        </p:nvGrpSpPr>
        <p:grpSpPr>
          <a:xfrm>
            <a:off x="442609" y="2083797"/>
            <a:ext cx="11215991" cy="3583078"/>
            <a:chOff x="442609" y="2083797"/>
            <a:chExt cx="11215991" cy="3583078"/>
          </a:xfrm>
        </p:grpSpPr>
        <p:sp>
          <p:nvSpPr>
            <p:cNvPr id="6" name="Freeform 6"/>
            <p:cNvSpPr/>
            <p:nvPr/>
          </p:nvSpPr>
          <p:spPr>
            <a:xfrm>
              <a:off x="442609" y="2083797"/>
              <a:ext cx="11215991" cy="3583078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7237" y="2354849"/>
              <a:ext cx="9901990" cy="289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95000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hai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vội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bếp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mặc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nóng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 Anh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vậy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6" y="126066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2562" y="2419346"/>
            <a:ext cx="2789654" cy="3605368"/>
          </a:xfrm>
          <a:custGeom>
            <a:avLst/>
            <a:gdLst/>
            <a:ahLst/>
            <a:cxnLst/>
            <a:rect l="l" t="t" r="r" b="b"/>
            <a:pathLst>
              <a:path w="4184481" h="5408052">
                <a:moveTo>
                  <a:pt x="0" y="0"/>
                </a:moveTo>
                <a:lnTo>
                  <a:pt x="4184480" y="0"/>
                </a:lnTo>
                <a:lnTo>
                  <a:pt x="4184480" y="5408052"/>
                </a:lnTo>
                <a:lnTo>
                  <a:pt x="0" y="540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241" y="1048081"/>
            <a:ext cx="11506200" cy="5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266F0-DBD3-FBD6-F261-161079052248}"/>
              </a:ext>
            </a:extLst>
          </p:cNvPr>
          <p:cNvGrpSpPr/>
          <p:nvPr/>
        </p:nvGrpSpPr>
        <p:grpSpPr>
          <a:xfrm>
            <a:off x="628241" y="2083796"/>
            <a:ext cx="7652531" cy="3715425"/>
            <a:chOff x="628241" y="2083796"/>
            <a:chExt cx="7652531" cy="3715425"/>
          </a:xfrm>
        </p:grpSpPr>
        <p:sp>
          <p:nvSpPr>
            <p:cNvPr id="5" name="Freeform 5"/>
            <p:cNvSpPr/>
            <p:nvPr/>
          </p:nvSpPr>
          <p:spPr>
            <a:xfrm>
              <a:off x="628241" y="2083796"/>
              <a:ext cx="7652531" cy="3715425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94875" y="2564701"/>
              <a:ext cx="6569241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	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Chúng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công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sức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lao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mỗi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6644729" y="118214"/>
            <a:ext cx="6370480" cy="6598425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3845" y="2229256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5824312" h="6172200">
                <a:moveTo>
                  <a:pt x="0" y="0"/>
                </a:moveTo>
                <a:lnTo>
                  <a:pt x="5824312" y="0"/>
                </a:lnTo>
                <a:lnTo>
                  <a:pt x="582431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06810-2D25-CB75-C935-A1E4C495A3AE}"/>
              </a:ext>
            </a:extLst>
          </p:cNvPr>
          <p:cNvGrpSpPr/>
          <p:nvPr/>
        </p:nvGrpSpPr>
        <p:grpSpPr>
          <a:xfrm>
            <a:off x="6448207" y="935317"/>
            <a:ext cx="898131" cy="930268"/>
            <a:chOff x="6448207" y="935317"/>
            <a:chExt cx="898131" cy="930268"/>
          </a:xfrm>
        </p:grpSpPr>
        <p:sp>
          <p:nvSpPr>
            <p:cNvPr id="4" name="Freeform 4"/>
            <p:cNvSpPr/>
            <p:nvPr/>
          </p:nvSpPr>
          <p:spPr>
            <a:xfrm>
              <a:off x="6448207" y="935317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6566444" y="1214606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85BDD-1ACF-01EA-ED1F-5CA29369E8F7}"/>
              </a:ext>
            </a:extLst>
          </p:cNvPr>
          <p:cNvGrpSpPr/>
          <p:nvPr/>
        </p:nvGrpSpPr>
        <p:grpSpPr>
          <a:xfrm>
            <a:off x="6448207" y="3429000"/>
            <a:ext cx="898131" cy="930268"/>
            <a:chOff x="6448207" y="3429000"/>
            <a:chExt cx="898131" cy="930268"/>
          </a:xfrm>
        </p:grpSpPr>
        <p:sp>
          <p:nvSpPr>
            <p:cNvPr id="5" name="Freeform 5"/>
            <p:cNvSpPr/>
            <p:nvPr/>
          </p:nvSpPr>
          <p:spPr>
            <a:xfrm>
              <a:off x="6448207" y="3429000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566444" y="3708288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09180" y="807018"/>
            <a:ext cx="486232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64"/>
              </a:lnSpc>
            </a:pPr>
            <a:r>
              <a:rPr lang="en-US" sz="4626" dirty="0">
                <a:solidFill>
                  <a:srgbClr val="51413A"/>
                </a:solidFill>
                <a:latin typeface="Cambria Bold"/>
              </a:rPr>
              <a:t>Chia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sẻ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học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với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người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thân</a:t>
            </a:r>
            <a:endParaRPr lang="en-US" sz="4626" dirty="0">
              <a:solidFill>
                <a:srgbClr val="51413A"/>
              </a:solidFill>
              <a:latin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2026" y="3237935"/>
            <a:ext cx="328985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5"/>
              </a:lnSpc>
            </a:pP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Chuẩn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bị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mới</a:t>
            </a:r>
            <a:endParaRPr lang="en-US" sz="4930" dirty="0">
              <a:solidFill>
                <a:srgbClr val="51413A"/>
              </a:solidFill>
              <a:latin typeface="Cambria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BD177-D4E1-4FF2-401C-715EE9BB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364" y="166924"/>
            <a:ext cx="6279424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7A096-9C24-3BA0-CB75-0E081648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41DC19-A4FF-0F75-8EA7-60CB7FB9CFF8}"/>
              </a:ext>
            </a:extLst>
          </p:cNvPr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71F6FAC-810B-8125-9D46-E359655F2770}"/>
              </a:ext>
            </a:extLst>
          </p:cNvPr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8868EC-ED72-ED14-9B7B-E49FD75E202F}"/>
              </a:ext>
            </a:extLst>
          </p:cNvPr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5E42035-4376-22FD-7AB3-49D70ACAB7B8}"/>
              </a:ext>
            </a:extLst>
          </p:cNvPr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B2B187-ABC4-5C10-65A4-17E56BC379F7}"/>
              </a:ext>
            </a:extLst>
          </p:cNvPr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ED862B-A52A-C6FF-9A90-82E52B70337C}"/>
              </a:ext>
            </a:extLst>
          </p:cNvPr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1509E4-F28F-BFE7-3AA8-94259A3ED8DF}"/>
              </a:ext>
            </a:extLst>
          </p:cNvPr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71943FA-19EA-56A3-D4EC-7838AF002910}"/>
              </a:ext>
            </a:extLst>
          </p:cNvPr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4E925D-D490-A0BF-6B5C-3A73EC728D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0ACDB-5CF9-BD67-1B0E-1C15FEBEB3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3810" y="-87632"/>
            <a:ext cx="4090771" cy="1926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FCE9FA-C2ED-4F71-76EA-CBF7D1A65F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320" y="1472014"/>
            <a:ext cx="97788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57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812417" y="268429"/>
            <a:ext cx="7181945" cy="4051861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A7F737-115A-8263-8F22-23E6ADF95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0961" y="-103051"/>
            <a:ext cx="7395089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-1201375" y="-2354822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88295">
            <a:off x="8794276" y="2097285"/>
            <a:ext cx="6795449" cy="4942145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5159" y="2009819"/>
            <a:ext cx="11241041" cy="2838363"/>
          </a:xfrm>
          <a:custGeom>
            <a:avLst/>
            <a:gdLst/>
            <a:ahLst/>
            <a:cxnLst/>
            <a:rect l="l" t="t" r="r" b="b"/>
            <a:pathLst>
              <a:path w="16861562" h="4257544">
                <a:moveTo>
                  <a:pt x="0" y="0"/>
                </a:moveTo>
                <a:lnTo>
                  <a:pt x="16861562" y="0"/>
                </a:lnTo>
                <a:lnTo>
                  <a:pt x="16861562" y="4257544"/>
                </a:lnTo>
                <a:lnTo>
                  <a:pt x="0" y="425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8681" y="2642683"/>
            <a:ext cx="10433996" cy="1859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Hãy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cùng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lắng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nghe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bài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hát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sau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để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trả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lời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câu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hỏi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043" dirty="0" err="1">
                <a:solidFill>
                  <a:srgbClr val="FFF9FF"/>
                </a:solidFill>
                <a:latin typeface="Nunito Bold Bold"/>
              </a:rPr>
              <a:t>nhé</a:t>
            </a:r>
            <a:r>
              <a:rPr lang="en-US" sz="6043" dirty="0">
                <a:solidFill>
                  <a:srgbClr val="FFF9FF"/>
                </a:solidFill>
                <a:latin typeface="Nunito Bold Bold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5343" y="2014319"/>
            <a:ext cx="6423757" cy="4157881"/>
          </a:xfrm>
          <a:custGeom>
            <a:avLst/>
            <a:gdLst/>
            <a:ahLst/>
            <a:cxnLst/>
            <a:rect l="l" t="t" r="r" b="b"/>
            <a:pathLst>
              <a:path w="9635635" h="6236822">
                <a:moveTo>
                  <a:pt x="0" y="0"/>
                </a:moveTo>
                <a:lnTo>
                  <a:pt x="9635635" y="0"/>
                </a:lnTo>
                <a:lnTo>
                  <a:pt x="9635635" y="6236822"/>
                </a:lnTo>
                <a:lnTo>
                  <a:pt x="0" y="6236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5700" y="414258"/>
            <a:ext cx="8770418" cy="1417194"/>
          </a:xfrm>
          <a:custGeom>
            <a:avLst/>
            <a:gdLst/>
            <a:ahLst/>
            <a:cxnLst/>
            <a:rect l="l" t="t" r="r" b="b"/>
            <a:pathLst>
              <a:path w="8418976" h="2125791">
                <a:moveTo>
                  <a:pt x="0" y="0"/>
                </a:moveTo>
                <a:lnTo>
                  <a:pt x="8418976" y="0"/>
                </a:lnTo>
                <a:lnTo>
                  <a:pt x="8418976" y="2125791"/>
                </a:lnTo>
                <a:lnTo>
                  <a:pt x="0" y="21257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60669" y="507302"/>
            <a:ext cx="77450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Bạn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nhỏ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bài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hát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làm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Việc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tác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dụng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1314" y="1807548"/>
            <a:ext cx="5010154" cy="3242904"/>
          </a:xfrm>
          <a:custGeom>
            <a:avLst/>
            <a:gdLst/>
            <a:ahLst/>
            <a:cxnLst/>
            <a:rect l="l" t="t" r="r" b="b"/>
            <a:pathLst>
              <a:path w="7515231" h="4864356">
                <a:moveTo>
                  <a:pt x="0" y="0"/>
                </a:moveTo>
                <a:lnTo>
                  <a:pt x="7515232" y="0"/>
                </a:lnTo>
                <a:lnTo>
                  <a:pt x="7515232" y="4864356"/>
                </a:lnTo>
                <a:lnTo>
                  <a:pt x="0" y="4864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6035" y="1362321"/>
            <a:ext cx="5836407" cy="416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 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trong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bài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hát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dành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nuôi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heo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(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lợn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).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giúp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những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ích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sau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này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của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nhắc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nhở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chúng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ta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phải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quý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trọng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đồng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,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bảo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quản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749748" y="521088"/>
            <a:ext cx="7181945" cy="3698702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A164D-F9A9-CDB6-F7BE-65F46657F6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1138" y="-127114"/>
            <a:ext cx="7876715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Tìm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hiểu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4191" spc="4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173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còn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có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nào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987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Bold</vt:lpstr>
      <vt:lpstr>Nunito Bold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THIS_PC</cp:lastModifiedBy>
  <cp:revision>11</cp:revision>
  <dcterms:created xsi:type="dcterms:W3CDTF">2024-02-09T00:56:52Z</dcterms:created>
  <dcterms:modified xsi:type="dcterms:W3CDTF">2024-03-19T07:13:13Z</dcterms:modified>
</cp:coreProperties>
</file>