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Lst>
  <p:notesMasterIdLst>
    <p:notesMasterId r:id="rId28"/>
  </p:notesMasterIdLst>
  <p:sldIdLst>
    <p:sldId id="256" r:id="rId3"/>
    <p:sldId id="273" r:id="rId4"/>
    <p:sldId id="292" r:id="rId5"/>
    <p:sldId id="293" r:id="rId6"/>
    <p:sldId id="294" r:id="rId7"/>
    <p:sldId id="274" r:id="rId8"/>
    <p:sldId id="275" r:id="rId9"/>
    <p:sldId id="276" r:id="rId10"/>
    <p:sldId id="277" r:id="rId11"/>
    <p:sldId id="278" r:id="rId12"/>
    <p:sldId id="279" r:id="rId13"/>
    <p:sldId id="280" r:id="rId14"/>
    <p:sldId id="281" r:id="rId15"/>
    <p:sldId id="284" r:id="rId16"/>
    <p:sldId id="282" r:id="rId17"/>
    <p:sldId id="283" r:id="rId18"/>
    <p:sldId id="289" r:id="rId19"/>
    <p:sldId id="285" r:id="rId20"/>
    <p:sldId id="286" r:id="rId21"/>
    <p:sldId id="287" r:id="rId22"/>
    <p:sldId id="290" r:id="rId23"/>
    <p:sldId id="291" r:id="rId24"/>
    <p:sldId id="295" r:id="rId25"/>
    <p:sldId id="296" r:id="rId26"/>
    <p:sldId id="297" r:id="rId27"/>
  </p:sldIdLst>
  <p:sldSz cx="18288000" cy="10287000"/>
  <p:notesSz cx="6858000" cy="9144000"/>
  <p:embeddedFontLst>
    <p:embeddedFont>
      <p:font typeface="UTM Americana EB Bold" panose="020B0604020202020204"/>
      <p:regular r:id="rId29"/>
    </p:embeddedFont>
    <p:embeddedFont>
      <p:font typeface="Glacial Indifference" panose="020B0604020202020204" charset="0"/>
      <p:regular r:id="rId30"/>
    </p:embeddedFont>
    <p:embeddedFont>
      <p:font typeface="#9Slide07 HoneyCream" panose="020B0604020202020204" charset="0"/>
      <p:regular r:id="rId31"/>
    </p:embeddedFont>
    <p:embeddedFont>
      <p:font typeface="Calibri" panose="020F0502020204030204" pitchFamily="34" charset="0"/>
      <p:regular r:id="rId32"/>
      <p:bold r:id="rId33"/>
      <p:italic r:id="rId34"/>
      <p:boldItalic r:id="rId35"/>
    </p:embeddedFont>
    <p:embeddedFont>
      <p:font typeface="#9Slide05 Bodega Script" panose="020B0604020202020204" charset="0"/>
      <p:regular r:id="rId36"/>
    </p:embeddedFont>
    <p:embeddedFont>
      <p:font typeface="Muli Bold" panose="020B0604020202020204" charset="0"/>
      <p:regular r:id="rId37"/>
    </p:embeddedFont>
    <p:embeddedFont>
      <p:font typeface="Cambria Math" panose="02040503050406030204" pitchFamily="18" charset="0"/>
      <p:regular r:id="rId38"/>
    </p:embeddedFont>
    <p:embeddedFont>
      <p:font typeface="Cambria" panose="02040503050406030204" pitchFamily="18" charset="0"/>
      <p:regular r:id="rId39"/>
      <p:bold r:id="rId40"/>
      <p:italic r:id="rId41"/>
      <p:boldItalic r:id="rId42"/>
    </p:embeddedFont>
    <p:embeddedFont>
      <p:font typeface="#9Slide05 Aphrodite Pro" panose="020B0604020202020204" charset="0"/>
      <p:regular r:id="rId4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53" d="100"/>
          <a:sy n="53" d="100"/>
        </p:scale>
        <p:origin x="802" y="77"/>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11.fntdata"/><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font" Target="fonts/font6.fntdata"/><Relationship Id="rId42" Type="http://schemas.openxmlformats.org/officeDocument/2006/relationships/font" Target="fonts/font14.fntdata"/><Relationship Id="rId47"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5.fntdata"/><Relationship Id="rId38" Type="http://schemas.openxmlformats.org/officeDocument/2006/relationships/font" Target="fonts/font10.fntdata"/><Relationship Id="rId46"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1.fntdata"/><Relationship Id="rId41" Type="http://schemas.openxmlformats.org/officeDocument/2006/relationships/font" Target="fonts/font13.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4.fntdata"/><Relationship Id="rId37" Type="http://schemas.openxmlformats.org/officeDocument/2006/relationships/font" Target="fonts/font9.fntdata"/><Relationship Id="rId40" Type="http://schemas.openxmlformats.org/officeDocument/2006/relationships/font" Target="fonts/font12.fntdata"/><Relationship Id="rId45"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notesMaster" Target="notesMasters/notesMaster1.xml"/><Relationship Id="rId36" Type="http://schemas.openxmlformats.org/officeDocument/2006/relationships/font" Target="fonts/font8.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3.fntdata"/><Relationship Id="rId44"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font" Target="fonts/font2.fntdata"/><Relationship Id="rId35" Type="http://schemas.openxmlformats.org/officeDocument/2006/relationships/font" Target="fonts/font7.fntdata"/><Relationship Id="rId43" Type="http://schemas.openxmlformats.org/officeDocument/2006/relationships/font" Target="fonts/font15.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1B1C16B-955C-4B88-86DF-06385CDD32F1}" type="datetimeFigureOut">
              <a:rPr lang="en-US" smtClean="0"/>
              <a:t>3/15/2024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87608ED-5D31-4DBB-B303-6CAB28142F68}" type="slidenum">
              <a:rPr lang="en-US" smtClean="0"/>
              <a:t>‹#›</a:t>
            </a:fld>
            <a:endParaRPr lang="en-US"/>
          </a:p>
        </p:txBody>
      </p:sp>
    </p:spTree>
    <p:extLst>
      <p:ext uri="{BB962C8B-B14F-4D97-AF65-F5344CB8AC3E}">
        <p14:creationId xmlns:p14="http://schemas.microsoft.com/office/powerpoint/2010/main" val="4275880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9"/>
        <p:cNvGrpSpPr/>
        <p:nvPr/>
      </p:nvGrpSpPr>
      <p:grpSpPr>
        <a:xfrm>
          <a:off x="0" y="0"/>
          <a:ext cx="0" cy="0"/>
          <a:chOff x="0" y="0"/>
          <a:chExt cx="0" cy="0"/>
        </a:xfrm>
      </p:grpSpPr>
      <p:sp>
        <p:nvSpPr>
          <p:cNvPr id="3460" name="Google Shape;3460;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61" name="Google Shape;3461;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26784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19"/>
        <p:cNvGrpSpPr/>
        <p:nvPr/>
      </p:nvGrpSpPr>
      <p:grpSpPr>
        <a:xfrm>
          <a:off x="0" y="0"/>
          <a:ext cx="0" cy="0"/>
          <a:chOff x="0" y="0"/>
          <a:chExt cx="0" cy="0"/>
        </a:xfrm>
      </p:grpSpPr>
      <p:sp>
        <p:nvSpPr>
          <p:cNvPr id="3720" name="Google Shape;3720;gab0cc9367e_0_336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21" name="Google Shape;3721;gab0cc9367e_0_336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086678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1"/>
        <p:cNvGrpSpPr/>
        <p:nvPr/>
      </p:nvGrpSpPr>
      <p:grpSpPr>
        <a:xfrm>
          <a:off x="0" y="0"/>
          <a:ext cx="0" cy="0"/>
          <a:chOff x="0" y="0"/>
          <a:chExt cx="0" cy="0"/>
        </a:xfrm>
      </p:grpSpPr>
      <p:sp>
        <p:nvSpPr>
          <p:cNvPr id="3512" name="Google Shape;3512;gab0cc9367e_0_27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13" name="Google Shape;3513;gab0cc9367e_0_27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480863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3/15/2024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3/15/2024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3/15/2024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p:nvPr/>
        </p:nvSpPr>
        <p:spPr>
          <a:xfrm>
            <a:off x="-385420" y="66749"/>
            <a:ext cx="18565544" cy="10000733"/>
          </a:xfrm>
          <a:custGeom>
            <a:avLst/>
            <a:gdLst/>
            <a:ahLst/>
            <a:cxnLst/>
            <a:rect l="l" t="t" r="r" b="b"/>
            <a:pathLst>
              <a:path w="73956" h="39838" extrusionOk="0">
                <a:moveTo>
                  <a:pt x="16183" y="0"/>
                </a:moveTo>
                <a:cubicBezTo>
                  <a:pt x="14129" y="0"/>
                  <a:pt x="12316" y="307"/>
                  <a:pt x="10738" y="1137"/>
                </a:cubicBezTo>
                <a:cubicBezTo>
                  <a:pt x="7910" y="2633"/>
                  <a:pt x="6427" y="4212"/>
                  <a:pt x="7745" y="10432"/>
                </a:cubicBezTo>
                <a:cubicBezTo>
                  <a:pt x="9063" y="16638"/>
                  <a:pt x="1" y="26704"/>
                  <a:pt x="4134" y="32992"/>
                </a:cubicBezTo>
                <a:cubicBezTo>
                  <a:pt x="7262" y="37752"/>
                  <a:pt x="11303" y="39838"/>
                  <a:pt x="18001" y="39838"/>
                </a:cubicBezTo>
                <a:cubicBezTo>
                  <a:pt x="20153" y="39838"/>
                  <a:pt x="22578" y="39623"/>
                  <a:pt x="25335" y="39212"/>
                </a:cubicBezTo>
                <a:cubicBezTo>
                  <a:pt x="31730" y="38260"/>
                  <a:pt x="37566" y="37675"/>
                  <a:pt x="42828" y="37675"/>
                </a:cubicBezTo>
                <a:cubicBezTo>
                  <a:pt x="46899" y="37675"/>
                  <a:pt x="50627" y="38025"/>
                  <a:pt x="54005" y="38828"/>
                </a:cubicBezTo>
                <a:cubicBezTo>
                  <a:pt x="55766" y="39247"/>
                  <a:pt x="57559" y="39435"/>
                  <a:pt x="59302" y="39435"/>
                </a:cubicBezTo>
                <a:cubicBezTo>
                  <a:pt x="65211" y="39435"/>
                  <a:pt x="70536" y="37271"/>
                  <a:pt x="72020" y="34598"/>
                </a:cubicBezTo>
                <a:cubicBezTo>
                  <a:pt x="73956" y="31153"/>
                  <a:pt x="68766" y="18795"/>
                  <a:pt x="70001" y="11957"/>
                </a:cubicBezTo>
                <a:cubicBezTo>
                  <a:pt x="71237" y="5132"/>
                  <a:pt x="69384" y="835"/>
                  <a:pt x="64029" y="298"/>
                </a:cubicBezTo>
                <a:cubicBezTo>
                  <a:pt x="63603" y="255"/>
                  <a:pt x="63143" y="235"/>
                  <a:pt x="62651" y="235"/>
                </a:cubicBezTo>
                <a:cubicBezTo>
                  <a:pt x="60064" y="235"/>
                  <a:pt x="56594" y="788"/>
                  <a:pt x="52591" y="1342"/>
                </a:cubicBezTo>
                <a:cubicBezTo>
                  <a:pt x="48553" y="1900"/>
                  <a:pt x="43978" y="2448"/>
                  <a:pt x="39218" y="2448"/>
                </a:cubicBezTo>
                <a:cubicBezTo>
                  <a:pt x="38231" y="2448"/>
                  <a:pt x="37237" y="2424"/>
                  <a:pt x="36237" y="2372"/>
                </a:cubicBezTo>
                <a:cubicBezTo>
                  <a:pt x="28000" y="1930"/>
                  <a:pt x="21335" y="0"/>
                  <a:pt x="16183" y="0"/>
                </a:cubicBezTo>
                <a:close/>
              </a:path>
            </a:pathLst>
          </a:custGeom>
          <a:solidFill>
            <a:srgbClr val="1A5866"/>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 name="Google Shape;11;p2"/>
          <p:cNvSpPr/>
          <p:nvPr/>
        </p:nvSpPr>
        <p:spPr>
          <a:xfrm>
            <a:off x="1430569" y="1772031"/>
            <a:ext cx="1965857" cy="1290822"/>
          </a:xfrm>
          <a:custGeom>
            <a:avLst/>
            <a:gdLst/>
            <a:ahLst/>
            <a:cxnLst/>
            <a:rect l="l" t="t" r="r" b="b"/>
            <a:pathLst>
              <a:path w="7831" h="5142" extrusionOk="0">
                <a:moveTo>
                  <a:pt x="7528" y="1"/>
                </a:moveTo>
                <a:lnTo>
                  <a:pt x="31" y="4038"/>
                </a:lnTo>
                <a:cubicBezTo>
                  <a:pt x="0" y="4108"/>
                  <a:pt x="607" y="5142"/>
                  <a:pt x="2264" y="5142"/>
                </a:cubicBezTo>
                <a:cubicBezTo>
                  <a:pt x="2864" y="5142"/>
                  <a:pt x="3600" y="5006"/>
                  <a:pt x="4493" y="4642"/>
                </a:cubicBezTo>
                <a:cubicBezTo>
                  <a:pt x="4672" y="4559"/>
                  <a:pt x="4864" y="4477"/>
                  <a:pt x="5057" y="4380"/>
                </a:cubicBezTo>
                <a:cubicBezTo>
                  <a:pt x="7514" y="3186"/>
                  <a:pt x="7830" y="1703"/>
                  <a:pt x="7748" y="797"/>
                </a:cubicBezTo>
                <a:cubicBezTo>
                  <a:pt x="7693" y="316"/>
                  <a:pt x="7528" y="1"/>
                  <a:pt x="7528" y="1"/>
                </a:cubicBezTo>
                <a:close/>
              </a:path>
            </a:pathLst>
          </a:custGeom>
          <a:solidFill>
            <a:srgbClr val="5EB0B7"/>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 name="Google Shape;12;p2"/>
          <p:cNvSpPr/>
          <p:nvPr/>
        </p:nvSpPr>
        <p:spPr>
          <a:xfrm>
            <a:off x="1596754" y="1871944"/>
            <a:ext cx="1778834" cy="1189655"/>
          </a:xfrm>
          <a:custGeom>
            <a:avLst/>
            <a:gdLst/>
            <a:ahLst/>
            <a:cxnLst/>
            <a:rect l="l" t="t" r="r" b="b"/>
            <a:pathLst>
              <a:path w="7086" h="4739" extrusionOk="0">
                <a:moveTo>
                  <a:pt x="7017" y="0"/>
                </a:moveTo>
                <a:cubicBezTo>
                  <a:pt x="6412" y="550"/>
                  <a:pt x="5726" y="1099"/>
                  <a:pt x="4971" y="1635"/>
                </a:cubicBezTo>
                <a:cubicBezTo>
                  <a:pt x="3392" y="2733"/>
                  <a:pt x="1621" y="3680"/>
                  <a:pt x="1" y="4326"/>
                </a:cubicBezTo>
                <a:cubicBezTo>
                  <a:pt x="358" y="4546"/>
                  <a:pt x="879" y="4738"/>
                  <a:pt x="1593" y="4738"/>
                </a:cubicBezTo>
                <a:cubicBezTo>
                  <a:pt x="2198" y="4738"/>
                  <a:pt x="2939" y="4601"/>
                  <a:pt x="3831" y="4244"/>
                </a:cubicBezTo>
                <a:cubicBezTo>
                  <a:pt x="3364" y="3722"/>
                  <a:pt x="3474" y="3049"/>
                  <a:pt x="4340" y="2499"/>
                </a:cubicBezTo>
                <a:cubicBezTo>
                  <a:pt x="5246" y="1923"/>
                  <a:pt x="6467" y="921"/>
                  <a:pt x="7086" y="399"/>
                </a:cubicBezTo>
                <a:cubicBezTo>
                  <a:pt x="7072" y="248"/>
                  <a:pt x="7044" y="125"/>
                  <a:pt x="7017" y="0"/>
                </a:cubicBezTo>
                <a:close/>
              </a:path>
            </a:pathLst>
          </a:custGeom>
          <a:solidFill>
            <a:srgbClr val="259D9D"/>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 name="Google Shape;13;p2"/>
          <p:cNvSpPr/>
          <p:nvPr/>
        </p:nvSpPr>
        <p:spPr>
          <a:xfrm>
            <a:off x="-2591" y="600200"/>
            <a:ext cx="4150362" cy="2569595"/>
          </a:xfrm>
          <a:custGeom>
            <a:avLst/>
            <a:gdLst/>
            <a:ahLst/>
            <a:cxnLst/>
            <a:rect l="l" t="t" r="r" b="b"/>
            <a:pathLst>
              <a:path w="16533" h="10236" extrusionOk="0">
                <a:moveTo>
                  <a:pt x="14713" y="0"/>
                </a:moveTo>
                <a:cubicBezTo>
                  <a:pt x="12504" y="0"/>
                  <a:pt x="7728" y="2275"/>
                  <a:pt x="6564" y="3117"/>
                </a:cubicBezTo>
                <a:cubicBezTo>
                  <a:pt x="5176" y="4105"/>
                  <a:pt x="3406" y="5231"/>
                  <a:pt x="3406" y="5231"/>
                </a:cubicBezTo>
                <a:cubicBezTo>
                  <a:pt x="3364" y="5273"/>
                  <a:pt x="0" y="7758"/>
                  <a:pt x="1085" y="9543"/>
                </a:cubicBezTo>
                <a:cubicBezTo>
                  <a:pt x="1140" y="9639"/>
                  <a:pt x="1209" y="9722"/>
                  <a:pt x="1277" y="9790"/>
                </a:cubicBezTo>
                <a:cubicBezTo>
                  <a:pt x="1374" y="9887"/>
                  <a:pt x="1483" y="9955"/>
                  <a:pt x="1621" y="10024"/>
                </a:cubicBezTo>
                <a:cubicBezTo>
                  <a:pt x="1921" y="10168"/>
                  <a:pt x="2307" y="10236"/>
                  <a:pt x="2757" y="10236"/>
                </a:cubicBezTo>
                <a:cubicBezTo>
                  <a:pt x="4873" y="10236"/>
                  <a:pt x="8421" y="8739"/>
                  <a:pt x="11342" y="6701"/>
                </a:cubicBezTo>
                <a:cubicBezTo>
                  <a:pt x="14583" y="4435"/>
                  <a:pt x="16533" y="1785"/>
                  <a:pt x="15832" y="522"/>
                </a:cubicBezTo>
                <a:cubicBezTo>
                  <a:pt x="15791" y="425"/>
                  <a:pt x="15722" y="357"/>
                  <a:pt x="15654" y="275"/>
                </a:cubicBezTo>
                <a:cubicBezTo>
                  <a:pt x="15462" y="83"/>
                  <a:pt x="15134" y="0"/>
                  <a:pt x="14713" y="0"/>
                </a:cubicBezTo>
                <a:close/>
              </a:path>
            </a:pathLst>
          </a:custGeom>
          <a:solidFill>
            <a:srgbClr val="83C8D3"/>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 name="Google Shape;14;p2"/>
          <p:cNvSpPr/>
          <p:nvPr/>
        </p:nvSpPr>
        <p:spPr>
          <a:xfrm>
            <a:off x="214304" y="600199"/>
            <a:ext cx="3757493" cy="2457632"/>
          </a:xfrm>
          <a:custGeom>
            <a:avLst/>
            <a:gdLst/>
            <a:ahLst/>
            <a:cxnLst/>
            <a:rect l="l" t="t" r="r" b="b"/>
            <a:pathLst>
              <a:path w="14968" h="9790" extrusionOk="0">
                <a:moveTo>
                  <a:pt x="13842" y="0"/>
                </a:moveTo>
                <a:cubicBezTo>
                  <a:pt x="12936" y="0"/>
                  <a:pt x="11590" y="385"/>
                  <a:pt x="10231" y="907"/>
                </a:cubicBezTo>
                <a:cubicBezTo>
                  <a:pt x="10601" y="1414"/>
                  <a:pt x="10863" y="1881"/>
                  <a:pt x="11013" y="2170"/>
                </a:cubicBezTo>
                <a:cubicBezTo>
                  <a:pt x="11027" y="2183"/>
                  <a:pt x="11041" y="2210"/>
                  <a:pt x="11055" y="2238"/>
                </a:cubicBezTo>
                <a:cubicBezTo>
                  <a:pt x="12675" y="1414"/>
                  <a:pt x="14076" y="797"/>
                  <a:pt x="14968" y="522"/>
                </a:cubicBezTo>
                <a:cubicBezTo>
                  <a:pt x="14927" y="425"/>
                  <a:pt x="14858" y="357"/>
                  <a:pt x="14790" y="275"/>
                </a:cubicBezTo>
                <a:cubicBezTo>
                  <a:pt x="14598" y="83"/>
                  <a:pt x="14268" y="0"/>
                  <a:pt x="13842" y="0"/>
                </a:cubicBezTo>
                <a:close/>
                <a:moveTo>
                  <a:pt x="2143" y="5561"/>
                </a:moveTo>
                <a:cubicBezTo>
                  <a:pt x="1416" y="6179"/>
                  <a:pt x="1" y="7525"/>
                  <a:pt x="1" y="8774"/>
                </a:cubicBezTo>
                <a:cubicBezTo>
                  <a:pt x="1" y="9035"/>
                  <a:pt x="70" y="9296"/>
                  <a:pt x="221" y="9543"/>
                </a:cubicBezTo>
                <a:cubicBezTo>
                  <a:pt x="276" y="9639"/>
                  <a:pt x="345" y="9722"/>
                  <a:pt x="413" y="9790"/>
                </a:cubicBezTo>
                <a:cubicBezTo>
                  <a:pt x="770" y="9200"/>
                  <a:pt x="1553" y="8115"/>
                  <a:pt x="3077" y="6893"/>
                </a:cubicBezTo>
                <a:cubicBezTo>
                  <a:pt x="3022" y="6824"/>
                  <a:pt x="2954" y="6742"/>
                  <a:pt x="2857" y="6619"/>
                </a:cubicBezTo>
                <a:cubicBezTo>
                  <a:pt x="2692" y="6426"/>
                  <a:pt x="2418" y="6055"/>
                  <a:pt x="2143" y="5561"/>
                </a:cubicBezTo>
                <a:close/>
              </a:path>
            </a:pathLst>
          </a:custGeom>
          <a:solidFill>
            <a:srgbClr val="5EBAC4"/>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 name="Google Shape;15;p2"/>
          <p:cNvSpPr/>
          <p:nvPr/>
        </p:nvSpPr>
        <p:spPr>
          <a:xfrm>
            <a:off x="507514" y="300213"/>
            <a:ext cx="703400" cy="1668378"/>
          </a:xfrm>
          <a:custGeom>
            <a:avLst/>
            <a:gdLst/>
            <a:ahLst/>
            <a:cxnLst/>
            <a:rect l="l" t="t" r="r" b="b"/>
            <a:pathLst>
              <a:path w="2802" h="6646" extrusionOk="0">
                <a:moveTo>
                  <a:pt x="2500" y="0"/>
                </a:moveTo>
                <a:lnTo>
                  <a:pt x="2500" y="0"/>
                </a:lnTo>
                <a:cubicBezTo>
                  <a:pt x="2348" y="83"/>
                  <a:pt x="2183" y="179"/>
                  <a:pt x="2033" y="289"/>
                </a:cubicBezTo>
                <a:cubicBezTo>
                  <a:pt x="975" y="1030"/>
                  <a:pt x="358" y="1937"/>
                  <a:pt x="206" y="3008"/>
                </a:cubicBezTo>
                <a:cubicBezTo>
                  <a:pt x="1" y="4353"/>
                  <a:pt x="563" y="5712"/>
                  <a:pt x="1112" y="6646"/>
                </a:cubicBezTo>
                <a:cubicBezTo>
                  <a:pt x="1264" y="6509"/>
                  <a:pt x="1359" y="6426"/>
                  <a:pt x="1374" y="6426"/>
                </a:cubicBezTo>
                <a:cubicBezTo>
                  <a:pt x="1374" y="6426"/>
                  <a:pt x="1593" y="6276"/>
                  <a:pt x="1950" y="6056"/>
                </a:cubicBezTo>
                <a:cubicBezTo>
                  <a:pt x="1909" y="5904"/>
                  <a:pt x="1881" y="5740"/>
                  <a:pt x="1841" y="5575"/>
                </a:cubicBezTo>
                <a:cubicBezTo>
                  <a:pt x="1799" y="5328"/>
                  <a:pt x="1771" y="5095"/>
                  <a:pt x="1771" y="4875"/>
                </a:cubicBezTo>
                <a:cubicBezTo>
                  <a:pt x="1771" y="4738"/>
                  <a:pt x="1786" y="4601"/>
                  <a:pt x="1799" y="4476"/>
                </a:cubicBezTo>
                <a:cubicBezTo>
                  <a:pt x="1429" y="4339"/>
                  <a:pt x="1167" y="3969"/>
                  <a:pt x="1167" y="3543"/>
                </a:cubicBezTo>
                <a:cubicBezTo>
                  <a:pt x="1167" y="2993"/>
                  <a:pt x="1607" y="2554"/>
                  <a:pt x="2143" y="2554"/>
                </a:cubicBezTo>
                <a:cubicBezTo>
                  <a:pt x="2293" y="2554"/>
                  <a:pt x="2430" y="2582"/>
                  <a:pt x="2555" y="2651"/>
                </a:cubicBezTo>
                <a:cubicBezTo>
                  <a:pt x="2664" y="2499"/>
                  <a:pt x="2733" y="2404"/>
                  <a:pt x="2774" y="2349"/>
                </a:cubicBezTo>
                <a:cubicBezTo>
                  <a:pt x="2802" y="2279"/>
                  <a:pt x="2802" y="2266"/>
                  <a:pt x="2774" y="2266"/>
                </a:cubicBezTo>
                <a:cubicBezTo>
                  <a:pt x="2747" y="2266"/>
                  <a:pt x="2692" y="2294"/>
                  <a:pt x="2637" y="2321"/>
                </a:cubicBezTo>
                <a:cubicBezTo>
                  <a:pt x="2568" y="2349"/>
                  <a:pt x="2500" y="2376"/>
                  <a:pt x="2430" y="2376"/>
                </a:cubicBezTo>
                <a:cubicBezTo>
                  <a:pt x="2376" y="2376"/>
                  <a:pt x="2321" y="2362"/>
                  <a:pt x="2293" y="2307"/>
                </a:cubicBezTo>
                <a:cubicBezTo>
                  <a:pt x="2225" y="2211"/>
                  <a:pt x="2417" y="2074"/>
                  <a:pt x="2678" y="1937"/>
                </a:cubicBezTo>
                <a:cubicBezTo>
                  <a:pt x="2500" y="1565"/>
                  <a:pt x="2403" y="1154"/>
                  <a:pt x="2403" y="714"/>
                </a:cubicBezTo>
                <a:cubicBezTo>
                  <a:pt x="2403" y="467"/>
                  <a:pt x="2445" y="234"/>
                  <a:pt x="2500" y="0"/>
                </a:cubicBezTo>
                <a:close/>
              </a:path>
            </a:pathLst>
          </a:custGeom>
          <a:solidFill>
            <a:srgbClr val="F9FCFD"/>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 name="Google Shape;16;p2"/>
          <p:cNvSpPr/>
          <p:nvPr/>
        </p:nvSpPr>
        <p:spPr>
          <a:xfrm>
            <a:off x="2585833" y="751825"/>
            <a:ext cx="155642" cy="151877"/>
          </a:xfrm>
          <a:custGeom>
            <a:avLst/>
            <a:gdLst/>
            <a:ahLst/>
            <a:cxnLst/>
            <a:rect l="l" t="t" r="r" b="b"/>
            <a:pathLst>
              <a:path w="620" h="605" extrusionOk="0">
                <a:moveTo>
                  <a:pt x="345" y="0"/>
                </a:moveTo>
                <a:cubicBezTo>
                  <a:pt x="248" y="220"/>
                  <a:pt x="138" y="426"/>
                  <a:pt x="1" y="605"/>
                </a:cubicBezTo>
                <a:cubicBezTo>
                  <a:pt x="207" y="522"/>
                  <a:pt x="413" y="440"/>
                  <a:pt x="619" y="371"/>
                </a:cubicBezTo>
                <a:cubicBezTo>
                  <a:pt x="523" y="248"/>
                  <a:pt x="440" y="123"/>
                  <a:pt x="345" y="0"/>
                </a:cubicBezTo>
                <a:close/>
              </a:path>
            </a:pathLst>
          </a:custGeom>
          <a:solidFill>
            <a:srgbClr val="245F6D"/>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 name="Google Shape;17;p2"/>
          <p:cNvSpPr/>
          <p:nvPr/>
        </p:nvSpPr>
        <p:spPr>
          <a:xfrm>
            <a:off x="1021132" y="1179338"/>
            <a:ext cx="1954811" cy="1133927"/>
          </a:xfrm>
          <a:custGeom>
            <a:avLst/>
            <a:gdLst/>
            <a:ahLst/>
            <a:cxnLst/>
            <a:rect l="l" t="t" r="r" b="b"/>
            <a:pathLst>
              <a:path w="7787" h="4517" extrusionOk="0">
                <a:moveTo>
                  <a:pt x="7676" y="0"/>
                </a:moveTo>
                <a:cubicBezTo>
                  <a:pt x="7525" y="82"/>
                  <a:pt x="7387" y="151"/>
                  <a:pt x="7237" y="233"/>
                </a:cubicBezTo>
                <a:cubicBezTo>
                  <a:pt x="7305" y="330"/>
                  <a:pt x="7374" y="439"/>
                  <a:pt x="7429" y="535"/>
                </a:cubicBezTo>
                <a:cubicBezTo>
                  <a:pt x="7497" y="632"/>
                  <a:pt x="7552" y="714"/>
                  <a:pt x="7594" y="810"/>
                </a:cubicBezTo>
                <a:cubicBezTo>
                  <a:pt x="7689" y="604"/>
                  <a:pt x="7744" y="398"/>
                  <a:pt x="7786" y="275"/>
                </a:cubicBezTo>
                <a:cubicBezTo>
                  <a:pt x="7786" y="233"/>
                  <a:pt x="7772" y="192"/>
                  <a:pt x="7759" y="165"/>
                </a:cubicBezTo>
                <a:cubicBezTo>
                  <a:pt x="7731" y="123"/>
                  <a:pt x="7704" y="68"/>
                  <a:pt x="7676" y="0"/>
                </a:cubicBezTo>
                <a:close/>
                <a:moveTo>
                  <a:pt x="439" y="4133"/>
                </a:moveTo>
                <a:cubicBezTo>
                  <a:pt x="289" y="4242"/>
                  <a:pt x="152" y="4352"/>
                  <a:pt x="0" y="4462"/>
                </a:cubicBezTo>
                <a:lnTo>
                  <a:pt x="55" y="4517"/>
                </a:lnTo>
                <a:lnTo>
                  <a:pt x="632" y="4476"/>
                </a:lnTo>
                <a:cubicBezTo>
                  <a:pt x="604" y="4421"/>
                  <a:pt x="564" y="4367"/>
                  <a:pt x="536" y="4312"/>
                </a:cubicBezTo>
                <a:cubicBezTo>
                  <a:pt x="509" y="4257"/>
                  <a:pt x="481" y="4187"/>
                  <a:pt x="439" y="4133"/>
                </a:cubicBezTo>
                <a:close/>
              </a:path>
            </a:pathLst>
          </a:custGeom>
          <a:solidFill>
            <a:srgbClr val="86C9D3"/>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 name="Google Shape;18;p2"/>
          <p:cNvSpPr/>
          <p:nvPr/>
        </p:nvSpPr>
        <p:spPr>
          <a:xfrm>
            <a:off x="786663" y="844708"/>
            <a:ext cx="2161662" cy="1454999"/>
          </a:xfrm>
          <a:custGeom>
            <a:avLst/>
            <a:gdLst/>
            <a:ahLst/>
            <a:cxnLst/>
            <a:rect l="l" t="t" r="r" b="b"/>
            <a:pathLst>
              <a:path w="8611" h="5796" extrusionOk="0">
                <a:moveTo>
                  <a:pt x="7786" y="1"/>
                </a:moveTo>
                <a:cubicBezTo>
                  <a:pt x="7580" y="70"/>
                  <a:pt x="7374" y="152"/>
                  <a:pt x="7168" y="235"/>
                </a:cubicBezTo>
                <a:cubicBezTo>
                  <a:pt x="7168" y="248"/>
                  <a:pt x="7155" y="275"/>
                  <a:pt x="7140" y="290"/>
                </a:cubicBezTo>
                <a:cubicBezTo>
                  <a:pt x="7265" y="399"/>
                  <a:pt x="7374" y="522"/>
                  <a:pt x="7470" y="647"/>
                </a:cubicBezTo>
                <a:cubicBezTo>
                  <a:pt x="7717" y="921"/>
                  <a:pt x="7924" y="1196"/>
                  <a:pt x="8102" y="1456"/>
                </a:cubicBezTo>
                <a:cubicBezTo>
                  <a:pt x="8129" y="1498"/>
                  <a:pt x="8143" y="1525"/>
                  <a:pt x="8171" y="1566"/>
                </a:cubicBezTo>
                <a:cubicBezTo>
                  <a:pt x="8321" y="1484"/>
                  <a:pt x="8459" y="1415"/>
                  <a:pt x="8610" y="1333"/>
                </a:cubicBezTo>
                <a:cubicBezTo>
                  <a:pt x="8596" y="1319"/>
                  <a:pt x="8583" y="1306"/>
                  <a:pt x="8568" y="1278"/>
                </a:cubicBezTo>
                <a:cubicBezTo>
                  <a:pt x="8431" y="1004"/>
                  <a:pt x="8171" y="537"/>
                  <a:pt x="7786" y="1"/>
                </a:cubicBezTo>
                <a:close/>
                <a:moveTo>
                  <a:pt x="838" y="3887"/>
                </a:moveTo>
                <a:cubicBezTo>
                  <a:pt x="481" y="4107"/>
                  <a:pt x="262" y="4257"/>
                  <a:pt x="262" y="4257"/>
                </a:cubicBezTo>
                <a:cubicBezTo>
                  <a:pt x="247" y="4257"/>
                  <a:pt x="152" y="4340"/>
                  <a:pt x="0" y="4477"/>
                </a:cubicBezTo>
                <a:cubicBezTo>
                  <a:pt x="275" y="4958"/>
                  <a:pt x="564" y="5328"/>
                  <a:pt x="714" y="5535"/>
                </a:cubicBezTo>
                <a:cubicBezTo>
                  <a:pt x="811" y="5645"/>
                  <a:pt x="879" y="5740"/>
                  <a:pt x="934" y="5795"/>
                </a:cubicBezTo>
                <a:cubicBezTo>
                  <a:pt x="1086" y="5685"/>
                  <a:pt x="1223" y="5575"/>
                  <a:pt x="1373" y="5466"/>
                </a:cubicBezTo>
                <a:cubicBezTo>
                  <a:pt x="1195" y="5081"/>
                  <a:pt x="1003" y="4546"/>
                  <a:pt x="838" y="3887"/>
                </a:cubicBezTo>
                <a:close/>
              </a:path>
            </a:pathLst>
          </a:custGeom>
          <a:solidFill>
            <a:srgbClr val="63BCC6"/>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 name="Google Shape;19;p2"/>
          <p:cNvSpPr/>
          <p:nvPr/>
        </p:nvSpPr>
        <p:spPr>
          <a:xfrm>
            <a:off x="910676" y="573841"/>
            <a:ext cx="2044430" cy="1784609"/>
          </a:xfrm>
          <a:custGeom>
            <a:avLst/>
            <a:gdLst/>
            <a:ahLst/>
            <a:cxnLst/>
            <a:rect l="l" t="t" r="r" b="b"/>
            <a:pathLst>
              <a:path w="8144" h="7109" extrusionOk="0">
                <a:moveTo>
                  <a:pt x="3556" y="0"/>
                </a:moveTo>
                <a:cubicBezTo>
                  <a:pt x="3393" y="0"/>
                  <a:pt x="3232" y="8"/>
                  <a:pt x="3076" y="23"/>
                </a:cubicBezTo>
                <a:cubicBezTo>
                  <a:pt x="2884" y="36"/>
                  <a:pt x="2706" y="50"/>
                  <a:pt x="2541" y="50"/>
                </a:cubicBezTo>
                <a:lnTo>
                  <a:pt x="2020" y="50"/>
                </a:lnTo>
                <a:cubicBezTo>
                  <a:pt x="1915" y="47"/>
                  <a:pt x="1822" y="44"/>
                  <a:pt x="1739" y="44"/>
                </a:cubicBezTo>
                <a:cubicBezTo>
                  <a:pt x="1497" y="44"/>
                  <a:pt x="1357" y="67"/>
                  <a:pt x="1346" y="160"/>
                </a:cubicBezTo>
                <a:cubicBezTo>
                  <a:pt x="1333" y="490"/>
                  <a:pt x="2170" y="311"/>
                  <a:pt x="1992" y="421"/>
                </a:cubicBezTo>
                <a:cubicBezTo>
                  <a:pt x="1827" y="517"/>
                  <a:pt x="522" y="984"/>
                  <a:pt x="687" y="1217"/>
                </a:cubicBezTo>
                <a:cubicBezTo>
                  <a:pt x="718" y="1272"/>
                  <a:pt x="765" y="1292"/>
                  <a:pt x="819" y="1292"/>
                </a:cubicBezTo>
                <a:cubicBezTo>
                  <a:pt x="885" y="1292"/>
                  <a:pt x="962" y="1262"/>
                  <a:pt x="1031" y="1231"/>
                </a:cubicBezTo>
                <a:cubicBezTo>
                  <a:pt x="1090" y="1202"/>
                  <a:pt x="1144" y="1172"/>
                  <a:pt x="1172" y="1172"/>
                </a:cubicBezTo>
                <a:cubicBezTo>
                  <a:pt x="1196" y="1172"/>
                  <a:pt x="1200" y="1195"/>
                  <a:pt x="1168" y="1259"/>
                </a:cubicBezTo>
                <a:cubicBezTo>
                  <a:pt x="1113" y="1341"/>
                  <a:pt x="949" y="1533"/>
                  <a:pt x="770" y="1821"/>
                </a:cubicBezTo>
                <a:cubicBezTo>
                  <a:pt x="413" y="2385"/>
                  <a:pt x="1" y="3291"/>
                  <a:pt x="235" y="4485"/>
                </a:cubicBezTo>
                <a:cubicBezTo>
                  <a:pt x="440" y="5488"/>
                  <a:pt x="729" y="6242"/>
                  <a:pt x="976" y="6724"/>
                </a:cubicBezTo>
                <a:cubicBezTo>
                  <a:pt x="1058" y="6874"/>
                  <a:pt x="1141" y="6998"/>
                  <a:pt x="1209" y="7108"/>
                </a:cubicBezTo>
                <a:cubicBezTo>
                  <a:pt x="4422" y="7011"/>
                  <a:pt x="7388" y="4829"/>
                  <a:pt x="8144" y="3401"/>
                </a:cubicBezTo>
                <a:cubicBezTo>
                  <a:pt x="8074" y="3277"/>
                  <a:pt x="7979" y="3126"/>
                  <a:pt x="7869" y="2947"/>
                </a:cubicBezTo>
                <a:cubicBezTo>
                  <a:pt x="7787" y="2810"/>
                  <a:pt x="7704" y="2672"/>
                  <a:pt x="7608" y="2535"/>
                </a:cubicBezTo>
                <a:cubicBezTo>
                  <a:pt x="7430" y="2275"/>
                  <a:pt x="7223" y="2000"/>
                  <a:pt x="6976" y="1726"/>
                </a:cubicBezTo>
                <a:cubicBezTo>
                  <a:pt x="6523" y="1189"/>
                  <a:pt x="5960" y="682"/>
                  <a:pt x="5315" y="366"/>
                </a:cubicBezTo>
                <a:cubicBezTo>
                  <a:pt x="4786" y="107"/>
                  <a:pt x="4155" y="0"/>
                  <a:pt x="3556" y="0"/>
                </a:cubicBezTo>
                <a:close/>
              </a:path>
            </a:pathLst>
          </a:custGeom>
          <a:solidFill>
            <a:srgbClr val="6BBBB0"/>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 name="Google Shape;20;p2"/>
          <p:cNvSpPr/>
          <p:nvPr/>
        </p:nvSpPr>
        <p:spPr>
          <a:xfrm>
            <a:off x="952096" y="1210214"/>
            <a:ext cx="1989203" cy="1123884"/>
          </a:xfrm>
          <a:custGeom>
            <a:avLst/>
            <a:gdLst/>
            <a:ahLst/>
            <a:cxnLst/>
            <a:rect l="l" t="t" r="r" b="b"/>
            <a:pathLst>
              <a:path w="7924" h="4477" extrusionOk="0">
                <a:moveTo>
                  <a:pt x="7443" y="0"/>
                </a:moveTo>
                <a:cubicBezTo>
                  <a:pt x="6825" y="1208"/>
                  <a:pt x="5123" y="2980"/>
                  <a:pt x="3433" y="2980"/>
                </a:cubicBezTo>
                <a:cubicBezTo>
                  <a:pt x="3186" y="2980"/>
                  <a:pt x="2939" y="2939"/>
                  <a:pt x="2706" y="2870"/>
                </a:cubicBezTo>
                <a:cubicBezTo>
                  <a:pt x="1607" y="2499"/>
                  <a:pt x="1086" y="1620"/>
                  <a:pt x="824" y="796"/>
                </a:cubicBezTo>
                <a:cubicBezTo>
                  <a:pt x="687" y="879"/>
                  <a:pt x="536" y="921"/>
                  <a:pt x="372" y="921"/>
                </a:cubicBezTo>
                <a:cubicBezTo>
                  <a:pt x="248" y="921"/>
                  <a:pt x="138" y="893"/>
                  <a:pt x="28" y="851"/>
                </a:cubicBezTo>
                <a:cubicBezTo>
                  <a:pt x="15" y="976"/>
                  <a:pt x="0" y="1113"/>
                  <a:pt x="0" y="1250"/>
                </a:cubicBezTo>
                <a:cubicBezTo>
                  <a:pt x="0" y="1470"/>
                  <a:pt x="28" y="1703"/>
                  <a:pt x="70" y="1950"/>
                </a:cubicBezTo>
                <a:cubicBezTo>
                  <a:pt x="275" y="2953"/>
                  <a:pt x="564" y="3707"/>
                  <a:pt x="811" y="4189"/>
                </a:cubicBezTo>
                <a:cubicBezTo>
                  <a:pt x="866" y="4298"/>
                  <a:pt x="934" y="4394"/>
                  <a:pt x="989" y="4476"/>
                </a:cubicBezTo>
                <a:lnTo>
                  <a:pt x="1044" y="4476"/>
                </a:lnTo>
                <a:cubicBezTo>
                  <a:pt x="4147" y="4381"/>
                  <a:pt x="7127" y="2294"/>
                  <a:pt x="7896" y="824"/>
                </a:cubicBezTo>
                <a:cubicBezTo>
                  <a:pt x="7909" y="811"/>
                  <a:pt x="7924" y="796"/>
                  <a:pt x="7924" y="783"/>
                </a:cubicBezTo>
                <a:cubicBezTo>
                  <a:pt x="7869" y="673"/>
                  <a:pt x="7786" y="549"/>
                  <a:pt x="7704" y="412"/>
                </a:cubicBezTo>
                <a:cubicBezTo>
                  <a:pt x="7622" y="275"/>
                  <a:pt x="7539" y="137"/>
                  <a:pt x="7443" y="0"/>
                </a:cubicBezTo>
                <a:close/>
              </a:path>
            </a:pathLst>
          </a:custGeom>
          <a:solidFill>
            <a:srgbClr val="4FB1A1"/>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 name="Google Shape;21;p2"/>
          <p:cNvSpPr/>
          <p:nvPr/>
        </p:nvSpPr>
        <p:spPr>
          <a:xfrm>
            <a:off x="1610563" y="917258"/>
            <a:ext cx="1051334" cy="513618"/>
          </a:xfrm>
          <a:custGeom>
            <a:avLst/>
            <a:gdLst/>
            <a:ahLst/>
            <a:cxnLst/>
            <a:rect l="l" t="t" r="r" b="b"/>
            <a:pathLst>
              <a:path w="4188" h="2046" extrusionOk="0">
                <a:moveTo>
                  <a:pt x="3858" y="1"/>
                </a:moveTo>
                <a:cubicBezTo>
                  <a:pt x="3501" y="495"/>
                  <a:pt x="2994" y="879"/>
                  <a:pt x="2390" y="1099"/>
                </a:cubicBezTo>
                <a:lnTo>
                  <a:pt x="2390" y="1167"/>
                </a:lnTo>
                <a:cubicBezTo>
                  <a:pt x="2390" y="1387"/>
                  <a:pt x="2307" y="1606"/>
                  <a:pt x="2128" y="1744"/>
                </a:cubicBezTo>
                <a:cubicBezTo>
                  <a:pt x="1991" y="1854"/>
                  <a:pt x="1841" y="1909"/>
                  <a:pt x="1676" y="1909"/>
                </a:cubicBezTo>
                <a:cubicBezTo>
                  <a:pt x="1511" y="1909"/>
                  <a:pt x="1332" y="1854"/>
                  <a:pt x="1181" y="1744"/>
                </a:cubicBezTo>
                <a:cubicBezTo>
                  <a:pt x="1112" y="1689"/>
                  <a:pt x="1044" y="1634"/>
                  <a:pt x="989" y="1566"/>
                </a:cubicBezTo>
                <a:cubicBezTo>
                  <a:pt x="920" y="1483"/>
                  <a:pt x="879" y="1387"/>
                  <a:pt x="838" y="1291"/>
                </a:cubicBezTo>
                <a:cubicBezTo>
                  <a:pt x="550" y="1264"/>
                  <a:pt x="261" y="1181"/>
                  <a:pt x="1" y="1085"/>
                </a:cubicBezTo>
                <a:lnTo>
                  <a:pt x="1" y="1085"/>
                </a:lnTo>
                <a:cubicBezTo>
                  <a:pt x="426" y="1676"/>
                  <a:pt x="1126" y="2046"/>
                  <a:pt x="1909" y="2046"/>
                </a:cubicBezTo>
                <a:cubicBezTo>
                  <a:pt x="2994" y="2046"/>
                  <a:pt x="3900" y="1332"/>
                  <a:pt x="4188" y="358"/>
                </a:cubicBezTo>
                <a:cubicBezTo>
                  <a:pt x="4092" y="233"/>
                  <a:pt x="3983" y="110"/>
                  <a:pt x="3858" y="1"/>
                </a:cubicBezTo>
                <a:close/>
              </a:path>
            </a:pathLst>
          </a:custGeom>
          <a:solidFill>
            <a:srgbClr val="7BC1BA"/>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 name="Google Shape;22;p2"/>
          <p:cNvSpPr/>
          <p:nvPr/>
        </p:nvSpPr>
        <p:spPr>
          <a:xfrm>
            <a:off x="1589975" y="1799644"/>
            <a:ext cx="213882" cy="179238"/>
          </a:xfrm>
          <a:custGeom>
            <a:avLst/>
            <a:gdLst/>
            <a:ahLst/>
            <a:cxnLst/>
            <a:rect l="l" t="t" r="r" b="b"/>
            <a:pathLst>
              <a:path w="852" h="714" extrusionOk="0">
                <a:moveTo>
                  <a:pt x="645" y="1"/>
                </a:moveTo>
                <a:cubicBezTo>
                  <a:pt x="412" y="69"/>
                  <a:pt x="192" y="124"/>
                  <a:pt x="0" y="151"/>
                </a:cubicBezTo>
                <a:cubicBezTo>
                  <a:pt x="175" y="314"/>
                  <a:pt x="643" y="713"/>
                  <a:pt x="779" y="713"/>
                </a:cubicBezTo>
                <a:cubicBezTo>
                  <a:pt x="793" y="713"/>
                  <a:pt x="803" y="709"/>
                  <a:pt x="810" y="700"/>
                </a:cubicBezTo>
                <a:cubicBezTo>
                  <a:pt x="851" y="632"/>
                  <a:pt x="727" y="248"/>
                  <a:pt x="645" y="1"/>
                </a:cubicBezTo>
                <a:close/>
              </a:path>
            </a:pathLst>
          </a:custGeom>
          <a:solidFill>
            <a:srgbClr val="F7FAFC"/>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 name="Google Shape;23;p2"/>
          <p:cNvSpPr/>
          <p:nvPr/>
        </p:nvSpPr>
        <p:spPr>
          <a:xfrm>
            <a:off x="2206769" y="1396231"/>
            <a:ext cx="227688" cy="204845"/>
          </a:xfrm>
          <a:custGeom>
            <a:avLst/>
            <a:gdLst/>
            <a:ahLst/>
            <a:cxnLst/>
            <a:rect l="l" t="t" r="r" b="b"/>
            <a:pathLst>
              <a:path w="907" h="816" extrusionOk="0">
                <a:moveTo>
                  <a:pt x="454" y="1"/>
                </a:moveTo>
                <a:cubicBezTo>
                  <a:pt x="344" y="138"/>
                  <a:pt x="207" y="303"/>
                  <a:pt x="0" y="495"/>
                </a:cubicBezTo>
                <a:cubicBezTo>
                  <a:pt x="203" y="619"/>
                  <a:pt x="543" y="816"/>
                  <a:pt x="721" y="816"/>
                </a:cubicBezTo>
                <a:cubicBezTo>
                  <a:pt x="760" y="816"/>
                  <a:pt x="791" y="806"/>
                  <a:pt x="811" y="784"/>
                </a:cubicBezTo>
                <a:cubicBezTo>
                  <a:pt x="907" y="674"/>
                  <a:pt x="619" y="235"/>
                  <a:pt x="454" y="1"/>
                </a:cubicBezTo>
                <a:close/>
              </a:path>
            </a:pathLst>
          </a:custGeom>
          <a:solidFill>
            <a:srgbClr val="F7FAFC"/>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 name="Google Shape;24;p2"/>
          <p:cNvSpPr/>
          <p:nvPr/>
        </p:nvSpPr>
        <p:spPr>
          <a:xfrm>
            <a:off x="1403706" y="1281257"/>
            <a:ext cx="989328" cy="578636"/>
          </a:xfrm>
          <a:custGeom>
            <a:avLst/>
            <a:gdLst/>
            <a:ahLst/>
            <a:cxnLst/>
            <a:rect l="l" t="t" r="r" b="b"/>
            <a:pathLst>
              <a:path w="3941" h="2305" extrusionOk="0">
                <a:moveTo>
                  <a:pt x="3892" y="0"/>
                </a:moveTo>
                <a:cubicBezTo>
                  <a:pt x="3872" y="0"/>
                  <a:pt x="3855" y="13"/>
                  <a:pt x="3845" y="33"/>
                </a:cubicBezTo>
                <a:cubicBezTo>
                  <a:pt x="3845" y="33"/>
                  <a:pt x="3804" y="184"/>
                  <a:pt x="3611" y="431"/>
                </a:cubicBezTo>
                <a:cubicBezTo>
                  <a:pt x="3502" y="596"/>
                  <a:pt x="3337" y="747"/>
                  <a:pt x="3159" y="912"/>
                </a:cubicBezTo>
                <a:cubicBezTo>
                  <a:pt x="2967" y="1104"/>
                  <a:pt x="2719" y="1297"/>
                  <a:pt x="2445" y="1489"/>
                </a:cubicBezTo>
                <a:cubicBezTo>
                  <a:pt x="2101" y="1722"/>
                  <a:pt x="1744" y="1901"/>
                  <a:pt x="1374" y="2024"/>
                </a:cubicBezTo>
                <a:cubicBezTo>
                  <a:pt x="1154" y="2093"/>
                  <a:pt x="948" y="2134"/>
                  <a:pt x="742" y="2175"/>
                </a:cubicBezTo>
                <a:cubicBezTo>
                  <a:pt x="514" y="2213"/>
                  <a:pt x="328" y="2222"/>
                  <a:pt x="208" y="2222"/>
                </a:cubicBezTo>
                <a:cubicBezTo>
                  <a:pt x="110" y="2222"/>
                  <a:pt x="56" y="2216"/>
                  <a:pt x="56" y="2216"/>
                </a:cubicBezTo>
                <a:cubicBezTo>
                  <a:pt x="51" y="2214"/>
                  <a:pt x="46" y="2213"/>
                  <a:pt x="41" y="2213"/>
                </a:cubicBezTo>
                <a:cubicBezTo>
                  <a:pt x="19" y="2213"/>
                  <a:pt x="1" y="2235"/>
                  <a:pt x="1" y="2258"/>
                </a:cubicBezTo>
                <a:cubicBezTo>
                  <a:pt x="1" y="2271"/>
                  <a:pt x="14" y="2299"/>
                  <a:pt x="41" y="2299"/>
                </a:cubicBezTo>
                <a:cubicBezTo>
                  <a:pt x="51" y="2299"/>
                  <a:pt x="115" y="2305"/>
                  <a:pt x="230" y="2305"/>
                </a:cubicBezTo>
                <a:cubicBezTo>
                  <a:pt x="288" y="2305"/>
                  <a:pt x="358" y="2303"/>
                  <a:pt x="440" y="2299"/>
                </a:cubicBezTo>
                <a:cubicBezTo>
                  <a:pt x="522" y="2299"/>
                  <a:pt x="632" y="2285"/>
                  <a:pt x="755" y="2258"/>
                </a:cubicBezTo>
                <a:cubicBezTo>
                  <a:pt x="962" y="2230"/>
                  <a:pt x="1182" y="2175"/>
                  <a:pt x="1401" y="2106"/>
                </a:cubicBezTo>
                <a:cubicBezTo>
                  <a:pt x="1786" y="1983"/>
                  <a:pt x="2156" y="1791"/>
                  <a:pt x="2500" y="1557"/>
                </a:cubicBezTo>
                <a:cubicBezTo>
                  <a:pt x="2774" y="1365"/>
                  <a:pt x="3022" y="1173"/>
                  <a:pt x="3227" y="980"/>
                </a:cubicBezTo>
                <a:cubicBezTo>
                  <a:pt x="3406" y="816"/>
                  <a:pt x="3571" y="651"/>
                  <a:pt x="3694" y="486"/>
                </a:cubicBezTo>
                <a:cubicBezTo>
                  <a:pt x="3886" y="226"/>
                  <a:pt x="3941" y="61"/>
                  <a:pt x="3941" y="61"/>
                </a:cubicBezTo>
                <a:cubicBezTo>
                  <a:pt x="3941" y="33"/>
                  <a:pt x="3928" y="6"/>
                  <a:pt x="3913" y="6"/>
                </a:cubicBezTo>
                <a:cubicBezTo>
                  <a:pt x="3906" y="2"/>
                  <a:pt x="3899" y="0"/>
                  <a:pt x="3892" y="0"/>
                </a:cubicBezTo>
                <a:close/>
              </a:path>
            </a:pathLst>
          </a:custGeom>
          <a:solidFill>
            <a:srgbClr val="236E61"/>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 name="Google Shape;25;p2"/>
          <p:cNvSpPr/>
          <p:nvPr/>
        </p:nvSpPr>
        <p:spPr>
          <a:xfrm>
            <a:off x="1238276" y="1275233"/>
            <a:ext cx="437807" cy="419982"/>
          </a:xfrm>
          <a:custGeom>
            <a:avLst/>
            <a:gdLst/>
            <a:ahLst/>
            <a:cxnLst/>
            <a:rect l="l" t="t" r="r" b="b"/>
            <a:pathLst>
              <a:path w="1744" h="1673" extrusionOk="0">
                <a:moveTo>
                  <a:pt x="826" y="0"/>
                </a:moveTo>
                <a:cubicBezTo>
                  <a:pt x="702" y="0"/>
                  <a:pt x="579" y="32"/>
                  <a:pt x="467" y="98"/>
                </a:cubicBezTo>
                <a:cubicBezTo>
                  <a:pt x="110" y="305"/>
                  <a:pt x="1" y="812"/>
                  <a:pt x="233" y="1224"/>
                </a:cubicBezTo>
                <a:cubicBezTo>
                  <a:pt x="288" y="1306"/>
                  <a:pt x="358" y="1389"/>
                  <a:pt x="426" y="1458"/>
                </a:cubicBezTo>
                <a:cubicBezTo>
                  <a:pt x="588" y="1594"/>
                  <a:pt x="787" y="1672"/>
                  <a:pt x="981" y="1672"/>
                </a:cubicBezTo>
                <a:cubicBezTo>
                  <a:pt x="1099" y="1672"/>
                  <a:pt x="1215" y="1643"/>
                  <a:pt x="1319" y="1581"/>
                </a:cubicBezTo>
                <a:cubicBezTo>
                  <a:pt x="1621" y="1403"/>
                  <a:pt x="1744" y="1046"/>
                  <a:pt x="1662" y="689"/>
                </a:cubicBezTo>
                <a:cubicBezTo>
                  <a:pt x="1634" y="607"/>
                  <a:pt x="1607" y="524"/>
                  <a:pt x="1566" y="455"/>
                </a:cubicBezTo>
                <a:cubicBezTo>
                  <a:pt x="1403" y="168"/>
                  <a:pt x="1112" y="0"/>
                  <a:pt x="826" y="0"/>
                </a:cubicBezTo>
                <a:close/>
              </a:path>
            </a:pathLst>
          </a:custGeom>
          <a:solidFill>
            <a:srgbClr val="F7FAFC"/>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Google Shape;26;p2"/>
          <p:cNvSpPr/>
          <p:nvPr/>
        </p:nvSpPr>
        <p:spPr>
          <a:xfrm>
            <a:off x="1344965" y="1448195"/>
            <a:ext cx="317309" cy="244760"/>
          </a:xfrm>
          <a:custGeom>
            <a:avLst/>
            <a:gdLst/>
            <a:ahLst/>
            <a:cxnLst/>
            <a:rect l="l" t="t" r="r" b="b"/>
            <a:pathLst>
              <a:path w="1264" h="975" extrusionOk="0">
                <a:moveTo>
                  <a:pt x="1237" y="0"/>
                </a:moveTo>
                <a:cubicBezTo>
                  <a:pt x="921" y="659"/>
                  <a:pt x="345" y="769"/>
                  <a:pt x="15" y="769"/>
                </a:cubicBezTo>
                <a:lnTo>
                  <a:pt x="1" y="769"/>
                </a:lnTo>
                <a:cubicBezTo>
                  <a:pt x="165" y="906"/>
                  <a:pt x="358" y="974"/>
                  <a:pt x="550" y="974"/>
                </a:cubicBezTo>
                <a:cubicBezTo>
                  <a:pt x="674" y="974"/>
                  <a:pt x="784" y="947"/>
                  <a:pt x="894" y="892"/>
                </a:cubicBezTo>
                <a:cubicBezTo>
                  <a:pt x="1141" y="755"/>
                  <a:pt x="1264" y="494"/>
                  <a:pt x="1264" y="220"/>
                </a:cubicBezTo>
                <a:cubicBezTo>
                  <a:pt x="1264" y="151"/>
                  <a:pt x="1251" y="68"/>
                  <a:pt x="1237" y="0"/>
                </a:cubicBezTo>
                <a:close/>
              </a:path>
            </a:pathLst>
          </a:custGeom>
          <a:solidFill>
            <a:srgbClr val="A4D0CA"/>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 name="Google Shape;27;p2"/>
          <p:cNvSpPr/>
          <p:nvPr/>
        </p:nvSpPr>
        <p:spPr>
          <a:xfrm>
            <a:off x="1403708" y="1423846"/>
            <a:ext cx="110706" cy="107192"/>
          </a:xfrm>
          <a:custGeom>
            <a:avLst/>
            <a:gdLst/>
            <a:ahLst/>
            <a:cxnLst/>
            <a:rect l="l" t="t" r="r" b="b"/>
            <a:pathLst>
              <a:path w="441" h="427" extrusionOk="0">
                <a:moveTo>
                  <a:pt x="220" y="0"/>
                </a:moveTo>
                <a:cubicBezTo>
                  <a:pt x="96" y="0"/>
                  <a:pt x="1" y="97"/>
                  <a:pt x="1" y="220"/>
                </a:cubicBezTo>
                <a:cubicBezTo>
                  <a:pt x="1" y="330"/>
                  <a:pt x="96" y="427"/>
                  <a:pt x="220" y="427"/>
                </a:cubicBezTo>
                <a:cubicBezTo>
                  <a:pt x="343" y="427"/>
                  <a:pt x="440" y="330"/>
                  <a:pt x="440" y="220"/>
                </a:cubicBezTo>
                <a:cubicBezTo>
                  <a:pt x="440" y="97"/>
                  <a:pt x="343" y="0"/>
                  <a:pt x="220" y="0"/>
                </a:cubicBezTo>
                <a:close/>
              </a:path>
            </a:pathLst>
          </a:custGeom>
          <a:solidFill>
            <a:srgbClr val="236E61"/>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 name="Google Shape;28;p2"/>
          <p:cNvSpPr/>
          <p:nvPr/>
        </p:nvSpPr>
        <p:spPr>
          <a:xfrm>
            <a:off x="1100458" y="1055075"/>
            <a:ext cx="334379" cy="334379"/>
          </a:xfrm>
          <a:custGeom>
            <a:avLst/>
            <a:gdLst/>
            <a:ahLst/>
            <a:cxnLst/>
            <a:rect l="l" t="t" r="r" b="b"/>
            <a:pathLst>
              <a:path w="1332" h="1332" extrusionOk="0">
                <a:moveTo>
                  <a:pt x="975" y="1"/>
                </a:moveTo>
                <a:cubicBezTo>
                  <a:pt x="962" y="1"/>
                  <a:pt x="920" y="28"/>
                  <a:pt x="989" y="166"/>
                </a:cubicBezTo>
                <a:cubicBezTo>
                  <a:pt x="946" y="129"/>
                  <a:pt x="911" y="92"/>
                  <a:pt x="849" y="92"/>
                </a:cubicBezTo>
                <a:cubicBezTo>
                  <a:pt x="772" y="92"/>
                  <a:pt x="653" y="148"/>
                  <a:pt x="425" y="330"/>
                </a:cubicBezTo>
                <a:cubicBezTo>
                  <a:pt x="0" y="660"/>
                  <a:pt x="193" y="1209"/>
                  <a:pt x="288" y="1305"/>
                </a:cubicBezTo>
                <a:cubicBezTo>
                  <a:pt x="309" y="1323"/>
                  <a:pt x="325" y="1332"/>
                  <a:pt x="338" y="1332"/>
                </a:cubicBezTo>
                <a:cubicBezTo>
                  <a:pt x="390" y="1332"/>
                  <a:pt x="392" y="1185"/>
                  <a:pt x="535" y="1030"/>
                </a:cubicBezTo>
                <a:cubicBezTo>
                  <a:pt x="975" y="536"/>
                  <a:pt x="1194" y="632"/>
                  <a:pt x="1304" y="605"/>
                </a:cubicBezTo>
                <a:cubicBezTo>
                  <a:pt x="1332" y="591"/>
                  <a:pt x="1332" y="550"/>
                  <a:pt x="1319" y="508"/>
                </a:cubicBezTo>
                <a:cubicBezTo>
                  <a:pt x="1291" y="468"/>
                  <a:pt x="1264" y="385"/>
                  <a:pt x="1222" y="343"/>
                </a:cubicBezTo>
                <a:cubicBezTo>
                  <a:pt x="1112" y="206"/>
                  <a:pt x="989" y="1"/>
                  <a:pt x="975" y="1"/>
                </a:cubicBezTo>
                <a:close/>
              </a:path>
            </a:pathLst>
          </a:custGeom>
          <a:solidFill>
            <a:srgbClr val="236E61"/>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 name="Google Shape;29;p2"/>
          <p:cNvSpPr/>
          <p:nvPr/>
        </p:nvSpPr>
        <p:spPr>
          <a:xfrm>
            <a:off x="1786285" y="982526"/>
            <a:ext cx="441320" cy="412703"/>
          </a:xfrm>
          <a:custGeom>
            <a:avLst/>
            <a:gdLst/>
            <a:ahLst/>
            <a:cxnLst/>
            <a:rect l="l" t="t" r="r" b="b"/>
            <a:pathLst>
              <a:path w="1758" h="1644" extrusionOk="0">
                <a:moveTo>
                  <a:pt x="804" y="0"/>
                </a:moveTo>
                <a:cubicBezTo>
                  <a:pt x="644" y="0"/>
                  <a:pt x="487" y="50"/>
                  <a:pt x="357" y="152"/>
                </a:cubicBezTo>
                <a:cubicBezTo>
                  <a:pt x="28" y="427"/>
                  <a:pt x="0" y="935"/>
                  <a:pt x="289" y="1306"/>
                </a:cubicBezTo>
                <a:cubicBezTo>
                  <a:pt x="344" y="1374"/>
                  <a:pt x="412" y="1429"/>
                  <a:pt x="481" y="1484"/>
                </a:cubicBezTo>
                <a:cubicBezTo>
                  <a:pt x="628" y="1589"/>
                  <a:pt x="799" y="1644"/>
                  <a:pt x="968" y="1644"/>
                </a:cubicBezTo>
                <a:cubicBezTo>
                  <a:pt x="1131" y="1644"/>
                  <a:pt x="1293" y="1592"/>
                  <a:pt x="1428" y="1484"/>
                </a:cubicBezTo>
                <a:cubicBezTo>
                  <a:pt x="1690" y="1278"/>
                  <a:pt x="1758" y="921"/>
                  <a:pt x="1635" y="605"/>
                </a:cubicBezTo>
                <a:cubicBezTo>
                  <a:pt x="1607" y="509"/>
                  <a:pt x="1552" y="427"/>
                  <a:pt x="1483" y="345"/>
                </a:cubicBezTo>
                <a:cubicBezTo>
                  <a:pt x="1308" y="119"/>
                  <a:pt x="1052" y="0"/>
                  <a:pt x="804" y="0"/>
                </a:cubicBezTo>
                <a:close/>
              </a:path>
            </a:pathLst>
          </a:custGeom>
          <a:solidFill>
            <a:srgbClr val="F7FAFC"/>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 name="Google Shape;30;p2"/>
          <p:cNvSpPr/>
          <p:nvPr/>
        </p:nvSpPr>
        <p:spPr>
          <a:xfrm>
            <a:off x="1907033" y="1192894"/>
            <a:ext cx="303503" cy="203591"/>
          </a:xfrm>
          <a:custGeom>
            <a:avLst/>
            <a:gdLst/>
            <a:ahLst/>
            <a:cxnLst/>
            <a:rect l="l" t="t" r="r" b="b"/>
            <a:pathLst>
              <a:path w="1209" h="811" extrusionOk="0">
                <a:moveTo>
                  <a:pt x="1209" y="1"/>
                </a:moveTo>
                <a:cubicBezTo>
                  <a:pt x="1140" y="28"/>
                  <a:pt x="1071" y="56"/>
                  <a:pt x="1002" y="69"/>
                </a:cubicBezTo>
                <a:cubicBezTo>
                  <a:pt x="824" y="331"/>
                  <a:pt x="522" y="605"/>
                  <a:pt x="0" y="646"/>
                </a:cubicBezTo>
                <a:cubicBezTo>
                  <a:pt x="151" y="756"/>
                  <a:pt x="330" y="811"/>
                  <a:pt x="495" y="811"/>
                </a:cubicBezTo>
                <a:cubicBezTo>
                  <a:pt x="660" y="811"/>
                  <a:pt x="810" y="756"/>
                  <a:pt x="947" y="646"/>
                </a:cubicBezTo>
                <a:cubicBezTo>
                  <a:pt x="1126" y="508"/>
                  <a:pt x="1209" y="289"/>
                  <a:pt x="1209" y="69"/>
                </a:cubicBezTo>
                <a:lnTo>
                  <a:pt x="1209" y="1"/>
                </a:lnTo>
                <a:close/>
              </a:path>
            </a:pathLst>
          </a:custGeom>
          <a:solidFill>
            <a:srgbClr val="A4D0CA"/>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 name="Google Shape;31;p2"/>
          <p:cNvSpPr/>
          <p:nvPr/>
        </p:nvSpPr>
        <p:spPr>
          <a:xfrm>
            <a:off x="1944691" y="1127373"/>
            <a:ext cx="121250" cy="110706"/>
          </a:xfrm>
          <a:custGeom>
            <a:avLst/>
            <a:gdLst/>
            <a:ahLst/>
            <a:cxnLst/>
            <a:rect l="l" t="t" r="r" b="b"/>
            <a:pathLst>
              <a:path w="483" h="441" extrusionOk="0">
                <a:moveTo>
                  <a:pt x="241" y="1"/>
                </a:moveTo>
                <a:cubicBezTo>
                  <a:pt x="155" y="1"/>
                  <a:pt x="74" y="53"/>
                  <a:pt x="43" y="138"/>
                </a:cubicBezTo>
                <a:cubicBezTo>
                  <a:pt x="1" y="262"/>
                  <a:pt x="56" y="385"/>
                  <a:pt x="166" y="427"/>
                </a:cubicBezTo>
                <a:cubicBezTo>
                  <a:pt x="190" y="436"/>
                  <a:pt x="215" y="440"/>
                  <a:pt x="240" y="440"/>
                </a:cubicBezTo>
                <a:cubicBezTo>
                  <a:pt x="327" y="440"/>
                  <a:pt x="409" y="388"/>
                  <a:pt x="440" y="303"/>
                </a:cubicBezTo>
                <a:cubicBezTo>
                  <a:pt x="482" y="180"/>
                  <a:pt x="427" y="55"/>
                  <a:pt x="317" y="15"/>
                </a:cubicBezTo>
                <a:cubicBezTo>
                  <a:pt x="292" y="5"/>
                  <a:pt x="267" y="1"/>
                  <a:pt x="241" y="1"/>
                </a:cubicBezTo>
                <a:close/>
              </a:path>
            </a:pathLst>
          </a:custGeom>
          <a:solidFill>
            <a:srgbClr val="236E61"/>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 name="Google Shape;32;p2"/>
          <p:cNvSpPr/>
          <p:nvPr/>
        </p:nvSpPr>
        <p:spPr>
          <a:xfrm>
            <a:off x="1648466" y="799770"/>
            <a:ext cx="386093" cy="259068"/>
          </a:xfrm>
          <a:custGeom>
            <a:avLst/>
            <a:gdLst/>
            <a:ahLst/>
            <a:cxnLst/>
            <a:rect l="l" t="t" r="r" b="b"/>
            <a:pathLst>
              <a:path w="1538" h="1032" extrusionOk="0">
                <a:moveTo>
                  <a:pt x="857" y="0"/>
                </a:moveTo>
                <a:cubicBezTo>
                  <a:pt x="748" y="0"/>
                  <a:pt x="630" y="28"/>
                  <a:pt x="509" y="97"/>
                </a:cubicBezTo>
                <a:cubicBezTo>
                  <a:pt x="69" y="359"/>
                  <a:pt x="124" y="441"/>
                  <a:pt x="165" y="564"/>
                </a:cubicBezTo>
                <a:cubicBezTo>
                  <a:pt x="100" y="499"/>
                  <a:pt x="59" y="482"/>
                  <a:pt x="37" y="482"/>
                </a:cubicBezTo>
                <a:cubicBezTo>
                  <a:pt x="21" y="482"/>
                  <a:pt x="14" y="490"/>
                  <a:pt x="14" y="496"/>
                </a:cubicBezTo>
                <a:cubicBezTo>
                  <a:pt x="0" y="509"/>
                  <a:pt x="152" y="701"/>
                  <a:pt x="247" y="853"/>
                </a:cubicBezTo>
                <a:cubicBezTo>
                  <a:pt x="275" y="894"/>
                  <a:pt x="330" y="963"/>
                  <a:pt x="357" y="990"/>
                </a:cubicBezTo>
                <a:cubicBezTo>
                  <a:pt x="384" y="1017"/>
                  <a:pt x="405" y="1032"/>
                  <a:pt x="424" y="1032"/>
                </a:cubicBezTo>
                <a:cubicBezTo>
                  <a:pt x="434" y="1032"/>
                  <a:pt x="444" y="1027"/>
                  <a:pt x="454" y="1018"/>
                </a:cubicBezTo>
                <a:cubicBezTo>
                  <a:pt x="522" y="921"/>
                  <a:pt x="509" y="688"/>
                  <a:pt x="1126" y="454"/>
                </a:cubicBezTo>
                <a:cubicBezTo>
                  <a:pt x="1373" y="359"/>
                  <a:pt x="1538" y="454"/>
                  <a:pt x="1470" y="331"/>
                </a:cubicBezTo>
                <a:cubicBezTo>
                  <a:pt x="1429" y="238"/>
                  <a:pt x="1181" y="0"/>
                  <a:pt x="857" y="0"/>
                </a:cubicBezTo>
                <a:close/>
              </a:path>
            </a:pathLst>
          </a:custGeom>
          <a:solidFill>
            <a:srgbClr val="236E61"/>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 name="Google Shape;33;p2"/>
          <p:cNvSpPr/>
          <p:nvPr/>
        </p:nvSpPr>
        <p:spPr>
          <a:xfrm>
            <a:off x="434965" y="100136"/>
            <a:ext cx="2602982" cy="2278896"/>
          </a:xfrm>
          <a:custGeom>
            <a:avLst/>
            <a:gdLst/>
            <a:ahLst/>
            <a:cxnLst/>
            <a:rect l="l" t="t" r="r" b="b"/>
            <a:pathLst>
              <a:path w="10369" h="9078" extrusionOk="0">
                <a:moveTo>
                  <a:pt x="4913" y="186"/>
                </a:moveTo>
                <a:cubicBezTo>
                  <a:pt x="5199" y="186"/>
                  <a:pt x="5484" y="221"/>
                  <a:pt x="5768" y="290"/>
                </a:cubicBezTo>
                <a:cubicBezTo>
                  <a:pt x="8020" y="839"/>
                  <a:pt x="9558" y="3448"/>
                  <a:pt x="9969" y="4244"/>
                </a:cubicBezTo>
                <a:cubicBezTo>
                  <a:pt x="10024" y="4327"/>
                  <a:pt x="10052" y="4395"/>
                  <a:pt x="10094" y="4464"/>
                </a:cubicBezTo>
                <a:cubicBezTo>
                  <a:pt x="10176" y="4642"/>
                  <a:pt x="10134" y="4916"/>
                  <a:pt x="9956" y="5246"/>
                </a:cubicBezTo>
                <a:cubicBezTo>
                  <a:pt x="9187" y="6716"/>
                  <a:pt x="6207" y="8803"/>
                  <a:pt x="3104" y="8898"/>
                </a:cubicBezTo>
                <a:cubicBezTo>
                  <a:pt x="2884" y="8898"/>
                  <a:pt x="2665" y="8898"/>
                  <a:pt x="2459" y="8885"/>
                </a:cubicBezTo>
                <a:cubicBezTo>
                  <a:pt x="2417" y="8843"/>
                  <a:pt x="2294" y="8720"/>
                  <a:pt x="2115" y="8501"/>
                </a:cubicBezTo>
                <a:cubicBezTo>
                  <a:pt x="1663" y="7924"/>
                  <a:pt x="193" y="5864"/>
                  <a:pt x="495" y="3805"/>
                </a:cubicBezTo>
                <a:cubicBezTo>
                  <a:pt x="647" y="2734"/>
                  <a:pt x="1264" y="1827"/>
                  <a:pt x="2322" y="1086"/>
                </a:cubicBezTo>
                <a:cubicBezTo>
                  <a:pt x="3195" y="490"/>
                  <a:pt x="4061" y="186"/>
                  <a:pt x="4913" y="186"/>
                </a:cubicBezTo>
                <a:close/>
                <a:moveTo>
                  <a:pt x="4898" y="0"/>
                </a:moveTo>
                <a:cubicBezTo>
                  <a:pt x="4011" y="0"/>
                  <a:pt x="3115" y="312"/>
                  <a:pt x="2225" y="934"/>
                </a:cubicBezTo>
                <a:cubicBezTo>
                  <a:pt x="1127" y="1703"/>
                  <a:pt x="482" y="2651"/>
                  <a:pt x="317" y="3777"/>
                </a:cubicBezTo>
                <a:cubicBezTo>
                  <a:pt x="1" y="5905"/>
                  <a:pt x="1511" y="8020"/>
                  <a:pt x="1978" y="8611"/>
                </a:cubicBezTo>
                <a:cubicBezTo>
                  <a:pt x="2335" y="9063"/>
                  <a:pt x="2390" y="9063"/>
                  <a:pt x="2417" y="9063"/>
                </a:cubicBezTo>
                <a:cubicBezTo>
                  <a:pt x="2569" y="9077"/>
                  <a:pt x="2719" y="9077"/>
                  <a:pt x="2884" y="9077"/>
                </a:cubicBezTo>
                <a:lnTo>
                  <a:pt x="3104" y="9077"/>
                </a:lnTo>
                <a:cubicBezTo>
                  <a:pt x="6276" y="8981"/>
                  <a:pt x="9325" y="6839"/>
                  <a:pt x="10121" y="5328"/>
                </a:cubicBezTo>
                <a:cubicBezTo>
                  <a:pt x="10326" y="4958"/>
                  <a:pt x="10368" y="4629"/>
                  <a:pt x="10258" y="4381"/>
                </a:cubicBezTo>
                <a:cubicBezTo>
                  <a:pt x="10217" y="4327"/>
                  <a:pt x="10176" y="4244"/>
                  <a:pt x="10134" y="4162"/>
                </a:cubicBezTo>
                <a:cubicBezTo>
                  <a:pt x="9887" y="3695"/>
                  <a:pt x="9365" y="2802"/>
                  <a:pt x="8611" y="1965"/>
                </a:cubicBezTo>
                <a:cubicBezTo>
                  <a:pt x="7732" y="976"/>
                  <a:pt x="6784" y="345"/>
                  <a:pt x="5809" y="111"/>
                </a:cubicBezTo>
                <a:cubicBezTo>
                  <a:pt x="5507" y="37"/>
                  <a:pt x="5203" y="0"/>
                  <a:pt x="4898" y="0"/>
                </a:cubicBezTo>
                <a:close/>
              </a:path>
            </a:pathLst>
          </a:custGeom>
          <a:solidFill>
            <a:srgbClr val="A0D5DB"/>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 name="Google Shape;34;p2"/>
          <p:cNvSpPr/>
          <p:nvPr/>
        </p:nvSpPr>
        <p:spPr>
          <a:xfrm>
            <a:off x="948833" y="1154987"/>
            <a:ext cx="2064762" cy="1203462"/>
          </a:xfrm>
          <a:custGeom>
            <a:avLst/>
            <a:gdLst/>
            <a:ahLst/>
            <a:cxnLst/>
            <a:rect l="l" t="t" r="r" b="b"/>
            <a:pathLst>
              <a:path w="8225" h="4794" extrusionOk="0">
                <a:moveTo>
                  <a:pt x="8005" y="0"/>
                </a:moveTo>
                <a:cubicBezTo>
                  <a:pt x="7950" y="165"/>
                  <a:pt x="7868" y="372"/>
                  <a:pt x="7717" y="632"/>
                </a:cubicBezTo>
                <a:cubicBezTo>
                  <a:pt x="7373" y="1209"/>
                  <a:pt x="6783" y="2115"/>
                  <a:pt x="5259" y="3035"/>
                </a:cubicBezTo>
                <a:cubicBezTo>
                  <a:pt x="3611" y="4037"/>
                  <a:pt x="2142" y="4216"/>
                  <a:pt x="769" y="4339"/>
                </a:cubicBezTo>
                <a:cubicBezTo>
                  <a:pt x="564" y="4362"/>
                  <a:pt x="405" y="4373"/>
                  <a:pt x="274" y="4373"/>
                </a:cubicBezTo>
                <a:cubicBezTo>
                  <a:pt x="168" y="4373"/>
                  <a:pt x="80" y="4366"/>
                  <a:pt x="0" y="4354"/>
                </a:cubicBezTo>
                <a:lnTo>
                  <a:pt x="0" y="4354"/>
                </a:lnTo>
                <a:cubicBezTo>
                  <a:pt x="206" y="4614"/>
                  <a:pt x="357" y="4779"/>
                  <a:pt x="370" y="4779"/>
                </a:cubicBezTo>
                <a:cubicBezTo>
                  <a:pt x="604" y="4793"/>
                  <a:pt x="837" y="4793"/>
                  <a:pt x="1057" y="4793"/>
                </a:cubicBezTo>
                <a:cubicBezTo>
                  <a:pt x="4270" y="4696"/>
                  <a:pt x="7236" y="2514"/>
                  <a:pt x="7992" y="1086"/>
                </a:cubicBezTo>
                <a:cubicBezTo>
                  <a:pt x="8184" y="742"/>
                  <a:pt x="8225" y="440"/>
                  <a:pt x="8129" y="220"/>
                </a:cubicBezTo>
                <a:cubicBezTo>
                  <a:pt x="8087" y="152"/>
                  <a:pt x="8060" y="83"/>
                  <a:pt x="8005" y="0"/>
                </a:cubicBezTo>
                <a:close/>
              </a:path>
            </a:pathLst>
          </a:custGeom>
          <a:solidFill>
            <a:srgbClr val="A0D5DB"/>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Google Shape;35;p2"/>
          <p:cNvSpPr/>
          <p:nvPr/>
        </p:nvSpPr>
        <p:spPr>
          <a:xfrm>
            <a:off x="1110752" y="145073"/>
            <a:ext cx="1172082" cy="641394"/>
          </a:xfrm>
          <a:custGeom>
            <a:avLst/>
            <a:gdLst/>
            <a:ahLst/>
            <a:cxnLst/>
            <a:rect l="l" t="t" r="r" b="b"/>
            <a:pathLst>
              <a:path w="4669" h="2555" extrusionOk="0">
                <a:moveTo>
                  <a:pt x="2211" y="1"/>
                </a:moveTo>
                <a:cubicBezTo>
                  <a:pt x="1510" y="1"/>
                  <a:pt x="811" y="206"/>
                  <a:pt x="97" y="618"/>
                </a:cubicBezTo>
                <a:cubicBezTo>
                  <a:pt x="42" y="852"/>
                  <a:pt x="0" y="1085"/>
                  <a:pt x="0" y="1332"/>
                </a:cubicBezTo>
                <a:cubicBezTo>
                  <a:pt x="0" y="1772"/>
                  <a:pt x="97" y="2183"/>
                  <a:pt x="275" y="2555"/>
                </a:cubicBezTo>
                <a:cubicBezTo>
                  <a:pt x="618" y="2362"/>
                  <a:pt x="1098" y="2183"/>
                  <a:pt x="1195" y="2129"/>
                </a:cubicBezTo>
                <a:cubicBezTo>
                  <a:pt x="1373" y="2019"/>
                  <a:pt x="536" y="2198"/>
                  <a:pt x="549" y="1868"/>
                </a:cubicBezTo>
                <a:cubicBezTo>
                  <a:pt x="564" y="1772"/>
                  <a:pt x="701" y="1758"/>
                  <a:pt x="934" y="1758"/>
                </a:cubicBezTo>
                <a:lnTo>
                  <a:pt x="1744" y="1758"/>
                </a:lnTo>
                <a:cubicBezTo>
                  <a:pt x="1909" y="1758"/>
                  <a:pt x="2087" y="1744"/>
                  <a:pt x="2279" y="1731"/>
                </a:cubicBezTo>
                <a:cubicBezTo>
                  <a:pt x="2431" y="1717"/>
                  <a:pt x="2596" y="1717"/>
                  <a:pt x="2746" y="1717"/>
                </a:cubicBezTo>
                <a:cubicBezTo>
                  <a:pt x="2925" y="1717"/>
                  <a:pt x="3103" y="1717"/>
                  <a:pt x="3295" y="1744"/>
                </a:cubicBezTo>
                <a:cubicBezTo>
                  <a:pt x="3694" y="1429"/>
                  <a:pt x="4161" y="1154"/>
                  <a:pt x="4669" y="880"/>
                </a:cubicBezTo>
                <a:cubicBezTo>
                  <a:pt x="4189" y="536"/>
                  <a:pt x="3652" y="248"/>
                  <a:pt x="3076" y="111"/>
                </a:cubicBezTo>
                <a:cubicBezTo>
                  <a:pt x="2788" y="41"/>
                  <a:pt x="2499" y="1"/>
                  <a:pt x="2211" y="1"/>
                </a:cubicBezTo>
                <a:close/>
              </a:path>
            </a:pathLst>
          </a:custGeom>
          <a:solidFill>
            <a:srgbClr val="F3F9FA"/>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36;p2"/>
          <p:cNvSpPr/>
          <p:nvPr/>
        </p:nvSpPr>
        <p:spPr>
          <a:xfrm>
            <a:off x="1937911" y="365732"/>
            <a:ext cx="734528" cy="544997"/>
          </a:xfrm>
          <a:custGeom>
            <a:avLst/>
            <a:gdLst/>
            <a:ahLst/>
            <a:cxnLst/>
            <a:rect l="l" t="t" r="r" b="b"/>
            <a:pathLst>
              <a:path w="2926" h="2171" extrusionOk="0">
                <a:moveTo>
                  <a:pt x="1374" y="1"/>
                </a:moveTo>
                <a:cubicBezTo>
                  <a:pt x="866" y="275"/>
                  <a:pt x="399" y="550"/>
                  <a:pt x="0" y="865"/>
                </a:cubicBezTo>
                <a:cubicBezTo>
                  <a:pt x="427" y="907"/>
                  <a:pt x="852" y="1017"/>
                  <a:pt x="1223" y="1195"/>
                </a:cubicBezTo>
                <a:cubicBezTo>
                  <a:pt x="1703" y="1429"/>
                  <a:pt x="2157" y="1786"/>
                  <a:pt x="2541" y="2170"/>
                </a:cubicBezTo>
                <a:cubicBezTo>
                  <a:pt x="2554" y="2156"/>
                  <a:pt x="2569" y="2156"/>
                  <a:pt x="2582" y="2143"/>
                </a:cubicBezTo>
                <a:cubicBezTo>
                  <a:pt x="2719" y="1964"/>
                  <a:pt x="2829" y="1758"/>
                  <a:pt x="2926" y="1538"/>
                </a:cubicBezTo>
                <a:cubicBezTo>
                  <a:pt x="2499" y="1002"/>
                  <a:pt x="1978" y="440"/>
                  <a:pt x="1374" y="1"/>
                </a:cubicBezTo>
                <a:close/>
              </a:path>
            </a:pathLst>
          </a:custGeom>
          <a:solidFill>
            <a:srgbClr val="2C6674"/>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Google Shape;37;p2"/>
          <p:cNvSpPr/>
          <p:nvPr/>
        </p:nvSpPr>
        <p:spPr>
          <a:xfrm>
            <a:off x="2575790" y="903449"/>
            <a:ext cx="10292" cy="14058"/>
          </a:xfrm>
          <a:custGeom>
            <a:avLst/>
            <a:gdLst/>
            <a:ahLst/>
            <a:cxnLst/>
            <a:rect l="l" t="t" r="r" b="b"/>
            <a:pathLst>
              <a:path w="41" h="56" extrusionOk="0">
                <a:moveTo>
                  <a:pt x="41" y="1"/>
                </a:moveTo>
                <a:lnTo>
                  <a:pt x="41" y="1"/>
                </a:lnTo>
                <a:cubicBezTo>
                  <a:pt x="28" y="14"/>
                  <a:pt x="13" y="14"/>
                  <a:pt x="0" y="28"/>
                </a:cubicBezTo>
                <a:cubicBezTo>
                  <a:pt x="0" y="41"/>
                  <a:pt x="13" y="41"/>
                  <a:pt x="13" y="56"/>
                </a:cubicBezTo>
                <a:cubicBezTo>
                  <a:pt x="28" y="41"/>
                  <a:pt x="41" y="14"/>
                  <a:pt x="41" y="1"/>
                </a:cubicBezTo>
                <a:close/>
              </a:path>
            </a:pathLst>
          </a:custGeom>
          <a:solidFill>
            <a:srgbClr val="69BEC8"/>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 name="Google Shape;38;p2"/>
          <p:cNvSpPr/>
          <p:nvPr/>
        </p:nvSpPr>
        <p:spPr>
          <a:xfrm>
            <a:off x="1179533" y="586394"/>
            <a:ext cx="431279" cy="603239"/>
          </a:xfrm>
          <a:custGeom>
            <a:avLst/>
            <a:gdLst/>
            <a:ahLst/>
            <a:cxnLst/>
            <a:rect l="l" t="t" r="r" b="b"/>
            <a:pathLst>
              <a:path w="1718" h="2403" extrusionOk="0">
                <a:moveTo>
                  <a:pt x="660" y="0"/>
                </a:moveTo>
                <a:cubicBezTo>
                  <a:pt x="427" y="0"/>
                  <a:pt x="290" y="14"/>
                  <a:pt x="275" y="110"/>
                </a:cubicBezTo>
                <a:cubicBezTo>
                  <a:pt x="262" y="440"/>
                  <a:pt x="1099" y="261"/>
                  <a:pt x="921" y="371"/>
                </a:cubicBezTo>
                <a:cubicBezTo>
                  <a:pt x="824" y="425"/>
                  <a:pt x="344" y="604"/>
                  <a:pt x="1" y="797"/>
                </a:cubicBezTo>
                <a:cubicBezTo>
                  <a:pt x="330" y="1524"/>
                  <a:pt x="949" y="2101"/>
                  <a:pt x="1718" y="2403"/>
                </a:cubicBezTo>
                <a:cubicBezTo>
                  <a:pt x="1429" y="2005"/>
                  <a:pt x="1251" y="1511"/>
                  <a:pt x="1251" y="989"/>
                </a:cubicBezTo>
                <a:cubicBezTo>
                  <a:pt x="1251" y="632"/>
                  <a:pt x="1333" y="302"/>
                  <a:pt x="1470" y="0"/>
                </a:cubicBezTo>
                <a:close/>
              </a:path>
            </a:pathLst>
          </a:custGeom>
          <a:solidFill>
            <a:srgbClr val="71BDB3"/>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39;p2"/>
          <p:cNvSpPr/>
          <p:nvPr/>
        </p:nvSpPr>
        <p:spPr>
          <a:xfrm>
            <a:off x="1493329" y="575849"/>
            <a:ext cx="1085978" cy="665744"/>
          </a:xfrm>
          <a:custGeom>
            <a:avLst/>
            <a:gdLst/>
            <a:ahLst/>
            <a:cxnLst/>
            <a:rect l="l" t="t" r="r" b="b"/>
            <a:pathLst>
              <a:path w="4326" h="2652" extrusionOk="0">
                <a:moveTo>
                  <a:pt x="1484" y="894"/>
                </a:moveTo>
                <a:cubicBezTo>
                  <a:pt x="1799" y="894"/>
                  <a:pt x="2046" y="1127"/>
                  <a:pt x="2088" y="1223"/>
                </a:cubicBezTo>
                <a:cubicBezTo>
                  <a:pt x="2156" y="1346"/>
                  <a:pt x="1991" y="1251"/>
                  <a:pt x="1744" y="1346"/>
                </a:cubicBezTo>
                <a:cubicBezTo>
                  <a:pt x="1127" y="1580"/>
                  <a:pt x="1140" y="1813"/>
                  <a:pt x="1072" y="1910"/>
                </a:cubicBezTo>
                <a:cubicBezTo>
                  <a:pt x="1057" y="1910"/>
                  <a:pt x="1044" y="1923"/>
                  <a:pt x="1044" y="1923"/>
                </a:cubicBezTo>
                <a:cubicBezTo>
                  <a:pt x="1017" y="1923"/>
                  <a:pt x="1003" y="1910"/>
                  <a:pt x="975" y="1882"/>
                </a:cubicBezTo>
                <a:cubicBezTo>
                  <a:pt x="948" y="1855"/>
                  <a:pt x="893" y="1786"/>
                  <a:pt x="865" y="1745"/>
                </a:cubicBezTo>
                <a:cubicBezTo>
                  <a:pt x="770" y="1593"/>
                  <a:pt x="618" y="1401"/>
                  <a:pt x="632" y="1388"/>
                </a:cubicBezTo>
                <a:cubicBezTo>
                  <a:pt x="632" y="1374"/>
                  <a:pt x="632" y="1374"/>
                  <a:pt x="646" y="1374"/>
                </a:cubicBezTo>
                <a:cubicBezTo>
                  <a:pt x="673" y="1374"/>
                  <a:pt x="715" y="1388"/>
                  <a:pt x="783" y="1456"/>
                </a:cubicBezTo>
                <a:cubicBezTo>
                  <a:pt x="742" y="1333"/>
                  <a:pt x="687" y="1251"/>
                  <a:pt x="1127" y="989"/>
                </a:cubicBezTo>
                <a:cubicBezTo>
                  <a:pt x="1250" y="921"/>
                  <a:pt x="1374" y="894"/>
                  <a:pt x="1484" y="894"/>
                </a:cubicBezTo>
                <a:close/>
                <a:moveTo>
                  <a:pt x="1222" y="1"/>
                </a:moveTo>
                <a:cubicBezTo>
                  <a:pt x="1072" y="1"/>
                  <a:pt x="907" y="1"/>
                  <a:pt x="755" y="15"/>
                </a:cubicBezTo>
                <a:cubicBezTo>
                  <a:pt x="563" y="28"/>
                  <a:pt x="385" y="42"/>
                  <a:pt x="220" y="42"/>
                </a:cubicBezTo>
                <a:cubicBezTo>
                  <a:pt x="83" y="344"/>
                  <a:pt x="1" y="674"/>
                  <a:pt x="1" y="1031"/>
                </a:cubicBezTo>
                <a:cubicBezTo>
                  <a:pt x="1" y="1553"/>
                  <a:pt x="179" y="2047"/>
                  <a:pt x="468" y="2445"/>
                </a:cubicBezTo>
                <a:cubicBezTo>
                  <a:pt x="728" y="2541"/>
                  <a:pt x="1017" y="2624"/>
                  <a:pt x="1305" y="2651"/>
                </a:cubicBezTo>
                <a:cubicBezTo>
                  <a:pt x="1195" y="2335"/>
                  <a:pt x="1264" y="1978"/>
                  <a:pt x="1524" y="1772"/>
                </a:cubicBezTo>
                <a:cubicBezTo>
                  <a:pt x="1648" y="1676"/>
                  <a:pt x="1813" y="1621"/>
                  <a:pt x="1978" y="1621"/>
                </a:cubicBezTo>
                <a:cubicBezTo>
                  <a:pt x="2225" y="1621"/>
                  <a:pt x="2472" y="1745"/>
                  <a:pt x="2650" y="1965"/>
                </a:cubicBezTo>
                <a:cubicBezTo>
                  <a:pt x="2719" y="2047"/>
                  <a:pt x="2774" y="2129"/>
                  <a:pt x="2802" y="2225"/>
                </a:cubicBezTo>
                <a:cubicBezTo>
                  <a:pt x="2842" y="2307"/>
                  <a:pt x="2857" y="2390"/>
                  <a:pt x="2857" y="2459"/>
                </a:cubicBezTo>
                <a:cubicBezTo>
                  <a:pt x="3461" y="2239"/>
                  <a:pt x="3968" y="1855"/>
                  <a:pt x="4325" y="1361"/>
                </a:cubicBezTo>
                <a:cubicBezTo>
                  <a:pt x="4325" y="1346"/>
                  <a:pt x="4312" y="1346"/>
                  <a:pt x="4312" y="1333"/>
                </a:cubicBezTo>
                <a:cubicBezTo>
                  <a:pt x="3928" y="949"/>
                  <a:pt x="3474" y="592"/>
                  <a:pt x="2994" y="358"/>
                </a:cubicBezTo>
                <a:cubicBezTo>
                  <a:pt x="2623" y="180"/>
                  <a:pt x="2198" y="70"/>
                  <a:pt x="1771" y="28"/>
                </a:cubicBezTo>
                <a:cubicBezTo>
                  <a:pt x="1579" y="1"/>
                  <a:pt x="1401" y="1"/>
                  <a:pt x="1222" y="1"/>
                </a:cubicBezTo>
                <a:close/>
              </a:path>
            </a:pathLst>
          </a:custGeom>
          <a:solidFill>
            <a:srgbClr val="7FC3BC"/>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40;p2"/>
          <p:cNvSpPr/>
          <p:nvPr/>
        </p:nvSpPr>
        <p:spPr>
          <a:xfrm>
            <a:off x="1793063" y="982526"/>
            <a:ext cx="403664" cy="265847"/>
          </a:xfrm>
          <a:custGeom>
            <a:avLst/>
            <a:gdLst/>
            <a:ahLst/>
            <a:cxnLst/>
            <a:rect l="l" t="t" r="r" b="b"/>
            <a:pathLst>
              <a:path w="1608" h="1059" extrusionOk="0">
                <a:moveTo>
                  <a:pt x="852" y="578"/>
                </a:moveTo>
                <a:cubicBezTo>
                  <a:pt x="880" y="578"/>
                  <a:pt x="907" y="578"/>
                  <a:pt x="921" y="592"/>
                </a:cubicBezTo>
                <a:cubicBezTo>
                  <a:pt x="1031" y="632"/>
                  <a:pt x="1086" y="757"/>
                  <a:pt x="1044" y="880"/>
                </a:cubicBezTo>
                <a:cubicBezTo>
                  <a:pt x="1017" y="962"/>
                  <a:pt x="934" y="1017"/>
                  <a:pt x="839" y="1017"/>
                </a:cubicBezTo>
                <a:cubicBezTo>
                  <a:pt x="811" y="1017"/>
                  <a:pt x="797" y="1017"/>
                  <a:pt x="770" y="1004"/>
                </a:cubicBezTo>
                <a:cubicBezTo>
                  <a:pt x="660" y="962"/>
                  <a:pt x="605" y="839"/>
                  <a:pt x="647" y="715"/>
                </a:cubicBezTo>
                <a:cubicBezTo>
                  <a:pt x="687" y="632"/>
                  <a:pt x="770" y="578"/>
                  <a:pt x="852" y="578"/>
                </a:cubicBezTo>
                <a:close/>
                <a:moveTo>
                  <a:pt x="784" y="1"/>
                </a:moveTo>
                <a:cubicBezTo>
                  <a:pt x="619" y="1"/>
                  <a:pt x="454" y="56"/>
                  <a:pt x="330" y="152"/>
                </a:cubicBezTo>
                <a:cubicBezTo>
                  <a:pt x="70" y="358"/>
                  <a:pt x="1" y="715"/>
                  <a:pt x="111" y="1031"/>
                </a:cubicBezTo>
                <a:cubicBezTo>
                  <a:pt x="235" y="1044"/>
                  <a:pt x="372" y="1059"/>
                  <a:pt x="495" y="1059"/>
                </a:cubicBezTo>
                <a:cubicBezTo>
                  <a:pt x="825" y="1059"/>
                  <a:pt x="1154" y="1004"/>
                  <a:pt x="1456" y="907"/>
                </a:cubicBezTo>
                <a:cubicBezTo>
                  <a:pt x="1525" y="812"/>
                  <a:pt x="1580" y="702"/>
                  <a:pt x="1608" y="605"/>
                </a:cubicBezTo>
                <a:cubicBezTo>
                  <a:pt x="1580" y="509"/>
                  <a:pt x="1525" y="427"/>
                  <a:pt x="1456" y="345"/>
                </a:cubicBezTo>
                <a:cubicBezTo>
                  <a:pt x="1278" y="125"/>
                  <a:pt x="1031" y="1"/>
                  <a:pt x="784" y="1"/>
                </a:cubicBezTo>
                <a:close/>
              </a:path>
            </a:pathLst>
          </a:custGeom>
          <a:solidFill>
            <a:srgbClr val="F1F7F9"/>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41;p2"/>
          <p:cNvSpPr/>
          <p:nvPr/>
        </p:nvSpPr>
        <p:spPr>
          <a:xfrm>
            <a:off x="2158571" y="1134401"/>
            <a:ext cx="51965" cy="76064"/>
          </a:xfrm>
          <a:custGeom>
            <a:avLst/>
            <a:gdLst/>
            <a:ahLst/>
            <a:cxnLst/>
            <a:rect l="l" t="t" r="r" b="b"/>
            <a:pathLst>
              <a:path w="207" h="303" extrusionOk="0">
                <a:moveTo>
                  <a:pt x="152" y="0"/>
                </a:moveTo>
                <a:cubicBezTo>
                  <a:pt x="124" y="97"/>
                  <a:pt x="69" y="207"/>
                  <a:pt x="0" y="302"/>
                </a:cubicBezTo>
                <a:cubicBezTo>
                  <a:pt x="69" y="289"/>
                  <a:pt x="138" y="261"/>
                  <a:pt x="207" y="234"/>
                </a:cubicBezTo>
                <a:cubicBezTo>
                  <a:pt x="207" y="165"/>
                  <a:pt x="192" y="82"/>
                  <a:pt x="152" y="0"/>
                </a:cubicBezTo>
                <a:close/>
              </a:path>
            </a:pathLst>
          </a:custGeom>
          <a:solidFill>
            <a:srgbClr val="A4D1CC"/>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Google Shape;42;p2"/>
          <p:cNvSpPr/>
          <p:nvPr/>
        </p:nvSpPr>
        <p:spPr>
          <a:xfrm>
            <a:off x="1944691" y="1127374"/>
            <a:ext cx="121250" cy="110456"/>
          </a:xfrm>
          <a:custGeom>
            <a:avLst/>
            <a:gdLst/>
            <a:ahLst/>
            <a:cxnLst/>
            <a:rect l="l" t="t" r="r" b="b"/>
            <a:pathLst>
              <a:path w="483" h="440" extrusionOk="0">
                <a:moveTo>
                  <a:pt x="248" y="1"/>
                </a:moveTo>
                <a:cubicBezTo>
                  <a:pt x="166" y="1"/>
                  <a:pt x="83" y="55"/>
                  <a:pt x="43" y="138"/>
                </a:cubicBezTo>
                <a:cubicBezTo>
                  <a:pt x="1" y="262"/>
                  <a:pt x="56" y="385"/>
                  <a:pt x="166" y="427"/>
                </a:cubicBezTo>
                <a:cubicBezTo>
                  <a:pt x="193" y="440"/>
                  <a:pt x="207" y="440"/>
                  <a:pt x="235" y="440"/>
                </a:cubicBezTo>
                <a:cubicBezTo>
                  <a:pt x="330" y="440"/>
                  <a:pt x="413" y="385"/>
                  <a:pt x="440" y="303"/>
                </a:cubicBezTo>
                <a:cubicBezTo>
                  <a:pt x="482" y="180"/>
                  <a:pt x="427" y="55"/>
                  <a:pt x="317" y="15"/>
                </a:cubicBezTo>
                <a:cubicBezTo>
                  <a:pt x="303" y="1"/>
                  <a:pt x="276" y="1"/>
                  <a:pt x="248" y="1"/>
                </a:cubicBezTo>
                <a:close/>
              </a:path>
            </a:pathLst>
          </a:custGeom>
          <a:solidFill>
            <a:srgbClr val="2D7469"/>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 name="Google Shape;43;p2"/>
          <p:cNvSpPr/>
          <p:nvPr/>
        </p:nvSpPr>
        <p:spPr>
          <a:xfrm>
            <a:off x="1648466" y="800024"/>
            <a:ext cx="386093" cy="258566"/>
          </a:xfrm>
          <a:custGeom>
            <a:avLst/>
            <a:gdLst/>
            <a:ahLst/>
            <a:cxnLst/>
            <a:rect l="l" t="t" r="r" b="b"/>
            <a:pathLst>
              <a:path w="1538" h="1030" extrusionOk="0">
                <a:moveTo>
                  <a:pt x="866" y="1"/>
                </a:moveTo>
                <a:cubicBezTo>
                  <a:pt x="756" y="1"/>
                  <a:pt x="632" y="28"/>
                  <a:pt x="509" y="96"/>
                </a:cubicBezTo>
                <a:cubicBezTo>
                  <a:pt x="69" y="358"/>
                  <a:pt x="124" y="440"/>
                  <a:pt x="165" y="563"/>
                </a:cubicBezTo>
                <a:cubicBezTo>
                  <a:pt x="97" y="495"/>
                  <a:pt x="55" y="481"/>
                  <a:pt x="28" y="481"/>
                </a:cubicBezTo>
                <a:cubicBezTo>
                  <a:pt x="14" y="481"/>
                  <a:pt x="14" y="481"/>
                  <a:pt x="14" y="495"/>
                </a:cubicBezTo>
                <a:cubicBezTo>
                  <a:pt x="0" y="508"/>
                  <a:pt x="152" y="700"/>
                  <a:pt x="247" y="852"/>
                </a:cubicBezTo>
                <a:cubicBezTo>
                  <a:pt x="275" y="893"/>
                  <a:pt x="330" y="962"/>
                  <a:pt x="357" y="989"/>
                </a:cubicBezTo>
                <a:cubicBezTo>
                  <a:pt x="385" y="1017"/>
                  <a:pt x="399" y="1030"/>
                  <a:pt x="426" y="1030"/>
                </a:cubicBezTo>
                <a:cubicBezTo>
                  <a:pt x="426" y="1030"/>
                  <a:pt x="439" y="1017"/>
                  <a:pt x="454" y="1017"/>
                </a:cubicBezTo>
                <a:cubicBezTo>
                  <a:pt x="522" y="920"/>
                  <a:pt x="509" y="687"/>
                  <a:pt x="1126" y="453"/>
                </a:cubicBezTo>
                <a:cubicBezTo>
                  <a:pt x="1373" y="358"/>
                  <a:pt x="1538" y="453"/>
                  <a:pt x="1470" y="330"/>
                </a:cubicBezTo>
                <a:cubicBezTo>
                  <a:pt x="1428" y="234"/>
                  <a:pt x="1181" y="1"/>
                  <a:pt x="866" y="1"/>
                </a:cubicBezTo>
                <a:close/>
              </a:path>
            </a:pathLst>
          </a:custGeom>
          <a:solidFill>
            <a:srgbClr val="2D7469"/>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 name="Google Shape;44;p2"/>
          <p:cNvSpPr/>
          <p:nvPr/>
        </p:nvSpPr>
        <p:spPr>
          <a:xfrm>
            <a:off x="1134850" y="127751"/>
            <a:ext cx="1544618" cy="624324"/>
          </a:xfrm>
          <a:custGeom>
            <a:avLst/>
            <a:gdLst/>
            <a:ahLst/>
            <a:cxnLst/>
            <a:rect l="l" t="t" r="r" b="b"/>
            <a:pathLst>
              <a:path w="6153" h="2487" extrusionOk="0">
                <a:moveTo>
                  <a:pt x="2060" y="1"/>
                </a:moveTo>
                <a:cubicBezTo>
                  <a:pt x="1359" y="1"/>
                  <a:pt x="660" y="193"/>
                  <a:pt x="41" y="522"/>
                </a:cubicBezTo>
                <a:lnTo>
                  <a:pt x="1" y="687"/>
                </a:lnTo>
                <a:cubicBezTo>
                  <a:pt x="715" y="275"/>
                  <a:pt x="1414" y="70"/>
                  <a:pt x="2115" y="70"/>
                </a:cubicBezTo>
                <a:cubicBezTo>
                  <a:pt x="2403" y="70"/>
                  <a:pt x="2692" y="110"/>
                  <a:pt x="2980" y="180"/>
                </a:cubicBezTo>
                <a:cubicBezTo>
                  <a:pt x="3556" y="317"/>
                  <a:pt x="4093" y="605"/>
                  <a:pt x="4573" y="949"/>
                </a:cubicBezTo>
                <a:cubicBezTo>
                  <a:pt x="5177" y="1388"/>
                  <a:pt x="5698" y="1950"/>
                  <a:pt x="6125" y="2486"/>
                </a:cubicBezTo>
                <a:cubicBezTo>
                  <a:pt x="6125" y="2459"/>
                  <a:pt x="6138" y="2417"/>
                  <a:pt x="6152" y="2390"/>
                </a:cubicBezTo>
                <a:cubicBezTo>
                  <a:pt x="5424" y="1484"/>
                  <a:pt x="4395" y="509"/>
                  <a:pt x="3104" y="138"/>
                </a:cubicBezTo>
                <a:cubicBezTo>
                  <a:pt x="2760" y="42"/>
                  <a:pt x="2403" y="1"/>
                  <a:pt x="2060" y="1"/>
                </a:cubicBezTo>
                <a:close/>
              </a:path>
            </a:pathLst>
          </a:custGeom>
          <a:solidFill>
            <a:srgbClr val="9FD5DB"/>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 name="Google Shape;45;p2"/>
          <p:cNvSpPr/>
          <p:nvPr/>
        </p:nvSpPr>
        <p:spPr>
          <a:xfrm>
            <a:off x="1100457" y="965456"/>
            <a:ext cx="179490" cy="444834"/>
          </a:xfrm>
          <a:custGeom>
            <a:avLst/>
            <a:gdLst/>
            <a:ahLst/>
            <a:cxnLst/>
            <a:rect l="l" t="t" r="r" b="b"/>
            <a:pathLst>
              <a:path w="715" h="1772" extrusionOk="0">
                <a:moveTo>
                  <a:pt x="193" y="1"/>
                </a:moveTo>
                <a:cubicBezTo>
                  <a:pt x="138" y="69"/>
                  <a:pt x="68" y="166"/>
                  <a:pt x="14" y="261"/>
                </a:cubicBezTo>
                <a:cubicBezTo>
                  <a:pt x="14" y="591"/>
                  <a:pt x="55" y="1167"/>
                  <a:pt x="233" y="1771"/>
                </a:cubicBezTo>
                <a:cubicBezTo>
                  <a:pt x="467" y="1648"/>
                  <a:pt x="632" y="1456"/>
                  <a:pt x="714" y="1209"/>
                </a:cubicBezTo>
                <a:lnTo>
                  <a:pt x="714" y="1209"/>
                </a:lnTo>
                <a:cubicBezTo>
                  <a:pt x="659" y="1250"/>
                  <a:pt x="605" y="1305"/>
                  <a:pt x="535" y="1387"/>
                </a:cubicBezTo>
                <a:cubicBezTo>
                  <a:pt x="385" y="1539"/>
                  <a:pt x="385" y="1689"/>
                  <a:pt x="343" y="1689"/>
                </a:cubicBezTo>
                <a:cubicBezTo>
                  <a:pt x="330" y="1689"/>
                  <a:pt x="316" y="1676"/>
                  <a:pt x="288" y="1662"/>
                </a:cubicBezTo>
                <a:cubicBezTo>
                  <a:pt x="193" y="1566"/>
                  <a:pt x="0" y="1017"/>
                  <a:pt x="425" y="687"/>
                </a:cubicBezTo>
                <a:cubicBezTo>
                  <a:pt x="535" y="591"/>
                  <a:pt x="618" y="536"/>
                  <a:pt x="687" y="508"/>
                </a:cubicBezTo>
                <a:cubicBezTo>
                  <a:pt x="590" y="275"/>
                  <a:pt x="412" y="96"/>
                  <a:pt x="193" y="1"/>
                </a:cubicBezTo>
                <a:close/>
              </a:path>
            </a:pathLst>
          </a:custGeom>
          <a:solidFill>
            <a:srgbClr val="71BDB3"/>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 name="Google Shape;46;p2"/>
          <p:cNvSpPr/>
          <p:nvPr/>
        </p:nvSpPr>
        <p:spPr>
          <a:xfrm>
            <a:off x="958874" y="1030976"/>
            <a:ext cx="200327" cy="410442"/>
          </a:xfrm>
          <a:custGeom>
            <a:avLst/>
            <a:gdLst/>
            <a:ahLst/>
            <a:cxnLst/>
            <a:rect l="l" t="t" r="r" b="b"/>
            <a:pathLst>
              <a:path w="798" h="1635" extrusionOk="0">
                <a:moveTo>
                  <a:pt x="578" y="0"/>
                </a:moveTo>
                <a:cubicBezTo>
                  <a:pt x="345" y="371"/>
                  <a:pt x="83" y="906"/>
                  <a:pt x="1" y="1565"/>
                </a:cubicBezTo>
                <a:cubicBezTo>
                  <a:pt x="111" y="1607"/>
                  <a:pt x="221" y="1635"/>
                  <a:pt x="345" y="1635"/>
                </a:cubicBezTo>
                <a:cubicBezTo>
                  <a:pt x="509" y="1635"/>
                  <a:pt x="660" y="1593"/>
                  <a:pt x="797" y="1510"/>
                </a:cubicBezTo>
                <a:cubicBezTo>
                  <a:pt x="619" y="906"/>
                  <a:pt x="578" y="330"/>
                  <a:pt x="578" y="0"/>
                </a:cubicBezTo>
                <a:close/>
              </a:path>
            </a:pathLst>
          </a:custGeom>
          <a:solidFill>
            <a:srgbClr val="57B3A5"/>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 name="Google Shape;47;p2"/>
          <p:cNvSpPr/>
          <p:nvPr/>
        </p:nvSpPr>
        <p:spPr>
          <a:xfrm>
            <a:off x="1100458" y="1092980"/>
            <a:ext cx="189782" cy="296724"/>
          </a:xfrm>
          <a:custGeom>
            <a:avLst/>
            <a:gdLst/>
            <a:ahLst/>
            <a:cxnLst/>
            <a:rect l="l" t="t" r="r" b="b"/>
            <a:pathLst>
              <a:path w="756" h="1182" extrusionOk="0">
                <a:moveTo>
                  <a:pt x="687" y="0"/>
                </a:moveTo>
                <a:cubicBezTo>
                  <a:pt x="618" y="28"/>
                  <a:pt x="535" y="83"/>
                  <a:pt x="425" y="179"/>
                </a:cubicBezTo>
                <a:cubicBezTo>
                  <a:pt x="0" y="509"/>
                  <a:pt x="193" y="1058"/>
                  <a:pt x="288" y="1154"/>
                </a:cubicBezTo>
                <a:cubicBezTo>
                  <a:pt x="316" y="1168"/>
                  <a:pt x="330" y="1181"/>
                  <a:pt x="343" y="1181"/>
                </a:cubicBezTo>
                <a:cubicBezTo>
                  <a:pt x="385" y="1181"/>
                  <a:pt x="385" y="1031"/>
                  <a:pt x="535" y="879"/>
                </a:cubicBezTo>
                <a:cubicBezTo>
                  <a:pt x="605" y="797"/>
                  <a:pt x="659" y="742"/>
                  <a:pt x="714" y="701"/>
                </a:cubicBezTo>
                <a:cubicBezTo>
                  <a:pt x="742" y="604"/>
                  <a:pt x="755" y="495"/>
                  <a:pt x="755" y="385"/>
                </a:cubicBezTo>
                <a:cubicBezTo>
                  <a:pt x="755" y="247"/>
                  <a:pt x="728" y="110"/>
                  <a:pt x="687" y="0"/>
                </a:cubicBezTo>
                <a:close/>
              </a:path>
            </a:pathLst>
          </a:custGeom>
          <a:solidFill>
            <a:srgbClr val="2D7469"/>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 name="Google Shape;48;p2"/>
          <p:cNvSpPr/>
          <p:nvPr/>
        </p:nvSpPr>
        <p:spPr>
          <a:xfrm>
            <a:off x="652361" y="8783188"/>
            <a:ext cx="1713314" cy="1382450"/>
          </a:xfrm>
          <a:custGeom>
            <a:avLst/>
            <a:gdLst/>
            <a:ahLst/>
            <a:cxnLst/>
            <a:rect l="l" t="t" r="r" b="b"/>
            <a:pathLst>
              <a:path w="6825" h="5507" extrusionOk="0">
                <a:moveTo>
                  <a:pt x="1414" y="1"/>
                </a:moveTo>
                <a:cubicBezTo>
                  <a:pt x="1401" y="41"/>
                  <a:pt x="1139" y="385"/>
                  <a:pt x="879" y="824"/>
                </a:cubicBezTo>
                <a:cubicBezTo>
                  <a:pt x="440" y="1566"/>
                  <a:pt x="0" y="2568"/>
                  <a:pt x="673" y="2897"/>
                </a:cubicBezTo>
                <a:cubicBezTo>
                  <a:pt x="841" y="2977"/>
                  <a:pt x="996" y="3011"/>
                  <a:pt x="1139" y="3011"/>
                </a:cubicBezTo>
                <a:cubicBezTo>
                  <a:pt x="1488" y="3011"/>
                  <a:pt x="1767" y="2813"/>
                  <a:pt x="1991" y="2609"/>
                </a:cubicBezTo>
                <a:cubicBezTo>
                  <a:pt x="2211" y="2400"/>
                  <a:pt x="2370" y="2199"/>
                  <a:pt x="2474" y="2199"/>
                </a:cubicBezTo>
                <a:cubicBezTo>
                  <a:pt x="2499" y="2199"/>
                  <a:pt x="2521" y="2211"/>
                  <a:pt x="2540" y="2238"/>
                </a:cubicBezTo>
                <a:cubicBezTo>
                  <a:pt x="2705" y="2485"/>
                  <a:pt x="1387" y="4325"/>
                  <a:pt x="2595" y="5204"/>
                </a:cubicBezTo>
                <a:cubicBezTo>
                  <a:pt x="2692" y="5273"/>
                  <a:pt x="2787" y="5328"/>
                  <a:pt x="2911" y="5383"/>
                </a:cubicBezTo>
                <a:cubicBezTo>
                  <a:pt x="3102" y="5469"/>
                  <a:pt x="3276" y="5507"/>
                  <a:pt x="3435" y="5507"/>
                </a:cubicBezTo>
                <a:cubicBezTo>
                  <a:pt x="4294" y="5507"/>
                  <a:pt x="4716" y="4400"/>
                  <a:pt x="4971" y="3763"/>
                </a:cubicBezTo>
                <a:cubicBezTo>
                  <a:pt x="5070" y="3519"/>
                  <a:pt x="5134" y="3347"/>
                  <a:pt x="5191" y="3347"/>
                </a:cubicBezTo>
                <a:cubicBezTo>
                  <a:pt x="5205" y="3347"/>
                  <a:pt x="5218" y="3357"/>
                  <a:pt x="5231" y="3378"/>
                </a:cubicBezTo>
                <a:cubicBezTo>
                  <a:pt x="5465" y="3735"/>
                  <a:pt x="5108" y="4820"/>
                  <a:pt x="5835" y="4929"/>
                </a:cubicBezTo>
                <a:cubicBezTo>
                  <a:pt x="5860" y="4933"/>
                  <a:pt x="5884" y="4935"/>
                  <a:pt x="5908" y="4935"/>
                </a:cubicBezTo>
                <a:cubicBezTo>
                  <a:pt x="6524" y="4935"/>
                  <a:pt x="6717" y="3743"/>
                  <a:pt x="6783" y="2884"/>
                </a:cubicBezTo>
                <a:cubicBezTo>
                  <a:pt x="6824" y="2417"/>
                  <a:pt x="6824" y="2060"/>
                  <a:pt x="6824" y="2060"/>
                </a:cubicBezTo>
                <a:lnTo>
                  <a:pt x="1414" y="1"/>
                </a:lnTo>
                <a:close/>
              </a:path>
            </a:pathLst>
          </a:custGeom>
          <a:solidFill>
            <a:srgbClr val="F19A35"/>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 name="Google Shape;49;p2"/>
          <p:cNvSpPr/>
          <p:nvPr/>
        </p:nvSpPr>
        <p:spPr>
          <a:xfrm>
            <a:off x="873020" y="8783186"/>
            <a:ext cx="1492655" cy="724236"/>
          </a:xfrm>
          <a:custGeom>
            <a:avLst/>
            <a:gdLst/>
            <a:ahLst/>
            <a:cxnLst/>
            <a:rect l="l" t="t" r="r" b="b"/>
            <a:pathLst>
              <a:path w="5946" h="2885" extrusionOk="0">
                <a:moveTo>
                  <a:pt x="535" y="1"/>
                </a:moveTo>
                <a:cubicBezTo>
                  <a:pt x="522" y="41"/>
                  <a:pt x="260" y="385"/>
                  <a:pt x="0" y="824"/>
                </a:cubicBezTo>
                <a:cubicBezTo>
                  <a:pt x="2444" y="2293"/>
                  <a:pt x="4916" y="2760"/>
                  <a:pt x="5904" y="2884"/>
                </a:cubicBezTo>
                <a:cubicBezTo>
                  <a:pt x="5945" y="2417"/>
                  <a:pt x="5945" y="2060"/>
                  <a:pt x="5945" y="2060"/>
                </a:cubicBezTo>
                <a:lnTo>
                  <a:pt x="535" y="1"/>
                </a:lnTo>
                <a:close/>
              </a:path>
            </a:pathLst>
          </a:custGeom>
          <a:solidFill>
            <a:srgbClr val="FAC963"/>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 name="Google Shape;50;p2"/>
          <p:cNvSpPr/>
          <p:nvPr/>
        </p:nvSpPr>
        <p:spPr>
          <a:xfrm>
            <a:off x="1272666" y="9610600"/>
            <a:ext cx="627588" cy="555038"/>
          </a:xfrm>
          <a:custGeom>
            <a:avLst/>
            <a:gdLst/>
            <a:ahLst/>
            <a:cxnLst/>
            <a:rect l="l" t="t" r="r" b="b"/>
            <a:pathLst>
              <a:path w="2500" h="2211" extrusionOk="0">
                <a:moveTo>
                  <a:pt x="1442" y="0"/>
                </a:moveTo>
                <a:cubicBezTo>
                  <a:pt x="825" y="0"/>
                  <a:pt x="261" y="412"/>
                  <a:pt x="83" y="1044"/>
                </a:cubicBezTo>
                <a:cubicBezTo>
                  <a:pt x="1" y="1346"/>
                  <a:pt x="28" y="1648"/>
                  <a:pt x="124" y="1908"/>
                </a:cubicBezTo>
                <a:cubicBezTo>
                  <a:pt x="221" y="1977"/>
                  <a:pt x="316" y="2032"/>
                  <a:pt x="440" y="2087"/>
                </a:cubicBezTo>
                <a:cubicBezTo>
                  <a:pt x="633" y="2170"/>
                  <a:pt x="797" y="2210"/>
                  <a:pt x="962" y="2210"/>
                </a:cubicBezTo>
                <a:cubicBezTo>
                  <a:pt x="1827" y="2210"/>
                  <a:pt x="2253" y="1098"/>
                  <a:pt x="2500" y="467"/>
                </a:cubicBezTo>
                <a:cubicBezTo>
                  <a:pt x="2321" y="275"/>
                  <a:pt x="2088" y="123"/>
                  <a:pt x="1827" y="55"/>
                </a:cubicBezTo>
                <a:cubicBezTo>
                  <a:pt x="1704" y="27"/>
                  <a:pt x="1579" y="0"/>
                  <a:pt x="1442" y="0"/>
                </a:cubicBezTo>
                <a:close/>
              </a:path>
            </a:pathLst>
          </a:custGeom>
          <a:solidFill>
            <a:srgbClr val="F3A044"/>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 name="Google Shape;51;p2"/>
          <p:cNvSpPr/>
          <p:nvPr/>
        </p:nvSpPr>
        <p:spPr>
          <a:xfrm>
            <a:off x="2375714" y="8431489"/>
            <a:ext cx="1075685" cy="1269986"/>
          </a:xfrm>
          <a:custGeom>
            <a:avLst/>
            <a:gdLst/>
            <a:ahLst/>
            <a:cxnLst/>
            <a:rect l="l" t="t" r="r" b="b"/>
            <a:pathLst>
              <a:path w="4285" h="5059" extrusionOk="0">
                <a:moveTo>
                  <a:pt x="2133" y="0"/>
                </a:moveTo>
                <a:cubicBezTo>
                  <a:pt x="1910" y="0"/>
                  <a:pt x="1463" y="923"/>
                  <a:pt x="1044" y="1978"/>
                </a:cubicBezTo>
                <a:cubicBezTo>
                  <a:pt x="495" y="3337"/>
                  <a:pt x="1" y="4917"/>
                  <a:pt x="151" y="4985"/>
                </a:cubicBezTo>
                <a:cubicBezTo>
                  <a:pt x="221" y="5012"/>
                  <a:pt x="413" y="5040"/>
                  <a:pt x="687" y="5054"/>
                </a:cubicBezTo>
                <a:cubicBezTo>
                  <a:pt x="744" y="5057"/>
                  <a:pt x="803" y="5058"/>
                  <a:pt x="865" y="5058"/>
                </a:cubicBezTo>
                <a:cubicBezTo>
                  <a:pt x="1714" y="5058"/>
                  <a:pt x="3071" y="4766"/>
                  <a:pt x="3571" y="3282"/>
                </a:cubicBezTo>
                <a:cubicBezTo>
                  <a:pt x="4285" y="1154"/>
                  <a:pt x="2623" y="28"/>
                  <a:pt x="2143" y="1"/>
                </a:cubicBezTo>
                <a:cubicBezTo>
                  <a:pt x="2140" y="1"/>
                  <a:pt x="2137" y="0"/>
                  <a:pt x="2133" y="0"/>
                </a:cubicBezTo>
                <a:close/>
              </a:path>
            </a:pathLst>
          </a:custGeom>
          <a:solidFill>
            <a:srgbClr val="7CC5CB"/>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 name="Google Shape;52;p2"/>
          <p:cNvSpPr/>
          <p:nvPr/>
        </p:nvSpPr>
        <p:spPr>
          <a:xfrm>
            <a:off x="97322" y="7767500"/>
            <a:ext cx="961967" cy="1336511"/>
          </a:xfrm>
          <a:custGeom>
            <a:avLst/>
            <a:gdLst/>
            <a:ahLst/>
            <a:cxnLst/>
            <a:rect l="l" t="t" r="r" b="b"/>
            <a:pathLst>
              <a:path w="3832" h="5324" extrusionOk="0">
                <a:moveTo>
                  <a:pt x="2973" y="1"/>
                </a:moveTo>
                <a:cubicBezTo>
                  <a:pt x="2193" y="1"/>
                  <a:pt x="1016" y="390"/>
                  <a:pt x="522" y="1932"/>
                </a:cubicBezTo>
                <a:cubicBezTo>
                  <a:pt x="0" y="3565"/>
                  <a:pt x="1153" y="4664"/>
                  <a:pt x="1840" y="5103"/>
                </a:cubicBezTo>
                <a:cubicBezTo>
                  <a:pt x="2032" y="5241"/>
                  <a:pt x="2197" y="5310"/>
                  <a:pt x="2266" y="5323"/>
                </a:cubicBezTo>
                <a:cubicBezTo>
                  <a:pt x="2268" y="5324"/>
                  <a:pt x="2271" y="5324"/>
                  <a:pt x="2273" y="5324"/>
                </a:cubicBezTo>
                <a:cubicBezTo>
                  <a:pt x="2431" y="5324"/>
                  <a:pt x="2916" y="3917"/>
                  <a:pt x="3282" y="2577"/>
                </a:cubicBezTo>
                <a:cubicBezTo>
                  <a:pt x="3598" y="1396"/>
                  <a:pt x="3832" y="257"/>
                  <a:pt x="3639" y="133"/>
                </a:cubicBezTo>
                <a:cubicBezTo>
                  <a:pt x="3520" y="60"/>
                  <a:pt x="3277" y="1"/>
                  <a:pt x="2973" y="1"/>
                </a:cubicBezTo>
                <a:close/>
              </a:path>
            </a:pathLst>
          </a:custGeom>
          <a:solidFill>
            <a:srgbClr val="7CC5CB"/>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 name="Google Shape;53;p2"/>
          <p:cNvSpPr/>
          <p:nvPr/>
        </p:nvSpPr>
        <p:spPr>
          <a:xfrm>
            <a:off x="617969" y="7973097"/>
            <a:ext cx="2126768" cy="1434162"/>
          </a:xfrm>
          <a:custGeom>
            <a:avLst/>
            <a:gdLst/>
            <a:ahLst/>
            <a:cxnLst/>
            <a:rect l="l" t="t" r="r" b="b"/>
            <a:pathLst>
              <a:path w="8472" h="5713" extrusionOk="0">
                <a:moveTo>
                  <a:pt x="2362" y="0"/>
                </a:moveTo>
                <a:cubicBezTo>
                  <a:pt x="2362" y="0"/>
                  <a:pt x="1401" y="1071"/>
                  <a:pt x="727" y="1950"/>
                </a:cubicBezTo>
                <a:cubicBezTo>
                  <a:pt x="302" y="2499"/>
                  <a:pt x="0" y="2966"/>
                  <a:pt x="137" y="3035"/>
                </a:cubicBezTo>
                <a:cubicBezTo>
                  <a:pt x="4449" y="5328"/>
                  <a:pt x="7812" y="5685"/>
                  <a:pt x="8211" y="5712"/>
                </a:cubicBezTo>
                <a:cubicBezTo>
                  <a:pt x="8348" y="5712"/>
                  <a:pt x="8417" y="5218"/>
                  <a:pt x="8431" y="4573"/>
                </a:cubicBezTo>
                <a:cubicBezTo>
                  <a:pt x="8472" y="3475"/>
                  <a:pt x="8376" y="1950"/>
                  <a:pt x="8376" y="1950"/>
                </a:cubicBezTo>
                <a:lnTo>
                  <a:pt x="2362" y="0"/>
                </a:lnTo>
                <a:close/>
              </a:path>
            </a:pathLst>
          </a:custGeom>
          <a:solidFill>
            <a:srgbClr val="003C47"/>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 name="Google Shape;54;p2"/>
          <p:cNvSpPr/>
          <p:nvPr/>
        </p:nvSpPr>
        <p:spPr>
          <a:xfrm>
            <a:off x="721142" y="5569939"/>
            <a:ext cx="2861297" cy="3241112"/>
          </a:xfrm>
          <a:custGeom>
            <a:avLst/>
            <a:gdLst/>
            <a:ahLst/>
            <a:cxnLst/>
            <a:rect l="l" t="t" r="r" b="b"/>
            <a:pathLst>
              <a:path w="11398" h="12911" extrusionOk="0">
                <a:moveTo>
                  <a:pt x="8519" y="1"/>
                </a:moveTo>
                <a:cubicBezTo>
                  <a:pt x="8476" y="1"/>
                  <a:pt x="8433" y="2"/>
                  <a:pt x="8390" y="3"/>
                </a:cubicBezTo>
                <a:cubicBezTo>
                  <a:pt x="7264" y="71"/>
                  <a:pt x="6138" y="827"/>
                  <a:pt x="5095" y="1911"/>
                </a:cubicBezTo>
                <a:cubicBezTo>
                  <a:pt x="2870" y="4191"/>
                  <a:pt x="1017" y="7885"/>
                  <a:pt x="316" y="9408"/>
                </a:cubicBezTo>
                <a:cubicBezTo>
                  <a:pt x="111" y="9835"/>
                  <a:pt x="1" y="10082"/>
                  <a:pt x="1" y="10082"/>
                </a:cubicBezTo>
                <a:cubicBezTo>
                  <a:pt x="1" y="10122"/>
                  <a:pt x="399" y="10274"/>
                  <a:pt x="1017" y="10479"/>
                </a:cubicBezTo>
                <a:cubicBezTo>
                  <a:pt x="2884" y="11111"/>
                  <a:pt x="6825" y="12306"/>
                  <a:pt x="8294" y="12746"/>
                </a:cubicBezTo>
                <a:cubicBezTo>
                  <a:pt x="8651" y="12855"/>
                  <a:pt x="8857" y="12910"/>
                  <a:pt x="8857" y="12910"/>
                </a:cubicBezTo>
                <a:cubicBezTo>
                  <a:pt x="8857" y="12910"/>
                  <a:pt x="8884" y="12869"/>
                  <a:pt x="8926" y="12773"/>
                </a:cubicBezTo>
                <a:cubicBezTo>
                  <a:pt x="9022" y="12526"/>
                  <a:pt x="9256" y="11990"/>
                  <a:pt x="9516" y="11276"/>
                </a:cubicBezTo>
                <a:cubicBezTo>
                  <a:pt x="10162" y="9601"/>
                  <a:pt x="11041" y="6896"/>
                  <a:pt x="11233" y="4562"/>
                </a:cubicBezTo>
                <a:cubicBezTo>
                  <a:pt x="11398" y="2488"/>
                  <a:pt x="10999" y="703"/>
                  <a:pt x="9406" y="141"/>
                </a:cubicBezTo>
                <a:cubicBezTo>
                  <a:pt x="9107" y="45"/>
                  <a:pt x="8817" y="1"/>
                  <a:pt x="8519" y="1"/>
                </a:cubicBezTo>
                <a:close/>
              </a:path>
            </a:pathLst>
          </a:custGeom>
          <a:solidFill>
            <a:srgbClr val="7CC5CB"/>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 name="Google Shape;55;p2"/>
          <p:cNvSpPr/>
          <p:nvPr/>
        </p:nvSpPr>
        <p:spPr>
          <a:xfrm>
            <a:off x="1999916" y="5568434"/>
            <a:ext cx="1571982" cy="1196183"/>
          </a:xfrm>
          <a:custGeom>
            <a:avLst/>
            <a:gdLst/>
            <a:ahLst/>
            <a:cxnLst/>
            <a:rect l="l" t="t" r="r" b="b"/>
            <a:pathLst>
              <a:path w="6262" h="4765" extrusionOk="0">
                <a:moveTo>
                  <a:pt x="3457" y="1"/>
                </a:moveTo>
                <a:cubicBezTo>
                  <a:pt x="2278" y="1"/>
                  <a:pt x="1095" y="790"/>
                  <a:pt x="1" y="1917"/>
                </a:cubicBezTo>
                <a:cubicBezTo>
                  <a:pt x="235" y="2344"/>
                  <a:pt x="619" y="2879"/>
                  <a:pt x="1278" y="3400"/>
                </a:cubicBezTo>
                <a:cubicBezTo>
                  <a:pt x="1690" y="3730"/>
                  <a:pt x="2198" y="4059"/>
                  <a:pt x="2857" y="4348"/>
                </a:cubicBezTo>
                <a:cubicBezTo>
                  <a:pt x="3518" y="4649"/>
                  <a:pt x="4164" y="4764"/>
                  <a:pt x="4763" y="4764"/>
                </a:cubicBezTo>
                <a:cubicBezTo>
                  <a:pt x="5259" y="4764"/>
                  <a:pt x="5723" y="4686"/>
                  <a:pt x="6139" y="4568"/>
                </a:cubicBezTo>
                <a:lnTo>
                  <a:pt x="6139" y="4554"/>
                </a:lnTo>
                <a:cubicBezTo>
                  <a:pt x="6262" y="2975"/>
                  <a:pt x="6057" y="1560"/>
                  <a:pt x="5233" y="723"/>
                </a:cubicBezTo>
                <a:cubicBezTo>
                  <a:pt x="5136" y="627"/>
                  <a:pt x="5013" y="517"/>
                  <a:pt x="4889" y="434"/>
                </a:cubicBezTo>
                <a:cubicBezTo>
                  <a:pt x="4711" y="325"/>
                  <a:pt x="4519" y="229"/>
                  <a:pt x="4312" y="147"/>
                </a:cubicBezTo>
                <a:cubicBezTo>
                  <a:pt x="4028" y="47"/>
                  <a:pt x="3742" y="1"/>
                  <a:pt x="3457" y="1"/>
                </a:cubicBezTo>
                <a:close/>
              </a:path>
            </a:pathLst>
          </a:custGeom>
          <a:solidFill>
            <a:srgbClr val="299593"/>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 name="Google Shape;56;p2"/>
          <p:cNvSpPr/>
          <p:nvPr/>
        </p:nvSpPr>
        <p:spPr>
          <a:xfrm>
            <a:off x="2909916" y="5749933"/>
            <a:ext cx="661980" cy="964226"/>
          </a:xfrm>
          <a:custGeom>
            <a:avLst/>
            <a:gdLst/>
            <a:ahLst/>
            <a:cxnLst/>
            <a:rect l="l" t="t" r="r" b="b"/>
            <a:pathLst>
              <a:path w="2637" h="3841" extrusionOk="0">
                <a:moveTo>
                  <a:pt x="1608" y="0"/>
                </a:moveTo>
                <a:cubicBezTo>
                  <a:pt x="1031" y="193"/>
                  <a:pt x="537" y="632"/>
                  <a:pt x="344" y="1236"/>
                </a:cubicBezTo>
                <a:cubicBezTo>
                  <a:pt x="1" y="2265"/>
                  <a:pt x="592" y="3378"/>
                  <a:pt x="1676" y="3735"/>
                </a:cubicBezTo>
                <a:cubicBezTo>
                  <a:pt x="1884" y="3807"/>
                  <a:pt x="2100" y="3841"/>
                  <a:pt x="2312" y="3841"/>
                </a:cubicBezTo>
                <a:cubicBezTo>
                  <a:pt x="2380" y="3841"/>
                  <a:pt x="2447" y="3837"/>
                  <a:pt x="2514" y="3831"/>
                </a:cubicBezTo>
                <a:cubicBezTo>
                  <a:pt x="2637" y="2252"/>
                  <a:pt x="2432" y="837"/>
                  <a:pt x="1608" y="0"/>
                </a:cubicBezTo>
                <a:close/>
              </a:path>
            </a:pathLst>
          </a:custGeom>
          <a:solidFill>
            <a:srgbClr val="48B5B5"/>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 name="Google Shape;57;p2"/>
          <p:cNvSpPr/>
          <p:nvPr/>
        </p:nvSpPr>
        <p:spPr>
          <a:xfrm>
            <a:off x="624748" y="7745659"/>
            <a:ext cx="2489012" cy="1240364"/>
          </a:xfrm>
          <a:custGeom>
            <a:avLst/>
            <a:gdLst/>
            <a:ahLst/>
            <a:cxnLst/>
            <a:rect l="l" t="t" r="r" b="b"/>
            <a:pathLst>
              <a:path w="9915" h="4941" extrusionOk="0">
                <a:moveTo>
                  <a:pt x="989" y="0"/>
                </a:moveTo>
                <a:cubicBezTo>
                  <a:pt x="852" y="0"/>
                  <a:pt x="28" y="1799"/>
                  <a:pt x="28" y="1799"/>
                </a:cubicBezTo>
                <a:cubicBezTo>
                  <a:pt x="0" y="1854"/>
                  <a:pt x="426" y="2349"/>
                  <a:pt x="1909" y="3048"/>
                </a:cubicBezTo>
                <a:cubicBezTo>
                  <a:pt x="2417" y="3295"/>
                  <a:pt x="3076" y="3570"/>
                  <a:pt x="3873" y="3859"/>
                </a:cubicBezTo>
                <a:cubicBezTo>
                  <a:pt x="6370" y="4761"/>
                  <a:pt x="8171" y="4940"/>
                  <a:pt x="8873" y="4940"/>
                </a:cubicBezTo>
                <a:cubicBezTo>
                  <a:pt x="9047" y="4940"/>
                  <a:pt x="9153" y="4929"/>
                  <a:pt x="9186" y="4916"/>
                </a:cubicBezTo>
                <a:cubicBezTo>
                  <a:pt x="9365" y="4833"/>
                  <a:pt x="9914" y="3063"/>
                  <a:pt x="9887" y="2980"/>
                </a:cubicBezTo>
                <a:cubicBezTo>
                  <a:pt x="9884" y="2972"/>
                  <a:pt x="9878" y="2969"/>
                  <a:pt x="9866" y="2969"/>
                </a:cubicBezTo>
                <a:cubicBezTo>
                  <a:pt x="9822" y="2969"/>
                  <a:pt x="9698" y="3011"/>
                  <a:pt x="9372" y="3011"/>
                </a:cubicBezTo>
                <a:cubicBezTo>
                  <a:pt x="8846" y="3011"/>
                  <a:pt x="7799" y="2903"/>
                  <a:pt x="5726" y="2334"/>
                </a:cubicBezTo>
                <a:cubicBezTo>
                  <a:pt x="4325" y="1950"/>
                  <a:pt x="3323" y="1525"/>
                  <a:pt x="2623" y="1140"/>
                </a:cubicBezTo>
                <a:cubicBezTo>
                  <a:pt x="1456" y="509"/>
                  <a:pt x="1057" y="14"/>
                  <a:pt x="989" y="0"/>
                </a:cubicBezTo>
                <a:close/>
              </a:path>
            </a:pathLst>
          </a:custGeom>
          <a:solidFill>
            <a:srgbClr val="02514F"/>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 name="Google Shape;58;p2"/>
          <p:cNvSpPr/>
          <p:nvPr/>
        </p:nvSpPr>
        <p:spPr>
          <a:xfrm>
            <a:off x="1586210" y="6774657"/>
            <a:ext cx="1472321" cy="1311407"/>
          </a:xfrm>
          <a:custGeom>
            <a:avLst/>
            <a:gdLst/>
            <a:ahLst/>
            <a:cxnLst/>
            <a:rect l="l" t="t" r="r" b="b"/>
            <a:pathLst>
              <a:path w="5865" h="5224" extrusionOk="0">
                <a:moveTo>
                  <a:pt x="2928" y="0"/>
                </a:moveTo>
                <a:cubicBezTo>
                  <a:pt x="1833" y="0"/>
                  <a:pt x="817" y="695"/>
                  <a:pt x="455" y="1795"/>
                </a:cubicBezTo>
                <a:cubicBezTo>
                  <a:pt x="1" y="3168"/>
                  <a:pt x="742" y="4637"/>
                  <a:pt x="2115" y="5091"/>
                </a:cubicBezTo>
                <a:cubicBezTo>
                  <a:pt x="2386" y="5181"/>
                  <a:pt x="2661" y="5223"/>
                  <a:pt x="2932" y="5223"/>
                </a:cubicBezTo>
                <a:cubicBezTo>
                  <a:pt x="4024" y="5223"/>
                  <a:pt x="5048" y="4529"/>
                  <a:pt x="5411" y="3429"/>
                </a:cubicBezTo>
                <a:cubicBezTo>
                  <a:pt x="5865" y="2070"/>
                  <a:pt x="5109" y="587"/>
                  <a:pt x="3750" y="133"/>
                </a:cubicBezTo>
                <a:cubicBezTo>
                  <a:pt x="3477" y="43"/>
                  <a:pt x="3200" y="0"/>
                  <a:pt x="2928" y="0"/>
                </a:cubicBezTo>
                <a:close/>
              </a:path>
            </a:pathLst>
          </a:custGeom>
          <a:solidFill>
            <a:srgbClr val="E55C5E"/>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 name="Google Shape;59;p2"/>
          <p:cNvSpPr/>
          <p:nvPr/>
        </p:nvSpPr>
        <p:spPr>
          <a:xfrm>
            <a:off x="1686374" y="6863021"/>
            <a:ext cx="1271994" cy="1134428"/>
          </a:xfrm>
          <a:custGeom>
            <a:avLst/>
            <a:gdLst/>
            <a:ahLst/>
            <a:cxnLst/>
            <a:rect l="l" t="t" r="r" b="b"/>
            <a:pathLst>
              <a:path w="5067" h="4519" extrusionOk="0">
                <a:moveTo>
                  <a:pt x="2527" y="1"/>
                </a:moveTo>
                <a:cubicBezTo>
                  <a:pt x="1579" y="1"/>
                  <a:pt x="700" y="605"/>
                  <a:pt x="398" y="1553"/>
                </a:cubicBezTo>
                <a:cubicBezTo>
                  <a:pt x="1" y="2734"/>
                  <a:pt x="645" y="4010"/>
                  <a:pt x="1826" y="4395"/>
                </a:cubicBezTo>
                <a:cubicBezTo>
                  <a:pt x="2060" y="4477"/>
                  <a:pt x="2293" y="4519"/>
                  <a:pt x="2527" y="4519"/>
                </a:cubicBezTo>
                <a:cubicBezTo>
                  <a:pt x="3474" y="4519"/>
                  <a:pt x="4353" y="3915"/>
                  <a:pt x="4669" y="2967"/>
                </a:cubicBezTo>
                <a:cubicBezTo>
                  <a:pt x="5067" y="1786"/>
                  <a:pt x="4422" y="509"/>
                  <a:pt x="3241" y="125"/>
                </a:cubicBezTo>
                <a:cubicBezTo>
                  <a:pt x="3007" y="43"/>
                  <a:pt x="2760" y="1"/>
                  <a:pt x="2527" y="1"/>
                </a:cubicBezTo>
                <a:close/>
              </a:path>
            </a:pathLst>
          </a:custGeom>
          <a:solidFill>
            <a:srgbClr val="CC5657"/>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 name="Google Shape;60;p2"/>
          <p:cNvSpPr/>
          <p:nvPr/>
        </p:nvSpPr>
        <p:spPr>
          <a:xfrm>
            <a:off x="1806872" y="6923269"/>
            <a:ext cx="1024223" cy="1016441"/>
          </a:xfrm>
          <a:custGeom>
            <a:avLst/>
            <a:gdLst/>
            <a:ahLst/>
            <a:cxnLst/>
            <a:rect l="l" t="t" r="r" b="b"/>
            <a:pathLst>
              <a:path w="4080" h="4049" extrusionOk="0">
                <a:moveTo>
                  <a:pt x="2046" y="0"/>
                </a:moveTo>
                <a:cubicBezTo>
                  <a:pt x="1304" y="0"/>
                  <a:pt x="613" y="405"/>
                  <a:pt x="262" y="1066"/>
                </a:cubicBezTo>
                <a:cubicBezTo>
                  <a:pt x="207" y="1176"/>
                  <a:pt x="165" y="1271"/>
                  <a:pt x="125" y="1381"/>
                </a:cubicBezTo>
                <a:cubicBezTo>
                  <a:pt x="1" y="1766"/>
                  <a:pt x="1" y="2150"/>
                  <a:pt x="83" y="2507"/>
                </a:cubicBezTo>
                <a:cubicBezTo>
                  <a:pt x="125" y="2631"/>
                  <a:pt x="165" y="2769"/>
                  <a:pt x="220" y="2892"/>
                </a:cubicBezTo>
                <a:cubicBezTo>
                  <a:pt x="385" y="3235"/>
                  <a:pt x="647" y="3523"/>
                  <a:pt x="962" y="3730"/>
                </a:cubicBezTo>
                <a:cubicBezTo>
                  <a:pt x="1099" y="3812"/>
                  <a:pt x="1251" y="3894"/>
                  <a:pt x="1416" y="3949"/>
                </a:cubicBezTo>
                <a:cubicBezTo>
                  <a:pt x="1624" y="4017"/>
                  <a:pt x="1836" y="4049"/>
                  <a:pt x="2045" y="4049"/>
                </a:cubicBezTo>
                <a:cubicBezTo>
                  <a:pt x="2726" y="4049"/>
                  <a:pt x="3368" y="3706"/>
                  <a:pt x="3736" y="3139"/>
                </a:cubicBezTo>
                <a:cubicBezTo>
                  <a:pt x="3832" y="2988"/>
                  <a:pt x="3915" y="2823"/>
                  <a:pt x="3969" y="2659"/>
                </a:cubicBezTo>
                <a:cubicBezTo>
                  <a:pt x="4038" y="2466"/>
                  <a:pt x="4065" y="2260"/>
                  <a:pt x="4079" y="2068"/>
                </a:cubicBezTo>
                <a:cubicBezTo>
                  <a:pt x="4079" y="1930"/>
                  <a:pt x="4065" y="1793"/>
                  <a:pt x="4038" y="1656"/>
                </a:cubicBezTo>
                <a:cubicBezTo>
                  <a:pt x="3955" y="1176"/>
                  <a:pt x="3681" y="722"/>
                  <a:pt x="3296" y="420"/>
                </a:cubicBezTo>
                <a:cubicBezTo>
                  <a:pt x="3118" y="283"/>
                  <a:pt x="2912" y="173"/>
                  <a:pt x="2692" y="105"/>
                </a:cubicBezTo>
                <a:cubicBezTo>
                  <a:pt x="2477" y="34"/>
                  <a:pt x="2259" y="0"/>
                  <a:pt x="2046" y="0"/>
                </a:cubicBezTo>
                <a:close/>
              </a:path>
            </a:pathLst>
          </a:custGeom>
          <a:solidFill>
            <a:srgbClr val="E6EEF2"/>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 name="Google Shape;61;p2"/>
          <p:cNvSpPr/>
          <p:nvPr/>
        </p:nvSpPr>
        <p:spPr>
          <a:xfrm>
            <a:off x="1806870" y="7028453"/>
            <a:ext cx="1013681" cy="524412"/>
          </a:xfrm>
          <a:custGeom>
            <a:avLst/>
            <a:gdLst/>
            <a:ahLst/>
            <a:cxnLst/>
            <a:rect l="l" t="t" r="r" b="b"/>
            <a:pathLst>
              <a:path w="4038" h="2089" extrusionOk="0">
                <a:moveTo>
                  <a:pt x="3296" y="1"/>
                </a:moveTo>
                <a:lnTo>
                  <a:pt x="262" y="647"/>
                </a:lnTo>
                <a:cubicBezTo>
                  <a:pt x="207" y="757"/>
                  <a:pt x="165" y="852"/>
                  <a:pt x="125" y="962"/>
                </a:cubicBezTo>
                <a:cubicBezTo>
                  <a:pt x="1" y="1347"/>
                  <a:pt x="1" y="1731"/>
                  <a:pt x="83" y="2088"/>
                </a:cubicBezTo>
                <a:lnTo>
                  <a:pt x="4038" y="1237"/>
                </a:lnTo>
                <a:cubicBezTo>
                  <a:pt x="3955" y="757"/>
                  <a:pt x="3681" y="303"/>
                  <a:pt x="3296" y="1"/>
                </a:cubicBezTo>
                <a:close/>
              </a:path>
            </a:pathLst>
          </a:custGeom>
          <a:solidFill>
            <a:srgbClr val="FFFFFF"/>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 name="Google Shape;62;p2"/>
          <p:cNvSpPr/>
          <p:nvPr/>
        </p:nvSpPr>
        <p:spPr>
          <a:xfrm>
            <a:off x="1862096" y="7442159"/>
            <a:ext cx="968996" cy="417473"/>
          </a:xfrm>
          <a:custGeom>
            <a:avLst/>
            <a:gdLst/>
            <a:ahLst/>
            <a:cxnLst/>
            <a:rect l="l" t="t" r="r" b="b"/>
            <a:pathLst>
              <a:path w="3860" h="1663" extrusionOk="0">
                <a:moveTo>
                  <a:pt x="3859" y="1"/>
                </a:moveTo>
                <a:lnTo>
                  <a:pt x="0" y="825"/>
                </a:lnTo>
                <a:cubicBezTo>
                  <a:pt x="165" y="1168"/>
                  <a:pt x="427" y="1456"/>
                  <a:pt x="742" y="1663"/>
                </a:cubicBezTo>
                <a:lnTo>
                  <a:pt x="3516" y="1072"/>
                </a:lnTo>
                <a:cubicBezTo>
                  <a:pt x="3612" y="921"/>
                  <a:pt x="3695" y="756"/>
                  <a:pt x="3749" y="592"/>
                </a:cubicBezTo>
                <a:cubicBezTo>
                  <a:pt x="3818" y="399"/>
                  <a:pt x="3845" y="193"/>
                  <a:pt x="3859" y="1"/>
                </a:cubicBezTo>
                <a:close/>
              </a:path>
            </a:pathLst>
          </a:custGeom>
          <a:solidFill>
            <a:srgbClr val="FFFFFF"/>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 name="Google Shape;63;p2"/>
          <p:cNvSpPr/>
          <p:nvPr/>
        </p:nvSpPr>
        <p:spPr>
          <a:xfrm>
            <a:off x="14088506" y="321800"/>
            <a:ext cx="2433785" cy="2422236"/>
          </a:xfrm>
          <a:custGeom>
            <a:avLst/>
            <a:gdLst/>
            <a:ahLst/>
            <a:cxnLst/>
            <a:rect l="l" t="t" r="r" b="b"/>
            <a:pathLst>
              <a:path w="9695" h="9649" extrusionOk="0">
                <a:moveTo>
                  <a:pt x="4801" y="0"/>
                </a:moveTo>
                <a:cubicBezTo>
                  <a:pt x="4673" y="0"/>
                  <a:pt x="4546" y="4"/>
                  <a:pt x="4422" y="11"/>
                </a:cubicBezTo>
                <a:cubicBezTo>
                  <a:pt x="2857" y="148"/>
                  <a:pt x="1484" y="1027"/>
                  <a:pt x="701" y="2331"/>
                </a:cubicBezTo>
                <a:cubicBezTo>
                  <a:pt x="523" y="2620"/>
                  <a:pt x="371" y="2935"/>
                  <a:pt x="261" y="3264"/>
                </a:cubicBezTo>
                <a:cubicBezTo>
                  <a:pt x="124" y="3636"/>
                  <a:pt x="41" y="4033"/>
                  <a:pt x="14" y="4460"/>
                </a:cubicBezTo>
                <a:cubicBezTo>
                  <a:pt x="1" y="4638"/>
                  <a:pt x="1" y="4817"/>
                  <a:pt x="1" y="4981"/>
                </a:cubicBezTo>
                <a:cubicBezTo>
                  <a:pt x="14" y="5544"/>
                  <a:pt x="138" y="6093"/>
                  <a:pt x="330" y="6602"/>
                </a:cubicBezTo>
                <a:cubicBezTo>
                  <a:pt x="358" y="6642"/>
                  <a:pt x="371" y="6684"/>
                  <a:pt x="385" y="6725"/>
                </a:cubicBezTo>
                <a:cubicBezTo>
                  <a:pt x="563" y="7123"/>
                  <a:pt x="783" y="7494"/>
                  <a:pt x="1058" y="7837"/>
                </a:cubicBezTo>
                <a:cubicBezTo>
                  <a:pt x="1868" y="8839"/>
                  <a:pt x="3062" y="9526"/>
                  <a:pt x="4450" y="9636"/>
                </a:cubicBezTo>
                <a:cubicBezTo>
                  <a:pt x="4569" y="9644"/>
                  <a:pt x="4688" y="9648"/>
                  <a:pt x="4805" y="9648"/>
                </a:cubicBezTo>
                <a:cubicBezTo>
                  <a:pt x="6040" y="9648"/>
                  <a:pt x="7168" y="9191"/>
                  <a:pt x="8033" y="8414"/>
                </a:cubicBezTo>
                <a:cubicBezTo>
                  <a:pt x="8294" y="8180"/>
                  <a:pt x="8514" y="7933"/>
                  <a:pt x="8719" y="7658"/>
                </a:cubicBezTo>
                <a:cubicBezTo>
                  <a:pt x="8829" y="7494"/>
                  <a:pt x="8939" y="7343"/>
                  <a:pt x="9022" y="7178"/>
                </a:cubicBezTo>
                <a:cubicBezTo>
                  <a:pt x="9063" y="7096"/>
                  <a:pt x="9104" y="7027"/>
                  <a:pt x="9146" y="6944"/>
                </a:cubicBezTo>
                <a:cubicBezTo>
                  <a:pt x="9379" y="6492"/>
                  <a:pt x="9530" y="5983"/>
                  <a:pt x="9598" y="5448"/>
                </a:cubicBezTo>
                <a:cubicBezTo>
                  <a:pt x="9613" y="5393"/>
                  <a:pt x="9613" y="5324"/>
                  <a:pt x="9626" y="5269"/>
                </a:cubicBezTo>
                <a:lnTo>
                  <a:pt x="9626" y="5187"/>
                </a:lnTo>
                <a:cubicBezTo>
                  <a:pt x="9695" y="4335"/>
                  <a:pt x="9530" y="3512"/>
                  <a:pt x="9186" y="2798"/>
                </a:cubicBezTo>
                <a:cubicBezTo>
                  <a:pt x="8953" y="2290"/>
                  <a:pt x="8637" y="1836"/>
                  <a:pt x="8253" y="1439"/>
                </a:cubicBezTo>
                <a:cubicBezTo>
                  <a:pt x="7758" y="930"/>
                  <a:pt x="7141" y="533"/>
                  <a:pt x="6454" y="285"/>
                </a:cubicBezTo>
                <a:cubicBezTo>
                  <a:pt x="6056" y="148"/>
                  <a:pt x="5631" y="51"/>
                  <a:pt x="5191" y="11"/>
                </a:cubicBezTo>
                <a:cubicBezTo>
                  <a:pt x="5060" y="4"/>
                  <a:pt x="4930" y="0"/>
                  <a:pt x="4801" y="0"/>
                </a:cubicBezTo>
                <a:close/>
              </a:path>
            </a:pathLst>
          </a:custGeom>
          <a:solidFill>
            <a:srgbClr val="F19A35"/>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 name="Google Shape;64;p2"/>
          <p:cNvSpPr/>
          <p:nvPr/>
        </p:nvSpPr>
        <p:spPr>
          <a:xfrm>
            <a:off x="14185155" y="2009760"/>
            <a:ext cx="2168190" cy="424500"/>
          </a:xfrm>
          <a:custGeom>
            <a:avLst/>
            <a:gdLst/>
            <a:ahLst/>
            <a:cxnLst/>
            <a:rect l="l" t="t" r="r" b="b"/>
            <a:pathLst>
              <a:path w="8637" h="1691" extrusionOk="0">
                <a:moveTo>
                  <a:pt x="0" y="1"/>
                </a:moveTo>
                <a:lnTo>
                  <a:pt x="0" y="1"/>
                </a:lnTo>
                <a:cubicBezTo>
                  <a:pt x="178" y="399"/>
                  <a:pt x="398" y="770"/>
                  <a:pt x="673" y="1113"/>
                </a:cubicBezTo>
                <a:cubicBezTo>
                  <a:pt x="1511" y="1223"/>
                  <a:pt x="3172" y="1416"/>
                  <a:pt x="4792" y="1553"/>
                </a:cubicBezTo>
                <a:lnTo>
                  <a:pt x="4834" y="1553"/>
                </a:lnTo>
                <a:cubicBezTo>
                  <a:pt x="4847" y="1553"/>
                  <a:pt x="4861" y="1553"/>
                  <a:pt x="4874" y="1566"/>
                </a:cubicBezTo>
                <a:cubicBezTo>
                  <a:pt x="5808" y="1635"/>
                  <a:pt x="6728" y="1690"/>
                  <a:pt x="7470" y="1690"/>
                </a:cubicBezTo>
                <a:lnTo>
                  <a:pt x="7648" y="1690"/>
                </a:lnTo>
                <a:cubicBezTo>
                  <a:pt x="7909" y="1456"/>
                  <a:pt x="8129" y="1209"/>
                  <a:pt x="8334" y="934"/>
                </a:cubicBezTo>
                <a:cubicBezTo>
                  <a:pt x="8444" y="770"/>
                  <a:pt x="8554" y="619"/>
                  <a:pt x="8637" y="454"/>
                </a:cubicBezTo>
                <a:lnTo>
                  <a:pt x="5877" y="262"/>
                </a:lnTo>
                <a:lnTo>
                  <a:pt x="5451" y="262"/>
                </a:lnTo>
                <a:cubicBezTo>
                  <a:pt x="3419" y="262"/>
                  <a:pt x="1249" y="207"/>
                  <a:pt x="0" y="1"/>
                </a:cubicBezTo>
                <a:close/>
              </a:path>
            </a:pathLst>
          </a:custGeom>
          <a:solidFill>
            <a:srgbClr val="EB8930"/>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 name="Google Shape;65;p2"/>
          <p:cNvSpPr/>
          <p:nvPr/>
        </p:nvSpPr>
        <p:spPr>
          <a:xfrm>
            <a:off x="14154028" y="682790"/>
            <a:ext cx="2240738" cy="586418"/>
          </a:xfrm>
          <a:custGeom>
            <a:avLst/>
            <a:gdLst/>
            <a:ahLst/>
            <a:cxnLst/>
            <a:rect l="l" t="t" r="r" b="b"/>
            <a:pathLst>
              <a:path w="8926" h="2336" extrusionOk="0">
                <a:moveTo>
                  <a:pt x="7992" y="1"/>
                </a:moveTo>
                <a:cubicBezTo>
                  <a:pt x="6289" y="893"/>
                  <a:pt x="4504" y="1140"/>
                  <a:pt x="3035" y="1140"/>
                </a:cubicBezTo>
                <a:cubicBezTo>
                  <a:pt x="1937" y="1140"/>
                  <a:pt x="1016" y="1003"/>
                  <a:pt x="440" y="893"/>
                </a:cubicBezTo>
                <a:cubicBezTo>
                  <a:pt x="262" y="1182"/>
                  <a:pt x="110" y="1497"/>
                  <a:pt x="0" y="1826"/>
                </a:cubicBezTo>
                <a:cubicBezTo>
                  <a:pt x="247" y="1896"/>
                  <a:pt x="509" y="1964"/>
                  <a:pt x="756" y="2019"/>
                </a:cubicBezTo>
                <a:cubicBezTo>
                  <a:pt x="797" y="1964"/>
                  <a:pt x="866" y="1936"/>
                  <a:pt x="934" y="1936"/>
                </a:cubicBezTo>
                <a:lnTo>
                  <a:pt x="948" y="1936"/>
                </a:lnTo>
                <a:cubicBezTo>
                  <a:pt x="1044" y="1936"/>
                  <a:pt x="1126" y="2006"/>
                  <a:pt x="1140" y="2101"/>
                </a:cubicBezTo>
                <a:cubicBezTo>
                  <a:pt x="1950" y="2253"/>
                  <a:pt x="2719" y="2335"/>
                  <a:pt x="3447" y="2335"/>
                </a:cubicBezTo>
                <a:cubicBezTo>
                  <a:pt x="3584" y="2088"/>
                  <a:pt x="3859" y="1923"/>
                  <a:pt x="4161" y="1923"/>
                </a:cubicBezTo>
                <a:lnTo>
                  <a:pt x="4216" y="1923"/>
                </a:lnTo>
                <a:cubicBezTo>
                  <a:pt x="4476" y="1936"/>
                  <a:pt x="4710" y="2088"/>
                  <a:pt x="4833" y="2293"/>
                </a:cubicBezTo>
                <a:cubicBezTo>
                  <a:pt x="6673" y="2143"/>
                  <a:pt x="8143" y="1662"/>
                  <a:pt x="8925" y="1360"/>
                </a:cubicBezTo>
                <a:cubicBezTo>
                  <a:pt x="8692" y="852"/>
                  <a:pt x="8376" y="398"/>
                  <a:pt x="7992" y="1"/>
                </a:cubicBezTo>
                <a:close/>
              </a:path>
            </a:pathLst>
          </a:custGeom>
          <a:solidFill>
            <a:srgbClr val="EA872F"/>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 name="Google Shape;66;p2"/>
          <p:cNvSpPr/>
          <p:nvPr/>
        </p:nvSpPr>
        <p:spPr>
          <a:xfrm>
            <a:off x="14126414" y="1830521"/>
            <a:ext cx="58994" cy="179490"/>
          </a:xfrm>
          <a:custGeom>
            <a:avLst/>
            <a:gdLst/>
            <a:ahLst/>
            <a:cxnLst/>
            <a:rect l="l" t="t" r="r" b="b"/>
            <a:pathLst>
              <a:path w="235" h="715" extrusionOk="0">
                <a:moveTo>
                  <a:pt x="0" y="1"/>
                </a:moveTo>
                <a:cubicBezTo>
                  <a:pt x="42" y="207"/>
                  <a:pt x="110" y="399"/>
                  <a:pt x="179" y="592"/>
                </a:cubicBezTo>
                <a:cubicBezTo>
                  <a:pt x="185" y="600"/>
                  <a:pt x="190" y="608"/>
                  <a:pt x="194" y="617"/>
                </a:cubicBezTo>
                <a:lnTo>
                  <a:pt x="194" y="617"/>
                </a:lnTo>
                <a:cubicBezTo>
                  <a:pt x="115" y="416"/>
                  <a:pt x="48" y="213"/>
                  <a:pt x="0" y="1"/>
                </a:cubicBezTo>
                <a:close/>
                <a:moveTo>
                  <a:pt x="194" y="617"/>
                </a:moveTo>
                <a:lnTo>
                  <a:pt x="194" y="617"/>
                </a:lnTo>
                <a:cubicBezTo>
                  <a:pt x="207" y="649"/>
                  <a:pt x="221" y="682"/>
                  <a:pt x="234" y="715"/>
                </a:cubicBezTo>
                <a:cubicBezTo>
                  <a:pt x="223" y="682"/>
                  <a:pt x="212" y="649"/>
                  <a:pt x="194" y="617"/>
                </a:cubicBezTo>
                <a:close/>
              </a:path>
            </a:pathLst>
          </a:custGeom>
          <a:solidFill>
            <a:srgbClr val="264F52"/>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 name="Google Shape;67;p2"/>
          <p:cNvSpPr/>
          <p:nvPr/>
        </p:nvSpPr>
        <p:spPr>
          <a:xfrm>
            <a:off x="14088508" y="1572208"/>
            <a:ext cx="2416463" cy="503576"/>
          </a:xfrm>
          <a:custGeom>
            <a:avLst/>
            <a:gdLst/>
            <a:ahLst/>
            <a:cxnLst/>
            <a:rect l="l" t="t" r="r" b="b"/>
            <a:pathLst>
              <a:path w="9626" h="2006" extrusionOk="0">
                <a:moveTo>
                  <a:pt x="1" y="0"/>
                </a:moveTo>
                <a:lnTo>
                  <a:pt x="1" y="14"/>
                </a:lnTo>
                <a:cubicBezTo>
                  <a:pt x="14" y="357"/>
                  <a:pt x="56" y="700"/>
                  <a:pt x="151" y="1030"/>
                </a:cubicBezTo>
                <a:cubicBezTo>
                  <a:pt x="193" y="1236"/>
                  <a:pt x="261" y="1428"/>
                  <a:pt x="330" y="1621"/>
                </a:cubicBezTo>
                <a:lnTo>
                  <a:pt x="6262" y="2005"/>
                </a:lnTo>
                <a:cubicBezTo>
                  <a:pt x="7333" y="2005"/>
                  <a:pt x="8349" y="1991"/>
                  <a:pt x="9146" y="1963"/>
                </a:cubicBezTo>
                <a:cubicBezTo>
                  <a:pt x="9365" y="1524"/>
                  <a:pt x="9516" y="1044"/>
                  <a:pt x="9585" y="535"/>
                </a:cubicBezTo>
                <a:lnTo>
                  <a:pt x="9626" y="288"/>
                </a:lnTo>
                <a:lnTo>
                  <a:pt x="9626" y="288"/>
                </a:lnTo>
                <a:cubicBezTo>
                  <a:pt x="8432" y="605"/>
                  <a:pt x="7141" y="728"/>
                  <a:pt x="5891" y="728"/>
                </a:cubicBezTo>
                <a:cubicBezTo>
                  <a:pt x="3364" y="728"/>
                  <a:pt x="1003" y="248"/>
                  <a:pt x="1" y="0"/>
                </a:cubicBezTo>
                <a:close/>
              </a:path>
            </a:pathLst>
          </a:custGeom>
          <a:solidFill>
            <a:srgbClr val="EA872F"/>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 name="Google Shape;68;p2"/>
          <p:cNvSpPr/>
          <p:nvPr/>
        </p:nvSpPr>
        <p:spPr>
          <a:xfrm>
            <a:off x="14171348" y="1978883"/>
            <a:ext cx="1489391" cy="96900"/>
          </a:xfrm>
          <a:custGeom>
            <a:avLst/>
            <a:gdLst/>
            <a:ahLst/>
            <a:cxnLst/>
            <a:rect l="l" t="t" r="r" b="b"/>
            <a:pathLst>
              <a:path w="5933" h="386" extrusionOk="0">
                <a:moveTo>
                  <a:pt x="0" y="1"/>
                </a:moveTo>
                <a:lnTo>
                  <a:pt x="0" y="1"/>
                </a:lnTo>
                <a:cubicBezTo>
                  <a:pt x="28" y="41"/>
                  <a:pt x="41" y="83"/>
                  <a:pt x="55" y="124"/>
                </a:cubicBezTo>
                <a:cubicBezTo>
                  <a:pt x="1304" y="330"/>
                  <a:pt x="3474" y="385"/>
                  <a:pt x="5506" y="385"/>
                </a:cubicBezTo>
                <a:lnTo>
                  <a:pt x="5932" y="385"/>
                </a:lnTo>
                <a:lnTo>
                  <a:pt x="0" y="1"/>
                </a:lnTo>
                <a:close/>
              </a:path>
            </a:pathLst>
          </a:custGeom>
          <a:solidFill>
            <a:srgbClr val="E57A2C"/>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 name="Google Shape;69;p2"/>
          <p:cNvSpPr/>
          <p:nvPr/>
        </p:nvSpPr>
        <p:spPr>
          <a:xfrm>
            <a:off x="14988215" y="1258413"/>
            <a:ext cx="413706" cy="310530"/>
          </a:xfrm>
          <a:custGeom>
            <a:avLst/>
            <a:gdLst/>
            <a:ahLst/>
            <a:cxnLst/>
            <a:rect l="l" t="t" r="r" b="b"/>
            <a:pathLst>
              <a:path w="1648" h="1237" extrusionOk="0">
                <a:moveTo>
                  <a:pt x="1510" y="0"/>
                </a:moveTo>
                <a:cubicBezTo>
                  <a:pt x="1140" y="28"/>
                  <a:pt x="756" y="55"/>
                  <a:pt x="344" y="55"/>
                </a:cubicBezTo>
                <a:cubicBezTo>
                  <a:pt x="275" y="55"/>
                  <a:pt x="207" y="42"/>
                  <a:pt x="124" y="42"/>
                </a:cubicBezTo>
                <a:cubicBezTo>
                  <a:pt x="69" y="138"/>
                  <a:pt x="42" y="247"/>
                  <a:pt x="28" y="372"/>
                </a:cubicBezTo>
                <a:cubicBezTo>
                  <a:pt x="0" y="811"/>
                  <a:pt x="330" y="1195"/>
                  <a:pt x="769" y="1236"/>
                </a:cubicBezTo>
                <a:lnTo>
                  <a:pt x="838" y="1236"/>
                </a:lnTo>
                <a:cubicBezTo>
                  <a:pt x="1250" y="1236"/>
                  <a:pt x="1607" y="921"/>
                  <a:pt x="1635" y="495"/>
                </a:cubicBezTo>
                <a:cubicBezTo>
                  <a:pt x="1648" y="317"/>
                  <a:pt x="1607" y="138"/>
                  <a:pt x="1510" y="0"/>
                </a:cubicBezTo>
                <a:close/>
              </a:path>
            </a:pathLst>
          </a:custGeom>
          <a:solidFill>
            <a:srgbClr val="F5AB43"/>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0" name="Google Shape;70;p2"/>
          <p:cNvSpPr/>
          <p:nvPr/>
        </p:nvSpPr>
        <p:spPr>
          <a:xfrm>
            <a:off x="15019346" y="1165529"/>
            <a:ext cx="348186" cy="106940"/>
          </a:xfrm>
          <a:custGeom>
            <a:avLst/>
            <a:gdLst/>
            <a:ahLst/>
            <a:cxnLst/>
            <a:rect l="l" t="t" r="r" b="b"/>
            <a:pathLst>
              <a:path w="1387" h="426" extrusionOk="0">
                <a:moveTo>
                  <a:pt x="714" y="0"/>
                </a:moveTo>
                <a:cubicBezTo>
                  <a:pt x="412" y="0"/>
                  <a:pt x="137" y="165"/>
                  <a:pt x="0" y="412"/>
                </a:cubicBezTo>
                <a:cubicBezTo>
                  <a:pt x="83" y="412"/>
                  <a:pt x="151" y="425"/>
                  <a:pt x="220" y="425"/>
                </a:cubicBezTo>
                <a:cubicBezTo>
                  <a:pt x="632" y="425"/>
                  <a:pt x="1016" y="398"/>
                  <a:pt x="1386" y="370"/>
                </a:cubicBezTo>
                <a:cubicBezTo>
                  <a:pt x="1263" y="165"/>
                  <a:pt x="1029" y="13"/>
                  <a:pt x="769" y="0"/>
                </a:cubicBezTo>
                <a:close/>
              </a:path>
            </a:pathLst>
          </a:custGeom>
          <a:solidFill>
            <a:srgbClr val="EF9D3C"/>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 name="Google Shape;71;p2"/>
          <p:cNvSpPr/>
          <p:nvPr/>
        </p:nvSpPr>
        <p:spPr>
          <a:xfrm>
            <a:off x="14760527" y="676010"/>
            <a:ext cx="138320" cy="131292"/>
          </a:xfrm>
          <a:custGeom>
            <a:avLst/>
            <a:gdLst/>
            <a:ahLst/>
            <a:cxnLst/>
            <a:rect l="l" t="t" r="r" b="b"/>
            <a:pathLst>
              <a:path w="551" h="523" extrusionOk="0">
                <a:moveTo>
                  <a:pt x="275" y="0"/>
                </a:moveTo>
                <a:cubicBezTo>
                  <a:pt x="138" y="0"/>
                  <a:pt x="28" y="110"/>
                  <a:pt x="15" y="247"/>
                </a:cubicBezTo>
                <a:cubicBezTo>
                  <a:pt x="1" y="385"/>
                  <a:pt x="111" y="508"/>
                  <a:pt x="248" y="522"/>
                </a:cubicBezTo>
                <a:lnTo>
                  <a:pt x="275" y="522"/>
                </a:lnTo>
                <a:cubicBezTo>
                  <a:pt x="413" y="522"/>
                  <a:pt x="523" y="412"/>
                  <a:pt x="537" y="275"/>
                </a:cubicBezTo>
                <a:cubicBezTo>
                  <a:pt x="550" y="138"/>
                  <a:pt x="440" y="14"/>
                  <a:pt x="290" y="0"/>
                </a:cubicBezTo>
                <a:close/>
              </a:path>
            </a:pathLst>
          </a:custGeom>
          <a:solidFill>
            <a:srgbClr val="F5AB43"/>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2" name="Google Shape;72;p2"/>
          <p:cNvSpPr/>
          <p:nvPr/>
        </p:nvSpPr>
        <p:spPr>
          <a:xfrm>
            <a:off x="14454014" y="1372130"/>
            <a:ext cx="158654" cy="152129"/>
          </a:xfrm>
          <a:custGeom>
            <a:avLst/>
            <a:gdLst/>
            <a:ahLst/>
            <a:cxnLst/>
            <a:rect l="l" t="t" r="r" b="b"/>
            <a:pathLst>
              <a:path w="632" h="606" extrusionOk="0">
                <a:moveTo>
                  <a:pt x="316" y="1"/>
                </a:moveTo>
                <a:cubicBezTo>
                  <a:pt x="165" y="1"/>
                  <a:pt x="28" y="124"/>
                  <a:pt x="13" y="276"/>
                </a:cubicBezTo>
                <a:cubicBezTo>
                  <a:pt x="0" y="440"/>
                  <a:pt x="138" y="591"/>
                  <a:pt x="302" y="605"/>
                </a:cubicBezTo>
                <a:lnTo>
                  <a:pt x="316" y="605"/>
                </a:lnTo>
                <a:cubicBezTo>
                  <a:pt x="480" y="605"/>
                  <a:pt x="618" y="481"/>
                  <a:pt x="618" y="316"/>
                </a:cubicBezTo>
                <a:cubicBezTo>
                  <a:pt x="632" y="151"/>
                  <a:pt x="508" y="14"/>
                  <a:pt x="343" y="1"/>
                </a:cubicBezTo>
                <a:close/>
              </a:path>
            </a:pathLst>
          </a:custGeom>
          <a:solidFill>
            <a:srgbClr val="F5AB43"/>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3" name="Google Shape;73;p2"/>
          <p:cNvSpPr/>
          <p:nvPr/>
        </p:nvSpPr>
        <p:spPr>
          <a:xfrm>
            <a:off x="14329751" y="1189379"/>
            <a:ext cx="113970" cy="86609"/>
          </a:xfrm>
          <a:custGeom>
            <a:avLst/>
            <a:gdLst/>
            <a:ahLst/>
            <a:cxnLst/>
            <a:rect l="l" t="t" r="r" b="b"/>
            <a:pathLst>
              <a:path w="454" h="345" extrusionOk="0">
                <a:moveTo>
                  <a:pt x="56" y="1"/>
                </a:moveTo>
                <a:cubicBezTo>
                  <a:pt x="28" y="28"/>
                  <a:pt x="14" y="70"/>
                  <a:pt x="14" y="111"/>
                </a:cubicBezTo>
                <a:cubicBezTo>
                  <a:pt x="1" y="235"/>
                  <a:pt x="97" y="345"/>
                  <a:pt x="221" y="345"/>
                </a:cubicBezTo>
                <a:lnTo>
                  <a:pt x="234" y="345"/>
                </a:lnTo>
                <a:cubicBezTo>
                  <a:pt x="344" y="345"/>
                  <a:pt x="440" y="262"/>
                  <a:pt x="454" y="152"/>
                </a:cubicBezTo>
                <a:cubicBezTo>
                  <a:pt x="454" y="125"/>
                  <a:pt x="454" y="111"/>
                  <a:pt x="440" y="83"/>
                </a:cubicBezTo>
                <a:cubicBezTo>
                  <a:pt x="316" y="56"/>
                  <a:pt x="193" y="28"/>
                  <a:pt x="56" y="1"/>
                </a:cubicBezTo>
                <a:close/>
              </a:path>
            </a:pathLst>
          </a:custGeom>
          <a:solidFill>
            <a:srgbClr val="F5AB43"/>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 name="Google Shape;74;p2"/>
          <p:cNvSpPr/>
          <p:nvPr/>
        </p:nvSpPr>
        <p:spPr>
          <a:xfrm>
            <a:off x="14343557" y="1168793"/>
            <a:ext cx="96900" cy="41672"/>
          </a:xfrm>
          <a:custGeom>
            <a:avLst/>
            <a:gdLst/>
            <a:ahLst/>
            <a:cxnLst/>
            <a:rect l="l" t="t" r="r" b="b"/>
            <a:pathLst>
              <a:path w="386" h="166" extrusionOk="0">
                <a:moveTo>
                  <a:pt x="179" y="0"/>
                </a:moveTo>
                <a:cubicBezTo>
                  <a:pt x="111" y="0"/>
                  <a:pt x="42" y="28"/>
                  <a:pt x="1" y="83"/>
                </a:cubicBezTo>
                <a:cubicBezTo>
                  <a:pt x="138" y="110"/>
                  <a:pt x="261" y="138"/>
                  <a:pt x="385" y="165"/>
                </a:cubicBezTo>
                <a:cubicBezTo>
                  <a:pt x="371" y="70"/>
                  <a:pt x="289" y="0"/>
                  <a:pt x="193" y="0"/>
                </a:cubicBezTo>
                <a:close/>
              </a:path>
            </a:pathLst>
          </a:custGeom>
          <a:solidFill>
            <a:srgbClr val="EF9D3C"/>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 name="Google Shape;75;p2"/>
          <p:cNvSpPr/>
          <p:nvPr/>
        </p:nvSpPr>
        <p:spPr>
          <a:xfrm>
            <a:off x="15336401" y="2399367"/>
            <a:ext cx="113718" cy="110706"/>
          </a:xfrm>
          <a:custGeom>
            <a:avLst/>
            <a:gdLst/>
            <a:ahLst/>
            <a:cxnLst/>
            <a:rect l="l" t="t" r="r" b="b"/>
            <a:pathLst>
              <a:path w="453" h="441" extrusionOk="0">
                <a:moveTo>
                  <a:pt x="206" y="1"/>
                </a:moveTo>
                <a:cubicBezTo>
                  <a:pt x="110" y="14"/>
                  <a:pt x="28" y="96"/>
                  <a:pt x="14" y="206"/>
                </a:cubicBezTo>
                <a:cubicBezTo>
                  <a:pt x="0" y="330"/>
                  <a:pt x="96" y="426"/>
                  <a:pt x="220" y="440"/>
                </a:cubicBezTo>
                <a:lnTo>
                  <a:pt x="233" y="440"/>
                </a:lnTo>
                <a:cubicBezTo>
                  <a:pt x="343" y="440"/>
                  <a:pt x="440" y="358"/>
                  <a:pt x="453" y="234"/>
                </a:cubicBezTo>
                <a:cubicBezTo>
                  <a:pt x="453" y="124"/>
                  <a:pt x="385" y="41"/>
                  <a:pt x="288" y="14"/>
                </a:cubicBezTo>
                <a:cubicBezTo>
                  <a:pt x="261" y="1"/>
                  <a:pt x="233" y="1"/>
                  <a:pt x="206" y="1"/>
                </a:cubicBezTo>
                <a:close/>
              </a:path>
            </a:pathLst>
          </a:custGeom>
          <a:solidFill>
            <a:srgbClr val="F5AB43"/>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6" name="Google Shape;76;p2"/>
          <p:cNvSpPr/>
          <p:nvPr/>
        </p:nvSpPr>
        <p:spPr>
          <a:xfrm>
            <a:off x="15387865" y="2399368"/>
            <a:ext cx="21086" cy="3515"/>
          </a:xfrm>
          <a:custGeom>
            <a:avLst/>
            <a:gdLst/>
            <a:ahLst/>
            <a:cxnLst/>
            <a:rect l="l" t="t" r="r" b="b"/>
            <a:pathLst>
              <a:path w="84" h="14" extrusionOk="0">
                <a:moveTo>
                  <a:pt x="1" y="1"/>
                </a:moveTo>
                <a:cubicBezTo>
                  <a:pt x="28" y="1"/>
                  <a:pt x="56" y="1"/>
                  <a:pt x="83" y="14"/>
                </a:cubicBezTo>
                <a:cubicBezTo>
                  <a:pt x="70" y="1"/>
                  <a:pt x="56" y="1"/>
                  <a:pt x="43" y="1"/>
                </a:cubicBezTo>
                <a:close/>
              </a:path>
            </a:pathLst>
          </a:custGeom>
          <a:solidFill>
            <a:srgbClr val="F09E3D"/>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7" name="Google Shape;77;p2"/>
          <p:cNvSpPr/>
          <p:nvPr/>
        </p:nvSpPr>
        <p:spPr>
          <a:xfrm>
            <a:off x="12458351" y="1122551"/>
            <a:ext cx="5499515" cy="1166759"/>
          </a:xfrm>
          <a:custGeom>
            <a:avLst/>
            <a:gdLst/>
            <a:ahLst/>
            <a:cxnLst/>
            <a:rect l="l" t="t" r="r" b="b"/>
            <a:pathLst>
              <a:path w="22375" h="4747" extrusionOk="0">
                <a:moveTo>
                  <a:pt x="4550" y="1"/>
                </a:moveTo>
                <a:cubicBezTo>
                  <a:pt x="2679" y="1"/>
                  <a:pt x="527" y="298"/>
                  <a:pt x="275" y="1607"/>
                </a:cubicBezTo>
                <a:cubicBezTo>
                  <a:pt x="1" y="2995"/>
                  <a:pt x="3996" y="3749"/>
                  <a:pt x="7401" y="4148"/>
                </a:cubicBezTo>
                <a:cubicBezTo>
                  <a:pt x="8884" y="4326"/>
                  <a:pt x="10257" y="4436"/>
                  <a:pt x="11123" y="4505"/>
                </a:cubicBezTo>
                <a:cubicBezTo>
                  <a:pt x="12056" y="4573"/>
                  <a:pt x="13622" y="4683"/>
                  <a:pt x="15283" y="4725"/>
                </a:cubicBezTo>
                <a:cubicBezTo>
                  <a:pt x="15757" y="4738"/>
                  <a:pt x="16239" y="4746"/>
                  <a:pt x="16717" y="4746"/>
                </a:cubicBezTo>
                <a:cubicBezTo>
                  <a:pt x="19618" y="4746"/>
                  <a:pt x="22374" y="4450"/>
                  <a:pt x="22327" y="3283"/>
                </a:cubicBezTo>
                <a:cubicBezTo>
                  <a:pt x="22258" y="1552"/>
                  <a:pt x="18757" y="1031"/>
                  <a:pt x="16807" y="880"/>
                </a:cubicBezTo>
                <a:cubicBezTo>
                  <a:pt x="16615" y="866"/>
                  <a:pt x="16450" y="853"/>
                  <a:pt x="16299" y="838"/>
                </a:cubicBezTo>
                <a:lnTo>
                  <a:pt x="16299" y="838"/>
                </a:lnTo>
                <a:cubicBezTo>
                  <a:pt x="16326" y="1045"/>
                  <a:pt x="16354" y="1250"/>
                  <a:pt x="16368" y="1457"/>
                </a:cubicBezTo>
                <a:cubicBezTo>
                  <a:pt x="17232" y="1690"/>
                  <a:pt x="18606" y="2143"/>
                  <a:pt x="18510" y="2885"/>
                </a:cubicBezTo>
                <a:cubicBezTo>
                  <a:pt x="18483" y="3090"/>
                  <a:pt x="17535" y="3187"/>
                  <a:pt x="16134" y="3187"/>
                </a:cubicBezTo>
                <a:cubicBezTo>
                  <a:pt x="13567" y="3173"/>
                  <a:pt x="9475" y="2871"/>
                  <a:pt x="6797" y="2500"/>
                </a:cubicBezTo>
                <a:cubicBezTo>
                  <a:pt x="5204" y="2267"/>
                  <a:pt x="4106" y="2019"/>
                  <a:pt x="4120" y="1786"/>
                </a:cubicBezTo>
                <a:cubicBezTo>
                  <a:pt x="4133" y="935"/>
                  <a:pt x="6042" y="729"/>
                  <a:pt x="6839" y="674"/>
                </a:cubicBezTo>
                <a:cubicBezTo>
                  <a:pt x="6866" y="496"/>
                  <a:pt x="6921" y="317"/>
                  <a:pt x="6976" y="139"/>
                </a:cubicBezTo>
                <a:cubicBezTo>
                  <a:pt x="6811" y="124"/>
                  <a:pt x="6619" y="97"/>
                  <a:pt x="6372" y="84"/>
                </a:cubicBezTo>
                <a:cubicBezTo>
                  <a:pt x="5871" y="40"/>
                  <a:pt x="5229" y="1"/>
                  <a:pt x="4550" y="1"/>
                </a:cubicBezTo>
                <a:close/>
              </a:path>
            </a:pathLst>
          </a:custGeom>
          <a:solidFill>
            <a:srgbClr val="FAC963"/>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8" name="Google Shape;78;p2"/>
          <p:cNvSpPr/>
          <p:nvPr/>
        </p:nvSpPr>
        <p:spPr>
          <a:xfrm>
            <a:off x="13207486" y="1142951"/>
            <a:ext cx="4094096" cy="870828"/>
          </a:xfrm>
          <a:custGeom>
            <a:avLst/>
            <a:gdLst/>
            <a:ahLst/>
            <a:cxnLst/>
            <a:rect l="l" t="t" r="r" b="b"/>
            <a:pathLst>
              <a:path w="16657" h="3543" extrusionOk="0">
                <a:moveTo>
                  <a:pt x="3324" y="1"/>
                </a:moveTo>
                <a:cubicBezTo>
                  <a:pt x="3296" y="151"/>
                  <a:pt x="3255" y="303"/>
                  <a:pt x="3214" y="316"/>
                </a:cubicBezTo>
                <a:cubicBezTo>
                  <a:pt x="3132" y="358"/>
                  <a:pt x="1" y="632"/>
                  <a:pt x="673" y="1896"/>
                </a:cubicBezTo>
                <a:cubicBezTo>
                  <a:pt x="1191" y="2889"/>
                  <a:pt x="8647" y="3543"/>
                  <a:pt x="12644" y="3543"/>
                </a:cubicBezTo>
                <a:cubicBezTo>
                  <a:pt x="13729" y="3543"/>
                  <a:pt x="14559" y="3495"/>
                  <a:pt x="14926" y="3392"/>
                </a:cubicBezTo>
                <a:cubicBezTo>
                  <a:pt x="16656" y="2898"/>
                  <a:pt x="15901" y="2019"/>
                  <a:pt x="14953" y="1621"/>
                </a:cubicBezTo>
                <a:cubicBezTo>
                  <a:pt x="14157" y="1277"/>
                  <a:pt x="13800" y="1360"/>
                  <a:pt x="13759" y="797"/>
                </a:cubicBezTo>
                <a:cubicBezTo>
                  <a:pt x="13567" y="783"/>
                  <a:pt x="13402" y="770"/>
                  <a:pt x="13251" y="755"/>
                </a:cubicBezTo>
                <a:lnTo>
                  <a:pt x="13251" y="755"/>
                </a:lnTo>
                <a:cubicBezTo>
                  <a:pt x="13278" y="962"/>
                  <a:pt x="13306" y="1167"/>
                  <a:pt x="13320" y="1374"/>
                </a:cubicBezTo>
                <a:cubicBezTo>
                  <a:pt x="14184" y="1607"/>
                  <a:pt x="15558" y="2060"/>
                  <a:pt x="15462" y="2802"/>
                </a:cubicBezTo>
                <a:cubicBezTo>
                  <a:pt x="15435" y="3007"/>
                  <a:pt x="14487" y="3104"/>
                  <a:pt x="13086" y="3104"/>
                </a:cubicBezTo>
                <a:cubicBezTo>
                  <a:pt x="10519" y="3090"/>
                  <a:pt x="6427" y="2788"/>
                  <a:pt x="3749" y="2417"/>
                </a:cubicBezTo>
                <a:cubicBezTo>
                  <a:pt x="2156" y="2184"/>
                  <a:pt x="1058" y="1936"/>
                  <a:pt x="1072" y="1703"/>
                </a:cubicBezTo>
                <a:cubicBezTo>
                  <a:pt x="1085" y="852"/>
                  <a:pt x="2994" y="646"/>
                  <a:pt x="3791" y="591"/>
                </a:cubicBezTo>
                <a:cubicBezTo>
                  <a:pt x="3818" y="413"/>
                  <a:pt x="3873" y="234"/>
                  <a:pt x="3928" y="56"/>
                </a:cubicBezTo>
                <a:cubicBezTo>
                  <a:pt x="3763" y="41"/>
                  <a:pt x="3571" y="14"/>
                  <a:pt x="3324" y="1"/>
                </a:cubicBezTo>
                <a:close/>
              </a:path>
            </a:pathLst>
          </a:custGeom>
          <a:solidFill>
            <a:srgbClr val="F19A35"/>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9" name="Google Shape;79;p2"/>
          <p:cNvSpPr/>
          <p:nvPr/>
        </p:nvSpPr>
        <p:spPr>
          <a:xfrm>
            <a:off x="14684715" y="6839173"/>
            <a:ext cx="3054342" cy="3054092"/>
          </a:xfrm>
          <a:custGeom>
            <a:avLst/>
            <a:gdLst/>
            <a:ahLst/>
            <a:cxnLst/>
            <a:rect l="l" t="t" r="r" b="b"/>
            <a:pathLst>
              <a:path w="12167" h="12166" extrusionOk="0">
                <a:moveTo>
                  <a:pt x="6084" y="0"/>
                </a:moveTo>
                <a:cubicBezTo>
                  <a:pt x="5576" y="0"/>
                  <a:pt x="5081" y="55"/>
                  <a:pt x="4614" y="178"/>
                </a:cubicBezTo>
                <a:cubicBezTo>
                  <a:pt x="3543" y="440"/>
                  <a:pt x="2569" y="989"/>
                  <a:pt x="1813" y="1744"/>
                </a:cubicBezTo>
                <a:cubicBezTo>
                  <a:pt x="1113" y="2444"/>
                  <a:pt x="577" y="3309"/>
                  <a:pt x="275" y="4270"/>
                </a:cubicBezTo>
                <a:cubicBezTo>
                  <a:pt x="97" y="4847"/>
                  <a:pt x="1" y="5451"/>
                  <a:pt x="1" y="6083"/>
                </a:cubicBezTo>
                <a:cubicBezTo>
                  <a:pt x="1" y="6234"/>
                  <a:pt x="1" y="6385"/>
                  <a:pt x="15" y="6549"/>
                </a:cubicBezTo>
                <a:cubicBezTo>
                  <a:pt x="42" y="7031"/>
                  <a:pt x="138" y="7497"/>
                  <a:pt x="290" y="7937"/>
                </a:cubicBezTo>
                <a:cubicBezTo>
                  <a:pt x="399" y="8280"/>
                  <a:pt x="537" y="8623"/>
                  <a:pt x="702" y="8939"/>
                </a:cubicBezTo>
                <a:cubicBezTo>
                  <a:pt x="1731" y="10861"/>
                  <a:pt x="3750" y="12166"/>
                  <a:pt x="6084" y="12166"/>
                </a:cubicBezTo>
                <a:cubicBezTo>
                  <a:pt x="8596" y="12166"/>
                  <a:pt x="10766" y="10641"/>
                  <a:pt x="11686" y="8459"/>
                </a:cubicBezTo>
                <a:cubicBezTo>
                  <a:pt x="11851" y="8102"/>
                  <a:pt x="11961" y="7717"/>
                  <a:pt x="12043" y="7318"/>
                </a:cubicBezTo>
                <a:cubicBezTo>
                  <a:pt x="12098" y="7071"/>
                  <a:pt x="12139" y="6811"/>
                  <a:pt x="12153" y="6549"/>
                </a:cubicBezTo>
                <a:cubicBezTo>
                  <a:pt x="12166" y="6399"/>
                  <a:pt x="12166" y="6234"/>
                  <a:pt x="12166" y="6083"/>
                </a:cubicBezTo>
                <a:cubicBezTo>
                  <a:pt x="12166" y="5561"/>
                  <a:pt x="12111" y="5053"/>
                  <a:pt x="11988" y="4559"/>
                </a:cubicBezTo>
                <a:cubicBezTo>
                  <a:pt x="11452" y="2485"/>
                  <a:pt x="9832" y="824"/>
                  <a:pt x="7772" y="233"/>
                </a:cubicBezTo>
                <a:cubicBezTo>
                  <a:pt x="7333" y="110"/>
                  <a:pt x="6881" y="28"/>
                  <a:pt x="6414" y="0"/>
                </a:cubicBezTo>
                <a:close/>
              </a:path>
            </a:pathLst>
          </a:custGeom>
          <a:solidFill>
            <a:srgbClr val="7CC5CB"/>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 name="Google Shape;80;p2"/>
          <p:cNvSpPr/>
          <p:nvPr/>
        </p:nvSpPr>
        <p:spPr>
          <a:xfrm>
            <a:off x="14684714" y="6839173"/>
            <a:ext cx="1951296" cy="1644281"/>
          </a:xfrm>
          <a:custGeom>
            <a:avLst/>
            <a:gdLst/>
            <a:ahLst/>
            <a:cxnLst/>
            <a:rect l="l" t="t" r="r" b="b"/>
            <a:pathLst>
              <a:path w="7773" h="6550" extrusionOk="0">
                <a:moveTo>
                  <a:pt x="6414" y="0"/>
                </a:moveTo>
                <a:cubicBezTo>
                  <a:pt x="4766" y="2829"/>
                  <a:pt x="1868" y="3886"/>
                  <a:pt x="275" y="4270"/>
                </a:cubicBezTo>
                <a:cubicBezTo>
                  <a:pt x="97" y="4847"/>
                  <a:pt x="1" y="5451"/>
                  <a:pt x="1" y="6083"/>
                </a:cubicBezTo>
                <a:cubicBezTo>
                  <a:pt x="1" y="6234"/>
                  <a:pt x="1" y="6385"/>
                  <a:pt x="15" y="6549"/>
                </a:cubicBezTo>
                <a:cubicBezTo>
                  <a:pt x="5590" y="5850"/>
                  <a:pt x="7320" y="1771"/>
                  <a:pt x="7772" y="233"/>
                </a:cubicBezTo>
                <a:cubicBezTo>
                  <a:pt x="7333" y="110"/>
                  <a:pt x="6881" y="28"/>
                  <a:pt x="6414" y="0"/>
                </a:cubicBezTo>
                <a:close/>
              </a:path>
            </a:pathLst>
          </a:custGeom>
          <a:solidFill>
            <a:srgbClr val="299593"/>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 name="Google Shape;81;p2"/>
          <p:cNvSpPr/>
          <p:nvPr/>
        </p:nvSpPr>
        <p:spPr>
          <a:xfrm>
            <a:off x="14757263" y="7983389"/>
            <a:ext cx="2981795" cy="1309901"/>
          </a:xfrm>
          <a:custGeom>
            <a:avLst/>
            <a:gdLst/>
            <a:ahLst/>
            <a:cxnLst/>
            <a:rect l="l" t="t" r="r" b="b"/>
            <a:pathLst>
              <a:path w="11878" h="5218" extrusionOk="0">
                <a:moveTo>
                  <a:pt x="11699" y="1"/>
                </a:moveTo>
                <a:cubicBezTo>
                  <a:pt x="8582" y="3028"/>
                  <a:pt x="5313" y="3745"/>
                  <a:pt x="2917" y="3745"/>
                </a:cubicBezTo>
                <a:cubicBezTo>
                  <a:pt x="1650" y="3745"/>
                  <a:pt x="627" y="3545"/>
                  <a:pt x="1" y="3379"/>
                </a:cubicBezTo>
                <a:lnTo>
                  <a:pt x="1" y="3379"/>
                </a:lnTo>
                <a:cubicBezTo>
                  <a:pt x="110" y="3722"/>
                  <a:pt x="248" y="4065"/>
                  <a:pt x="413" y="4381"/>
                </a:cubicBezTo>
                <a:cubicBezTo>
                  <a:pt x="1852" y="4980"/>
                  <a:pt x="3237" y="5217"/>
                  <a:pt x="4528" y="5217"/>
                </a:cubicBezTo>
                <a:cubicBezTo>
                  <a:pt x="7729" y="5217"/>
                  <a:pt x="10345" y="3759"/>
                  <a:pt x="11754" y="2760"/>
                </a:cubicBezTo>
                <a:cubicBezTo>
                  <a:pt x="11837" y="2363"/>
                  <a:pt x="11877" y="1951"/>
                  <a:pt x="11877" y="1525"/>
                </a:cubicBezTo>
                <a:cubicBezTo>
                  <a:pt x="11877" y="1003"/>
                  <a:pt x="11822" y="495"/>
                  <a:pt x="11699" y="1"/>
                </a:cubicBezTo>
                <a:close/>
              </a:path>
            </a:pathLst>
          </a:custGeom>
          <a:solidFill>
            <a:srgbClr val="299593"/>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 name="Google Shape;82;p2"/>
          <p:cNvSpPr/>
          <p:nvPr/>
        </p:nvSpPr>
        <p:spPr>
          <a:xfrm>
            <a:off x="16508234" y="7659556"/>
            <a:ext cx="403415" cy="403415"/>
          </a:xfrm>
          <a:custGeom>
            <a:avLst/>
            <a:gdLst/>
            <a:ahLst/>
            <a:cxnLst/>
            <a:rect l="l" t="t" r="r" b="b"/>
            <a:pathLst>
              <a:path w="1607" h="1607" extrusionOk="0">
                <a:moveTo>
                  <a:pt x="797" y="0"/>
                </a:moveTo>
                <a:cubicBezTo>
                  <a:pt x="358" y="0"/>
                  <a:pt x="1" y="357"/>
                  <a:pt x="1" y="810"/>
                </a:cubicBezTo>
                <a:cubicBezTo>
                  <a:pt x="1" y="1249"/>
                  <a:pt x="358" y="1606"/>
                  <a:pt x="797" y="1606"/>
                </a:cubicBezTo>
                <a:cubicBezTo>
                  <a:pt x="1250" y="1606"/>
                  <a:pt x="1607" y="1249"/>
                  <a:pt x="1607" y="810"/>
                </a:cubicBezTo>
                <a:cubicBezTo>
                  <a:pt x="1607" y="357"/>
                  <a:pt x="1250" y="0"/>
                  <a:pt x="797" y="0"/>
                </a:cubicBezTo>
                <a:close/>
              </a:path>
            </a:pathLst>
          </a:custGeom>
          <a:solidFill>
            <a:srgbClr val="48B5B5"/>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 name="Google Shape;83;p2"/>
          <p:cNvSpPr/>
          <p:nvPr/>
        </p:nvSpPr>
        <p:spPr>
          <a:xfrm>
            <a:off x="16715086" y="7276727"/>
            <a:ext cx="175976" cy="172712"/>
          </a:xfrm>
          <a:custGeom>
            <a:avLst/>
            <a:gdLst/>
            <a:ahLst/>
            <a:cxnLst/>
            <a:rect l="l" t="t" r="r" b="b"/>
            <a:pathLst>
              <a:path w="701" h="688" extrusionOk="0">
                <a:moveTo>
                  <a:pt x="358" y="1"/>
                </a:moveTo>
                <a:cubicBezTo>
                  <a:pt x="166" y="1"/>
                  <a:pt x="1" y="152"/>
                  <a:pt x="1" y="344"/>
                </a:cubicBezTo>
                <a:cubicBezTo>
                  <a:pt x="1" y="537"/>
                  <a:pt x="166" y="687"/>
                  <a:pt x="358" y="687"/>
                </a:cubicBezTo>
                <a:cubicBezTo>
                  <a:pt x="536" y="687"/>
                  <a:pt x="701" y="537"/>
                  <a:pt x="701" y="344"/>
                </a:cubicBezTo>
                <a:cubicBezTo>
                  <a:pt x="701" y="152"/>
                  <a:pt x="536" y="1"/>
                  <a:pt x="358" y="1"/>
                </a:cubicBezTo>
                <a:close/>
              </a:path>
            </a:pathLst>
          </a:custGeom>
          <a:solidFill>
            <a:srgbClr val="48B5B5"/>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 name="Google Shape;84;p2"/>
          <p:cNvSpPr/>
          <p:nvPr/>
        </p:nvSpPr>
        <p:spPr>
          <a:xfrm>
            <a:off x="15064030" y="7721561"/>
            <a:ext cx="431279" cy="431028"/>
          </a:xfrm>
          <a:custGeom>
            <a:avLst/>
            <a:gdLst/>
            <a:ahLst/>
            <a:cxnLst/>
            <a:rect l="l" t="t" r="r" b="b"/>
            <a:pathLst>
              <a:path w="1718" h="1717" extrusionOk="0">
                <a:moveTo>
                  <a:pt x="851" y="0"/>
                </a:moveTo>
                <a:cubicBezTo>
                  <a:pt x="385" y="0"/>
                  <a:pt x="0" y="385"/>
                  <a:pt x="0" y="865"/>
                </a:cubicBezTo>
                <a:cubicBezTo>
                  <a:pt x="0" y="1332"/>
                  <a:pt x="385" y="1716"/>
                  <a:pt x="851" y="1716"/>
                </a:cubicBezTo>
                <a:cubicBezTo>
                  <a:pt x="1333" y="1716"/>
                  <a:pt x="1717" y="1332"/>
                  <a:pt x="1717" y="865"/>
                </a:cubicBezTo>
                <a:cubicBezTo>
                  <a:pt x="1717" y="385"/>
                  <a:pt x="1333" y="0"/>
                  <a:pt x="851" y="0"/>
                </a:cubicBezTo>
                <a:close/>
              </a:path>
            </a:pathLst>
          </a:custGeom>
          <a:solidFill>
            <a:srgbClr val="48B5B5"/>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 name="Google Shape;85;p2"/>
          <p:cNvSpPr/>
          <p:nvPr/>
        </p:nvSpPr>
        <p:spPr>
          <a:xfrm>
            <a:off x="15557060" y="9007111"/>
            <a:ext cx="351701" cy="351953"/>
          </a:xfrm>
          <a:custGeom>
            <a:avLst/>
            <a:gdLst/>
            <a:ahLst/>
            <a:cxnLst/>
            <a:rect l="l" t="t" r="r" b="b"/>
            <a:pathLst>
              <a:path w="1401" h="1402" extrusionOk="0">
                <a:moveTo>
                  <a:pt x="700" y="1"/>
                </a:moveTo>
                <a:cubicBezTo>
                  <a:pt x="315" y="1"/>
                  <a:pt x="0" y="317"/>
                  <a:pt x="0" y="701"/>
                </a:cubicBezTo>
                <a:cubicBezTo>
                  <a:pt x="0" y="1086"/>
                  <a:pt x="315" y="1401"/>
                  <a:pt x="700" y="1401"/>
                </a:cubicBezTo>
                <a:cubicBezTo>
                  <a:pt x="1084" y="1401"/>
                  <a:pt x="1401" y="1086"/>
                  <a:pt x="1401" y="701"/>
                </a:cubicBezTo>
                <a:cubicBezTo>
                  <a:pt x="1401" y="317"/>
                  <a:pt x="1084" y="1"/>
                  <a:pt x="700" y="1"/>
                </a:cubicBezTo>
                <a:close/>
              </a:path>
            </a:pathLst>
          </a:custGeom>
          <a:solidFill>
            <a:srgbClr val="48B5B5"/>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 name="Google Shape;86;p2"/>
          <p:cNvSpPr/>
          <p:nvPr/>
        </p:nvSpPr>
        <p:spPr>
          <a:xfrm>
            <a:off x="16294603" y="8862263"/>
            <a:ext cx="555038" cy="558804"/>
          </a:xfrm>
          <a:custGeom>
            <a:avLst/>
            <a:gdLst/>
            <a:ahLst/>
            <a:cxnLst/>
            <a:rect l="l" t="t" r="r" b="b"/>
            <a:pathLst>
              <a:path w="2211" h="2226" extrusionOk="0">
                <a:moveTo>
                  <a:pt x="1099" y="1"/>
                </a:moveTo>
                <a:cubicBezTo>
                  <a:pt x="495" y="1"/>
                  <a:pt x="1" y="495"/>
                  <a:pt x="1" y="1114"/>
                </a:cubicBezTo>
                <a:cubicBezTo>
                  <a:pt x="1" y="1731"/>
                  <a:pt x="495" y="2225"/>
                  <a:pt x="1099" y="2225"/>
                </a:cubicBezTo>
                <a:cubicBezTo>
                  <a:pt x="1716" y="2225"/>
                  <a:pt x="2211" y="1731"/>
                  <a:pt x="2211" y="1114"/>
                </a:cubicBezTo>
                <a:cubicBezTo>
                  <a:pt x="2211" y="495"/>
                  <a:pt x="1716" y="1"/>
                  <a:pt x="1099" y="1"/>
                </a:cubicBezTo>
                <a:close/>
              </a:path>
            </a:pathLst>
          </a:custGeom>
          <a:solidFill>
            <a:srgbClr val="48B5B5"/>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 name="Google Shape;87;p2"/>
          <p:cNvSpPr/>
          <p:nvPr/>
        </p:nvSpPr>
        <p:spPr>
          <a:xfrm>
            <a:off x="15674296" y="8493743"/>
            <a:ext cx="141332" cy="144848"/>
          </a:xfrm>
          <a:custGeom>
            <a:avLst/>
            <a:gdLst/>
            <a:ahLst/>
            <a:cxnLst/>
            <a:rect l="l" t="t" r="r" b="b"/>
            <a:pathLst>
              <a:path w="563" h="577" extrusionOk="0">
                <a:moveTo>
                  <a:pt x="288" y="0"/>
                </a:moveTo>
                <a:cubicBezTo>
                  <a:pt x="123" y="0"/>
                  <a:pt x="0" y="137"/>
                  <a:pt x="0" y="288"/>
                </a:cubicBezTo>
                <a:cubicBezTo>
                  <a:pt x="0" y="453"/>
                  <a:pt x="123" y="577"/>
                  <a:pt x="288" y="577"/>
                </a:cubicBezTo>
                <a:cubicBezTo>
                  <a:pt x="439" y="577"/>
                  <a:pt x="562" y="453"/>
                  <a:pt x="562" y="288"/>
                </a:cubicBezTo>
                <a:cubicBezTo>
                  <a:pt x="562" y="137"/>
                  <a:pt x="439" y="0"/>
                  <a:pt x="288" y="0"/>
                </a:cubicBezTo>
                <a:close/>
              </a:path>
            </a:pathLst>
          </a:custGeom>
          <a:solidFill>
            <a:srgbClr val="48B5B5"/>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 name="Google Shape;88;p2"/>
          <p:cNvSpPr/>
          <p:nvPr/>
        </p:nvSpPr>
        <p:spPr>
          <a:xfrm>
            <a:off x="15043193" y="8655411"/>
            <a:ext cx="145098" cy="145098"/>
          </a:xfrm>
          <a:custGeom>
            <a:avLst/>
            <a:gdLst/>
            <a:ahLst/>
            <a:cxnLst/>
            <a:rect l="l" t="t" r="r" b="b"/>
            <a:pathLst>
              <a:path w="578" h="578" extrusionOk="0">
                <a:moveTo>
                  <a:pt x="290" y="1"/>
                </a:moveTo>
                <a:cubicBezTo>
                  <a:pt x="138" y="1"/>
                  <a:pt x="1" y="138"/>
                  <a:pt x="1" y="290"/>
                </a:cubicBezTo>
                <a:cubicBezTo>
                  <a:pt x="1" y="455"/>
                  <a:pt x="138" y="578"/>
                  <a:pt x="290" y="578"/>
                </a:cubicBezTo>
                <a:cubicBezTo>
                  <a:pt x="454" y="578"/>
                  <a:pt x="577" y="455"/>
                  <a:pt x="577" y="290"/>
                </a:cubicBezTo>
                <a:cubicBezTo>
                  <a:pt x="577" y="138"/>
                  <a:pt x="454" y="1"/>
                  <a:pt x="290" y="1"/>
                </a:cubicBezTo>
                <a:close/>
              </a:path>
            </a:pathLst>
          </a:custGeom>
          <a:solidFill>
            <a:srgbClr val="48B5B5"/>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 name="Google Shape;89;p2"/>
          <p:cNvSpPr/>
          <p:nvPr/>
        </p:nvSpPr>
        <p:spPr>
          <a:xfrm>
            <a:off x="16992731" y="4140797"/>
            <a:ext cx="522404" cy="504330"/>
          </a:xfrm>
          <a:custGeom>
            <a:avLst/>
            <a:gdLst/>
            <a:ahLst/>
            <a:cxnLst/>
            <a:rect l="l" t="t" r="r" b="b"/>
            <a:pathLst>
              <a:path w="2081" h="2009" extrusionOk="0">
                <a:moveTo>
                  <a:pt x="105" y="0"/>
                </a:moveTo>
                <a:cubicBezTo>
                  <a:pt x="49" y="0"/>
                  <a:pt x="1" y="65"/>
                  <a:pt x="34" y="122"/>
                </a:cubicBezTo>
                <a:cubicBezTo>
                  <a:pt x="378" y="643"/>
                  <a:pt x="1078" y="1728"/>
                  <a:pt x="1215" y="1865"/>
                </a:cubicBezTo>
                <a:cubicBezTo>
                  <a:pt x="1311" y="1961"/>
                  <a:pt x="1435" y="2009"/>
                  <a:pt x="1556" y="2009"/>
                </a:cubicBezTo>
                <a:cubicBezTo>
                  <a:pt x="1678" y="2009"/>
                  <a:pt x="1799" y="1961"/>
                  <a:pt x="1888" y="1865"/>
                </a:cubicBezTo>
                <a:cubicBezTo>
                  <a:pt x="2080" y="1687"/>
                  <a:pt x="2080" y="1385"/>
                  <a:pt x="1888" y="1193"/>
                </a:cubicBezTo>
                <a:cubicBezTo>
                  <a:pt x="1751" y="1055"/>
                  <a:pt x="680" y="354"/>
                  <a:pt x="144" y="12"/>
                </a:cubicBezTo>
                <a:cubicBezTo>
                  <a:pt x="131" y="4"/>
                  <a:pt x="118" y="0"/>
                  <a:pt x="105" y="0"/>
                </a:cubicBezTo>
                <a:close/>
              </a:path>
            </a:pathLst>
          </a:custGeom>
          <a:solidFill>
            <a:srgbClr val="E55C5E"/>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 name="Google Shape;90;p2"/>
          <p:cNvSpPr/>
          <p:nvPr/>
        </p:nvSpPr>
        <p:spPr>
          <a:xfrm>
            <a:off x="16389995" y="4985279"/>
            <a:ext cx="521651" cy="504581"/>
          </a:xfrm>
          <a:custGeom>
            <a:avLst/>
            <a:gdLst/>
            <a:ahLst/>
            <a:cxnLst/>
            <a:rect l="l" t="t" r="r" b="b"/>
            <a:pathLst>
              <a:path w="2078" h="2010" extrusionOk="0">
                <a:moveTo>
                  <a:pt x="104" y="0"/>
                </a:moveTo>
                <a:cubicBezTo>
                  <a:pt x="48" y="0"/>
                  <a:pt x="1" y="66"/>
                  <a:pt x="46" y="121"/>
                </a:cubicBezTo>
                <a:cubicBezTo>
                  <a:pt x="390" y="657"/>
                  <a:pt x="1089" y="1728"/>
                  <a:pt x="1227" y="1865"/>
                </a:cubicBezTo>
                <a:cubicBezTo>
                  <a:pt x="1316" y="1962"/>
                  <a:pt x="1436" y="2010"/>
                  <a:pt x="1558" y="2010"/>
                </a:cubicBezTo>
                <a:cubicBezTo>
                  <a:pt x="1680" y="2010"/>
                  <a:pt x="1804" y="1962"/>
                  <a:pt x="1900" y="1865"/>
                </a:cubicBezTo>
                <a:cubicBezTo>
                  <a:pt x="2078" y="1686"/>
                  <a:pt x="2078" y="1384"/>
                  <a:pt x="1900" y="1206"/>
                </a:cubicBezTo>
                <a:cubicBezTo>
                  <a:pt x="1763" y="1055"/>
                  <a:pt x="677" y="355"/>
                  <a:pt x="142" y="11"/>
                </a:cubicBezTo>
                <a:cubicBezTo>
                  <a:pt x="130" y="4"/>
                  <a:pt x="117" y="0"/>
                  <a:pt x="104" y="0"/>
                </a:cubicBezTo>
                <a:close/>
              </a:path>
            </a:pathLst>
          </a:custGeom>
          <a:solidFill>
            <a:srgbClr val="E55C5E"/>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 name="Google Shape;91;p2"/>
          <p:cNvSpPr/>
          <p:nvPr/>
        </p:nvSpPr>
        <p:spPr>
          <a:xfrm>
            <a:off x="16149503" y="3973607"/>
            <a:ext cx="1979160" cy="1870964"/>
          </a:xfrm>
          <a:custGeom>
            <a:avLst/>
            <a:gdLst/>
            <a:ahLst/>
            <a:cxnLst/>
            <a:rect l="l" t="t" r="r" b="b"/>
            <a:pathLst>
              <a:path w="7884" h="7453" extrusionOk="0">
                <a:moveTo>
                  <a:pt x="104" y="1"/>
                </a:moveTo>
                <a:cubicBezTo>
                  <a:pt x="48" y="1"/>
                  <a:pt x="0" y="65"/>
                  <a:pt x="43" y="128"/>
                </a:cubicBezTo>
                <a:cubicBezTo>
                  <a:pt x="812" y="1213"/>
                  <a:pt x="3173" y="4605"/>
                  <a:pt x="4437" y="6238"/>
                </a:cubicBezTo>
                <a:cubicBezTo>
                  <a:pt x="4437" y="6238"/>
                  <a:pt x="4223" y="6314"/>
                  <a:pt x="3897" y="6314"/>
                </a:cubicBezTo>
                <a:cubicBezTo>
                  <a:pt x="3764" y="6314"/>
                  <a:pt x="3612" y="6302"/>
                  <a:pt x="3448" y="6266"/>
                </a:cubicBezTo>
                <a:cubicBezTo>
                  <a:pt x="3443" y="6265"/>
                  <a:pt x="3438" y="6264"/>
                  <a:pt x="3433" y="6264"/>
                </a:cubicBezTo>
                <a:cubicBezTo>
                  <a:pt x="3361" y="6264"/>
                  <a:pt x="3328" y="6352"/>
                  <a:pt x="3380" y="6403"/>
                </a:cubicBezTo>
                <a:cubicBezTo>
                  <a:pt x="3829" y="6778"/>
                  <a:pt x="4763" y="7453"/>
                  <a:pt x="5692" y="7453"/>
                </a:cubicBezTo>
                <a:cubicBezTo>
                  <a:pt x="5955" y="7453"/>
                  <a:pt x="6217" y="7399"/>
                  <a:pt x="6469" y="7269"/>
                </a:cubicBezTo>
                <a:cubicBezTo>
                  <a:pt x="6661" y="7199"/>
                  <a:pt x="6826" y="7104"/>
                  <a:pt x="6977" y="6952"/>
                </a:cubicBezTo>
                <a:cubicBezTo>
                  <a:pt x="7128" y="6802"/>
                  <a:pt x="7238" y="6623"/>
                  <a:pt x="7293" y="6445"/>
                </a:cubicBezTo>
                <a:lnTo>
                  <a:pt x="7307" y="6445"/>
                </a:lnTo>
                <a:cubicBezTo>
                  <a:pt x="7884" y="5304"/>
                  <a:pt x="6908" y="3931"/>
                  <a:pt x="6428" y="3355"/>
                </a:cubicBezTo>
                <a:cubicBezTo>
                  <a:pt x="6411" y="3338"/>
                  <a:pt x="6390" y="3330"/>
                  <a:pt x="6369" y="3330"/>
                </a:cubicBezTo>
                <a:cubicBezTo>
                  <a:pt x="6324" y="3330"/>
                  <a:pt x="6281" y="3367"/>
                  <a:pt x="6291" y="3424"/>
                </a:cubicBezTo>
                <a:cubicBezTo>
                  <a:pt x="6414" y="3973"/>
                  <a:pt x="6263" y="4413"/>
                  <a:pt x="6263" y="4413"/>
                </a:cubicBezTo>
                <a:cubicBezTo>
                  <a:pt x="4629" y="3149"/>
                  <a:pt x="1251" y="773"/>
                  <a:pt x="152" y="19"/>
                </a:cubicBezTo>
                <a:cubicBezTo>
                  <a:pt x="137" y="6"/>
                  <a:pt x="120" y="1"/>
                  <a:pt x="104" y="1"/>
                </a:cubicBezTo>
                <a:close/>
              </a:path>
            </a:pathLst>
          </a:custGeom>
          <a:solidFill>
            <a:srgbClr val="E55C5E"/>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 name="Google Shape;92;p2"/>
          <p:cNvSpPr/>
          <p:nvPr/>
        </p:nvSpPr>
        <p:spPr>
          <a:xfrm>
            <a:off x="16776088" y="4599186"/>
            <a:ext cx="1156016" cy="1125893"/>
          </a:xfrm>
          <a:custGeom>
            <a:avLst/>
            <a:gdLst/>
            <a:ahLst/>
            <a:cxnLst/>
            <a:rect l="l" t="t" r="r" b="b"/>
            <a:pathLst>
              <a:path w="4605" h="4485" extrusionOk="0">
                <a:moveTo>
                  <a:pt x="104" y="1"/>
                </a:moveTo>
                <a:cubicBezTo>
                  <a:pt x="47" y="1"/>
                  <a:pt x="1" y="66"/>
                  <a:pt x="46" y="121"/>
                </a:cubicBezTo>
                <a:cubicBezTo>
                  <a:pt x="637" y="1042"/>
                  <a:pt x="2449" y="3856"/>
                  <a:pt x="2779" y="4186"/>
                </a:cubicBezTo>
                <a:cubicBezTo>
                  <a:pt x="2977" y="4385"/>
                  <a:pt x="3235" y="4485"/>
                  <a:pt x="3492" y="4485"/>
                </a:cubicBezTo>
                <a:cubicBezTo>
                  <a:pt x="3750" y="4485"/>
                  <a:pt x="4007" y="4385"/>
                  <a:pt x="4207" y="4186"/>
                </a:cubicBezTo>
                <a:cubicBezTo>
                  <a:pt x="4604" y="3788"/>
                  <a:pt x="4604" y="3156"/>
                  <a:pt x="4207" y="2758"/>
                </a:cubicBezTo>
                <a:cubicBezTo>
                  <a:pt x="3877" y="2428"/>
                  <a:pt x="1076" y="616"/>
                  <a:pt x="142" y="11"/>
                </a:cubicBezTo>
                <a:cubicBezTo>
                  <a:pt x="130" y="4"/>
                  <a:pt x="116" y="1"/>
                  <a:pt x="104" y="1"/>
                </a:cubicBezTo>
                <a:close/>
              </a:path>
            </a:pathLst>
          </a:custGeom>
          <a:solidFill>
            <a:srgbClr val="F19A35"/>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 name="Google Shape;93;p2"/>
          <p:cNvSpPr/>
          <p:nvPr/>
        </p:nvSpPr>
        <p:spPr>
          <a:xfrm>
            <a:off x="1193342" y="4292926"/>
            <a:ext cx="305510" cy="298982"/>
          </a:xfrm>
          <a:custGeom>
            <a:avLst/>
            <a:gdLst/>
            <a:ahLst/>
            <a:cxnLst/>
            <a:rect l="l" t="t" r="r" b="b"/>
            <a:pathLst>
              <a:path w="1217" h="1191" extrusionOk="0">
                <a:moveTo>
                  <a:pt x="1156" y="1"/>
                </a:moveTo>
                <a:cubicBezTo>
                  <a:pt x="1146" y="1"/>
                  <a:pt x="1136" y="4"/>
                  <a:pt x="1126" y="10"/>
                </a:cubicBezTo>
                <a:cubicBezTo>
                  <a:pt x="824" y="215"/>
                  <a:pt x="180" y="627"/>
                  <a:pt x="97" y="710"/>
                </a:cubicBezTo>
                <a:cubicBezTo>
                  <a:pt x="1" y="819"/>
                  <a:pt x="1" y="998"/>
                  <a:pt x="110" y="1108"/>
                </a:cubicBezTo>
                <a:cubicBezTo>
                  <a:pt x="165" y="1163"/>
                  <a:pt x="238" y="1191"/>
                  <a:pt x="310" y="1191"/>
                </a:cubicBezTo>
                <a:cubicBezTo>
                  <a:pt x="382" y="1191"/>
                  <a:pt x="454" y="1163"/>
                  <a:pt x="509" y="1108"/>
                </a:cubicBezTo>
                <a:cubicBezTo>
                  <a:pt x="577" y="1026"/>
                  <a:pt x="989" y="380"/>
                  <a:pt x="1196" y="65"/>
                </a:cubicBezTo>
                <a:cubicBezTo>
                  <a:pt x="1217" y="33"/>
                  <a:pt x="1189" y="1"/>
                  <a:pt x="1156" y="1"/>
                </a:cubicBezTo>
                <a:close/>
              </a:path>
            </a:pathLst>
          </a:custGeom>
          <a:solidFill>
            <a:srgbClr val="E55C5E"/>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 name="Google Shape;94;p2"/>
          <p:cNvSpPr/>
          <p:nvPr/>
        </p:nvSpPr>
        <p:spPr>
          <a:xfrm>
            <a:off x="690014" y="3941476"/>
            <a:ext cx="305760" cy="298982"/>
          </a:xfrm>
          <a:custGeom>
            <a:avLst/>
            <a:gdLst/>
            <a:ahLst/>
            <a:cxnLst/>
            <a:rect l="l" t="t" r="r" b="b"/>
            <a:pathLst>
              <a:path w="1218" h="1191" extrusionOk="0">
                <a:moveTo>
                  <a:pt x="1168" y="0"/>
                </a:moveTo>
                <a:cubicBezTo>
                  <a:pt x="1160" y="0"/>
                  <a:pt x="1150" y="3"/>
                  <a:pt x="1141" y="9"/>
                </a:cubicBezTo>
                <a:cubicBezTo>
                  <a:pt x="825" y="215"/>
                  <a:pt x="193" y="627"/>
                  <a:pt x="111" y="709"/>
                </a:cubicBezTo>
                <a:cubicBezTo>
                  <a:pt x="1" y="819"/>
                  <a:pt x="1" y="998"/>
                  <a:pt x="111" y="1108"/>
                </a:cubicBezTo>
                <a:cubicBezTo>
                  <a:pt x="166" y="1163"/>
                  <a:pt x="238" y="1190"/>
                  <a:pt x="310" y="1190"/>
                </a:cubicBezTo>
                <a:cubicBezTo>
                  <a:pt x="382" y="1190"/>
                  <a:pt x="455" y="1163"/>
                  <a:pt x="509" y="1108"/>
                </a:cubicBezTo>
                <a:cubicBezTo>
                  <a:pt x="592" y="1025"/>
                  <a:pt x="1004" y="379"/>
                  <a:pt x="1196" y="64"/>
                </a:cubicBezTo>
                <a:cubicBezTo>
                  <a:pt x="1217" y="32"/>
                  <a:pt x="1197" y="0"/>
                  <a:pt x="1168" y="0"/>
                </a:cubicBezTo>
                <a:close/>
              </a:path>
            </a:pathLst>
          </a:custGeom>
          <a:solidFill>
            <a:srgbClr val="E55C5E"/>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5" name="Google Shape;95;p2"/>
          <p:cNvSpPr/>
          <p:nvPr/>
        </p:nvSpPr>
        <p:spPr>
          <a:xfrm>
            <a:off x="431701" y="3795121"/>
            <a:ext cx="1160033" cy="1109324"/>
          </a:xfrm>
          <a:custGeom>
            <a:avLst/>
            <a:gdLst/>
            <a:ahLst/>
            <a:cxnLst/>
            <a:rect l="l" t="t" r="r" b="b"/>
            <a:pathLst>
              <a:path w="4621" h="4419" extrusionOk="0">
                <a:moveTo>
                  <a:pt x="4575" y="1"/>
                </a:moveTo>
                <a:cubicBezTo>
                  <a:pt x="4566" y="1"/>
                  <a:pt x="4555" y="5"/>
                  <a:pt x="4545" y="16"/>
                </a:cubicBezTo>
                <a:cubicBezTo>
                  <a:pt x="3900" y="468"/>
                  <a:pt x="1909" y="1883"/>
                  <a:pt x="947" y="2624"/>
                </a:cubicBezTo>
                <a:cubicBezTo>
                  <a:pt x="947" y="2624"/>
                  <a:pt x="852" y="2377"/>
                  <a:pt x="934" y="2048"/>
                </a:cubicBezTo>
                <a:cubicBezTo>
                  <a:pt x="934" y="2011"/>
                  <a:pt x="910" y="1987"/>
                  <a:pt x="885" y="1987"/>
                </a:cubicBezTo>
                <a:cubicBezTo>
                  <a:pt x="873" y="1987"/>
                  <a:pt x="861" y="1993"/>
                  <a:pt x="852" y="2006"/>
                </a:cubicBezTo>
                <a:cubicBezTo>
                  <a:pt x="563" y="2350"/>
                  <a:pt x="1" y="3159"/>
                  <a:pt x="343" y="3833"/>
                </a:cubicBezTo>
                <a:cubicBezTo>
                  <a:pt x="385" y="3943"/>
                  <a:pt x="453" y="4038"/>
                  <a:pt x="536" y="4135"/>
                </a:cubicBezTo>
                <a:cubicBezTo>
                  <a:pt x="632" y="4217"/>
                  <a:pt x="728" y="4272"/>
                  <a:pt x="838" y="4313"/>
                </a:cubicBezTo>
                <a:cubicBezTo>
                  <a:pt x="984" y="4388"/>
                  <a:pt x="1138" y="4419"/>
                  <a:pt x="1291" y="4419"/>
                </a:cubicBezTo>
                <a:cubicBezTo>
                  <a:pt x="1842" y="4419"/>
                  <a:pt x="2395" y="4017"/>
                  <a:pt x="2664" y="3791"/>
                </a:cubicBezTo>
                <a:cubicBezTo>
                  <a:pt x="2692" y="3764"/>
                  <a:pt x="2664" y="3709"/>
                  <a:pt x="2623" y="3709"/>
                </a:cubicBezTo>
                <a:cubicBezTo>
                  <a:pt x="2523" y="3733"/>
                  <a:pt x="2430" y="3742"/>
                  <a:pt x="2349" y="3742"/>
                </a:cubicBezTo>
                <a:cubicBezTo>
                  <a:pt x="2160" y="3742"/>
                  <a:pt x="2033" y="3695"/>
                  <a:pt x="2033" y="3695"/>
                </a:cubicBezTo>
                <a:cubicBezTo>
                  <a:pt x="2774" y="2734"/>
                  <a:pt x="4160" y="715"/>
                  <a:pt x="4600" y="71"/>
                </a:cubicBezTo>
                <a:cubicBezTo>
                  <a:pt x="4620" y="39"/>
                  <a:pt x="4603" y="1"/>
                  <a:pt x="4575" y="1"/>
                </a:cubicBezTo>
                <a:close/>
              </a:path>
            </a:pathLst>
          </a:custGeom>
          <a:solidFill>
            <a:srgbClr val="E55C5E"/>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 name="Google Shape;96;p2"/>
          <p:cNvSpPr/>
          <p:nvPr/>
        </p:nvSpPr>
        <p:spPr>
          <a:xfrm>
            <a:off x="548933" y="4165649"/>
            <a:ext cx="677795" cy="668507"/>
          </a:xfrm>
          <a:custGeom>
            <a:avLst/>
            <a:gdLst/>
            <a:ahLst/>
            <a:cxnLst/>
            <a:rect l="l" t="t" r="r" b="b"/>
            <a:pathLst>
              <a:path w="2700" h="2663" extrusionOk="0">
                <a:moveTo>
                  <a:pt x="2633" y="1"/>
                </a:moveTo>
                <a:cubicBezTo>
                  <a:pt x="2625" y="1"/>
                  <a:pt x="2617" y="3"/>
                  <a:pt x="2609" y="8"/>
                </a:cubicBezTo>
                <a:cubicBezTo>
                  <a:pt x="2073" y="365"/>
                  <a:pt x="426" y="1451"/>
                  <a:pt x="233" y="1643"/>
                </a:cubicBezTo>
                <a:cubicBezTo>
                  <a:pt x="0" y="1876"/>
                  <a:pt x="0" y="2260"/>
                  <a:pt x="233" y="2494"/>
                </a:cubicBezTo>
                <a:cubicBezTo>
                  <a:pt x="347" y="2607"/>
                  <a:pt x="496" y="2662"/>
                  <a:pt x="644" y="2662"/>
                </a:cubicBezTo>
                <a:cubicBezTo>
                  <a:pt x="802" y="2662"/>
                  <a:pt x="958" y="2600"/>
                  <a:pt x="1071" y="2480"/>
                </a:cubicBezTo>
                <a:cubicBezTo>
                  <a:pt x="1264" y="2288"/>
                  <a:pt x="2335" y="627"/>
                  <a:pt x="2677" y="77"/>
                </a:cubicBezTo>
                <a:cubicBezTo>
                  <a:pt x="2700" y="44"/>
                  <a:pt x="2668" y="1"/>
                  <a:pt x="2633" y="1"/>
                </a:cubicBezTo>
                <a:close/>
              </a:path>
            </a:pathLst>
          </a:custGeom>
          <a:solidFill>
            <a:srgbClr val="F19A35"/>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 name="Google Shape;97;p2"/>
          <p:cNvSpPr/>
          <p:nvPr/>
        </p:nvSpPr>
        <p:spPr>
          <a:xfrm>
            <a:off x="5743349" y="606977"/>
            <a:ext cx="269111" cy="272372"/>
          </a:xfrm>
          <a:custGeom>
            <a:avLst/>
            <a:gdLst/>
            <a:ahLst/>
            <a:cxnLst/>
            <a:rect l="l" t="t" r="r" b="b"/>
            <a:pathLst>
              <a:path w="1072" h="1085" extrusionOk="0">
                <a:moveTo>
                  <a:pt x="537" y="1"/>
                </a:moveTo>
                <a:cubicBezTo>
                  <a:pt x="234" y="1"/>
                  <a:pt x="0" y="248"/>
                  <a:pt x="0" y="536"/>
                </a:cubicBezTo>
                <a:cubicBezTo>
                  <a:pt x="0" y="838"/>
                  <a:pt x="234" y="1085"/>
                  <a:pt x="537" y="1085"/>
                </a:cubicBezTo>
                <a:cubicBezTo>
                  <a:pt x="839" y="1085"/>
                  <a:pt x="1072" y="838"/>
                  <a:pt x="1072" y="536"/>
                </a:cubicBezTo>
                <a:cubicBezTo>
                  <a:pt x="1072" y="248"/>
                  <a:pt x="839" y="1"/>
                  <a:pt x="537" y="1"/>
                </a:cubicBezTo>
                <a:close/>
              </a:path>
            </a:pathLst>
          </a:custGeom>
          <a:solidFill>
            <a:srgbClr val="EAB336"/>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 name="Google Shape;98;p2"/>
          <p:cNvSpPr/>
          <p:nvPr/>
        </p:nvSpPr>
        <p:spPr>
          <a:xfrm>
            <a:off x="379987" y="5243090"/>
            <a:ext cx="272624" cy="272624"/>
          </a:xfrm>
          <a:custGeom>
            <a:avLst/>
            <a:gdLst/>
            <a:ahLst/>
            <a:cxnLst/>
            <a:rect l="l" t="t" r="r" b="b"/>
            <a:pathLst>
              <a:path w="1086" h="1086" extrusionOk="0">
                <a:moveTo>
                  <a:pt x="549" y="0"/>
                </a:moveTo>
                <a:cubicBezTo>
                  <a:pt x="247" y="0"/>
                  <a:pt x="0" y="247"/>
                  <a:pt x="0" y="550"/>
                </a:cubicBezTo>
                <a:cubicBezTo>
                  <a:pt x="0" y="852"/>
                  <a:pt x="247" y="1086"/>
                  <a:pt x="549" y="1086"/>
                </a:cubicBezTo>
                <a:cubicBezTo>
                  <a:pt x="838" y="1086"/>
                  <a:pt x="1085" y="852"/>
                  <a:pt x="1085" y="550"/>
                </a:cubicBezTo>
                <a:cubicBezTo>
                  <a:pt x="1085" y="247"/>
                  <a:pt x="838" y="0"/>
                  <a:pt x="549" y="0"/>
                </a:cubicBezTo>
                <a:close/>
              </a:path>
            </a:pathLst>
          </a:custGeom>
          <a:solidFill>
            <a:srgbClr val="EAB336"/>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9" name="Google Shape;99;p2"/>
          <p:cNvSpPr/>
          <p:nvPr/>
        </p:nvSpPr>
        <p:spPr>
          <a:xfrm>
            <a:off x="4736951" y="741281"/>
            <a:ext cx="162168" cy="162420"/>
          </a:xfrm>
          <a:custGeom>
            <a:avLst/>
            <a:gdLst/>
            <a:ahLst/>
            <a:cxnLst/>
            <a:rect l="l" t="t" r="r" b="b"/>
            <a:pathLst>
              <a:path w="646" h="647" extrusionOk="0">
                <a:moveTo>
                  <a:pt x="316" y="1"/>
                </a:moveTo>
                <a:cubicBezTo>
                  <a:pt x="152" y="1"/>
                  <a:pt x="0" y="152"/>
                  <a:pt x="0" y="317"/>
                </a:cubicBezTo>
                <a:cubicBezTo>
                  <a:pt x="0" y="495"/>
                  <a:pt x="152" y="647"/>
                  <a:pt x="316" y="647"/>
                </a:cubicBezTo>
                <a:cubicBezTo>
                  <a:pt x="494" y="647"/>
                  <a:pt x="646" y="495"/>
                  <a:pt x="646" y="317"/>
                </a:cubicBezTo>
                <a:cubicBezTo>
                  <a:pt x="646" y="152"/>
                  <a:pt x="494" y="1"/>
                  <a:pt x="316" y="1"/>
                </a:cubicBezTo>
                <a:close/>
              </a:path>
            </a:pathLst>
          </a:custGeom>
          <a:solidFill>
            <a:srgbClr val="EAB336"/>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0" name="Google Shape;100;p2"/>
          <p:cNvSpPr/>
          <p:nvPr/>
        </p:nvSpPr>
        <p:spPr>
          <a:xfrm>
            <a:off x="1848290" y="3560904"/>
            <a:ext cx="96648" cy="96900"/>
          </a:xfrm>
          <a:custGeom>
            <a:avLst/>
            <a:gdLst/>
            <a:ahLst/>
            <a:cxnLst/>
            <a:rect l="l" t="t" r="r" b="b"/>
            <a:pathLst>
              <a:path w="385" h="386" extrusionOk="0">
                <a:moveTo>
                  <a:pt x="193" y="1"/>
                </a:moveTo>
                <a:cubicBezTo>
                  <a:pt x="83" y="1"/>
                  <a:pt x="0" y="83"/>
                  <a:pt x="0" y="193"/>
                </a:cubicBezTo>
                <a:cubicBezTo>
                  <a:pt x="0" y="290"/>
                  <a:pt x="83" y="385"/>
                  <a:pt x="193" y="385"/>
                </a:cubicBezTo>
                <a:cubicBezTo>
                  <a:pt x="289" y="385"/>
                  <a:pt x="385" y="290"/>
                  <a:pt x="385" y="193"/>
                </a:cubicBezTo>
                <a:cubicBezTo>
                  <a:pt x="385" y="83"/>
                  <a:pt x="289" y="1"/>
                  <a:pt x="193" y="1"/>
                </a:cubicBezTo>
                <a:close/>
              </a:path>
            </a:pathLst>
          </a:custGeom>
          <a:solidFill>
            <a:srgbClr val="EAB336"/>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1" name="Google Shape;101;p2"/>
          <p:cNvSpPr/>
          <p:nvPr/>
        </p:nvSpPr>
        <p:spPr>
          <a:xfrm>
            <a:off x="2468849" y="3309370"/>
            <a:ext cx="141584" cy="141584"/>
          </a:xfrm>
          <a:custGeom>
            <a:avLst/>
            <a:gdLst/>
            <a:ahLst/>
            <a:cxnLst/>
            <a:rect l="l" t="t" r="r" b="b"/>
            <a:pathLst>
              <a:path w="564" h="564" extrusionOk="0">
                <a:moveTo>
                  <a:pt x="275" y="1"/>
                </a:moveTo>
                <a:cubicBezTo>
                  <a:pt x="124" y="1"/>
                  <a:pt x="0" y="124"/>
                  <a:pt x="0" y="289"/>
                </a:cubicBezTo>
                <a:cubicBezTo>
                  <a:pt x="0" y="440"/>
                  <a:pt x="124" y="563"/>
                  <a:pt x="275" y="563"/>
                </a:cubicBezTo>
                <a:cubicBezTo>
                  <a:pt x="439" y="563"/>
                  <a:pt x="564" y="440"/>
                  <a:pt x="564" y="289"/>
                </a:cubicBezTo>
                <a:cubicBezTo>
                  <a:pt x="564" y="124"/>
                  <a:pt x="439" y="1"/>
                  <a:pt x="275" y="1"/>
                </a:cubicBezTo>
                <a:close/>
              </a:path>
            </a:pathLst>
          </a:custGeom>
          <a:solidFill>
            <a:srgbClr val="EAB336"/>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 name="Google Shape;102;p2"/>
          <p:cNvSpPr/>
          <p:nvPr/>
        </p:nvSpPr>
        <p:spPr>
          <a:xfrm>
            <a:off x="6022753" y="9520981"/>
            <a:ext cx="255302" cy="255302"/>
          </a:xfrm>
          <a:custGeom>
            <a:avLst/>
            <a:gdLst/>
            <a:ahLst/>
            <a:cxnLst/>
            <a:rect l="l" t="t" r="r" b="b"/>
            <a:pathLst>
              <a:path w="1017" h="1017" extrusionOk="0">
                <a:moveTo>
                  <a:pt x="508" y="0"/>
                </a:moveTo>
                <a:cubicBezTo>
                  <a:pt x="220" y="0"/>
                  <a:pt x="0" y="220"/>
                  <a:pt x="0" y="507"/>
                </a:cubicBezTo>
                <a:cubicBezTo>
                  <a:pt x="0" y="782"/>
                  <a:pt x="220" y="1016"/>
                  <a:pt x="508" y="1016"/>
                </a:cubicBezTo>
                <a:cubicBezTo>
                  <a:pt x="782" y="1016"/>
                  <a:pt x="1016" y="782"/>
                  <a:pt x="1016" y="507"/>
                </a:cubicBezTo>
                <a:cubicBezTo>
                  <a:pt x="1016" y="220"/>
                  <a:pt x="782" y="0"/>
                  <a:pt x="508" y="0"/>
                </a:cubicBezTo>
                <a:close/>
              </a:path>
            </a:pathLst>
          </a:custGeom>
          <a:solidFill>
            <a:srgbClr val="EAB336"/>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3" name="Google Shape;103;p2"/>
          <p:cNvSpPr/>
          <p:nvPr/>
        </p:nvSpPr>
        <p:spPr>
          <a:xfrm>
            <a:off x="4898868" y="9727580"/>
            <a:ext cx="127776" cy="131292"/>
          </a:xfrm>
          <a:custGeom>
            <a:avLst/>
            <a:gdLst/>
            <a:ahLst/>
            <a:cxnLst/>
            <a:rect l="l" t="t" r="r" b="b"/>
            <a:pathLst>
              <a:path w="509" h="523" extrusionOk="0">
                <a:moveTo>
                  <a:pt x="248" y="1"/>
                </a:moveTo>
                <a:cubicBezTo>
                  <a:pt x="111" y="1"/>
                  <a:pt x="1" y="124"/>
                  <a:pt x="1" y="261"/>
                </a:cubicBezTo>
                <a:cubicBezTo>
                  <a:pt x="1" y="399"/>
                  <a:pt x="111" y="523"/>
                  <a:pt x="248" y="523"/>
                </a:cubicBezTo>
                <a:cubicBezTo>
                  <a:pt x="385" y="523"/>
                  <a:pt x="508" y="399"/>
                  <a:pt x="508" y="261"/>
                </a:cubicBezTo>
                <a:cubicBezTo>
                  <a:pt x="508" y="124"/>
                  <a:pt x="385" y="1"/>
                  <a:pt x="248" y="1"/>
                </a:cubicBezTo>
                <a:close/>
              </a:path>
            </a:pathLst>
          </a:custGeom>
          <a:solidFill>
            <a:srgbClr val="EAB336"/>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4" name="Google Shape;104;p2"/>
          <p:cNvSpPr/>
          <p:nvPr/>
        </p:nvSpPr>
        <p:spPr>
          <a:xfrm>
            <a:off x="683237" y="6801015"/>
            <a:ext cx="79578" cy="79830"/>
          </a:xfrm>
          <a:custGeom>
            <a:avLst/>
            <a:gdLst/>
            <a:ahLst/>
            <a:cxnLst/>
            <a:rect l="l" t="t" r="r" b="b"/>
            <a:pathLst>
              <a:path w="317" h="318" extrusionOk="0">
                <a:moveTo>
                  <a:pt x="152" y="1"/>
                </a:moveTo>
                <a:cubicBezTo>
                  <a:pt x="70" y="1"/>
                  <a:pt x="0" y="70"/>
                  <a:pt x="0" y="152"/>
                </a:cubicBezTo>
                <a:cubicBezTo>
                  <a:pt x="0" y="248"/>
                  <a:pt x="70" y="317"/>
                  <a:pt x="152" y="317"/>
                </a:cubicBezTo>
                <a:cubicBezTo>
                  <a:pt x="248" y="317"/>
                  <a:pt x="317" y="248"/>
                  <a:pt x="317" y="152"/>
                </a:cubicBezTo>
                <a:cubicBezTo>
                  <a:pt x="317" y="70"/>
                  <a:pt x="248" y="1"/>
                  <a:pt x="152" y="1"/>
                </a:cubicBezTo>
                <a:close/>
              </a:path>
            </a:pathLst>
          </a:custGeom>
          <a:solidFill>
            <a:srgbClr val="EAB336"/>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5" name="Google Shape;105;p2"/>
          <p:cNvSpPr/>
          <p:nvPr/>
        </p:nvSpPr>
        <p:spPr>
          <a:xfrm>
            <a:off x="8518290" y="196784"/>
            <a:ext cx="131292" cy="127776"/>
          </a:xfrm>
          <a:custGeom>
            <a:avLst/>
            <a:gdLst/>
            <a:ahLst/>
            <a:cxnLst/>
            <a:rect l="l" t="t" r="r" b="b"/>
            <a:pathLst>
              <a:path w="523" h="509" extrusionOk="0">
                <a:moveTo>
                  <a:pt x="261" y="0"/>
                </a:moveTo>
                <a:cubicBezTo>
                  <a:pt x="124" y="0"/>
                  <a:pt x="0" y="110"/>
                  <a:pt x="0" y="262"/>
                </a:cubicBezTo>
                <a:cubicBezTo>
                  <a:pt x="0" y="399"/>
                  <a:pt x="124" y="509"/>
                  <a:pt x="261" y="509"/>
                </a:cubicBezTo>
                <a:cubicBezTo>
                  <a:pt x="398" y="509"/>
                  <a:pt x="522" y="399"/>
                  <a:pt x="522" y="262"/>
                </a:cubicBezTo>
                <a:cubicBezTo>
                  <a:pt x="522" y="110"/>
                  <a:pt x="398" y="0"/>
                  <a:pt x="261" y="0"/>
                </a:cubicBezTo>
                <a:close/>
              </a:path>
            </a:pathLst>
          </a:custGeom>
          <a:solidFill>
            <a:srgbClr val="EAB336"/>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6" name="Google Shape;106;p2"/>
          <p:cNvSpPr/>
          <p:nvPr/>
        </p:nvSpPr>
        <p:spPr>
          <a:xfrm>
            <a:off x="17059759" y="148339"/>
            <a:ext cx="224174" cy="224426"/>
          </a:xfrm>
          <a:custGeom>
            <a:avLst/>
            <a:gdLst/>
            <a:ahLst/>
            <a:cxnLst/>
            <a:rect l="l" t="t" r="r" b="b"/>
            <a:pathLst>
              <a:path w="893" h="894" extrusionOk="0">
                <a:moveTo>
                  <a:pt x="440" y="1"/>
                </a:moveTo>
                <a:cubicBezTo>
                  <a:pt x="193" y="1"/>
                  <a:pt x="1" y="207"/>
                  <a:pt x="1" y="455"/>
                </a:cubicBezTo>
                <a:cubicBezTo>
                  <a:pt x="1" y="688"/>
                  <a:pt x="193" y="894"/>
                  <a:pt x="440" y="894"/>
                </a:cubicBezTo>
                <a:cubicBezTo>
                  <a:pt x="687" y="894"/>
                  <a:pt x="893" y="688"/>
                  <a:pt x="893" y="455"/>
                </a:cubicBezTo>
                <a:cubicBezTo>
                  <a:pt x="893" y="207"/>
                  <a:pt x="687" y="1"/>
                  <a:pt x="440" y="1"/>
                </a:cubicBezTo>
                <a:close/>
              </a:path>
            </a:pathLst>
          </a:custGeom>
          <a:solidFill>
            <a:srgbClr val="EAB336"/>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7" name="Google Shape;107;p2"/>
          <p:cNvSpPr/>
          <p:nvPr/>
        </p:nvSpPr>
        <p:spPr>
          <a:xfrm>
            <a:off x="17504339" y="655175"/>
            <a:ext cx="176226" cy="175976"/>
          </a:xfrm>
          <a:custGeom>
            <a:avLst/>
            <a:gdLst/>
            <a:ahLst/>
            <a:cxnLst/>
            <a:rect l="l" t="t" r="r" b="b"/>
            <a:pathLst>
              <a:path w="702" h="701" extrusionOk="0">
                <a:moveTo>
                  <a:pt x="345" y="1"/>
                </a:moveTo>
                <a:cubicBezTo>
                  <a:pt x="152" y="1"/>
                  <a:pt x="1" y="151"/>
                  <a:pt x="1" y="344"/>
                </a:cubicBezTo>
                <a:cubicBezTo>
                  <a:pt x="1" y="536"/>
                  <a:pt x="152" y="701"/>
                  <a:pt x="345" y="701"/>
                </a:cubicBezTo>
                <a:cubicBezTo>
                  <a:pt x="537" y="701"/>
                  <a:pt x="702" y="536"/>
                  <a:pt x="702" y="344"/>
                </a:cubicBezTo>
                <a:cubicBezTo>
                  <a:pt x="702" y="151"/>
                  <a:pt x="537" y="1"/>
                  <a:pt x="345" y="1"/>
                </a:cubicBezTo>
                <a:close/>
              </a:path>
            </a:pathLst>
          </a:custGeom>
          <a:solidFill>
            <a:srgbClr val="EAB336"/>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8" name="Google Shape;108;p2"/>
          <p:cNvSpPr/>
          <p:nvPr/>
        </p:nvSpPr>
        <p:spPr>
          <a:xfrm>
            <a:off x="16428907" y="2964698"/>
            <a:ext cx="158906" cy="158906"/>
          </a:xfrm>
          <a:custGeom>
            <a:avLst/>
            <a:gdLst/>
            <a:ahLst/>
            <a:cxnLst/>
            <a:rect l="l" t="t" r="r" b="b"/>
            <a:pathLst>
              <a:path w="633" h="633" extrusionOk="0">
                <a:moveTo>
                  <a:pt x="317" y="1"/>
                </a:moveTo>
                <a:cubicBezTo>
                  <a:pt x="138" y="1"/>
                  <a:pt x="1" y="138"/>
                  <a:pt x="1" y="316"/>
                </a:cubicBezTo>
                <a:cubicBezTo>
                  <a:pt x="1" y="495"/>
                  <a:pt x="138" y="632"/>
                  <a:pt x="317" y="632"/>
                </a:cubicBezTo>
                <a:cubicBezTo>
                  <a:pt x="495" y="632"/>
                  <a:pt x="632" y="495"/>
                  <a:pt x="632" y="316"/>
                </a:cubicBezTo>
                <a:cubicBezTo>
                  <a:pt x="632" y="138"/>
                  <a:pt x="495" y="1"/>
                  <a:pt x="317" y="1"/>
                </a:cubicBezTo>
                <a:close/>
              </a:path>
            </a:pathLst>
          </a:custGeom>
          <a:solidFill>
            <a:srgbClr val="EAB336"/>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9" name="Google Shape;109;p2"/>
          <p:cNvSpPr/>
          <p:nvPr/>
        </p:nvSpPr>
        <p:spPr>
          <a:xfrm>
            <a:off x="15794792" y="5732611"/>
            <a:ext cx="224426" cy="224426"/>
          </a:xfrm>
          <a:custGeom>
            <a:avLst/>
            <a:gdLst/>
            <a:ahLst/>
            <a:cxnLst/>
            <a:rect l="l" t="t" r="r" b="b"/>
            <a:pathLst>
              <a:path w="894" h="894" extrusionOk="0">
                <a:moveTo>
                  <a:pt x="454" y="0"/>
                </a:moveTo>
                <a:cubicBezTo>
                  <a:pt x="207" y="0"/>
                  <a:pt x="0" y="207"/>
                  <a:pt x="0" y="454"/>
                </a:cubicBezTo>
                <a:cubicBezTo>
                  <a:pt x="0" y="701"/>
                  <a:pt x="207" y="893"/>
                  <a:pt x="454" y="893"/>
                </a:cubicBezTo>
                <a:cubicBezTo>
                  <a:pt x="687" y="893"/>
                  <a:pt x="893" y="701"/>
                  <a:pt x="893" y="454"/>
                </a:cubicBezTo>
                <a:cubicBezTo>
                  <a:pt x="893" y="207"/>
                  <a:pt x="687" y="0"/>
                  <a:pt x="454" y="0"/>
                </a:cubicBezTo>
                <a:close/>
              </a:path>
            </a:pathLst>
          </a:custGeom>
          <a:solidFill>
            <a:srgbClr val="EAB336"/>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0" name="Google Shape;110;p2"/>
          <p:cNvSpPr/>
          <p:nvPr/>
        </p:nvSpPr>
        <p:spPr>
          <a:xfrm>
            <a:off x="1110751" y="5756710"/>
            <a:ext cx="175976" cy="175976"/>
          </a:xfrm>
          <a:custGeom>
            <a:avLst/>
            <a:gdLst/>
            <a:ahLst/>
            <a:cxnLst/>
            <a:rect l="l" t="t" r="r" b="b"/>
            <a:pathLst>
              <a:path w="701" h="701" extrusionOk="0">
                <a:moveTo>
                  <a:pt x="357" y="1"/>
                </a:moveTo>
                <a:cubicBezTo>
                  <a:pt x="165" y="1"/>
                  <a:pt x="0" y="166"/>
                  <a:pt x="0" y="358"/>
                </a:cubicBezTo>
                <a:cubicBezTo>
                  <a:pt x="0" y="550"/>
                  <a:pt x="165" y="701"/>
                  <a:pt x="357" y="701"/>
                </a:cubicBezTo>
                <a:cubicBezTo>
                  <a:pt x="549" y="701"/>
                  <a:pt x="701" y="550"/>
                  <a:pt x="701" y="358"/>
                </a:cubicBezTo>
                <a:cubicBezTo>
                  <a:pt x="701" y="166"/>
                  <a:pt x="549" y="1"/>
                  <a:pt x="357" y="1"/>
                </a:cubicBezTo>
                <a:close/>
              </a:path>
            </a:pathLst>
          </a:custGeom>
          <a:solidFill>
            <a:srgbClr val="EAB336"/>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1" name="Google Shape;111;p2"/>
          <p:cNvSpPr/>
          <p:nvPr/>
        </p:nvSpPr>
        <p:spPr>
          <a:xfrm>
            <a:off x="12158300" y="9793100"/>
            <a:ext cx="189782" cy="193296"/>
          </a:xfrm>
          <a:custGeom>
            <a:avLst/>
            <a:gdLst/>
            <a:ahLst/>
            <a:cxnLst/>
            <a:rect l="l" t="t" r="r" b="b"/>
            <a:pathLst>
              <a:path w="756" h="770" extrusionOk="0">
                <a:moveTo>
                  <a:pt x="371" y="0"/>
                </a:moveTo>
                <a:cubicBezTo>
                  <a:pt x="165" y="0"/>
                  <a:pt x="0" y="165"/>
                  <a:pt x="0" y="385"/>
                </a:cubicBezTo>
                <a:cubicBezTo>
                  <a:pt x="0" y="591"/>
                  <a:pt x="165" y="769"/>
                  <a:pt x="371" y="769"/>
                </a:cubicBezTo>
                <a:cubicBezTo>
                  <a:pt x="590" y="769"/>
                  <a:pt x="755" y="591"/>
                  <a:pt x="755" y="385"/>
                </a:cubicBezTo>
                <a:cubicBezTo>
                  <a:pt x="755" y="165"/>
                  <a:pt x="590" y="0"/>
                  <a:pt x="371" y="0"/>
                </a:cubicBezTo>
                <a:close/>
              </a:path>
            </a:pathLst>
          </a:custGeom>
          <a:solidFill>
            <a:srgbClr val="EAB336"/>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2" name="Google Shape;112;p2"/>
          <p:cNvSpPr/>
          <p:nvPr/>
        </p:nvSpPr>
        <p:spPr>
          <a:xfrm>
            <a:off x="14105576" y="9055308"/>
            <a:ext cx="96900" cy="96900"/>
          </a:xfrm>
          <a:custGeom>
            <a:avLst/>
            <a:gdLst/>
            <a:ahLst/>
            <a:cxnLst/>
            <a:rect l="l" t="t" r="r" b="b"/>
            <a:pathLst>
              <a:path w="386" h="386" extrusionOk="0">
                <a:moveTo>
                  <a:pt x="193" y="1"/>
                </a:moveTo>
                <a:cubicBezTo>
                  <a:pt x="83" y="1"/>
                  <a:pt x="1" y="97"/>
                  <a:pt x="1" y="193"/>
                </a:cubicBezTo>
                <a:cubicBezTo>
                  <a:pt x="1" y="303"/>
                  <a:pt x="83" y="385"/>
                  <a:pt x="193" y="385"/>
                </a:cubicBezTo>
                <a:cubicBezTo>
                  <a:pt x="290" y="385"/>
                  <a:pt x="385" y="303"/>
                  <a:pt x="385" y="193"/>
                </a:cubicBezTo>
                <a:cubicBezTo>
                  <a:pt x="385" y="97"/>
                  <a:pt x="290" y="1"/>
                  <a:pt x="193" y="1"/>
                </a:cubicBezTo>
                <a:close/>
              </a:path>
            </a:pathLst>
          </a:custGeom>
          <a:solidFill>
            <a:srgbClr val="EAB336"/>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3" name="Google Shape;113;p2"/>
          <p:cNvSpPr/>
          <p:nvPr/>
        </p:nvSpPr>
        <p:spPr>
          <a:xfrm>
            <a:off x="9435071" y="9720803"/>
            <a:ext cx="207104" cy="207104"/>
          </a:xfrm>
          <a:custGeom>
            <a:avLst/>
            <a:gdLst/>
            <a:ahLst/>
            <a:cxnLst/>
            <a:rect l="l" t="t" r="r" b="b"/>
            <a:pathLst>
              <a:path w="825" h="825" extrusionOk="0">
                <a:moveTo>
                  <a:pt x="413" y="0"/>
                </a:moveTo>
                <a:cubicBezTo>
                  <a:pt x="193" y="0"/>
                  <a:pt x="1" y="178"/>
                  <a:pt x="1" y="412"/>
                </a:cubicBezTo>
                <a:cubicBezTo>
                  <a:pt x="1" y="632"/>
                  <a:pt x="193" y="824"/>
                  <a:pt x="413" y="824"/>
                </a:cubicBezTo>
                <a:cubicBezTo>
                  <a:pt x="646" y="824"/>
                  <a:pt x="825" y="632"/>
                  <a:pt x="825" y="412"/>
                </a:cubicBezTo>
                <a:cubicBezTo>
                  <a:pt x="825" y="178"/>
                  <a:pt x="646" y="0"/>
                  <a:pt x="413" y="0"/>
                </a:cubicBezTo>
                <a:close/>
              </a:path>
            </a:pathLst>
          </a:custGeom>
          <a:solidFill>
            <a:srgbClr val="EAB336"/>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4" name="Google Shape;114;p2"/>
          <p:cNvSpPr/>
          <p:nvPr/>
        </p:nvSpPr>
        <p:spPr>
          <a:xfrm>
            <a:off x="17590696" y="9648254"/>
            <a:ext cx="175976" cy="176226"/>
          </a:xfrm>
          <a:custGeom>
            <a:avLst/>
            <a:gdLst/>
            <a:ahLst/>
            <a:cxnLst/>
            <a:rect l="l" t="t" r="r" b="b"/>
            <a:pathLst>
              <a:path w="701" h="702" extrusionOk="0">
                <a:moveTo>
                  <a:pt x="358" y="0"/>
                </a:moveTo>
                <a:cubicBezTo>
                  <a:pt x="165" y="0"/>
                  <a:pt x="1" y="152"/>
                  <a:pt x="1" y="344"/>
                </a:cubicBezTo>
                <a:cubicBezTo>
                  <a:pt x="1" y="537"/>
                  <a:pt x="165" y="701"/>
                  <a:pt x="358" y="701"/>
                </a:cubicBezTo>
                <a:cubicBezTo>
                  <a:pt x="550" y="701"/>
                  <a:pt x="700" y="537"/>
                  <a:pt x="700" y="344"/>
                </a:cubicBezTo>
                <a:cubicBezTo>
                  <a:pt x="700" y="152"/>
                  <a:pt x="550" y="0"/>
                  <a:pt x="358" y="0"/>
                </a:cubicBezTo>
                <a:close/>
              </a:path>
            </a:pathLst>
          </a:custGeom>
          <a:solidFill>
            <a:srgbClr val="EAB336"/>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5" name="Google Shape;115;p2"/>
          <p:cNvSpPr/>
          <p:nvPr/>
        </p:nvSpPr>
        <p:spPr>
          <a:xfrm>
            <a:off x="15460412" y="3032728"/>
            <a:ext cx="513869" cy="472950"/>
          </a:xfrm>
          <a:custGeom>
            <a:avLst/>
            <a:gdLst/>
            <a:ahLst/>
            <a:cxnLst/>
            <a:rect l="l" t="t" r="r" b="b"/>
            <a:pathLst>
              <a:path w="2047" h="1884" extrusionOk="0">
                <a:moveTo>
                  <a:pt x="1016" y="1"/>
                </a:moveTo>
                <a:cubicBezTo>
                  <a:pt x="972" y="1"/>
                  <a:pt x="927" y="25"/>
                  <a:pt x="907" y="72"/>
                </a:cubicBezTo>
                <a:lnTo>
                  <a:pt x="700" y="484"/>
                </a:lnTo>
                <a:cubicBezTo>
                  <a:pt x="673" y="526"/>
                  <a:pt x="646" y="554"/>
                  <a:pt x="605" y="554"/>
                </a:cubicBezTo>
                <a:lnTo>
                  <a:pt x="138" y="622"/>
                </a:lnTo>
                <a:cubicBezTo>
                  <a:pt x="41" y="636"/>
                  <a:pt x="1" y="759"/>
                  <a:pt x="69" y="841"/>
                </a:cubicBezTo>
                <a:lnTo>
                  <a:pt x="398" y="1171"/>
                </a:lnTo>
                <a:cubicBezTo>
                  <a:pt x="440" y="1198"/>
                  <a:pt x="453" y="1240"/>
                  <a:pt x="440" y="1281"/>
                </a:cubicBezTo>
                <a:lnTo>
                  <a:pt x="358" y="1734"/>
                </a:lnTo>
                <a:cubicBezTo>
                  <a:pt x="346" y="1822"/>
                  <a:pt x="415" y="1884"/>
                  <a:pt x="492" y="1884"/>
                </a:cubicBezTo>
                <a:cubicBezTo>
                  <a:pt x="511" y="1884"/>
                  <a:pt x="531" y="1880"/>
                  <a:pt x="550" y="1872"/>
                </a:cubicBezTo>
                <a:lnTo>
                  <a:pt x="962" y="1652"/>
                </a:lnTo>
                <a:cubicBezTo>
                  <a:pt x="976" y="1645"/>
                  <a:pt x="996" y="1641"/>
                  <a:pt x="1017" y="1641"/>
                </a:cubicBezTo>
                <a:cubicBezTo>
                  <a:pt x="1037" y="1641"/>
                  <a:pt x="1058" y="1645"/>
                  <a:pt x="1072" y="1652"/>
                </a:cubicBezTo>
                <a:lnTo>
                  <a:pt x="1497" y="1872"/>
                </a:lnTo>
                <a:cubicBezTo>
                  <a:pt x="1513" y="1880"/>
                  <a:pt x="1531" y="1884"/>
                  <a:pt x="1548" y="1884"/>
                </a:cubicBezTo>
                <a:cubicBezTo>
                  <a:pt x="1618" y="1884"/>
                  <a:pt x="1686" y="1822"/>
                  <a:pt x="1676" y="1734"/>
                </a:cubicBezTo>
                <a:lnTo>
                  <a:pt x="1594" y="1281"/>
                </a:lnTo>
                <a:cubicBezTo>
                  <a:pt x="1579" y="1240"/>
                  <a:pt x="1594" y="1198"/>
                  <a:pt x="1634" y="1171"/>
                </a:cubicBezTo>
                <a:lnTo>
                  <a:pt x="1964" y="841"/>
                </a:lnTo>
                <a:cubicBezTo>
                  <a:pt x="2046" y="759"/>
                  <a:pt x="2005" y="636"/>
                  <a:pt x="1896" y="622"/>
                </a:cubicBezTo>
                <a:lnTo>
                  <a:pt x="1429" y="554"/>
                </a:lnTo>
                <a:cubicBezTo>
                  <a:pt x="1387" y="554"/>
                  <a:pt x="1360" y="526"/>
                  <a:pt x="1332" y="484"/>
                </a:cubicBezTo>
                <a:lnTo>
                  <a:pt x="1127" y="72"/>
                </a:lnTo>
                <a:cubicBezTo>
                  <a:pt x="1106" y="25"/>
                  <a:pt x="1061" y="1"/>
                  <a:pt x="1016" y="1"/>
                </a:cubicBezTo>
                <a:close/>
              </a:path>
            </a:pathLst>
          </a:custGeom>
          <a:solidFill>
            <a:srgbClr val="FFFFFF"/>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6" name="Google Shape;116;p2"/>
          <p:cNvSpPr/>
          <p:nvPr/>
        </p:nvSpPr>
        <p:spPr>
          <a:xfrm>
            <a:off x="1948454" y="4263302"/>
            <a:ext cx="513618" cy="474206"/>
          </a:xfrm>
          <a:custGeom>
            <a:avLst/>
            <a:gdLst/>
            <a:ahLst/>
            <a:cxnLst/>
            <a:rect l="l" t="t" r="r" b="b"/>
            <a:pathLst>
              <a:path w="2046" h="1889" extrusionOk="0">
                <a:moveTo>
                  <a:pt x="1028" y="0"/>
                </a:moveTo>
                <a:cubicBezTo>
                  <a:pt x="982" y="0"/>
                  <a:pt x="934" y="25"/>
                  <a:pt x="906" y="73"/>
                </a:cubicBezTo>
                <a:lnTo>
                  <a:pt x="700" y="498"/>
                </a:lnTo>
                <a:cubicBezTo>
                  <a:pt x="687" y="526"/>
                  <a:pt x="645" y="553"/>
                  <a:pt x="604" y="567"/>
                </a:cubicBezTo>
                <a:lnTo>
                  <a:pt x="151" y="622"/>
                </a:lnTo>
                <a:cubicBezTo>
                  <a:pt x="41" y="650"/>
                  <a:pt x="0" y="773"/>
                  <a:pt x="83" y="842"/>
                </a:cubicBezTo>
                <a:lnTo>
                  <a:pt x="412" y="1171"/>
                </a:lnTo>
                <a:cubicBezTo>
                  <a:pt x="440" y="1199"/>
                  <a:pt x="453" y="1240"/>
                  <a:pt x="453" y="1281"/>
                </a:cubicBezTo>
                <a:lnTo>
                  <a:pt x="370" y="1748"/>
                </a:lnTo>
                <a:cubicBezTo>
                  <a:pt x="360" y="1822"/>
                  <a:pt x="416" y="1889"/>
                  <a:pt x="486" y="1889"/>
                </a:cubicBezTo>
                <a:cubicBezTo>
                  <a:pt x="507" y="1889"/>
                  <a:pt x="528" y="1883"/>
                  <a:pt x="549" y="1871"/>
                </a:cubicBezTo>
                <a:lnTo>
                  <a:pt x="961" y="1651"/>
                </a:lnTo>
                <a:cubicBezTo>
                  <a:pt x="982" y="1645"/>
                  <a:pt x="1002" y="1642"/>
                  <a:pt x="1023" y="1642"/>
                </a:cubicBezTo>
                <a:cubicBezTo>
                  <a:pt x="1043" y="1642"/>
                  <a:pt x="1064" y="1645"/>
                  <a:pt x="1084" y="1651"/>
                </a:cubicBezTo>
                <a:lnTo>
                  <a:pt x="1496" y="1871"/>
                </a:lnTo>
                <a:cubicBezTo>
                  <a:pt x="1518" y="1883"/>
                  <a:pt x="1540" y="1889"/>
                  <a:pt x="1561" y="1889"/>
                </a:cubicBezTo>
                <a:cubicBezTo>
                  <a:pt x="1635" y="1889"/>
                  <a:pt x="1697" y="1822"/>
                  <a:pt x="1675" y="1748"/>
                </a:cubicBezTo>
                <a:lnTo>
                  <a:pt x="1606" y="1281"/>
                </a:lnTo>
                <a:cubicBezTo>
                  <a:pt x="1593" y="1240"/>
                  <a:pt x="1606" y="1199"/>
                  <a:pt x="1634" y="1171"/>
                </a:cubicBezTo>
                <a:lnTo>
                  <a:pt x="1977" y="842"/>
                </a:lnTo>
                <a:cubicBezTo>
                  <a:pt x="2046" y="773"/>
                  <a:pt x="2005" y="650"/>
                  <a:pt x="1908" y="622"/>
                </a:cubicBezTo>
                <a:lnTo>
                  <a:pt x="1441" y="567"/>
                </a:lnTo>
                <a:cubicBezTo>
                  <a:pt x="1401" y="553"/>
                  <a:pt x="1359" y="526"/>
                  <a:pt x="1346" y="498"/>
                </a:cubicBezTo>
                <a:lnTo>
                  <a:pt x="1139" y="73"/>
                </a:lnTo>
                <a:cubicBezTo>
                  <a:pt x="1119" y="25"/>
                  <a:pt x="1075" y="0"/>
                  <a:pt x="1028" y="0"/>
                </a:cubicBezTo>
                <a:close/>
              </a:path>
            </a:pathLst>
          </a:custGeom>
          <a:solidFill>
            <a:srgbClr val="FFFFFF"/>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7" name="Google Shape;117;p2"/>
          <p:cNvSpPr/>
          <p:nvPr/>
        </p:nvSpPr>
        <p:spPr>
          <a:xfrm>
            <a:off x="3875147" y="8402366"/>
            <a:ext cx="513869" cy="473705"/>
          </a:xfrm>
          <a:custGeom>
            <a:avLst/>
            <a:gdLst/>
            <a:ahLst/>
            <a:cxnLst/>
            <a:rect l="l" t="t" r="r" b="b"/>
            <a:pathLst>
              <a:path w="2047" h="1887" extrusionOk="0">
                <a:moveTo>
                  <a:pt x="1017" y="0"/>
                </a:moveTo>
                <a:cubicBezTo>
                  <a:pt x="972" y="0"/>
                  <a:pt x="927" y="21"/>
                  <a:pt x="907" y="62"/>
                </a:cubicBezTo>
                <a:lnTo>
                  <a:pt x="701" y="487"/>
                </a:lnTo>
                <a:cubicBezTo>
                  <a:pt x="674" y="529"/>
                  <a:pt x="646" y="556"/>
                  <a:pt x="604" y="556"/>
                </a:cubicBezTo>
                <a:lnTo>
                  <a:pt x="138" y="625"/>
                </a:lnTo>
                <a:cubicBezTo>
                  <a:pt x="42" y="639"/>
                  <a:pt x="0" y="762"/>
                  <a:pt x="69" y="831"/>
                </a:cubicBezTo>
                <a:lnTo>
                  <a:pt x="399" y="1161"/>
                </a:lnTo>
                <a:cubicBezTo>
                  <a:pt x="440" y="1188"/>
                  <a:pt x="454" y="1229"/>
                  <a:pt x="440" y="1270"/>
                </a:cubicBezTo>
                <a:lnTo>
                  <a:pt x="357" y="1737"/>
                </a:lnTo>
                <a:cubicBezTo>
                  <a:pt x="347" y="1825"/>
                  <a:pt x="415" y="1886"/>
                  <a:pt x="492" y="1886"/>
                </a:cubicBezTo>
                <a:cubicBezTo>
                  <a:pt x="511" y="1886"/>
                  <a:pt x="530" y="1883"/>
                  <a:pt x="550" y="1875"/>
                </a:cubicBezTo>
                <a:lnTo>
                  <a:pt x="961" y="1655"/>
                </a:lnTo>
                <a:cubicBezTo>
                  <a:pt x="975" y="1641"/>
                  <a:pt x="996" y="1634"/>
                  <a:pt x="1016" y="1634"/>
                </a:cubicBezTo>
                <a:cubicBezTo>
                  <a:pt x="1037" y="1634"/>
                  <a:pt x="1058" y="1641"/>
                  <a:pt x="1071" y="1655"/>
                </a:cubicBezTo>
                <a:lnTo>
                  <a:pt x="1498" y="1875"/>
                </a:lnTo>
                <a:cubicBezTo>
                  <a:pt x="1514" y="1883"/>
                  <a:pt x="1531" y="1886"/>
                  <a:pt x="1549" y="1886"/>
                </a:cubicBezTo>
                <a:cubicBezTo>
                  <a:pt x="1619" y="1886"/>
                  <a:pt x="1687" y="1825"/>
                  <a:pt x="1675" y="1737"/>
                </a:cubicBezTo>
                <a:lnTo>
                  <a:pt x="1593" y="1270"/>
                </a:lnTo>
                <a:cubicBezTo>
                  <a:pt x="1593" y="1229"/>
                  <a:pt x="1607" y="1188"/>
                  <a:pt x="1635" y="1161"/>
                </a:cubicBezTo>
                <a:lnTo>
                  <a:pt x="1964" y="831"/>
                </a:lnTo>
                <a:cubicBezTo>
                  <a:pt x="2047" y="762"/>
                  <a:pt x="2005" y="639"/>
                  <a:pt x="1895" y="625"/>
                </a:cubicBezTo>
                <a:lnTo>
                  <a:pt x="1428" y="556"/>
                </a:lnTo>
                <a:cubicBezTo>
                  <a:pt x="1388" y="556"/>
                  <a:pt x="1360" y="529"/>
                  <a:pt x="1333" y="487"/>
                </a:cubicBezTo>
                <a:lnTo>
                  <a:pt x="1126" y="62"/>
                </a:lnTo>
                <a:cubicBezTo>
                  <a:pt x="1106" y="21"/>
                  <a:pt x="1061" y="0"/>
                  <a:pt x="1017" y="0"/>
                </a:cubicBezTo>
                <a:close/>
              </a:path>
            </a:pathLst>
          </a:custGeom>
          <a:solidFill>
            <a:srgbClr val="FFFFFF"/>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8" name="Google Shape;118;p2"/>
          <p:cNvSpPr/>
          <p:nvPr/>
        </p:nvSpPr>
        <p:spPr>
          <a:xfrm>
            <a:off x="5112750" y="1072397"/>
            <a:ext cx="324086" cy="298481"/>
          </a:xfrm>
          <a:custGeom>
            <a:avLst/>
            <a:gdLst/>
            <a:ahLst/>
            <a:cxnLst/>
            <a:rect l="l" t="t" r="r" b="b"/>
            <a:pathLst>
              <a:path w="1291" h="1189" extrusionOk="0">
                <a:moveTo>
                  <a:pt x="646" y="0"/>
                </a:moveTo>
                <a:cubicBezTo>
                  <a:pt x="618" y="0"/>
                  <a:pt x="591" y="14"/>
                  <a:pt x="577" y="42"/>
                </a:cubicBezTo>
                <a:lnTo>
                  <a:pt x="440" y="302"/>
                </a:lnTo>
                <a:cubicBezTo>
                  <a:pt x="440" y="329"/>
                  <a:pt x="412" y="344"/>
                  <a:pt x="385" y="357"/>
                </a:cubicBezTo>
                <a:lnTo>
                  <a:pt x="96" y="399"/>
                </a:lnTo>
                <a:cubicBezTo>
                  <a:pt x="28" y="399"/>
                  <a:pt x="0" y="481"/>
                  <a:pt x="55" y="522"/>
                </a:cubicBezTo>
                <a:lnTo>
                  <a:pt x="261" y="728"/>
                </a:lnTo>
                <a:cubicBezTo>
                  <a:pt x="275" y="756"/>
                  <a:pt x="288" y="783"/>
                  <a:pt x="288" y="811"/>
                </a:cubicBezTo>
                <a:lnTo>
                  <a:pt x="233" y="1098"/>
                </a:lnTo>
                <a:cubicBezTo>
                  <a:pt x="222" y="1143"/>
                  <a:pt x="266" y="1188"/>
                  <a:pt x="312" y="1188"/>
                </a:cubicBezTo>
                <a:cubicBezTo>
                  <a:pt x="322" y="1188"/>
                  <a:pt x="333" y="1186"/>
                  <a:pt x="343" y="1181"/>
                </a:cubicBezTo>
                <a:lnTo>
                  <a:pt x="604" y="1043"/>
                </a:lnTo>
                <a:cubicBezTo>
                  <a:pt x="618" y="1037"/>
                  <a:pt x="632" y="1034"/>
                  <a:pt x="646" y="1034"/>
                </a:cubicBezTo>
                <a:cubicBezTo>
                  <a:pt x="659" y="1034"/>
                  <a:pt x="673" y="1037"/>
                  <a:pt x="687" y="1043"/>
                </a:cubicBezTo>
                <a:lnTo>
                  <a:pt x="947" y="1181"/>
                </a:lnTo>
                <a:cubicBezTo>
                  <a:pt x="957" y="1186"/>
                  <a:pt x="968" y="1188"/>
                  <a:pt x="978" y="1188"/>
                </a:cubicBezTo>
                <a:cubicBezTo>
                  <a:pt x="1025" y="1188"/>
                  <a:pt x="1069" y="1143"/>
                  <a:pt x="1057" y="1098"/>
                </a:cubicBezTo>
                <a:lnTo>
                  <a:pt x="1002" y="811"/>
                </a:lnTo>
                <a:cubicBezTo>
                  <a:pt x="1002" y="783"/>
                  <a:pt x="1016" y="756"/>
                  <a:pt x="1030" y="728"/>
                </a:cubicBezTo>
                <a:lnTo>
                  <a:pt x="1236" y="522"/>
                </a:lnTo>
                <a:cubicBezTo>
                  <a:pt x="1291" y="481"/>
                  <a:pt x="1264" y="399"/>
                  <a:pt x="1194" y="399"/>
                </a:cubicBezTo>
                <a:lnTo>
                  <a:pt x="907" y="357"/>
                </a:lnTo>
                <a:cubicBezTo>
                  <a:pt x="879" y="344"/>
                  <a:pt x="852" y="329"/>
                  <a:pt x="852" y="302"/>
                </a:cubicBezTo>
                <a:lnTo>
                  <a:pt x="714" y="42"/>
                </a:lnTo>
                <a:cubicBezTo>
                  <a:pt x="701" y="14"/>
                  <a:pt x="673" y="0"/>
                  <a:pt x="646" y="0"/>
                </a:cubicBezTo>
                <a:close/>
              </a:path>
            </a:pathLst>
          </a:custGeom>
          <a:solidFill>
            <a:srgbClr val="FFFFFF"/>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9" name="Google Shape;119;p2"/>
          <p:cNvSpPr/>
          <p:nvPr/>
        </p:nvSpPr>
        <p:spPr>
          <a:xfrm>
            <a:off x="15226196" y="6173928"/>
            <a:ext cx="320573" cy="296724"/>
          </a:xfrm>
          <a:custGeom>
            <a:avLst/>
            <a:gdLst/>
            <a:ahLst/>
            <a:cxnLst/>
            <a:rect l="l" t="t" r="r" b="b"/>
            <a:pathLst>
              <a:path w="1277" h="1182" extrusionOk="0">
                <a:moveTo>
                  <a:pt x="645" y="0"/>
                </a:moveTo>
                <a:cubicBezTo>
                  <a:pt x="618" y="0"/>
                  <a:pt x="590" y="14"/>
                  <a:pt x="577" y="41"/>
                </a:cubicBezTo>
                <a:lnTo>
                  <a:pt x="439" y="302"/>
                </a:lnTo>
                <a:cubicBezTo>
                  <a:pt x="425" y="329"/>
                  <a:pt x="412" y="344"/>
                  <a:pt x="385" y="344"/>
                </a:cubicBezTo>
                <a:lnTo>
                  <a:pt x="96" y="384"/>
                </a:lnTo>
                <a:cubicBezTo>
                  <a:pt x="28" y="398"/>
                  <a:pt x="0" y="481"/>
                  <a:pt x="41" y="521"/>
                </a:cubicBezTo>
                <a:lnTo>
                  <a:pt x="260" y="728"/>
                </a:lnTo>
                <a:cubicBezTo>
                  <a:pt x="275" y="741"/>
                  <a:pt x="288" y="769"/>
                  <a:pt x="275" y="796"/>
                </a:cubicBezTo>
                <a:lnTo>
                  <a:pt x="233" y="1085"/>
                </a:lnTo>
                <a:cubicBezTo>
                  <a:pt x="223" y="1137"/>
                  <a:pt x="260" y="1181"/>
                  <a:pt x="303" y="1181"/>
                </a:cubicBezTo>
                <a:cubicBezTo>
                  <a:pt x="316" y="1181"/>
                  <a:pt x="330" y="1177"/>
                  <a:pt x="343" y="1167"/>
                </a:cubicBezTo>
                <a:lnTo>
                  <a:pt x="604" y="1030"/>
                </a:lnTo>
                <a:lnTo>
                  <a:pt x="672" y="1030"/>
                </a:lnTo>
                <a:lnTo>
                  <a:pt x="934" y="1167"/>
                </a:lnTo>
                <a:cubicBezTo>
                  <a:pt x="950" y="1177"/>
                  <a:pt x="965" y="1181"/>
                  <a:pt x="979" y="1181"/>
                </a:cubicBezTo>
                <a:cubicBezTo>
                  <a:pt x="1025" y="1181"/>
                  <a:pt x="1057" y="1137"/>
                  <a:pt x="1057" y="1085"/>
                </a:cubicBezTo>
                <a:lnTo>
                  <a:pt x="1002" y="796"/>
                </a:lnTo>
                <a:cubicBezTo>
                  <a:pt x="1002" y="769"/>
                  <a:pt x="1002" y="741"/>
                  <a:pt x="1029" y="728"/>
                </a:cubicBezTo>
                <a:lnTo>
                  <a:pt x="1236" y="521"/>
                </a:lnTo>
                <a:cubicBezTo>
                  <a:pt x="1276" y="481"/>
                  <a:pt x="1263" y="398"/>
                  <a:pt x="1194" y="384"/>
                </a:cubicBezTo>
                <a:lnTo>
                  <a:pt x="906" y="344"/>
                </a:lnTo>
                <a:cubicBezTo>
                  <a:pt x="879" y="344"/>
                  <a:pt x="851" y="329"/>
                  <a:pt x="837" y="302"/>
                </a:cubicBezTo>
                <a:lnTo>
                  <a:pt x="714" y="41"/>
                </a:lnTo>
                <a:cubicBezTo>
                  <a:pt x="700" y="14"/>
                  <a:pt x="673" y="0"/>
                  <a:pt x="645" y="0"/>
                </a:cubicBezTo>
                <a:close/>
              </a:path>
            </a:pathLst>
          </a:custGeom>
          <a:solidFill>
            <a:srgbClr val="FFFFFF"/>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0" name="Google Shape;120;p2"/>
          <p:cNvSpPr/>
          <p:nvPr/>
        </p:nvSpPr>
        <p:spPr>
          <a:xfrm>
            <a:off x="13202603" y="8876071"/>
            <a:ext cx="213882" cy="217649"/>
          </a:xfrm>
          <a:custGeom>
            <a:avLst/>
            <a:gdLst/>
            <a:ahLst/>
            <a:cxnLst/>
            <a:rect l="l" t="t" r="r" b="b"/>
            <a:pathLst>
              <a:path w="852" h="867" extrusionOk="0">
                <a:moveTo>
                  <a:pt x="427" y="1"/>
                </a:moveTo>
                <a:cubicBezTo>
                  <a:pt x="193" y="1"/>
                  <a:pt x="0" y="193"/>
                  <a:pt x="0" y="440"/>
                </a:cubicBezTo>
                <a:cubicBezTo>
                  <a:pt x="0" y="674"/>
                  <a:pt x="193" y="866"/>
                  <a:pt x="427" y="866"/>
                </a:cubicBezTo>
                <a:cubicBezTo>
                  <a:pt x="659" y="866"/>
                  <a:pt x="852" y="674"/>
                  <a:pt x="852" y="440"/>
                </a:cubicBezTo>
                <a:cubicBezTo>
                  <a:pt x="852" y="193"/>
                  <a:pt x="659" y="1"/>
                  <a:pt x="427" y="1"/>
                </a:cubicBezTo>
                <a:close/>
              </a:path>
            </a:pathLst>
          </a:custGeom>
          <a:solidFill>
            <a:srgbClr val="FFFFFF"/>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1" name="Google Shape;121;p2"/>
          <p:cNvSpPr txBox="1">
            <a:spLocks noGrp="1"/>
          </p:cNvSpPr>
          <p:nvPr>
            <p:ph type="ctrTitle"/>
          </p:nvPr>
        </p:nvSpPr>
        <p:spPr>
          <a:xfrm>
            <a:off x="4037696" y="2576801"/>
            <a:ext cx="10212600" cy="4105200"/>
          </a:xfrm>
          <a:prstGeom prst="rect">
            <a:avLst/>
          </a:prstGeom>
        </p:spPr>
        <p:txBody>
          <a:bodyPr spcFirstLastPara="1" wrap="square" lIns="91425" tIns="91425" rIns="91425" bIns="91425" anchor="b" anchorCtr="0">
            <a:noAutofit/>
          </a:bodyPr>
          <a:lstStyle>
            <a:lvl1pPr lvl="0" algn="ctr">
              <a:spcBef>
                <a:spcPts val="0"/>
              </a:spcBef>
              <a:spcAft>
                <a:spcPts val="0"/>
              </a:spcAft>
              <a:buClr>
                <a:schemeClr val="accent3"/>
              </a:buClr>
              <a:buSzPts val="5200"/>
              <a:buNone/>
              <a:defRPr sz="14000">
                <a:solidFill>
                  <a:schemeClr val="accent3"/>
                </a:solidFill>
                <a:latin typeface="Londrina Solid"/>
                <a:ea typeface="Londrina Solid"/>
                <a:cs typeface="Londrina Solid"/>
                <a:sym typeface="Londrina Solid"/>
              </a:defRPr>
            </a:lvl1pPr>
            <a:lvl2pPr lvl="1" algn="ctr">
              <a:spcBef>
                <a:spcPts val="0"/>
              </a:spcBef>
              <a:spcAft>
                <a:spcPts val="0"/>
              </a:spcAft>
              <a:buClr>
                <a:schemeClr val="accent4"/>
              </a:buClr>
              <a:buSzPts val="5200"/>
              <a:buNone/>
              <a:defRPr sz="10400">
                <a:solidFill>
                  <a:schemeClr val="accent4"/>
                </a:solidFill>
              </a:defRPr>
            </a:lvl2pPr>
            <a:lvl3pPr lvl="2" algn="ctr">
              <a:spcBef>
                <a:spcPts val="0"/>
              </a:spcBef>
              <a:spcAft>
                <a:spcPts val="0"/>
              </a:spcAft>
              <a:buClr>
                <a:schemeClr val="accent4"/>
              </a:buClr>
              <a:buSzPts val="5200"/>
              <a:buNone/>
              <a:defRPr sz="10400">
                <a:solidFill>
                  <a:schemeClr val="accent4"/>
                </a:solidFill>
              </a:defRPr>
            </a:lvl3pPr>
            <a:lvl4pPr lvl="3" algn="ctr">
              <a:spcBef>
                <a:spcPts val="0"/>
              </a:spcBef>
              <a:spcAft>
                <a:spcPts val="0"/>
              </a:spcAft>
              <a:buClr>
                <a:schemeClr val="accent4"/>
              </a:buClr>
              <a:buSzPts val="5200"/>
              <a:buNone/>
              <a:defRPr sz="10400">
                <a:solidFill>
                  <a:schemeClr val="accent4"/>
                </a:solidFill>
              </a:defRPr>
            </a:lvl4pPr>
            <a:lvl5pPr lvl="4" algn="ctr">
              <a:spcBef>
                <a:spcPts val="0"/>
              </a:spcBef>
              <a:spcAft>
                <a:spcPts val="0"/>
              </a:spcAft>
              <a:buClr>
                <a:schemeClr val="accent4"/>
              </a:buClr>
              <a:buSzPts val="5200"/>
              <a:buNone/>
              <a:defRPr sz="10400">
                <a:solidFill>
                  <a:schemeClr val="accent4"/>
                </a:solidFill>
              </a:defRPr>
            </a:lvl5pPr>
            <a:lvl6pPr lvl="5" algn="ctr">
              <a:spcBef>
                <a:spcPts val="0"/>
              </a:spcBef>
              <a:spcAft>
                <a:spcPts val="0"/>
              </a:spcAft>
              <a:buClr>
                <a:schemeClr val="accent4"/>
              </a:buClr>
              <a:buSzPts val="5200"/>
              <a:buNone/>
              <a:defRPr sz="10400">
                <a:solidFill>
                  <a:schemeClr val="accent4"/>
                </a:solidFill>
              </a:defRPr>
            </a:lvl6pPr>
            <a:lvl7pPr lvl="6" algn="ctr">
              <a:spcBef>
                <a:spcPts val="0"/>
              </a:spcBef>
              <a:spcAft>
                <a:spcPts val="0"/>
              </a:spcAft>
              <a:buClr>
                <a:schemeClr val="accent4"/>
              </a:buClr>
              <a:buSzPts val="5200"/>
              <a:buNone/>
              <a:defRPr sz="10400">
                <a:solidFill>
                  <a:schemeClr val="accent4"/>
                </a:solidFill>
              </a:defRPr>
            </a:lvl7pPr>
            <a:lvl8pPr lvl="7" algn="ctr">
              <a:spcBef>
                <a:spcPts val="0"/>
              </a:spcBef>
              <a:spcAft>
                <a:spcPts val="0"/>
              </a:spcAft>
              <a:buClr>
                <a:schemeClr val="accent4"/>
              </a:buClr>
              <a:buSzPts val="5200"/>
              <a:buNone/>
              <a:defRPr sz="10400">
                <a:solidFill>
                  <a:schemeClr val="accent4"/>
                </a:solidFill>
              </a:defRPr>
            </a:lvl8pPr>
            <a:lvl9pPr lvl="8" algn="ctr">
              <a:spcBef>
                <a:spcPts val="0"/>
              </a:spcBef>
              <a:spcAft>
                <a:spcPts val="0"/>
              </a:spcAft>
              <a:buClr>
                <a:schemeClr val="accent4"/>
              </a:buClr>
              <a:buSzPts val="5200"/>
              <a:buNone/>
              <a:defRPr sz="10400">
                <a:solidFill>
                  <a:schemeClr val="accent4"/>
                </a:solidFill>
              </a:defRPr>
            </a:lvl9pPr>
          </a:lstStyle>
          <a:p>
            <a:endParaRPr/>
          </a:p>
        </p:txBody>
      </p:sp>
      <p:sp>
        <p:nvSpPr>
          <p:cNvPr id="122" name="Google Shape;122;p2"/>
          <p:cNvSpPr txBox="1">
            <a:spLocks noGrp="1"/>
          </p:cNvSpPr>
          <p:nvPr>
            <p:ph type="subTitle" idx="1"/>
          </p:nvPr>
        </p:nvSpPr>
        <p:spPr>
          <a:xfrm>
            <a:off x="4037700" y="6682001"/>
            <a:ext cx="10212600" cy="13542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lt2"/>
              </a:buClr>
              <a:buSzPts val="2800"/>
              <a:buNone/>
              <a:defRPr>
                <a:solidFill>
                  <a:schemeClr val="lt1"/>
                </a:solidFill>
                <a:latin typeface="Quicksand"/>
                <a:ea typeface="Quicksand"/>
                <a:cs typeface="Quicksand"/>
                <a:sym typeface="Quicksand"/>
              </a:defRPr>
            </a:lvl1pPr>
            <a:lvl2pPr lvl="1" algn="ctr">
              <a:lnSpc>
                <a:spcPct val="100000"/>
              </a:lnSpc>
              <a:spcBef>
                <a:spcPts val="0"/>
              </a:spcBef>
              <a:spcAft>
                <a:spcPts val="0"/>
              </a:spcAft>
              <a:buSzPts val="2800"/>
              <a:buNone/>
              <a:defRPr sz="5600"/>
            </a:lvl2pPr>
            <a:lvl3pPr lvl="2" algn="ctr">
              <a:lnSpc>
                <a:spcPct val="100000"/>
              </a:lnSpc>
              <a:spcBef>
                <a:spcPts val="0"/>
              </a:spcBef>
              <a:spcAft>
                <a:spcPts val="0"/>
              </a:spcAft>
              <a:buSzPts val="2800"/>
              <a:buNone/>
              <a:defRPr sz="5600"/>
            </a:lvl3pPr>
            <a:lvl4pPr lvl="3" algn="ctr">
              <a:lnSpc>
                <a:spcPct val="100000"/>
              </a:lnSpc>
              <a:spcBef>
                <a:spcPts val="0"/>
              </a:spcBef>
              <a:spcAft>
                <a:spcPts val="0"/>
              </a:spcAft>
              <a:buSzPts val="2800"/>
              <a:buNone/>
              <a:defRPr sz="5600"/>
            </a:lvl4pPr>
            <a:lvl5pPr lvl="4" algn="ctr">
              <a:lnSpc>
                <a:spcPct val="100000"/>
              </a:lnSpc>
              <a:spcBef>
                <a:spcPts val="0"/>
              </a:spcBef>
              <a:spcAft>
                <a:spcPts val="0"/>
              </a:spcAft>
              <a:buSzPts val="2800"/>
              <a:buNone/>
              <a:defRPr sz="5600"/>
            </a:lvl5pPr>
            <a:lvl6pPr lvl="5" algn="ctr">
              <a:lnSpc>
                <a:spcPct val="100000"/>
              </a:lnSpc>
              <a:spcBef>
                <a:spcPts val="0"/>
              </a:spcBef>
              <a:spcAft>
                <a:spcPts val="0"/>
              </a:spcAft>
              <a:buSzPts val="2800"/>
              <a:buNone/>
              <a:defRPr sz="5600"/>
            </a:lvl6pPr>
            <a:lvl7pPr lvl="6" algn="ctr">
              <a:lnSpc>
                <a:spcPct val="100000"/>
              </a:lnSpc>
              <a:spcBef>
                <a:spcPts val="0"/>
              </a:spcBef>
              <a:spcAft>
                <a:spcPts val="0"/>
              </a:spcAft>
              <a:buSzPts val="2800"/>
              <a:buNone/>
              <a:defRPr sz="5600"/>
            </a:lvl7pPr>
            <a:lvl8pPr lvl="7" algn="ctr">
              <a:lnSpc>
                <a:spcPct val="100000"/>
              </a:lnSpc>
              <a:spcBef>
                <a:spcPts val="0"/>
              </a:spcBef>
              <a:spcAft>
                <a:spcPts val="0"/>
              </a:spcAft>
              <a:buSzPts val="2800"/>
              <a:buNone/>
              <a:defRPr sz="5600"/>
            </a:lvl8pPr>
            <a:lvl9pPr lvl="8" algn="ctr">
              <a:lnSpc>
                <a:spcPct val="100000"/>
              </a:lnSpc>
              <a:spcBef>
                <a:spcPts val="0"/>
              </a:spcBef>
              <a:spcAft>
                <a:spcPts val="0"/>
              </a:spcAft>
              <a:buSzPts val="2800"/>
              <a:buNone/>
              <a:defRPr sz="5600"/>
            </a:lvl9pPr>
          </a:lstStyle>
          <a:p>
            <a:endParaRPr/>
          </a:p>
        </p:txBody>
      </p:sp>
    </p:spTree>
    <p:extLst>
      <p:ext uri="{BB962C8B-B14F-4D97-AF65-F5344CB8AC3E}">
        <p14:creationId xmlns:p14="http://schemas.microsoft.com/office/powerpoint/2010/main" val="1987435060"/>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23"/>
        <p:cNvGrpSpPr/>
        <p:nvPr/>
      </p:nvGrpSpPr>
      <p:grpSpPr>
        <a:xfrm>
          <a:off x="0" y="0"/>
          <a:ext cx="0" cy="0"/>
          <a:chOff x="0" y="0"/>
          <a:chExt cx="0" cy="0"/>
        </a:xfrm>
      </p:grpSpPr>
      <p:sp>
        <p:nvSpPr>
          <p:cNvPr id="124" name="Google Shape;124;p3"/>
          <p:cNvSpPr txBox="1">
            <a:spLocks noGrp="1"/>
          </p:cNvSpPr>
          <p:nvPr>
            <p:ph type="title"/>
          </p:nvPr>
        </p:nvSpPr>
        <p:spPr>
          <a:xfrm>
            <a:off x="623400" y="4301700"/>
            <a:ext cx="17041200" cy="16836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7200"/>
            </a:lvl1pPr>
            <a:lvl2pPr lvl="1" algn="ctr">
              <a:spcBef>
                <a:spcPts val="0"/>
              </a:spcBef>
              <a:spcAft>
                <a:spcPts val="0"/>
              </a:spcAft>
              <a:buSzPts val="3600"/>
              <a:buNone/>
              <a:defRPr sz="7200"/>
            </a:lvl2pPr>
            <a:lvl3pPr lvl="2" algn="ctr">
              <a:spcBef>
                <a:spcPts val="0"/>
              </a:spcBef>
              <a:spcAft>
                <a:spcPts val="0"/>
              </a:spcAft>
              <a:buSzPts val="3600"/>
              <a:buNone/>
              <a:defRPr sz="7200"/>
            </a:lvl3pPr>
            <a:lvl4pPr lvl="3" algn="ctr">
              <a:spcBef>
                <a:spcPts val="0"/>
              </a:spcBef>
              <a:spcAft>
                <a:spcPts val="0"/>
              </a:spcAft>
              <a:buSzPts val="3600"/>
              <a:buNone/>
              <a:defRPr sz="7200"/>
            </a:lvl4pPr>
            <a:lvl5pPr lvl="4" algn="ctr">
              <a:spcBef>
                <a:spcPts val="0"/>
              </a:spcBef>
              <a:spcAft>
                <a:spcPts val="0"/>
              </a:spcAft>
              <a:buSzPts val="3600"/>
              <a:buNone/>
              <a:defRPr sz="7200"/>
            </a:lvl5pPr>
            <a:lvl6pPr lvl="5" algn="ctr">
              <a:spcBef>
                <a:spcPts val="0"/>
              </a:spcBef>
              <a:spcAft>
                <a:spcPts val="0"/>
              </a:spcAft>
              <a:buSzPts val="3600"/>
              <a:buNone/>
              <a:defRPr sz="7200"/>
            </a:lvl6pPr>
            <a:lvl7pPr lvl="6" algn="ctr">
              <a:spcBef>
                <a:spcPts val="0"/>
              </a:spcBef>
              <a:spcAft>
                <a:spcPts val="0"/>
              </a:spcAft>
              <a:buSzPts val="3600"/>
              <a:buNone/>
              <a:defRPr sz="7200"/>
            </a:lvl7pPr>
            <a:lvl8pPr lvl="7" algn="ctr">
              <a:spcBef>
                <a:spcPts val="0"/>
              </a:spcBef>
              <a:spcAft>
                <a:spcPts val="0"/>
              </a:spcAft>
              <a:buSzPts val="3600"/>
              <a:buNone/>
              <a:defRPr sz="7200"/>
            </a:lvl8pPr>
            <a:lvl9pPr lvl="8" algn="ctr">
              <a:spcBef>
                <a:spcPts val="0"/>
              </a:spcBef>
              <a:spcAft>
                <a:spcPts val="0"/>
              </a:spcAft>
              <a:buSzPts val="3600"/>
              <a:buNone/>
              <a:defRPr sz="7200"/>
            </a:lvl9pPr>
          </a:lstStyle>
          <a:p>
            <a:endParaRPr/>
          </a:p>
        </p:txBody>
      </p:sp>
      <p:sp>
        <p:nvSpPr>
          <p:cNvPr id="125" name="Google Shape;125;p3"/>
          <p:cNvSpPr txBox="1">
            <a:spLocks noGrp="1"/>
          </p:cNvSpPr>
          <p:nvPr>
            <p:ph type="sldNum" idx="12"/>
          </p:nvPr>
        </p:nvSpPr>
        <p:spPr>
          <a:xfrm>
            <a:off x="16944917" y="9326435"/>
            <a:ext cx="1097400" cy="7872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828755">
              <a:buClr>
                <a:srgbClr val="000000"/>
              </a:buClr>
            </a:pPr>
            <a:fld id="{00000000-1234-1234-1234-123412341234}" type="slidenum">
              <a:rPr lang="es" kern="0" smtClean="0">
                <a:solidFill>
                  <a:srgbClr val="CEE7E7"/>
                </a:solidFill>
                <a:cs typeface="Arial"/>
                <a:sym typeface="Arial"/>
              </a:rPr>
              <a:pPr defTabSz="1828755">
                <a:buClr>
                  <a:srgbClr val="000000"/>
                </a:buClr>
              </a:pPr>
              <a:t>‹#›</a:t>
            </a:fld>
            <a:endParaRPr lang="es" kern="0">
              <a:solidFill>
                <a:srgbClr val="CEE7E7"/>
              </a:solidFill>
              <a:cs typeface="Arial"/>
              <a:sym typeface="Arial"/>
            </a:endParaRPr>
          </a:p>
        </p:txBody>
      </p:sp>
    </p:spTree>
    <p:extLst>
      <p:ext uri="{BB962C8B-B14F-4D97-AF65-F5344CB8AC3E}">
        <p14:creationId xmlns:p14="http://schemas.microsoft.com/office/powerpoint/2010/main" val="47178734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76"/>
        <p:cNvGrpSpPr/>
        <p:nvPr/>
      </p:nvGrpSpPr>
      <p:grpSpPr>
        <a:xfrm>
          <a:off x="0" y="0"/>
          <a:ext cx="0" cy="0"/>
          <a:chOff x="0" y="0"/>
          <a:chExt cx="0" cy="0"/>
        </a:xfrm>
      </p:grpSpPr>
      <p:sp>
        <p:nvSpPr>
          <p:cNvPr id="177" name="Google Shape;177;p5"/>
          <p:cNvSpPr txBox="1">
            <a:spLocks noGrp="1"/>
          </p:cNvSpPr>
          <p:nvPr>
            <p:ph type="title"/>
          </p:nvPr>
        </p:nvSpPr>
        <p:spPr>
          <a:xfrm>
            <a:off x="623400" y="890051"/>
            <a:ext cx="17041200" cy="11454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78" name="Google Shape;178;p5"/>
          <p:cNvSpPr txBox="1">
            <a:spLocks noGrp="1"/>
          </p:cNvSpPr>
          <p:nvPr>
            <p:ph type="body" idx="1"/>
          </p:nvPr>
        </p:nvSpPr>
        <p:spPr>
          <a:xfrm>
            <a:off x="623400" y="2304950"/>
            <a:ext cx="7999800" cy="6832800"/>
          </a:xfrm>
          <a:prstGeom prst="rect">
            <a:avLst/>
          </a:prstGeom>
        </p:spPr>
        <p:txBody>
          <a:bodyPr spcFirstLastPara="1" wrap="square" lIns="91425" tIns="91425" rIns="91425" bIns="91425" anchor="t" anchorCtr="0">
            <a:noAutofit/>
          </a:bodyPr>
          <a:lstStyle>
            <a:lvl1pPr marL="914378" lvl="0" indent="-634985">
              <a:spcBef>
                <a:spcPts val="0"/>
              </a:spcBef>
              <a:spcAft>
                <a:spcPts val="0"/>
              </a:spcAft>
              <a:buSzPts val="1400"/>
              <a:buChar char="●"/>
              <a:defRPr sz="2801"/>
            </a:lvl1pPr>
            <a:lvl2pPr marL="1828755" lvl="1" indent="-609585">
              <a:spcBef>
                <a:spcPts val="3200"/>
              </a:spcBef>
              <a:spcAft>
                <a:spcPts val="0"/>
              </a:spcAft>
              <a:buSzPts val="1200"/>
              <a:buChar char="○"/>
              <a:defRPr sz="2400"/>
            </a:lvl2pPr>
            <a:lvl3pPr marL="2743131" lvl="2" indent="-609585">
              <a:spcBef>
                <a:spcPts val="3200"/>
              </a:spcBef>
              <a:spcAft>
                <a:spcPts val="0"/>
              </a:spcAft>
              <a:buSzPts val="1200"/>
              <a:buChar char="■"/>
              <a:defRPr sz="2400"/>
            </a:lvl3pPr>
            <a:lvl4pPr marL="3657509" lvl="3" indent="-609585">
              <a:spcBef>
                <a:spcPts val="3200"/>
              </a:spcBef>
              <a:spcAft>
                <a:spcPts val="0"/>
              </a:spcAft>
              <a:buSzPts val="1200"/>
              <a:buChar char="●"/>
              <a:defRPr sz="2400"/>
            </a:lvl4pPr>
            <a:lvl5pPr marL="4571886" lvl="4" indent="-609585">
              <a:spcBef>
                <a:spcPts val="3200"/>
              </a:spcBef>
              <a:spcAft>
                <a:spcPts val="0"/>
              </a:spcAft>
              <a:buSzPts val="1200"/>
              <a:buChar char="○"/>
              <a:defRPr sz="2400"/>
            </a:lvl5pPr>
            <a:lvl6pPr marL="5486264" lvl="5" indent="-609585">
              <a:spcBef>
                <a:spcPts val="3200"/>
              </a:spcBef>
              <a:spcAft>
                <a:spcPts val="0"/>
              </a:spcAft>
              <a:buSzPts val="1200"/>
              <a:buChar char="■"/>
              <a:defRPr sz="2400"/>
            </a:lvl6pPr>
            <a:lvl7pPr marL="6400640" lvl="6" indent="-609585">
              <a:spcBef>
                <a:spcPts val="3200"/>
              </a:spcBef>
              <a:spcAft>
                <a:spcPts val="0"/>
              </a:spcAft>
              <a:buSzPts val="1200"/>
              <a:buChar char="●"/>
              <a:defRPr sz="2400"/>
            </a:lvl7pPr>
            <a:lvl8pPr marL="7315017" lvl="7" indent="-609585">
              <a:spcBef>
                <a:spcPts val="3200"/>
              </a:spcBef>
              <a:spcAft>
                <a:spcPts val="0"/>
              </a:spcAft>
              <a:buSzPts val="1200"/>
              <a:buChar char="○"/>
              <a:defRPr sz="2400"/>
            </a:lvl8pPr>
            <a:lvl9pPr marL="8229395" lvl="8" indent="-609585">
              <a:spcBef>
                <a:spcPts val="3200"/>
              </a:spcBef>
              <a:spcAft>
                <a:spcPts val="3200"/>
              </a:spcAft>
              <a:buSzPts val="1200"/>
              <a:buChar char="■"/>
              <a:defRPr sz="2400"/>
            </a:lvl9pPr>
          </a:lstStyle>
          <a:p>
            <a:endParaRPr/>
          </a:p>
        </p:txBody>
      </p:sp>
      <p:sp>
        <p:nvSpPr>
          <p:cNvPr id="179" name="Google Shape;179;p5"/>
          <p:cNvSpPr txBox="1">
            <a:spLocks noGrp="1"/>
          </p:cNvSpPr>
          <p:nvPr>
            <p:ph type="body" idx="2"/>
          </p:nvPr>
        </p:nvSpPr>
        <p:spPr>
          <a:xfrm>
            <a:off x="9664800" y="2304950"/>
            <a:ext cx="7999800" cy="6832800"/>
          </a:xfrm>
          <a:prstGeom prst="rect">
            <a:avLst/>
          </a:prstGeom>
        </p:spPr>
        <p:txBody>
          <a:bodyPr spcFirstLastPara="1" wrap="square" lIns="91425" tIns="91425" rIns="91425" bIns="91425" anchor="t" anchorCtr="0">
            <a:noAutofit/>
          </a:bodyPr>
          <a:lstStyle>
            <a:lvl1pPr marL="914378" lvl="0" indent="-634985">
              <a:spcBef>
                <a:spcPts val="0"/>
              </a:spcBef>
              <a:spcAft>
                <a:spcPts val="0"/>
              </a:spcAft>
              <a:buSzPts val="1400"/>
              <a:buChar char="●"/>
              <a:defRPr sz="2801"/>
            </a:lvl1pPr>
            <a:lvl2pPr marL="1828755" lvl="1" indent="-609585">
              <a:spcBef>
                <a:spcPts val="3200"/>
              </a:spcBef>
              <a:spcAft>
                <a:spcPts val="0"/>
              </a:spcAft>
              <a:buSzPts val="1200"/>
              <a:buChar char="○"/>
              <a:defRPr sz="2400"/>
            </a:lvl2pPr>
            <a:lvl3pPr marL="2743131" lvl="2" indent="-609585">
              <a:spcBef>
                <a:spcPts val="3200"/>
              </a:spcBef>
              <a:spcAft>
                <a:spcPts val="0"/>
              </a:spcAft>
              <a:buSzPts val="1200"/>
              <a:buChar char="■"/>
              <a:defRPr sz="2400"/>
            </a:lvl3pPr>
            <a:lvl4pPr marL="3657509" lvl="3" indent="-609585">
              <a:spcBef>
                <a:spcPts val="3200"/>
              </a:spcBef>
              <a:spcAft>
                <a:spcPts val="0"/>
              </a:spcAft>
              <a:buSzPts val="1200"/>
              <a:buChar char="●"/>
              <a:defRPr sz="2400"/>
            </a:lvl4pPr>
            <a:lvl5pPr marL="4571886" lvl="4" indent="-609585">
              <a:spcBef>
                <a:spcPts val="3200"/>
              </a:spcBef>
              <a:spcAft>
                <a:spcPts val="0"/>
              </a:spcAft>
              <a:buSzPts val="1200"/>
              <a:buChar char="○"/>
              <a:defRPr sz="2400"/>
            </a:lvl5pPr>
            <a:lvl6pPr marL="5486264" lvl="5" indent="-609585">
              <a:spcBef>
                <a:spcPts val="3200"/>
              </a:spcBef>
              <a:spcAft>
                <a:spcPts val="0"/>
              </a:spcAft>
              <a:buSzPts val="1200"/>
              <a:buChar char="■"/>
              <a:defRPr sz="2400"/>
            </a:lvl6pPr>
            <a:lvl7pPr marL="6400640" lvl="6" indent="-609585">
              <a:spcBef>
                <a:spcPts val="3200"/>
              </a:spcBef>
              <a:spcAft>
                <a:spcPts val="0"/>
              </a:spcAft>
              <a:buSzPts val="1200"/>
              <a:buChar char="●"/>
              <a:defRPr sz="2400"/>
            </a:lvl7pPr>
            <a:lvl8pPr marL="7315017" lvl="7" indent="-609585">
              <a:spcBef>
                <a:spcPts val="3200"/>
              </a:spcBef>
              <a:spcAft>
                <a:spcPts val="0"/>
              </a:spcAft>
              <a:buSzPts val="1200"/>
              <a:buChar char="○"/>
              <a:defRPr sz="2400"/>
            </a:lvl8pPr>
            <a:lvl9pPr marL="8229395" lvl="8" indent="-609585">
              <a:spcBef>
                <a:spcPts val="3200"/>
              </a:spcBef>
              <a:spcAft>
                <a:spcPts val="3200"/>
              </a:spcAft>
              <a:buSzPts val="1200"/>
              <a:buChar char="■"/>
              <a:defRPr sz="2400"/>
            </a:lvl9pPr>
          </a:lstStyle>
          <a:p>
            <a:endParaRPr/>
          </a:p>
        </p:txBody>
      </p:sp>
      <p:sp>
        <p:nvSpPr>
          <p:cNvPr id="180" name="Google Shape;180;p5"/>
          <p:cNvSpPr txBox="1">
            <a:spLocks noGrp="1"/>
          </p:cNvSpPr>
          <p:nvPr>
            <p:ph type="sldNum" idx="12"/>
          </p:nvPr>
        </p:nvSpPr>
        <p:spPr>
          <a:xfrm>
            <a:off x="16944917" y="9326435"/>
            <a:ext cx="1097400" cy="7872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828755">
              <a:buClr>
                <a:srgbClr val="000000"/>
              </a:buClr>
            </a:pPr>
            <a:fld id="{00000000-1234-1234-1234-123412341234}" type="slidenum">
              <a:rPr lang="es" kern="0" smtClean="0">
                <a:solidFill>
                  <a:srgbClr val="CEE7E7"/>
                </a:solidFill>
                <a:cs typeface="Arial"/>
                <a:sym typeface="Arial"/>
              </a:rPr>
              <a:pPr defTabSz="1828755">
                <a:buClr>
                  <a:srgbClr val="000000"/>
                </a:buClr>
              </a:pPr>
              <a:t>‹#›</a:t>
            </a:fld>
            <a:endParaRPr lang="es" kern="0">
              <a:solidFill>
                <a:srgbClr val="CEE7E7"/>
              </a:solidFill>
              <a:cs typeface="Arial"/>
              <a:sym typeface="Arial"/>
            </a:endParaRPr>
          </a:p>
        </p:txBody>
      </p:sp>
    </p:spTree>
    <p:extLst>
      <p:ext uri="{BB962C8B-B14F-4D97-AF65-F5344CB8AC3E}">
        <p14:creationId xmlns:p14="http://schemas.microsoft.com/office/powerpoint/2010/main" val="186734592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81"/>
        <p:cNvGrpSpPr/>
        <p:nvPr/>
      </p:nvGrpSpPr>
      <p:grpSpPr>
        <a:xfrm>
          <a:off x="0" y="0"/>
          <a:ext cx="0" cy="0"/>
          <a:chOff x="0" y="0"/>
          <a:chExt cx="0" cy="0"/>
        </a:xfrm>
      </p:grpSpPr>
      <p:sp>
        <p:nvSpPr>
          <p:cNvPr id="182" name="Google Shape;182;p6"/>
          <p:cNvSpPr txBox="1">
            <a:spLocks noGrp="1"/>
          </p:cNvSpPr>
          <p:nvPr>
            <p:ph type="title"/>
          </p:nvPr>
        </p:nvSpPr>
        <p:spPr>
          <a:xfrm>
            <a:off x="623400" y="890051"/>
            <a:ext cx="17041200" cy="11454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3" name="Google Shape;183;p6"/>
          <p:cNvSpPr txBox="1">
            <a:spLocks noGrp="1"/>
          </p:cNvSpPr>
          <p:nvPr>
            <p:ph type="sldNum" idx="12"/>
          </p:nvPr>
        </p:nvSpPr>
        <p:spPr>
          <a:xfrm>
            <a:off x="16944917" y="9326435"/>
            <a:ext cx="1097400" cy="7872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828755">
              <a:buClr>
                <a:srgbClr val="000000"/>
              </a:buClr>
            </a:pPr>
            <a:fld id="{00000000-1234-1234-1234-123412341234}" type="slidenum">
              <a:rPr lang="es" kern="0" smtClean="0">
                <a:solidFill>
                  <a:srgbClr val="CEE7E7"/>
                </a:solidFill>
                <a:cs typeface="Arial"/>
                <a:sym typeface="Arial"/>
              </a:rPr>
              <a:pPr defTabSz="1828755">
                <a:buClr>
                  <a:srgbClr val="000000"/>
                </a:buClr>
              </a:pPr>
              <a:t>‹#›</a:t>
            </a:fld>
            <a:endParaRPr lang="es" kern="0">
              <a:solidFill>
                <a:srgbClr val="CEE7E7"/>
              </a:solidFill>
              <a:cs typeface="Arial"/>
              <a:sym typeface="Arial"/>
            </a:endParaRPr>
          </a:p>
        </p:txBody>
      </p:sp>
    </p:spTree>
    <p:extLst>
      <p:ext uri="{BB962C8B-B14F-4D97-AF65-F5344CB8AC3E}">
        <p14:creationId xmlns:p14="http://schemas.microsoft.com/office/powerpoint/2010/main" val="30328586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84"/>
        <p:cNvGrpSpPr/>
        <p:nvPr/>
      </p:nvGrpSpPr>
      <p:grpSpPr>
        <a:xfrm>
          <a:off x="0" y="0"/>
          <a:ext cx="0" cy="0"/>
          <a:chOff x="0" y="0"/>
          <a:chExt cx="0" cy="0"/>
        </a:xfrm>
      </p:grpSpPr>
      <p:sp>
        <p:nvSpPr>
          <p:cNvPr id="185" name="Google Shape;185;p7"/>
          <p:cNvSpPr txBox="1">
            <a:spLocks noGrp="1"/>
          </p:cNvSpPr>
          <p:nvPr>
            <p:ph type="title"/>
          </p:nvPr>
        </p:nvSpPr>
        <p:spPr>
          <a:xfrm>
            <a:off x="623400" y="1111200"/>
            <a:ext cx="5616000" cy="15114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4800"/>
            </a:lvl1pPr>
            <a:lvl2pPr lvl="1">
              <a:spcBef>
                <a:spcPts val="0"/>
              </a:spcBef>
              <a:spcAft>
                <a:spcPts val="0"/>
              </a:spcAft>
              <a:buSzPts val="2400"/>
              <a:buNone/>
              <a:defRPr sz="4800"/>
            </a:lvl2pPr>
            <a:lvl3pPr lvl="2">
              <a:spcBef>
                <a:spcPts val="0"/>
              </a:spcBef>
              <a:spcAft>
                <a:spcPts val="0"/>
              </a:spcAft>
              <a:buSzPts val="2400"/>
              <a:buNone/>
              <a:defRPr sz="4800"/>
            </a:lvl3pPr>
            <a:lvl4pPr lvl="3">
              <a:spcBef>
                <a:spcPts val="0"/>
              </a:spcBef>
              <a:spcAft>
                <a:spcPts val="0"/>
              </a:spcAft>
              <a:buSzPts val="2400"/>
              <a:buNone/>
              <a:defRPr sz="4800"/>
            </a:lvl4pPr>
            <a:lvl5pPr lvl="4">
              <a:spcBef>
                <a:spcPts val="0"/>
              </a:spcBef>
              <a:spcAft>
                <a:spcPts val="0"/>
              </a:spcAft>
              <a:buSzPts val="2400"/>
              <a:buNone/>
              <a:defRPr sz="4800"/>
            </a:lvl5pPr>
            <a:lvl6pPr lvl="5">
              <a:spcBef>
                <a:spcPts val="0"/>
              </a:spcBef>
              <a:spcAft>
                <a:spcPts val="0"/>
              </a:spcAft>
              <a:buSzPts val="2400"/>
              <a:buNone/>
              <a:defRPr sz="4800"/>
            </a:lvl6pPr>
            <a:lvl7pPr lvl="6">
              <a:spcBef>
                <a:spcPts val="0"/>
              </a:spcBef>
              <a:spcAft>
                <a:spcPts val="0"/>
              </a:spcAft>
              <a:buSzPts val="2400"/>
              <a:buNone/>
              <a:defRPr sz="4800"/>
            </a:lvl7pPr>
            <a:lvl8pPr lvl="7">
              <a:spcBef>
                <a:spcPts val="0"/>
              </a:spcBef>
              <a:spcAft>
                <a:spcPts val="0"/>
              </a:spcAft>
              <a:buSzPts val="2400"/>
              <a:buNone/>
              <a:defRPr sz="4800"/>
            </a:lvl8pPr>
            <a:lvl9pPr lvl="8">
              <a:spcBef>
                <a:spcPts val="0"/>
              </a:spcBef>
              <a:spcAft>
                <a:spcPts val="0"/>
              </a:spcAft>
              <a:buSzPts val="2400"/>
              <a:buNone/>
              <a:defRPr sz="4800"/>
            </a:lvl9pPr>
          </a:lstStyle>
          <a:p>
            <a:endParaRPr/>
          </a:p>
        </p:txBody>
      </p:sp>
      <p:sp>
        <p:nvSpPr>
          <p:cNvPr id="186" name="Google Shape;186;p7"/>
          <p:cNvSpPr txBox="1">
            <a:spLocks noGrp="1"/>
          </p:cNvSpPr>
          <p:nvPr>
            <p:ph type="body" idx="1"/>
          </p:nvPr>
        </p:nvSpPr>
        <p:spPr>
          <a:xfrm>
            <a:off x="623400" y="2779200"/>
            <a:ext cx="5616000" cy="6358800"/>
          </a:xfrm>
          <a:prstGeom prst="rect">
            <a:avLst/>
          </a:prstGeom>
        </p:spPr>
        <p:txBody>
          <a:bodyPr spcFirstLastPara="1" wrap="square" lIns="91425" tIns="91425" rIns="91425" bIns="91425" anchor="t" anchorCtr="0">
            <a:noAutofit/>
          </a:bodyPr>
          <a:lstStyle>
            <a:lvl1pPr marL="914378" lvl="0" indent="-609585">
              <a:spcBef>
                <a:spcPts val="0"/>
              </a:spcBef>
              <a:spcAft>
                <a:spcPts val="0"/>
              </a:spcAft>
              <a:buSzPts val="1200"/>
              <a:buChar char="●"/>
              <a:defRPr sz="2400"/>
            </a:lvl1pPr>
            <a:lvl2pPr marL="1828755" lvl="1" indent="-609585">
              <a:spcBef>
                <a:spcPts val="3200"/>
              </a:spcBef>
              <a:spcAft>
                <a:spcPts val="0"/>
              </a:spcAft>
              <a:buSzPts val="1200"/>
              <a:buChar char="○"/>
              <a:defRPr sz="2400"/>
            </a:lvl2pPr>
            <a:lvl3pPr marL="2743131" lvl="2" indent="-609585">
              <a:spcBef>
                <a:spcPts val="3200"/>
              </a:spcBef>
              <a:spcAft>
                <a:spcPts val="0"/>
              </a:spcAft>
              <a:buSzPts val="1200"/>
              <a:buChar char="■"/>
              <a:defRPr sz="2400"/>
            </a:lvl3pPr>
            <a:lvl4pPr marL="3657509" lvl="3" indent="-609585">
              <a:spcBef>
                <a:spcPts val="3200"/>
              </a:spcBef>
              <a:spcAft>
                <a:spcPts val="0"/>
              </a:spcAft>
              <a:buSzPts val="1200"/>
              <a:buChar char="●"/>
              <a:defRPr sz="2400"/>
            </a:lvl4pPr>
            <a:lvl5pPr marL="4571886" lvl="4" indent="-609585">
              <a:spcBef>
                <a:spcPts val="3200"/>
              </a:spcBef>
              <a:spcAft>
                <a:spcPts val="0"/>
              </a:spcAft>
              <a:buSzPts val="1200"/>
              <a:buChar char="○"/>
              <a:defRPr sz="2400"/>
            </a:lvl5pPr>
            <a:lvl6pPr marL="5486264" lvl="5" indent="-609585">
              <a:spcBef>
                <a:spcPts val="3200"/>
              </a:spcBef>
              <a:spcAft>
                <a:spcPts val="0"/>
              </a:spcAft>
              <a:buSzPts val="1200"/>
              <a:buChar char="■"/>
              <a:defRPr sz="2400"/>
            </a:lvl6pPr>
            <a:lvl7pPr marL="6400640" lvl="6" indent="-609585">
              <a:spcBef>
                <a:spcPts val="3200"/>
              </a:spcBef>
              <a:spcAft>
                <a:spcPts val="0"/>
              </a:spcAft>
              <a:buSzPts val="1200"/>
              <a:buChar char="●"/>
              <a:defRPr sz="2400"/>
            </a:lvl7pPr>
            <a:lvl8pPr marL="7315017" lvl="7" indent="-609585">
              <a:spcBef>
                <a:spcPts val="3200"/>
              </a:spcBef>
              <a:spcAft>
                <a:spcPts val="0"/>
              </a:spcAft>
              <a:buSzPts val="1200"/>
              <a:buChar char="○"/>
              <a:defRPr sz="2400"/>
            </a:lvl8pPr>
            <a:lvl9pPr marL="8229395" lvl="8" indent="-609585">
              <a:spcBef>
                <a:spcPts val="3200"/>
              </a:spcBef>
              <a:spcAft>
                <a:spcPts val="3200"/>
              </a:spcAft>
              <a:buSzPts val="1200"/>
              <a:buChar char="■"/>
              <a:defRPr sz="2400"/>
            </a:lvl9pPr>
          </a:lstStyle>
          <a:p>
            <a:endParaRPr/>
          </a:p>
        </p:txBody>
      </p:sp>
      <p:sp>
        <p:nvSpPr>
          <p:cNvPr id="187" name="Google Shape;187;p7"/>
          <p:cNvSpPr txBox="1">
            <a:spLocks noGrp="1"/>
          </p:cNvSpPr>
          <p:nvPr>
            <p:ph type="sldNum" idx="12"/>
          </p:nvPr>
        </p:nvSpPr>
        <p:spPr>
          <a:xfrm>
            <a:off x="16944917" y="9326435"/>
            <a:ext cx="1097400" cy="7872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828755">
              <a:buClr>
                <a:srgbClr val="000000"/>
              </a:buClr>
            </a:pPr>
            <a:fld id="{00000000-1234-1234-1234-123412341234}" type="slidenum">
              <a:rPr lang="es" kern="0" smtClean="0">
                <a:solidFill>
                  <a:srgbClr val="CEE7E7"/>
                </a:solidFill>
                <a:cs typeface="Arial"/>
                <a:sym typeface="Arial"/>
              </a:rPr>
              <a:pPr defTabSz="1828755">
                <a:buClr>
                  <a:srgbClr val="000000"/>
                </a:buClr>
              </a:pPr>
              <a:t>‹#›</a:t>
            </a:fld>
            <a:endParaRPr lang="es" kern="0">
              <a:solidFill>
                <a:srgbClr val="CEE7E7"/>
              </a:solidFill>
              <a:cs typeface="Arial"/>
              <a:sym typeface="Arial"/>
            </a:endParaRPr>
          </a:p>
        </p:txBody>
      </p:sp>
    </p:spTree>
    <p:extLst>
      <p:ext uri="{BB962C8B-B14F-4D97-AF65-F5344CB8AC3E}">
        <p14:creationId xmlns:p14="http://schemas.microsoft.com/office/powerpoint/2010/main" val="314406106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188"/>
        <p:cNvGrpSpPr/>
        <p:nvPr/>
      </p:nvGrpSpPr>
      <p:grpSpPr>
        <a:xfrm>
          <a:off x="0" y="0"/>
          <a:ext cx="0" cy="0"/>
          <a:chOff x="0" y="0"/>
          <a:chExt cx="0" cy="0"/>
        </a:xfrm>
      </p:grpSpPr>
      <p:sp>
        <p:nvSpPr>
          <p:cNvPr id="189" name="Google Shape;189;p8"/>
          <p:cNvSpPr txBox="1">
            <a:spLocks noGrp="1"/>
          </p:cNvSpPr>
          <p:nvPr>
            <p:ph type="title"/>
          </p:nvPr>
        </p:nvSpPr>
        <p:spPr>
          <a:xfrm>
            <a:off x="980501" y="900300"/>
            <a:ext cx="12735600" cy="81816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9600"/>
            </a:lvl1pPr>
            <a:lvl2pPr lvl="1">
              <a:spcBef>
                <a:spcPts val="0"/>
              </a:spcBef>
              <a:spcAft>
                <a:spcPts val="0"/>
              </a:spcAft>
              <a:buSzPts val="4800"/>
              <a:buNone/>
              <a:defRPr sz="9600"/>
            </a:lvl2pPr>
            <a:lvl3pPr lvl="2">
              <a:spcBef>
                <a:spcPts val="0"/>
              </a:spcBef>
              <a:spcAft>
                <a:spcPts val="0"/>
              </a:spcAft>
              <a:buSzPts val="4800"/>
              <a:buNone/>
              <a:defRPr sz="9600"/>
            </a:lvl3pPr>
            <a:lvl4pPr lvl="3">
              <a:spcBef>
                <a:spcPts val="0"/>
              </a:spcBef>
              <a:spcAft>
                <a:spcPts val="0"/>
              </a:spcAft>
              <a:buSzPts val="4800"/>
              <a:buNone/>
              <a:defRPr sz="9600"/>
            </a:lvl4pPr>
            <a:lvl5pPr lvl="4">
              <a:spcBef>
                <a:spcPts val="0"/>
              </a:spcBef>
              <a:spcAft>
                <a:spcPts val="0"/>
              </a:spcAft>
              <a:buSzPts val="4800"/>
              <a:buNone/>
              <a:defRPr sz="9600"/>
            </a:lvl5pPr>
            <a:lvl6pPr lvl="5">
              <a:spcBef>
                <a:spcPts val="0"/>
              </a:spcBef>
              <a:spcAft>
                <a:spcPts val="0"/>
              </a:spcAft>
              <a:buSzPts val="4800"/>
              <a:buNone/>
              <a:defRPr sz="9600"/>
            </a:lvl6pPr>
            <a:lvl7pPr lvl="6">
              <a:spcBef>
                <a:spcPts val="0"/>
              </a:spcBef>
              <a:spcAft>
                <a:spcPts val="0"/>
              </a:spcAft>
              <a:buSzPts val="4800"/>
              <a:buNone/>
              <a:defRPr sz="9600"/>
            </a:lvl7pPr>
            <a:lvl8pPr lvl="7">
              <a:spcBef>
                <a:spcPts val="0"/>
              </a:spcBef>
              <a:spcAft>
                <a:spcPts val="0"/>
              </a:spcAft>
              <a:buSzPts val="4800"/>
              <a:buNone/>
              <a:defRPr sz="9600"/>
            </a:lvl8pPr>
            <a:lvl9pPr lvl="8">
              <a:spcBef>
                <a:spcPts val="0"/>
              </a:spcBef>
              <a:spcAft>
                <a:spcPts val="0"/>
              </a:spcAft>
              <a:buSzPts val="4800"/>
              <a:buNone/>
              <a:defRPr sz="9600"/>
            </a:lvl9pPr>
          </a:lstStyle>
          <a:p>
            <a:endParaRPr/>
          </a:p>
        </p:txBody>
      </p:sp>
      <p:sp>
        <p:nvSpPr>
          <p:cNvPr id="190" name="Google Shape;190;p8"/>
          <p:cNvSpPr txBox="1">
            <a:spLocks noGrp="1"/>
          </p:cNvSpPr>
          <p:nvPr>
            <p:ph type="sldNum" idx="12"/>
          </p:nvPr>
        </p:nvSpPr>
        <p:spPr>
          <a:xfrm>
            <a:off x="16944917" y="9326435"/>
            <a:ext cx="1097400" cy="7872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828755">
              <a:buClr>
                <a:srgbClr val="000000"/>
              </a:buClr>
            </a:pPr>
            <a:fld id="{00000000-1234-1234-1234-123412341234}" type="slidenum">
              <a:rPr lang="es" kern="0" smtClean="0">
                <a:solidFill>
                  <a:srgbClr val="CEE7E7"/>
                </a:solidFill>
                <a:cs typeface="Arial"/>
                <a:sym typeface="Arial"/>
              </a:rPr>
              <a:pPr defTabSz="1828755">
                <a:buClr>
                  <a:srgbClr val="000000"/>
                </a:buClr>
              </a:pPr>
              <a:t>‹#›</a:t>
            </a:fld>
            <a:endParaRPr lang="es" kern="0">
              <a:solidFill>
                <a:srgbClr val="CEE7E7"/>
              </a:solidFill>
              <a:cs typeface="Arial"/>
              <a:sym typeface="Arial"/>
            </a:endParaRPr>
          </a:p>
        </p:txBody>
      </p:sp>
    </p:spTree>
    <p:extLst>
      <p:ext uri="{BB962C8B-B14F-4D97-AF65-F5344CB8AC3E}">
        <p14:creationId xmlns:p14="http://schemas.microsoft.com/office/powerpoint/2010/main" val="16557987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91"/>
        <p:cNvGrpSpPr/>
        <p:nvPr/>
      </p:nvGrpSpPr>
      <p:grpSpPr>
        <a:xfrm>
          <a:off x="0" y="0"/>
          <a:ext cx="0" cy="0"/>
          <a:chOff x="0" y="0"/>
          <a:chExt cx="0" cy="0"/>
        </a:xfrm>
      </p:grpSpPr>
      <p:sp>
        <p:nvSpPr>
          <p:cNvPr id="192" name="Google Shape;192;p9"/>
          <p:cNvSpPr/>
          <p:nvPr/>
        </p:nvSpPr>
        <p:spPr>
          <a:xfrm>
            <a:off x="9144000" y="-251"/>
            <a:ext cx="9144000" cy="10287000"/>
          </a:xfrm>
          <a:prstGeom prst="rect">
            <a:avLst/>
          </a:prstGeom>
          <a:solidFill>
            <a:schemeClr val="lt2"/>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3" name="Google Shape;193;p9"/>
          <p:cNvSpPr txBox="1">
            <a:spLocks noGrp="1"/>
          </p:cNvSpPr>
          <p:nvPr>
            <p:ph type="title"/>
          </p:nvPr>
        </p:nvSpPr>
        <p:spPr>
          <a:xfrm>
            <a:off x="531000" y="2466350"/>
            <a:ext cx="8090400" cy="29646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8400"/>
            </a:lvl1pPr>
            <a:lvl2pPr lvl="1" algn="ctr">
              <a:spcBef>
                <a:spcPts val="0"/>
              </a:spcBef>
              <a:spcAft>
                <a:spcPts val="0"/>
              </a:spcAft>
              <a:buSzPts val="4200"/>
              <a:buNone/>
              <a:defRPr sz="8400"/>
            </a:lvl2pPr>
            <a:lvl3pPr lvl="2" algn="ctr">
              <a:spcBef>
                <a:spcPts val="0"/>
              </a:spcBef>
              <a:spcAft>
                <a:spcPts val="0"/>
              </a:spcAft>
              <a:buSzPts val="4200"/>
              <a:buNone/>
              <a:defRPr sz="8400"/>
            </a:lvl3pPr>
            <a:lvl4pPr lvl="3" algn="ctr">
              <a:spcBef>
                <a:spcPts val="0"/>
              </a:spcBef>
              <a:spcAft>
                <a:spcPts val="0"/>
              </a:spcAft>
              <a:buSzPts val="4200"/>
              <a:buNone/>
              <a:defRPr sz="8400"/>
            </a:lvl4pPr>
            <a:lvl5pPr lvl="4" algn="ctr">
              <a:spcBef>
                <a:spcPts val="0"/>
              </a:spcBef>
              <a:spcAft>
                <a:spcPts val="0"/>
              </a:spcAft>
              <a:buSzPts val="4200"/>
              <a:buNone/>
              <a:defRPr sz="8400"/>
            </a:lvl5pPr>
            <a:lvl6pPr lvl="5" algn="ctr">
              <a:spcBef>
                <a:spcPts val="0"/>
              </a:spcBef>
              <a:spcAft>
                <a:spcPts val="0"/>
              </a:spcAft>
              <a:buSzPts val="4200"/>
              <a:buNone/>
              <a:defRPr sz="8400"/>
            </a:lvl6pPr>
            <a:lvl7pPr lvl="6" algn="ctr">
              <a:spcBef>
                <a:spcPts val="0"/>
              </a:spcBef>
              <a:spcAft>
                <a:spcPts val="0"/>
              </a:spcAft>
              <a:buSzPts val="4200"/>
              <a:buNone/>
              <a:defRPr sz="8400"/>
            </a:lvl7pPr>
            <a:lvl8pPr lvl="7" algn="ctr">
              <a:spcBef>
                <a:spcPts val="0"/>
              </a:spcBef>
              <a:spcAft>
                <a:spcPts val="0"/>
              </a:spcAft>
              <a:buSzPts val="4200"/>
              <a:buNone/>
              <a:defRPr sz="8400"/>
            </a:lvl8pPr>
            <a:lvl9pPr lvl="8" algn="ctr">
              <a:spcBef>
                <a:spcPts val="0"/>
              </a:spcBef>
              <a:spcAft>
                <a:spcPts val="0"/>
              </a:spcAft>
              <a:buSzPts val="4200"/>
              <a:buNone/>
              <a:defRPr sz="8400"/>
            </a:lvl9pPr>
          </a:lstStyle>
          <a:p>
            <a:endParaRPr/>
          </a:p>
        </p:txBody>
      </p:sp>
      <p:sp>
        <p:nvSpPr>
          <p:cNvPr id="194" name="Google Shape;194;p9"/>
          <p:cNvSpPr txBox="1">
            <a:spLocks noGrp="1"/>
          </p:cNvSpPr>
          <p:nvPr>
            <p:ph type="subTitle" idx="1"/>
          </p:nvPr>
        </p:nvSpPr>
        <p:spPr>
          <a:xfrm>
            <a:off x="531000" y="5606149"/>
            <a:ext cx="8090400" cy="24702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4200"/>
            </a:lvl1pPr>
            <a:lvl2pPr lvl="1" algn="ctr">
              <a:lnSpc>
                <a:spcPct val="100000"/>
              </a:lnSpc>
              <a:spcBef>
                <a:spcPts val="0"/>
              </a:spcBef>
              <a:spcAft>
                <a:spcPts val="0"/>
              </a:spcAft>
              <a:buSzPts val="2100"/>
              <a:buNone/>
              <a:defRPr sz="4200"/>
            </a:lvl2pPr>
            <a:lvl3pPr lvl="2" algn="ctr">
              <a:lnSpc>
                <a:spcPct val="100000"/>
              </a:lnSpc>
              <a:spcBef>
                <a:spcPts val="0"/>
              </a:spcBef>
              <a:spcAft>
                <a:spcPts val="0"/>
              </a:spcAft>
              <a:buSzPts val="2100"/>
              <a:buNone/>
              <a:defRPr sz="4200"/>
            </a:lvl3pPr>
            <a:lvl4pPr lvl="3" algn="ctr">
              <a:lnSpc>
                <a:spcPct val="100000"/>
              </a:lnSpc>
              <a:spcBef>
                <a:spcPts val="0"/>
              </a:spcBef>
              <a:spcAft>
                <a:spcPts val="0"/>
              </a:spcAft>
              <a:buSzPts val="2100"/>
              <a:buNone/>
              <a:defRPr sz="4200"/>
            </a:lvl4pPr>
            <a:lvl5pPr lvl="4" algn="ctr">
              <a:lnSpc>
                <a:spcPct val="100000"/>
              </a:lnSpc>
              <a:spcBef>
                <a:spcPts val="0"/>
              </a:spcBef>
              <a:spcAft>
                <a:spcPts val="0"/>
              </a:spcAft>
              <a:buSzPts val="2100"/>
              <a:buNone/>
              <a:defRPr sz="4200"/>
            </a:lvl5pPr>
            <a:lvl6pPr lvl="5" algn="ctr">
              <a:lnSpc>
                <a:spcPct val="100000"/>
              </a:lnSpc>
              <a:spcBef>
                <a:spcPts val="0"/>
              </a:spcBef>
              <a:spcAft>
                <a:spcPts val="0"/>
              </a:spcAft>
              <a:buSzPts val="2100"/>
              <a:buNone/>
              <a:defRPr sz="4200"/>
            </a:lvl6pPr>
            <a:lvl7pPr lvl="6" algn="ctr">
              <a:lnSpc>
                <a:spcPct val="100000"/>
              </a:lnSpc>
              <a:spcBef>
                <a:spcPts val="0"/>
              </a:spcBef>
              <a:spcAft>
                <a:spcPts val="0"/>
              </a:spcAft>
              <a:buSzPts val="2100"/>
              <a:buNone/>
              <a:defRPr sz="4200"/>
            </a:lvl7pPr>
            <a:lvl8pPr lvl="7" algn="ctr">
              <a:lnSpc>
                <a:spcPct val="100000"/>
              </a:lnSpc>
              <a:spcBef>
                <a:spcPts val="0"/>
              </a:spcBef>
              <a:spcAft>
                <a:spcPts val="0"/>
              </a:spcAft>
              <a:buSzPts val="2100"/>
              <a:buNone/>
              <a:defRPr sz="4200"/>
            </a:lvl8pPr>
            <a:lvl9pPr lvl="8" algn="ctr">
              <a:lnSpc>
                <a:spcPct val="100000"/>
              </a:lnSpc>
              <a:spcBef>
                <a:spcPts val="0"/>
              </a:spcBef>
              <a:spcAft>
                <a:spcPts val="0"/>
              </a:spcAft>
              <a:buSzPts val="2100"/>
              <a:buNone/>
              <a:defRPr sz="4200"/>
            </a:lvl9pPr>
          </a:lstStyle>
          <a:p>
            <a:endParaRPr/>
          </a:p>
        </p:txBody>
      </p:sp>
      <p:sp>
        <p:nvSpPr>
          <p:cNvPr id="195" name="Google Shape;195;p9"/>
          <p:cNvSpPr txBox="1">
            <a:spLocks noGrp="1"/>
          </p:cNvSpPr>
          <p:nvPr>
            <p:ph type="body" idx="2"/>
          </p:nvPr>
        </p:nvSpPr>
        <p:spPr>
          <a:xfrm>
            <a:off x="9879000" y="1448150"/>
            <a:ext cx="7674000" cy="7390200"/>
          </a:xfrm>
          <a:prstGeom prst="rect">
            <a:avLst/>
          </a:prstGeom>
        </p:spPr>
        <p:txBody>
          <a:bodyPr spcFirstLastPara="1" wrap="square" lIns="91425" tIns="91425" rIns="91425" bIns="91425" anchor="ctr" anchorCtr="0">
            <a:noAutofit/>
          </a:bodyPr>
          <a:lstStyle>
            <a:lvl1pPr marL="914378" lvl="0" indent="-685784">
              <a:spcBef>
                <a:spcPts val="0"/>
              </a:spcBef>
              <a:spcAft>
                <a:spcPts val="0"/>
              </a:spcAft>
              <a:buSzPts val="1800"/>
              <a:buChar char="●"/>
              <a:defRPr/>
            </a:lvl1pPr>
            <a:lvl2pPr marL="1828755" lvl="1" indent="-634985">
              <a:spcBef>
                <a:spcPts val="3200"/>
              </a:spcBef>
              <a:spcAft>
                <a:spcPts val="0"/>
              </a:spcAft>
              <a:buSzPts val="1400"/>
              <a:buChar char="○"/>
              <a:defRPr/>
            </a:lvl2pPr>
            <a:lvl3pPr marL="2743131" lvl="2" indent="-634985">
              <a:spcBef>
                <a:spcPts val="3200"/>
              </a:spcBef>
              <a:spcAft>
                <a:spcPts val="0"/>
              </a:spcAft>
              <a:buSzPts val="1400"/>
              <a:buChar char="■"/>
              <a:defRPr/>
            </a:lvl3pPr>
            <a:lvl4pPr marL="3657509" lvl="3" indent="-634985">
              <a:spcBef>
                <a:spcPts val="3200"/>
              </a:spcBef>
              <a:spcAft>
                <a:spcPts val="0"/>
              </a:spcAft>
              <a:buSzPts val="1400"/>
              <a:buChar char="●"/>
              <a:defRPr/>
            </a:lvl4pPr>
            <a:lvl5pPr marL="4571886" lvl="4" indent="-634985">
              <a:spcBef>
                <a:spcPts val="3200"/>
              </a:spcBef>
              <a:spcAft>
                <a:spcPts val="0"/>
              </a:spcAft>
              <a:buSzPts val="1400"/>
              <a:buChar char="○"/>
              <a:defRPr/>
            </a:lvl5pPr>
            <a:lvl6pPr marL="5486264" lvl="5" indent="-634985">
              <a:spcBef>
                <a:spcPts val="3200"/>
              </a:spcBef>
              <a:spcAft>
                <a:spcPts val="0"/>
              </a:spcAft>
              <a:buSzPts val="1400"/>
              <a:buChar char="■"/>
              <a:defRPr/>
            </a:lvl6pPr>
            <a:lvl7pPr marL="6400640" lvl="6" indent="-634985">
              <a:spcBef>
                <a:spcPts val="3200"/>
              </a:spcBef>
              <a:spcAft>
                <a:spcPts val="0"/>
              </a:spcAft>
              <a:buSzPts val="1400"/>
              <a:buChar char="●"/>
              <a:defRPr/>
            </a:lvl7pPr>
            <a:lvl8pPr marL="7315017" lvl="7" indent="-634985">
              <a:spcBef>
                <a:spcPts val="3200"/>
              </a:spcBef>
              <a:spcAft>
                <a:spcPts val="0"/>
              </a:spcAft>
              <a:buSzPts val="1400"/>
              <a:buChar char="○"/>
              <a:defRPr/>
            </a:lvl8pPr>
            <a:lvl9pPr marL="8229395" lvl="8" indent="-634985">
              <a:spcBef>
                <a:spcPts val="3200"/>
              </a:spcBef>
              <a:spcAft>
                <a:spcPts val="3200"/>
              </a:spcAft>
              <a:buSzPts val="1400"/>
              <a:buChar char="■"/>
              <a:defRPr/>
            </a:lvl9pPr>
          </a:lstStyle>
          <a:p>
            <a:endParaRPr/>
          </a:p>
        </p:txBody>
      </p:sp>
      <p:sp>
        <p:nvSpPr>
          <p:cNvPr id="196" name="Google Shape;196;p9"/>
          <p:cNvSpPr txBox="1">
            <a:spLocks noGrp="1"/>
          </p:cNvSpPr>
          <p:nvPr>
            <p:ph type="sldNum" idx="12"/>
          </p:nvPr>
        </p:nvSpPr>
        <p:spPr>
          <a:xfrm>
            <a:off x="16944917" y="9326435"/>
            <a:ext cx="1097400" cy="7872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828755">
              <a:buClr>
                <a:srgbClr val="000000"/>
              </a:buClr>
            </a:pPr>
            <a:fld id="{00000000-1234-1234-1234-123412341234}" type="slidenum">
              <a:rPr lang="es" kern="0" smtClean="0">
                <a:solidFill>
                  <a:srgbClr val="CEE7E7"/>
                </a:solidFill>
                <a:cs typeface="Arial"/>
                <a:sym typeface="Arial"/>
              </a:rPr>
              <a:pPr defTabSz="1828755">
                <a:buClr>
                  <a:srgbClr val="000000"/>
                </a:buClr>
              </a:pPr>
              <a:t>‹#›</a:t>
            </a:fld>
            <a:endParaRPr lang="es" kern="0">
              <a:solidFill>
                <a:srgbClr val="CEE7E7"/>
              </a:solidFill>
              <a:cs typeface="Arial"/>
              <a:sym typeface="Arial"/>
            </a:endParaRPr>
          </a:p>
        </p:txBody>
      </p:sp>
    </p:spTree>
    <p:extLst>
      <p:ext uri="{BB962C8B-B14F-4D97-AF65-F5344CB8AC3E}">
        <p14:creationId xmlns:p14="http://schemas.microsoft.com/office/powerpoint/2010/main" val="249509268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97"/>
        <p:cNvGrpSpPr/>
        <p:nvPr/>
      </p:nvGrpSpPr>
      <p:grpSpPr>
        <a:xfrm>
          <a:off x="0" y="0"/>
          <a:ext cx="0" cy="0"/>
          <a:chOff x="0" y="0"/>
          <a:chExt cx="0" cy="0"/>
        </a:xfrm>
      </p:grpSpPr>
      <p:sp>
        <p:nvSpPr>
          <p:cNvPr id="198" name="Google Shape;198;p10"/>
          <p:cNvSpPr txBox="1">
            <a:spLocks noGrp="1"/>
          </p:cNvSpPr>
          <p:nvPr>
            <p:ph type="body" idx="1"/>
          </p:nvPr>
        </p:nvSpPr>
        <p:spPr>
          <a:xfrm>
            <a:off x="623400" y="8461151"/>
            <a:ext cx="11997600" cy="1210200"/>
          </a:xfrm>
          <a:prstGeom prst="rect">
            <a:avLst/>
          </a:prstGeom>
        </p:spPr>
        <p:txBody>
          <a:bodyPr spcFirstLastPara="1" wrap="square" lIns="91425" tIns="91425" rIns="91425" bIns="91425" anchor="ctr" anchorCtr="0">
            <a:noAutofit/>
          </a:bodyPr>
          <a:lstStyle>
            <a:lvl1pPr marL="914378" lvl="0" indent="-457188">
              <a:lnSpc>
                <a:spcPct val="100000"/>
              </a:lnSpc>
              <a:spcBef>
                <a:spcPts val="0"/>
              </a:spcBef>
              <a:spcAft>
                <a:spcPts val="0"/>
              </a:spcAft>
              <a:buSzPts val="1800"/>
              <a:buNone/>
              <a:defRPr/>
            </a:lvl1pPr>
          </a:lstStyle>
          <a:p>
            <a:endParaRPr/>
          </a:p>
        </p:txBody>
      </p:sp>
      <p:sp>
        <p:nvSpPr>
          <p:cNvPr id="199" name="Google Shape;199;p10"/>
          <p:cNvSpPr txBox="1">
            <a:spLocks noGrp="1"/>
          </p:cNvSpPr>
          <p:nvPr>
            <p:ph type="sldNum" idx="12"/>
          </p:nvPr>
        </p:nvSpPr>
        <p:spPr>
          <a:xfrm>
            <a:off x="16944917" y="9326435"/>
            <a:ext cx="1097400" cy="7872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828755">
              <a:buClr>
                <a:srgbClr val="000000"/>
              </a:buClr>
            </a:pPr>
            <a:fld id="{00000000-1234-1234-1234-123412341234}" type="slidenum">
              <a:rPr lang="es" kern="0" smtClean="0">
                <a:solidFill>
                  <a:srgbClr val="CEE7E7"/>
                </a:solidFill>
                <a:cs typeface="Arial"/>
                <a:sym typeface="Arial"/>
              </a:rPr>
              <a:pPr defTabSz="1828755">
                <a:buClr>
                  <a:srgbClr val="000000"/>
                </a:buClr>
              </a:pPr>
              <a:t>‹#›</a:t>
            </a:fld>
            <a:endParaRPr lang="es" kern="0">
              <a:solidFill>
                <a:srgbClr val="CEE7E7"/>
              </a:solidFill>
              <a:cs typeface="Arial"/>
              <a:sym typeface="Arial"/>
            </a:endParaRPr>
          </a:p>
        </p:txBody>
      </p:sp>
    </p:spTree>
    <p:extLst>
      <p:ext uri="{BB962C8B-B14F-4D97-AF65-F5344CB8AC3E}">
        <p14:creationId xmlns:p14="http://schemas.microsoft.com/office/powerpoint/2010/main" val="20243241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3/15/2024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200"/>
        <p:cNvGrpSpPr/>
        <p:nvPr/>
      </p:nvGrpSpPr>
      <p:grpSpPr>
        <a:xfrm>
          <a:off x="0" y="0"/>
          <a:ext cx="0" cy="0"/>
          <a:chOff x="0" y="0"/>
          <a:chExt cx="0" cy="0"/>
        </a:xfrm>
      </p:grpSpPr>
      <p:sp>
        <p:nvSpPr>
          <p:cNvPr id="201" name="Google Shape;201;p11"/>
          <p:cNvSpPr txBox="1">
            <a:spLocks noGrp="1"/>
          </p:cNvSpPr>
          <p:nvPr>
            <p:ph type="title" hasCustomPrompt="1"/>
          </p:nvPr>
        </p:nvSpPr>
        <p:spPr>
          <a:xfrm>
            <a:off x="623400" y="2212250"/>
            <a:ext cx="17041200" cy="3927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24000"/>
            </a:lvl1pPr>
            <a:lvl2pPr lvl="1" algn="ctr">
              <a:spcBef>
                <a:spcPts val="0"/>
              </a:spcBef>
              <a:spcAft>
                <a:spcPts val="0"/>
              </a:spcAft>
              <a:buSzPts val="12000"/>
              <a:buNone/>
              <a:defRPr sz="24000"/>
            </a:lvl2pPr>
            <a:lvl3pPr lvl="2" algn="ctr">
              <a:spcBef>
                <a:spcPts val="0"/>
              </a:spcBef>
              <a:spcAft>
                <a:spcPts val="0"/>
              </a:spcAft>
              <a:buSzPts val="12000"/>
              <a:buNone/>
              <a:defRPr sz="24000"/>
            </a:lvl3pPr>
            <a:lvl4pPr lvl="3" algn="ctr">
              <a:spcBef>
                <a:spcPts val="0"/>
              </a:spcBef>
              <a:spcAft>
                <a:spcPts val="0"/>
              </a:spcAft>
              <a:buSzPts val="12000"/>
              <a:buNone/>
              <a:defRPr sz="24000"/>
            </a:lvl4pPr>
            <a:lvl5pPr lvl="4" algn="ctr">
              <a:spcBef>
                <a:spcPts val="0"/>
              </a:spcBef>
              <a:spcAft>
                <a:spcPts val="0"/>
              </a:spcAft>
              <a:buSzPts val="12000"/>
              <a:buNone/>
              <a:defRPr sz="24000"/>
            </a:lvl5pPr>
            <a:lvl6pPr lvl="5" algn="ctr">
              <a:spcBef>
                <a:spcPts val="0"/>
              </a:spcBef>
              <a:spcAft>
                <a:spcPts val="0"/>
              </a:spcAft>
              <a:buSzPts val="12000"/>
              <a:buNone/>
              <a:defRPr sz="24000"/>
            </a:lvl6pPr>
            <a:lvl7pPr lvl="6" algn="ctr">
              <a:spcBef>
                <a:spcPts val="0"/>
              </a:spcBef>
              <a:spcAft>
                <a:spcPts val="0"/>
              </a:spcAft>
              <a:buSzPts val="12000"/>
              <a:buNone/>
              <a:defRPr sz="24000"/>
            </a:lvl7pPr>
            <a:lvl8pPr lvl="7" algn="ctr">
              <a:spcBef>
                <a:spcPts val="0"/>
              </a:spcBef>
              <a:spcAft>
                <a:spcPts val="0"/>
              </a:spcAft>
              <a:buSzPts val="12000"/>
              <a:buNone/>
              <a:defRPr sz="24000"/>
            </a:lvl8pPr>
            <a:lvl9pPr lvl="8" algn="ctr">
              <a:spcBef>
                <a:spcPts val="0"/>
              </a:spcBef>
              <a:spcAft>
                <a:spcPts val="0"/>
              </a:spcAft>
              <a:buSzPts val="12000"/>
              <a:buNone/>
              <a:defRPr sz="24000"/>
            </a:lvl9pPr>
          </a:lstStyle>
          <a:p>
            <a:r>
              <a:t>xx%</a:t>
            </a:r>
          </a:p>
        </p:txBody>
      </p:sp>
      <p:sp>
        <p:nvSpPr>
          <p:cNvPr id="202" name="Google Shape;202;p11"/>
          <p:cNvSpPr txBox="1">
            <a:spLocks noGrp="1"/>
          </p:cNvSpPr>
          <p:nvPr>
            <p:ph type="body" idx="1"/>
          </p:nvPr>
        </p:nvSpPr>
        <p:spPr>
          <a:xfrm>
            <a:off x="623400" y="6304451"/>
            <a:ext cx="17041200" cy="2601600"/>
          </a:xfrm>
          <a:prstGeom prst="rect">
            <a:avLst/>
          </a:prstGeom>
        </p:spPr>
        <p:txBody>
          <a:bodyPr spcFirstLastPara="1" wrap="square" lIns="91425" tIns="91425" rIns="91425" bIns="91425" anchor="t" anchorCtr="0">
            <a:noAutofit/>
          </a:bodyPr>
          <a:lstStyle>
            <a:lvl1pPr marL="914378" lvl="0" indent="-685784" algn="ctr">
              <a:spcBef>
                <a:spcPts val="0"/>
              </a:spcBef>
              <a:spcAft>
                <a:spcPts val="0"/>
              </a:spcAft>
              <a:buSzPts val="1800"/>
              <a:buChar char="●"/>
              <a:defRPr/>
            </a:lvl1pPr>
            <a:lvl2pPr marL="1828755" lvl="1" indent="-634985" algn="ctr">
              <a:spcBef>
                <a:spcPts val="3200"/>
              </a:spcBef>
              <a:spcAft>
                <a:spcPts val="0"/>
              </a:spcAft>
              <a:buSzPts val="1400"/>
              <a:buChar char="○"/>
              <a:defRPr/>
            </a:lvl2pPr>
            <a:lvl3pPr marL="2743131" lvl="2" indent="-634985" algn="ctr">
              <a:spcBef>
                <a:spcPts val="3200"/>
              </a:spcBef>
              <a:spcAft>
                <a:spcPts val="0"/>
              </a:spcAft>
              <a:buSzPts val="1400"/>
              <a:buChar char="■"/>
              <a:defRPr/>
            </a:lvl3pPr>
            <a:lvl4pPr marL="3657509" lvl="3" indent="-634985" algn="ctr">
              <a:spcBef>
                <a:spcPts val="3200"/>
              </a:spcBef>
              <a:spcAft>
                <a:spcPts val="0"/>
              </a:spcAft>
              <a:buSzPts val="1400"/>
              <a:buChar char="●"/>
              <a:defRPr/>
            </a:lvl4pPr>
            <a:lvl5pPr marL="4571886" lvl="4" indent="-634985" algn="ctr">
              <a:spcBef>
                <a:spcPts val="3200"/>
              </a:spcBef>
              <a:spcAft>
                <a:spcPts val="0"/>
              </a:spcAft>
              <a:buSzPts val="1400"/>
              <a:buChar char="○"/>
              <a:defRPr/>
            </a:lvl5pPr>
            <a:lvl6pPr marL="5486264" lvl="5" indent="-634985" algn="ctr">
              <a:spcBef>
                <a:spcPts val="3200"/>
              </a:spcBef>
              <a:spcAft>
                <a:spcPts val="0"/>
              </a:spcAft>
              <a:buSzPts val="1400"/>
              <a:buChar char="■"/>
              <a:defRPr/>
            </a:lvl6pPr>
            <a:lvl7pPr marL="6400640" lvl="6" indent="-634985" algn="ctr">
              <a:spcBef>
                <a:spcPts val="3200"/>
              </a:spcBef>
              <a:spcAft>
                <a:spcPts val="0"/>
              </a:spcAft>
              <a:buSzPts val="1400"/>
              <a:buChar char="●"/>
              <a:defRPr/>
            </a:lvl7pPr>
            <a:lvl8pPr marL="7315017" lvl="7" indent="-634985" algn="ctr">
              <a:spcBef>
                <a:spcPts val="3200"/>
              </a:spcBef>
              <a:spcAft>
                <a:spcPts val="0"/>
              </a:spcAft>
              <a:buSzPts val="1400"/>
              <a:buChar char="○"/>
              <a:defRPr/>
            </a:lvl8pPr>
            <a:lvl9pPr marL="8229395" lvl="8" indent="-634985" algn="ctr">
              <a:spcBef>
                <a:spcPts val="3200"/>
              </a:spcBef>
              <a:spcAft>
                <a:spcPts val="3200"/>
              </a:spcAft>
              <a:buSzPts val="1400"/>
              <a:buChar char="■"/>
              <a:defRPr/>
            </a:lvl9pPr>
          </a:lstStyle>
          <a:p>
            <a:endParaRPr/>
          </a:p>
        </p:txBody>
      </p:sp>
      <p:sp>
        <p:nvSpPr>
          <p:cNvPr id="203" name="Google Shape;203;p11"/>
          <p:cNvSpPr txBox="1">
            <a:spLocks noGrp="1"/>
          </p:cNvSpPr>
          <p:nvPr>
            <p:ph type="sldNum" idx="12"/>
          </p:nvPr>
        </p:nvSpPr>
        <p:spPr>
          <a:xfrm>
            <a:off x="16944917" y="9326435"/>
            <a:ext cx="1097400" cy="7872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828755">
              <a:buClr>
                <a:srgbClr val="000000"/>
              </a:buClr>
            </a:pPr>
            <a:fld id="{00000000-1234-1234-1234-123412341234}" type="slidenum">
              <a:rPr lang="es" kern="0" smtClean="0">
                <a:solidFill>
                  <a:srgbClr val="CEE7E7"/>
                </a:solidFill>
                <a:cs typeface="Arial"/>
                <a:sym typeface="Arial"/>
              </a:rPr>
              <a:pPr defTabSz="1828755">
                <a:buClr>
                  <a:srgbClr val="000000"/>
                </a:buClr>
              </a:pPr>
              <a:t>‹#›</a:t>
            </a:fld>
            <a:endParaRPr lang="es" kern="0">
              <a:solidFill>
                <a:srgbClr val="CEE7E7"/>
              </a:solidFill>
              <a:cs typeface="Arial"/>
              <a:sym typeface="Arial"/>
            </a:endParaRPr>
          </a:p>
        </p:txBody>
      </p:sp>
    </p:spTree>
    <p:extLst>
      <p:ext uri="{BB962C8B-B14F-4D97-AF65-F5344CB8AC3E}">
        <p14:creationId xmlns:p14="http://schemas.microsoft.com/office/powerpoint/2010/main" val="71059302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04"/>
        <p:cNvGrpSpPr/>
        <p:nvPr/>
      </p:nvGrpSpPr>
      <p:grpSpPr>
        <a:xfrm>
          <a:off x="0" y="0"/>
          <a:ext cx="0" cy="0"/>
          <a:chOff x="0" y="0"/>
          <a:chExt cx="0" cy="0"/>
        </a:xfrm>
      </p:grpSpPr>
      <p:sp>
        <p:nvSpPr>
          <p:cNvPr id="205" name="Google Shape;205;p12"/>
          <p:cNvSpPr txBox="1">
            <a:spLocks noGrp="1"/>
          </p:cNvSpPr>
          <p:nvPr>
            <p:ph type="sldNum" idx="12"/>
          </p:nvPr>
        </p:nvSpPr>
        <p:spPr>
          <a:xfrm>
            <a:off x="16944917" y="9326435"/>
            <a:ext cx="1097400" cy="7872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828755">
              <a:buClr>
                <a:srgbClr val="000000"/>
              </a:buClr>
            </a:pPr>
            <a:fld id="{00000000-1234-1234-1234-123412341234}" type="slidenum">
              <a:rPr lang="es" kern="0" smtClean="0">
                <a:solidFill>
                  <a:srgbClr val="CEE7E7"/>
                </a:solidFill>
                <a:cs typeface="Arial"/>
                <a:sym typeface="Arial"/>
              </a:rPr>
              <a:pPr defTabSz="1828755">
                <a:buClr>
                  <a:srgbClr val="000000"/>
                </a:buClr>
              </a:pPr>
              <a:t>‹#›</a:t>
            </a:fld>
            <a:endParaRPr lang="es" kern="0">
              <a:solidFill>
                <a:srgbClr val="CEE7E7"/>
              </a:solidFill>
              <a:cs typeface="Arial"/>
              <a:sym typeface="Arial"/>
            </a:endParaRPr>
          </a:p>
        </p:txBody>
      </p:sp>
    </p:spTree>
    <p:extLst>
      <p:ext uri="{BB962C8B-B14F-4D97-AF65-F5344CB8AC3E}">
        <p14:creationId xmlns:p14="http://schemas.microsoft.com/office/powerpoint/2010/main" val="327542739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690"/>
        <p:cNvGrpSpPr/>
        <p:nvPr/>
      </p:nvGrpSpPr>
      <p:grpSpPr>
        <a:xfrm>
          <a:off x="0" y="0"/>
          <a:ext cx="0" cy="0"/>
          <a:chOff x="0" y="0"/>
          <a:chExt cx="0" cy="0"/>
        </a:xfrm>
      </p:grpSpPr>
      <p:grpSp>
        <p:nvGrpSpPr>
          <p:cNvPr id="691" name="Google Shape;691;p15"/>
          <p:cNvGrpSpPr/>
          <p:nvPr/>
        </p:nvGrpSpPr>
        <p:grpSpPr>
          <a:xfrm>
            <a:off x="349387" y="393172"/>
            <a:ext cx="17589029" cy="10153784"/>
            <a:chOff x="238125" y="1667525"/>
            <a:chExt cx="1733900" cy="1000925"/>
          </a:xfrm>
        </p:grpSpPr>
        <p:sp>
          <p:nvSpPr>
            <p:cNvPr id="692" name="Google Shape;692;p15"/>
            <p:cNvSpPr/>
            <p:nvPr/>
          </p:nvSpPr>
          <p:spPr>
            <a:xfrm>
              <a:off x="1780450" y="1905075"/>
              <a:ext cx="119150" cy="60450"/>
            </a:xfrm>
            <a:custGeom>
              <a:avLst/>
              <a:gdLst/>
              <a:ahLst/>
              <a:cxnLst/>
              <a:rect l="l" t="t" r="r" b="b"/>
              <a:pathLst>
                <a:path w="4766" h="2418" extrusionOk="0">
                  <a:moveTo>
                    <a:pt x="2348" y="1"/>
                  </a:moveTo>
                  <a:cubicBezTo>
                    <a:pt x="1813" y="1"/>
                    <a:pt x="1360" y="343"/>
                    <a:pt x="1195" y="810"/>
                  </a:cubicBezTo>
                  <a:cubicBezTo>
                    <a:pt x="1099" y="755"/>
                    <a:pt x="975" y="728"/>
                    <a:pt x="838" y="728"/>
                  </a:cubicBezTo>
                  <a:cubicBezTo>
                    <a:pt x="371" y="728"/>
                    <a:pt x="1" y="1112"/>
                    <a:pt x="1" y="1579"/>
                  </a:cubicBezTo>
                  <a:cubicBezTo>
                    <a:pt x="1" y="2046"/>
                    <a:pt x="371" y="2417"/>
                    <a:pt x="838" y="2417"/>
                  </a:cubicBezTo>
                  <a:lnTo>
                    <a:pt x="3983" y="2417"/>
                  </a:lnTo>
                  <a:cubicBezTo>
                    <a:pt x="4422" y="2417"/>
                    <a:pt x="4765" y="2074"/>
                    <a:pt x="4765" y="1634"/>
                  </a:cubicBezTo>
                  <a:cubicBezTo>
                    <a:pt x="4765" y="1209"/>
                    <a:pt x="4422" y="852"/>
                    <a:pt x="3983" y="852"/>
                  </a:cubicBezTo>
                  <a:cubicBezTo>
                    <a:pt x="3818" y="852"/>
                    <a:pt x="3667" y="907"/>
                    <a:pt x="3544" y="1003"/>
                  </a:cubicBezTo>
                  <a:cubicBezTo>
                    <a:pt x="3434" y="426"/>
                    <a:pt x="2939" y="1"/>
                    <a:pt x="2348" y="1"/>
                  </a:cubicBezTo>
                  <a:close/>
                </a:path>
              </a:pathLst>
            </a:custGeom>
            <a:solidFill>
              <a:srgbClr val="24778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3" name="Google Shape;693;p15"/>
            <p:cNvSpPr/>
            <p:nvPr/>
          </p:nvSpPr>
          <p:spPr>
            <a:xfrm>
              <a:off x="1396000" y="1763300"/>
              <a:ext cx="104700" cy="104375"/>
            </a:xfrm>
            <a:custGeom>
              <a:avLst/>
              <a:gdLst/>
              <a:ahLst/>
              <a:cxnLst/>
              <a:rect l="l" t="t" r="r" b="b"/>
              <a:pathLst>
                <a:path w="4188" h="4175" extrusionOk="0">
                  <a:moveTo>
                    <a:pt x="2087" y="0"/>
                  </a:moveTo>
                  <a:cubicBezTo>
                    <a:pt x="934" y="0"/>
                    <a:pt x="0" y="934"/>
                    <a:pt x="0" y="2087"/>
                  </a:cubicBezTo>
                  <a:cubicBezTo>
                    <a:pt x="0" y="3241"/>
                    <a:pt x="934" y="4175"/>
                    <a:pt x="2087" y="4175"/>
                  </a:cubicBezTo>
                  <a:cubicBezTo>
                    <a:pt x="3241" y="4175"/>
                    <a:pt x="4188" y="3241"/>
                    <a:pt x="4188" y="2087"/>
                  </a:cubicBezTo>
                  <a:cubicBezTo>
                    <a:pt x="4188" y="934"/>
                    <a:pt x="3241" y="0"/>
                    <a:pt x="2087" y="0"/>
                  </a:cubicBezTo>
                  <a:close/>
                </a:path>
              </a:pathLst>
            </a:custGeom>
            <a:solidFill>
              <a:srgbClr val="03586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4" name="Google Shape;694;p15"/>
            <p:cNvSpPr/>
            <p:nvPr/>
          </p:nvSpPr>
          <p:spPr>
            <a:xfrm>
              <a:off x="1410400" y="1777550"/>
              <a:ext cx="30925" cy="23450"/>
            </a:xfrm>
            <a:custGeom>
              <a:avLst/>
              <a:gdLst/>
              <a:ahLst/>
              <a:cxnLst/>
              <a:rect l="l" t="t" r="r" b="b"/>
              <a:pathLst>
                <a:path w="1237" h="938" extrusionOk="0">
                  <a:moveTo>
                    <a:pt x="767" y="1"/>
                  </a:moveTo>
                  <a:cubicBezTo>
                    <a:pt x="653" y="1"/>
                    <a:pt x="530" y="34"/>
                    <a:pt x="413" y="104"/>
                  </a:cubicBezTo>
                  <a:cubicBezTo>
                    <a:pt x="138" y="268"/>
                    <a:pt x="1" y="556"/>
                    <a:pt x="124" y="763"/>
                  </a:cubicBezTo>
                  <a:cubicBezTo>
                    <a:pt x="194" y="879"/>
                    <a:pt x="325" y="938"/>
                    <a:pt x="475" y="938"/>
                  </a:cubicBezTo>
                  <a:cubicBezTo>
                    <a:pt x="591" y="938"/>
                    <a:pt x="718" y="903"/>
                    <a:pt x="838" y="831"/>
                  </a:cubicBezTo>
                  <a:cubicBezTo>
                    <a:pt x="1113" y="666"/>
                    <a:pt x="1237" y="378"/>
                    <a:pt x="1127" y="172"/>
                  </a:cubicBezTo>
                  <a:cubicBezTo>
                    <a:pt x="1055" y="61"/>
                    <a:pt x="921" y="1"/>
                    <a:pt x="767" y="1"/>
                  </a:cubicBezTo>
                  <a:close/>
                </a:path>
              </a:pathLst>
            </a:custGeom>
            <a:solidFill>
              <a:srgbClr val="29959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5" name="Google Shape;695;p15"/>
            <p:cNvSpPr/>
            <p:nvPr/>
          </p:nvSpPr>
          <p:spPr>
            <a:xfrm>
              <a:off x="1419675" y="1804075"/>
              <a:ext cx="21975" cy="17775"/>
            </a:xfrm>
            <a:custGeom>
              <a:avLst/>
              <a:gdLst/>
              <a:ahLst/>
              <a:cxnLst/>
              <a:rect l="l" t="t" r="r" b="b"/>
              <a:pathLst>
                <a:path w="879" h="711" extrusionOk="0">
                  <a:moveTo>
                    <a:pt x="511" y="0"/>
                  </a:moveTo>
                  <a:cubicBezTo>
                    <a:pt x="433" y="0"/>
                    <a:pt x="351" y="23"/>
                    <a:pt x="275" y="72"/>
                  </a:cubicBezTo>
                  <a:cubicBezTo>
                    <a:pt x="83" y="182"/>
                    <a:pt x="0" y="402"/>
                    <a:pt x="97" y="566"/>
                  </a:cubicBezTo>
                  <a:cubicBezTo>
                    <a:pt x="148" y="660"/>
                    <a:pt x="255" y="711"/>
                    <a:pt x="375" y="711"/>
                  </a:cubicBezTo>
                  <a:cubicBezTo>
                    <a:pt x="451" y="711"/>
                    <a:pt x="530" y="691"/>
                    <a:pt x="604" y="649"/>
                  </a:cubicBezTo>
                  <a:cubicBezTo>
                    <a:pt x="811" y="526"/>
                    <a:pt x="879" y="306"/>
                    <a:pt x="797" y="154"/>
                  </a:cubicBezTo>
                  <a:cubicBezTo>
                    <a:pt x="739" y="55"/>
                    <a:pt x="630" y="0"/>
                    <a:pt x="511" y="0"/>
                  </a:cubicBezTo>
                  <a:close/>
                </a:path>
              </a:pathLst>
            </a:custGeom>
            <a:solidFill>
              <a:srgbClr val="29959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6" name="Google Shape;696;p15"/>
            <p:cNvSpPr/>
            <p:nvPr/>
          </p:nvSpPr>
          <p:spPr>
            <a:xfrm>
              <a:off x="1500675" y="1715600"/>
              <a:ext cx="52200" cy="52525"/>
            </a:xfrm>
            <a:custGeom>
              <a:avLst/>
              <a:gdLst/>
              <a:ahLst/>
              <a:cxnLst/>
              <a:rect l="l" t="t" r="r" b="b"/>
              <a:pathLst>
                <a:path w="2088" h="2101" extrusionOk="0">
                  <a:moveTo>
                    <a:pt x="1044" y="0"/>
                  </a:moveTo>
                  <a:cubicBezTo>
                    <a:pt x="468" y="0"/>
                    <a:pt x="1" y="467"/>
                    <a:pt x="1" y="1057"/>
                  </a:cubicBezTo>
                  <a:cubicBezTo>
                    <a:pt x="1" y="1634"/>
                    <a:pt x="468" y="2101"/>
                    <a:pt x="1044" y="2101"/>
                  </a:cubicBezTo>
                  <a:cubicBezTo>
                    <a:pt x="1621" y="2101"/>
                    <a:pt x="2088" y="1634"/>
                    <a:pt x="2088" y="1057"/>
                  </a:cubicBezTo>
                  <a:cubicBezTo>
                    <a:pt x="2088" y="467"/>
                    <a:pt x="1621" y="0"/>
                    <a:pt x="1044" y="0"/>
                  </a:cubicBezTo>
                  <a:close/>
                </a:path>
              </a:pathLst>
            </a:custGeom>
            <a:solidFill>
              <a:srgbClr val="F19A3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7" name="Google Shape;697;p15"/>
            <p:cNvSpPr/>
            <p:nvPr/>
          </p:nvSpPr>
          <p:spPr>
            <a:xfrm>
              <a:off x="1525075" y="1750400"/>
              <a:ext cx="12375" cy="10050"/>
            </a:xfrm>
            <a:custGeom>
              <a:avLst/>
              <a:gdLst/>
              <a:ahLst/>
              <a:cxnLst/>
              <a:rect l="l" t="t" r="r" b="b"/>
              <a:pathLst>
                <a:path w="495" h="402" extrusionOk="0">
                  <a:moveTo>
                    <a:pt x="317" y="0"/>
                  </a:moveTo>
                  <a:cubicBezTo>
                    <a:pt x="260" y="0"/>
                    <a:pt x="195" y="21"/>
                    <a:pt x="137" y="64"/>
                  </a:cubicBezTo>
                  <a:cubicBezTo>
                    <a:pt x="41" y="146"/>
                    <a:pt x="0" y="269"/>
                    <a:pt x="55" y="352"/>
                  </a:cubicBezTo>
                  <a:cubicBezTo>
                    <a:pt x="81" y="385"/>
                    <a:pt x="126" y="402"/>
                    <a:pt x="178" y="402"/>
                  </a:cubicBezTo>
                  <a:cubicBezTo>
                    <a:pt x="235" y="402"/>
                    <a:pt x="300" y="381"/>
                    <a:pt x="357" y="338"/>
                  </a:cubicBezTo>
                  <a:cubicBezTo>
                    <a:pt x="453" y="256"/>
                    <a:pt x="494" y="132"/>
                    <a:pt x="439" y="49"/>
                  </a:cubicBezTo>
                  <a:cubicBezTo>
                    <a:pt x="413" y="17"/>
                    <a:pt x="369" y="0"/>
                    <a:pt x="317" y="0"/>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8" name="Google Shape;698;p15"/>
            <p:cNvSpPr/>
            <p:nvPr/>
          </p:nvSpPr>
          <p:spPr>
            <a:xfrm>
              <a:off x="1095625" y="1685725"/>
              <a:ext cx="20975" cy="25775"/>
            </a:xfrm>
            <a:custGeom>
              <a:avLst/>
              <a:gdLst/>
              <a:ahLst/>
              <a:cxnLst/>
              <a:rect l="l" t="t" r="r" b="b"/>
              <a:pathLst>
                <a:path w="839" h="1031" extrusionOk="0">
                  <a:moveTo>
                    <a:pt x="357" y="0"/>
                  </a:moveTo>
                  <a:lnTo>
                    <a:pt x="289" y="330"/>
                  </a:lnTo>
                  <a:lnTo>
                    <a:pt x="0" y="385"/>
                  </a:lnTo>
                  <a:lnTo>
                    <a:pt x="247" y="549"/>
                  </a:lnTo>
                  <a:lnTo>
                    <a:pt x="179" y="1030"/>
                  </a:lnTo>
                  <a:lnTo>
                    <a:pt x="481" y="659"/>
                  </a:lnTo>
                  <a:lnTo>
                    <a:pt x="783" y="851"/>
                  </a:lnTo>
                  <a:lnTo>
                    <a:pt x="619" y="481"/>
                  </a:lnTo>
                  <a:lnTo>
                    <a:pt x="838" y="220"/>
                  </a:lnTo>
                  <a:lnTo>
                    <a:pt x="509" y="316"/>
                  </a:lnTo>
                  <a:lnTo>
                    <a:pt x="357" y="0"/>
                  </a:lnTo>
                  <a:close/>
                </a:path>
              </a:pathLst>
            </a:custGeom>
            <a:solidFill>
              <a:srgbClr val="4D6E6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9" name="Google Shape;699;p15"/>
            <p:cNvSpPr/>
            <p:nvPr/>
          </p:nvSpPr>
          <p:spPr>
            <a:xfrm>
              <a:off x="428975" y="2633850"/>
              <a:ext cx="21300" cy="25775"/>
            </a:xfrm>
            <a:custGeom>
              <a:avLst/>
              <a:gdLst/>
              <a:ahLst/>
              <a:cxnLst/>
              <a:rect l="l" t="t" r="r" b="b"/>
              <a:pathLst>
                <a:path w="852" h="1031" extrusionOk="0">
                  <a:moveTo>
                    <a:pt x="372" y="0"/>
                  </a:moveTo>
                  <a:lnTo>
                    <a:pt x="303" y="330"/>
                  </a:lnTo>
                  <a:lnTo>
                    <a:pt x="0" y="385"/>
                  </a:lnTo>
                  <a:lnTo>
                    <a:pt x="248" y="549"/>
                  </a:lnTo>
                  <a:lnTo>
                    <a:pt x="193" y="1030"/>
                  </a:lnTo>
                  <a:lnTo>
                    <a:pt x="495" y="659"/>
                  </a:lnTo>
                  <a:lnTo>
                    <a:pt x="797" y="851"/>
                  </a:lnTo>
                  <a:lnTo>
                    <a:pt x="632" y="481"/>
                  </a:lnTo>
                  <a:lnTo>
                    <a:pt x="852" y="234"/>
                  </a:lnTo>
                  <a:lnTo>
                    <a:pt x="522" y="316"/>
                  </a:lnTo>
                  <a:lnTo>
                    <a:pt x="372" y="0"/>
                  </a:lnTo>
                  <a:close/>
                </a:path>
              </a:pathLst>
            </a:custGeom>
            <a:solidFill>
              <a:srgbClr val="60959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00" name="Google Shape;700;p15"/>
            <p:cNvSpPr/>
            <p:nvPr/>
          </p:nvSpPr>
          <p:spPr>
            <a:xfrm>
              <a:off x="1412475" y="1713875"/>
              <a:ext cx="20950" cy="25775"/>
            </a:xfrm>
            <a:custGeom>
              <a:avLst/>
              <a:gdLst/>
              <a:ahLst/>
              <a:cxnLst/>
              <a:rect l="l" t="t" r="r" b="b"/>
              <a:pathLst>
                <a:path w="838" h="1031" extrusionOk="0">
                  <a:moveTo>
                    <a:pt x="371" y="0"/>
                  </a:moveTo>
                  <a:lnTo>
                    <a:pt x="288" y="330"/>
                  </a:lnTo>
                  <a:lnTo>
                    <a:pt x="0" y="385"/>
                  </a:lnTo>
                  <a:lnTo>
                    <a:pt x="247" y="549"/>
                  </a:lnTo>
                  <a:lnTo>
                    <a:pt x="193" y="1030"/>
                  </a:lnTo>
                  <a:lnTo>
                    <a:pt x="480" y="673"/>
                  </a:lnTo>
                  <a:lnTo>
                    <a:pt x="797" y="851"/>
                  </a:lnTo>
                  <a:lnTo>
                    <a:pt x="618" y="481"/>
                  </a:lnTo>
                  <a:lnTo>
                    <a:pt x="837" y="234"/>
                  </a:lnTo>
                  <a:lnTo>
                    <a:pt x="508" y="316"/>
                  </a:lnTo>
                  <a:lnTo>
                    <a:pt x="371" y="0"/>
                  </a:lnTo>
                  <a:close/>
                </a:path>
              </a:pathLst>
            </a:custGeom>
            <a:solidFill>
              <a:srgbClr val="4D6E6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01" name="Google Shape;701;p15"/>
            <p:cNvSpPr/>
            <p:nvPr/>
          </p:nvSpPr>
          <p:spPr>
            <a:xfrm>
              <a:off x="273475" y="1714900"/>
              <a:ext cx="20950" cy="25775"/>
            </a:xfrm>
            <a:custGeom>
              <a:avLst/>
              <a:gdLst/>
              <a:ahLst/>
              <a:cxnLst/>
              <a:rect l="l" t="t" r="r" b="b"/>
              <a:pathLst>
                <a:path w="838" h="1031" extrusionOk="0">
                  <a:moveTo>
                    <a:pt x="358" y="1"/>
                  </a:moveTo>
                  <a:lnTo>
                    <a:pt x="289" y="330"/>
                  </a:lnTo>
                  <a:lnTo>
                    <a:pt x="1" y="385"/>
                  </a:lnTo>
                  <a:lnTo>
                    <a:pt x="248" y="550"/>
                  </a:lnTo>
                  <a:lnTo>
                    <a:pt x="193" y="1030"/>
                  </a:lnTo>
                  <a:lnTo>
                    <a:pt x="481" y="660"/>
                  </a:lnTo>
                  <a:lnTo>
                    <a:pt x="783" y="838"/>
                  </a:lnTo>
                  <a:lnTo>
                    <a:pt x="618" y="481"/>
                  </a:lnTo>
                  <a:lnTo>
                    <a:pt x="838" y="220"/>
                  </a:lnTo>
                  <a:lnTo>
                    <a:pt x="508" y="316"/>
                  </a:lnTo>
                  <a:lnTo>
                    <a:pt x="358" y="1"/>
                  </a:lnTo>
                  <a:close/>
                </a:path>
              </a:pathLst>
            </a:custGeom>
            <a:solidFill>
              <a:srgbClr val="4D6E6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02" name="Google Shape;702;p15"/>
            <p:cNvSpPr/>
            <p:nvPr/>
          </p:nvSpPr>
          <p:spPr>
            <a:xfrm>
              <a:off x="1260750" y="1669925"/>
              <a:ext cx="20950" cy="25775"/>
            </a:xfrm>
            <a:custGeom>
              <a:avLst/>
              <a:gdLst/>
              <a:ahLst/>
              <a:cxnLst/>
              <a:rect l="l" t="t" r="r" b="b"/>
              <a:pathLst>
                <a:path w="838" h="1031" extrusionOk="0">
                  <a:moveTo>
                    <a:pt x="357" y="0"/>
                  </a:moveTo>
                  <a:lnTo>
                    <a:pt x="288" y="330"/>
                  </a:lnTo>
                  <a:lnTo>
                    <a:pt x="0" y="385"/>
                  </a:lnTo>
                  <a:lnTo>
                    <a:pt x="247" y="550"/>
                  </a:lnTo>
                  <a:lnTo>
                    <a:pt x="178" y="1031"/>
                  </a:lnTo>
                  <a:lnTo>
                    <a:pt x="178" y="1031"/>
                  </a:lnTo>
                  <a:lnTo>
                    <a:pt x="480" y="660"/>
                  </a:lnTo>
                  <a:lnTo>
                    <a:pt x="782" y="839"/>
                  </a:lnTo>
                  <a:lnTo>
                    <a:pt x="782" y="839"/>
                  </a:lnTo>
                  <a:lnTo>
                    <a:pt x="618" y="482"/>
                  </a:lnTo>
                  <a:lnTo>
                    <a:pt x="837" y="220"/>
                  </a:lnTo>
                  <a:lnTo>
                    <a:pt x="508" y="317"/>
                  </a:lnTo>
                  <a:lnTo>
                    <a:pt x="357" y="0"/>
                  </a:lnTo>
                  <a:close/>
                </a:path>
              </a:pathLst>
            </a:custGeom>
            <a:solidFill>
              <a:srgbClr val="4D6E6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03" name="Google Shape;703;p15"/>
            <p:cNvSpPr/>
            <p:nvPr/>
          </p:nvSpPr>
          <p:spPr>
            <a:xfrm>
              <a:off x="238125" y="1883800"/>
              <a:ext cx="20975" cy="25750"/>
            </a:xfrm>
            <a:custGeom>
              <a:avLst/>
              <a:gdLst/>
              <a:ahLst/>
              <a:cxnLst/>
              <a:rect l="l" t="t" r="r" b="b"/>
              <a:pathLst>
                <a:path w="839" h="1030" extrusionOk="0">
                  <a:moveTo>
                    <a:pt x="357" y="0"/>
                  </a:moveTo>
                  <a:lnTo>
                    <a:pt x="289" y="330"/>
                  </a:lnTo>
                  <a:lnTo>
                    <a:pt x="0" y="385"/>
                  </a:lnTo>
                  <a:lnTo>
                    <a:pt x="247" y="550"/>
                  </a:lnTo>
                  <a:lnTo>
                    <a:pt x="179" y="1030"/>
                  </a:lnTo>
                  <a:lnTo>
                    <a:pt x="481" y="660"/>
                  </a:lnTo>
                  <a:lnTo>
                    <a:pt x="783" y="837"/>
                  </a:lnTo>
                  <a:lnTo>
                    <a:pt x="618" y="480"/>
                  </a:lnTo>
                  <a:lnTo>
                    <a:pt x="838" y="220"/>
                  </a:lnTo>
                  <a:lnTo>
                    <a:pt x="509" y="316"/>
                  </a:lnTo>
                  <a:lnTo>
                    <a:pt x="357" y="0"/>
                  </a:lnTo>
                  <a:close/>
                </a:path>
              </a:pathLst>
            </a:custGeom>
            <a:solidFill>
              <a:srgbClr val="4D6E6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04" name="Google Shape;704;p15"/>
            <p:cNvSpPr/>
            <p:nvPr/>
          </p:nvSpPr>
          <p:spPr>
            <a:xfrm>
              <a:off x="1930450" y="1939750"/>
              <a:ext cx="21325" cy="25775"/>
            </a:xfrm>
            <a:custGeom>
              <a:avLst/>
              <a:gdLst/>
              <a:ahLst/>
              <a:cxnLst/>
              <a:rect l="l" t="t" r="r" b="b"/>
              <a:pathLst>
                <a:path w="853" h="1031" extrusionOk="0">
                  <a:moveTo>
                    <a:pt x="372" y="0"/>
                  </a:moveTo>
                  <a:lnTo>
                    <a:pt x="303" y="344"/>
                  </a:lnTo>
                  <a:lnTo>
                    <a:pt x="1" y="385"/>
                  </a:lnTo>
                  <a:lnTo>
                    <a:pt x="262" y="549"/>
                  </a:lnTo>
                  <a:lnTo>
                    <a:pt x="193" y="1030"/>
                  </a:lnTo>
                  <a:lnTo>
                    <a:pt x="495" y="673"/>
                  </a:lnTo>
                  <a:lnTo>
                    <a:pt x="797" y="851"/>
                  </a:lnTo>
                  <a:lnTo>
                    <a:pt x="633" y="481"/>
                  </a:lnTo>
                  <a:lnTo>
                    <a:pt x="852" y="234"/>
                  </a:lnTo>
                  <a:lnTo>
                    <a:pt x="523" y="316"/>
                  </a:lnTo>
                  <a:lnTo>
                    <a:pt x="372" y="0"/>
                  </a:lnTo>
                  <a:close/>
                </a:path>
              </a:pathLst>
            </a:custGeom>
            <a:solidFill>
              <a:srgbClr val="4D6E6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05" name="Google Shape;705;p15"/>
            <p:cNvSpPr/>
            <p:nvPr/>
          </p:nvSpPr>
          <p:spPr>
            <a:xfrm>
              <a:off x="1936300" y="2582700"/>
              <a:ext cx="21325" cy="25750"/>
            </a:xfrm>
            <a:custGeom>
              <a:avLst/>
              <a:gdLst/>
              <a:ahLst/>
              <a:cxnLst/>
              <a:rect l="l" t="t" r="r" b="b"/>
              <a:pathLst>
                <a:path w="853" h="1030" extrusionOk="0">
                  <a:moveTo>
                    <a:pt x="371" y="1"/>
                  </a:moveTo>
                  <a:lnTo>
                    <a:pt x="289" y="343"/>
                  </a:lnTo>
                  <a:lnTo>
                    <a:pt x="1" y="385"/>
                  </a:lnTo>
                  <a:lnTo>
                    <a:pt x="248" y="550"/>
                  </a:lnTo>
                  <a:lnTo>
                    <a:pt x="193" y="1030"/>
                  </a:lnTo>
                  <a:lnTo>
                    <a:pt x="193" y="1030"/>
                  </a:lnTo>
                  <a:lnTo>
                    <a:pt x="495" y="673"/>
                  </a:lnTo>
                  <a:lnTo>
                    <a:pt x="797" y="852"/>
                  </a:lnTo>
                  <a:lnTo>
                    <a:pt x="632" y="481"/>
                  </a:lnTo>
                  <a:lnTo>
                    <a:pt x="852" y="234"/>
                  </a:lnTo>
                  <a:lnTo>
                    <a:pt x="852" y="234"/>
                  </a:lnTo>
                  <a:lnTo>
                    <a:pt x="508" y="316"/>
                  </a:lnTo>
                  <a:lnTo>
                    <a:pt x="371" y="1"/>
                  </a:lnTo>
                  <a:close/>
                </a:path>
              </a:pathLst>
            </a:custGeom>
            <a:solidFill>
              <a:srgbClr val="60959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06" name="Google Shape;706;p15"/>
            <p:cNvSpPr/>
            <p:nvPr/>
          </p:nvSpPr>
          <p:spPr>
            <a:xfrm>
              <a:off x="1398750" y="2634875"/>
              <a:ext cx="20950" cy="25775"/>
            </a:xfrm>
            <a:custGeom>
              <a:avLst/>
              <a:gdLst/>
              <a:ahLst/>
              <a:cxnLst/>
              <a:rect l="l" t="t" r="r" b="b"/>
              <a:pathLst>
                <a:path w="838" h="1031" extrusionOk="0">
                  <a:moveTo>
                    <a:pt x="357" y="1"/>
                  </a:moveTo>
                  <a:lnTo>
                    <a:pt x="288" y="330"/>
                  </a:lnTo>
                  <a:lnTo>
                    <a:pt x="0" y="385"/>
                  </a:lnTo>
                  <a:lnTo>
                    <a:pt x="247" y="550"/>
                  </a:lnTo>
                  <a:lnTo>
                    <a:pt x="192" y="1030"/>
                  </a:lnTo>
                  <a:lnTo>
                    <a:pt x="480" y="660"/>
                  </a:lnTo>
                  <a:lnTo>
                    <a:pt x="782" y="838"/>
                  </a:lnTo>
                  <a:lnTo>
                    <a:pt x="617" y="481"/>
                  </a:lnTo>
                  <a:lnTo>
                    <a:pt x="837" y="220"/>
                  </a:lnTo>
                  <a:lnTo>
                    <a:pt x="508" y="316"/>
                  </a:lnTo>
                  <a:lnTo>
                    <a:pt x="357" y="1"/>
                  </a:lnTo>
                  <a:close/>
                </a:path>
              </a:pathLst>
            </a:custGeom>
            <a:solidFill>
              <a:srgbClr val="60959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07" name="Google Shape;707;p15"/>
            <p:cNvSpPr/>
            <p:nvPr/>
          </p:nvSpPr>
          <p:spPr>
            <a:xfrm>
              <a:off x="577275" y="2637625"/>
              <a:ext cx="21300" cy="25750"/>
            </a:xfrm>
            <a:custGeom>
              <a:avLst/>
              <a:gdLst/>
              <a:ahLst/>
              <a:cxnLst/>
              <a:rect l="l" t="t" r="r" b="b"/>
              <a:pathLst>
                <a:path w="852" h="1030" extrusionOk="0">
                  <a:moveTo>
                    <a:pt x="372" y="1"/>
                  </a:moveTo>
                  <a:lnTo>
                    <a:pt x="302" y="330"/>
                  </a:lnTo>
                  <a:lnTo>
                    <a:pt x="0" y="385"/>
                  </a:lnTo>
                  <a:lnTo>
                    <a:pt x="262" y="550"/>
                  </a:lnTo>
                  <a:lnTo>
                    <a:pt x="192" y="1030"/>
                  </a:lnTo>
                  <a:lnTo>
                    <a:pt x="495" y="660"/>
                  </a:lnTo>
                  <a:lnTo>
                    <a:pt x="797" y="838"/>
                  </a:lnTo>
                  <a:lnTo>
                    <a:pt x="632" y="481"/>
                  </a:lnTo>
                  <a:lnTo>
                    <a:pt x="852" y="220"/>
                  </a:lnTo>
                  <a:lnTo>
                    <a:pt x="522" y="316"/>
                  </a:lnTo>
                  <a:lnTo>
                    <a:pt x="372" y="1"/>
                  </a:lnTo>
                  <a:close/>
                </a:path>
              </a:pathLst>
            </a:custGeom>
            <a:solidFill>
              <a:srgbClr val="48B5B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08" name="Google Shape;708;p15"/>
            <p:cNvSpPr/>
            <p:nvPr/>
          </p:nvSpPr>
          <p:spPr>
            <a:xfrm>
              <a:off x="1671625" y="1677475"/>
              <a:ext cx="20975" cy="25775"/>
            </a:xfrm>
            <a:custGeom>
              <a:avLst/>
              <a:gdLst/>
              <a:ahLst/>
              <a:cxnLst/>
              <a:rect l="l" t="t" r="r" b="b"/>
              <a:pathLst>
                <a:path w="839" h="1031" extrusionOk="0">
                  <a:moveTo>
                    <a:pt x="358" y="1"/>
                  </a:moveTo>
                  <a:lnTo>
                    <a:pt x="290" y="344"/>
                  </a:lnTo>
                  <a:lnTo>
                    <a:pt x="1" y="385"/>
                  </a:lnTo>
                  <a:lnTo>
                    <a:pt x="248" y="564"/>
                  </a:lnTo>
                  <a:lnTo>
                    <a:pt x="180" y="1031"/>
                  </a:lnTo>
                  <a:lnTo>
                    <a:pt x="180" y="1031"/>
                  </a:lnTo>
                  <a:lnTo>
                    <a:pt x="482" y="674"/>
                  </a:lnTo>
                  <a:lnTo>
                    <a:pt x="784" y="852"/>
                  </a:lnTo>
                  <a:lnTo>
                    <a:pt x="619" y="495"/>
                  </a:lnTo>
                  <a:lnTo>
                    <a:pt x="839" y="235"/>
                  </a:lnTo>
                  <a:lnTo>
                    <a:pt x="509" y="330"/>
                  </a:lnTo>
                  <a:lnTo>
                    <a:pt x="358" y="1"/>
                  </a:lnTo>
                  <a:close/>
                </a:path>
              </a:pathLst>
            </a:custGeom>
            <a:solidFill>
              <a:srgbClr val="48B5B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09" name="Google Shape;709;p15"/>
            <p:cNvSpPr/>
            <p:nvPr/>
          </p:nvSpPr>
          <p:spPr>
            <a:xfrm>
              <a:off x="1950050" y="2406250"/>
              <a:ext cx="21300" cy="25775"/>
            </a:xfrm>
            <a:custGeom>
              <a:avLst/>
              <a:gdLst/>
              <a:ahLst/>
              <a:cxnLst/>
              <a:rect l="l" t="t" r="r" b="b"/>
              <a:pathLst>
                <a:path w="852" h="1031" extrusionOk="0">
                  <a:moveTo>
                    <a:pt x="370" y="1"/>
                  </a:moveTo>
                  <a:lnTo>
                    <a:pt x="302" y="344"/>
                  </a:lnTo>
                  <a:lnTo>
                    <a:pt x="0" y="385"/>
                  </a:lnTo>
                  <a:lnTo>
                    <a:pt x="260" y="563"/>
                  </a:lnTo>
                  <a:lnTo>
                    <a:pt x="192" y="1030"/>
                  </a:lnTo>
                  <a:lnTo>
                    <a:pt x="494" y="673"/>
                  </a:lnTo>
                  <a:lnTo>
                    <a:pt x="796" y="852"/>
                  </a:lnTo>
                  <a:lnTo>
                    <a:pt x="632" y="495"/>
                  </a:lnTo>
                  <a:lnTo>
                    <a:pt x="851" y="234"/>
                  </a:lnTo>
                  <a:lnTo>
                    <a:pt x="522" y="331"/>
                  </a:lnTo>
                  <a:lnTo>
                    <a:pt x="370" y="1"/>
                  </a:lnTo>
                  <a:close/>
                </a:path>
              </a:pathLst>
            </a:custGeom>
            <a:solidFill>
              <a:srgbClr val="48B5B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0" name="Google Shape;710;p15"/>
            <p:cNvSpPr/>
            <p:nvPr/>
          </p:nvSpPr>
          <p:spPr>
            <a:xfrm>
              <a:off x="1950725" y="1892025"/>
              <a:ext cx="21300" cy="25775"/>
            </a:xfrm>
            <a:custGeom>
              <a:avLst/>
              <a:gdLst/>
              <a:ahLst/>
              <a:cxnLst/>
              <a:rect l="l" t="t" r="r" b="b"/>
              <a:pathLst>
                <a:path w="852" h="1031" extrusionOk="0">
                  <a:moveTo>
                    <a:pt x="371" y="1"/>
                  </a:moveTo>
                  <a:lnTo>
                    <a:pt x="288" y="344"/>
                  </a:lnTo>
                  <a:lnTo>
                    <a:pt x="1" y="385"/>
                  </a:lnTo>
                  <a:lnTo>
                    <a:pt x="248" y="550"/>
                  </a:lnTo>
                  <a:lnTo>
                    <a:pt x="193" y="1030"/>
                  </a:lnTo>
                  <a:lnTo>
                    <a:pt x="495" y="673"/>
                  </a:lnTo>
                  <a:lnTo>
                    <a:pt x="797" y="852"/>
                  </a:lnTo>
                  <a:lnTo>
                    <a:pt x="632" y="481"/>
                  </a:lnTo>
                  <a:lnTo>
                    <a:pt x="852" y="234"/>
                  </a:lnTo>
                  <a:lnTo>
                    <a:pt x="852" y="234"/>
                  </a:lnTo>
                  <a:lnTo>
                    <a:pt x="508" y="316"/>
                  </a:lnTo>
                  <a:lnTo>
                    <a:pt x="371" y="1"/>
                  </a:lnTo>
                  <a:close/>
                </a:path>
              </a:pathLst>
            </a:custGeom>
            <a:solidFill>
              <a:srgbClr val="48B5B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1" name="Google Shape;711;p15"/>
            <p:cNvSpPr/>
            <p:nvPr/>
          </p:nvSpPr>
          <p:spPr>
            <a:xfrm>
              <a:off x="1120325" y="2562800"/>
              <a:ext cx="21325" cy="25750"/>
            </a:xfrm>
            <a:custGeom>
              <a:avLst/>
              <a:gdLst/>
              <a:ahLst/>
              <a:cxnLst/>
              <a:rect l="l" t="t" r="r" b="b"/>
              <a:pathLst>
                <a:path w="853" h="1030" extrusionOk="0">
                  <a:moveTo>
                    <a:pt x="372" y="0"/>
                  </a:moveTo>
                  <a:lnTo>
                    <a:pt x="303" y="330"/>
                  </a:lnTo>
                  <a:lnTo>
                    <a:pt x="1" y="385"/>
                  </a:lnTo>
                  <a:lnTo>
                    <a:pt x="248" y="550"/>
                  </a:lnTo>
                  <a:lnTo>
                    <a:pt x="193" y="1030"/>
                  </a:lnTo>
                  <a:lnTo>
                    <a:pt x="495" y="659"/>
                  </a:lnTo>
                  <a:lnTo>
                    <a:pt x="797" y="837"/>
                  </a:lnTo>
                  <a:lnTo>
                    <a:pt x="632" y="480"/>
                  </a:lnTo>
                  <a:lnTo>
                    <a:pt x="852" y="220"/>
                  </a:lnTo>
                  <a:lnTo>
                    <a:pt x="522" y="316"/>
                  </a:lnTo>
                  <a:lnTo>
                    <a:pt x="372" y="0"/>
                  </a:lnTo>
                  <a:close/>
                </a:path>
              </a:pathLst>
            </a:custGeom>
            <a:solidFill>
              <a:srgbClr val="48B5B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2" name="Google Shape;712;p15"/>
            <p:cNvSpPr/>
            <p:nvPr/>
          </p:nvSpPr>
          <p:spPr>
            <a:xfrm>
              <a:off x="1325600" y="1685025"/>
              <a:ext cx="20975" cy="25800"/>
            </a:xfrm>
            <a:custGeom>
              <a:avLst/>
              <a:gdLst/>
              <a:ahLst/>
              <a:cxnLst/>
              <a:rect l="l" t="t" r="r" b="b"/>
              <a:pathLst>
                <a:path w="839" h="1032" extrusionOk="0">
                  <a:moveTo>
                    <a:pt x="358" y="1"/>
                  </a:moveTo>
                  <a:lnTo>
                    <a:pt x="290" y="330"/>
                  </a:lnTo>
                  <a:lnTo>
                    <a:pt x="1" y="385"/>
                  </a:lnTo>
                  <a:lnTo>
                    <a:pt x="248" y="550"/>
                  </a:lnTo>
                  <a:lnTo>
                    <a:pt x="180" y="1031"/>
                  </a:lnTo>
                  <a:lnTo>
                    <a:pt x="482" y="660"/>
                  </a:lnTo>
                  <a:lnTo>
                    <a:pt x="784" y="852"/>
                  </a:lnTo>
                  <a:lnTo>
                    <a:pt x="619" y="482"/>
                  </a:lnTo>
                  <a:lnTo>
                    <a:pt x="839" y="235"/>
                  </a:lnTo>
                  <a:lnTo>
                    <a:pt x="509" y="317"/>
                  </a:lnTo>
                  <a:lnTo>
                    <a:pt x="358" y="1"/>
                  </a:lnTo>
                  <a:close/>
                </a:path>
              </a:pathLst>
            </a:custGeom>
            <a:solidFill>
              <a:srgbClr val="48B5B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3" name="Google Shape;713;p15"/>
            <p:cNvSpPr/>
            <p:nvPr/>
          </p:nvSpPr>
          <p:spPr>
            <a:xfrm>
              <a:off x="242925" y="2215400"/>
              <a:ext cx="21300" cy="25750"/>
            </a:xfrm>
            <a:custGeom>
              <a:avLst/>
              <a:gdLst/>
              <a:ahLst/>
              <a:cxnLst/>
              <a:rect l="l" t="t" r="r" b="b"/>
              <a:pathLst>
                <a:path w="852" h="1030" extrusionOk="0">
                  <a:moveTo>
                    <a:pt x="372" y="1"/>
                  </a:moveTo>
                  <a:lnTo>
                    <a:pt x="289" y="330"/>
                  </a:lnTo>
                  <a:lnTo>
                    <a:pt x="0" y="385"/>
                  </a:lnTo>
                  <a:lnTo>
                    <a:pt x="247" y="550"/>
                  </a:lnTo>
                  <a:lnTo>
                    <a:pt x="192" y="1030"/>
                  </a:lnTo>
                  <a:lnTo>
                    <a:pt x="495" y="660"/>
                  </a:lnTo>
                  <a:lnTo>
                    <a:pt x="797" y="852"/>
                  </a:lnTo>
                  <a:lnTo>
                    <a:pt x="632" y="481"/>
                  </a:lnTo>
                  <a:lnTo>
                    <a:pt x="852" y="233"/>
                  </a:lnTo>
                  <a:lnTo>
                    <a:pt x="509" y="316"/>
                  </a:lnTo>
                  <a:lnTo>
                    <a:pt x="372" y="1"/>
                  </a:lnTo>
                  <a:close/>
                </a:path>
              </a:pathLst>
            </a:custGeom>
            <a:solidFill>
              <a:srgbClr val="60959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4" name="Google Shape;714;p15"/>
            <p:cNvSpPr/>
            <p:nvPr/>
          </p:nvSpPr>
          <p:spPr>
            <a:xfrm>
              <a:off x="302325" y="2182100"/>
              <a:ext cx="21300" cy="25775"/>
            </a:xfrm>
            <a:custGeom>
              <a:avLst/>
              <a:gdLst/>
              <a:ahLst/>
              <a:cxnLst/>
              <a:rect l="l" t="t" r="r" b="b"/>
              <a:pathLst>
                <a:path w="852" h="1031" extrusionOk="0">
                  <a:moveTo>
                    <a:pt x="370" y="0"/>
                  </a:moveTo>
                  <a:lnTo>
                    <a:pt x="288" y="330"/>
                  </a:lnTo>
                  <a:lnTo>
                    <a:pt x="0" y="385"/>
                  </a:lnTo>
                  <a:lnTo>
                    <a:pt x="247" y="549"/>
                  </a:lnTo>
                  <a:lnTo>
                    <a:pt x="192" y="1030"/>
                  </a:lnTo>
                  <a:lnTo>
                    <a:pt x="495" y="673"/>
                  </a:lnTo>
                  <a:lnTo>
                    <a:pt x="797" y="851"/>
                  </a:lnTo>
                  <a:lnTo>
                    <a:pt x="632" y="481"/>
                  </a:lnTo>
                  <a:lnTo>
                    <a:pt x="852" y="234"/>
                  </a:lnTo>
                  <a:lnTo>
                    <a:pt x="852" y="234"/>
                  </a:lnTo>
                  <a:lnTo>
                    <a:pt x="508" y="316"/>
                  </a:lnTo>
                  <a:lnTo>
                    <a:pt x="370" y="0"/>
                  </a:lnTo>
                  <a:close/>
                </a:path>
              </a:pathLst>
            </a:custGeom>
            <a:solidFill>
              <a:srgbClr val="48B5B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5" name="Google Shape;715;p15"/>
            <p:cNvSpPr/>
            <p:nvPr/>
          </p:nvSpPr>
          <p:spPr>
            <a:xfrm>
              <a:off x="336975" y="2629025"/>
              <a:ext cx="21300" cy="25800"/>
            </a:xfrm>
            <a:custGeom>
              <a:avLst/>
              <a:gdLst/>
              <a:ahLst/>
              <a:cxnLst/>
              <a:rect l="l" t="t" r="r" b="b"/>
              <a:pathLst>
                <a:path w="852" h="1032" extrusionOk="0">
                  <a:moveTo>
                    <a:pt x="372" y="1"/>
                  </a:moveTo>
                  <a:lnTo>
                    <a:pt x="303" y="330"/>
                  </a:lnTo>
                  <a:lnTo>
                    <a:pt x="1" y="385"/>
                  </a:lnTo>
                  <a:lnTo>
                    <a:pt x="262" y="550"/>
                  </a:lnTo>
                  <a:lnTo>
                    <a:pt x="193" y="1031"/>
                  </a:lnTo>
                  <a:lnTo>
                    <a:pt x="495" y="674"/>
                  </a:lnTo>
                  <a:lnTo>
                    <a:pt x="797" y="852"/>
                  </a:lnTo>
                  <a:lnTo>
                    <a:pt x="632" y="482"/>
                  </a:lnTo>
                  <a:lnTo>
                    <a:pt x="852" y="235"/>
                  </a:lnTo>
                  <a:lnTo>
                    <a:pt x="852" y="235"/>
                  </a:lnTo>
                  <a:lnTo>
                    <a:pt x="522" y="317"/>
                  </a:lnTo>
                  <a:lnTo>
                    <a:pt x="372" y="1"/>
                  </a:lnTo>
                  <a:close/>
                </a:path>
              </a:pathLst>
            </a:custGeom>
            <a:solidFill>
              <a:srgbClr val="48B5B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6" name="Google Shape;716;p15"/>
            <p:cNvSpPr/>
            <p:nvPr/>
          </p:nvSpPr>
          <p:spPr>
            <a:xfrm>
              <a:off x="250825" y="2346525"/>
              <a:ext cx="20950" cy="25775"/>
            </a:xfrm>
            <a:custGeom>
              <a:avLst/>
              <a:gdLst/>
              <a:ahLst/>
              <a:cxnLst/>
              <a:rect l="l" t="t" r="r" b="b"/>
              <a:pathLst>
                <a:path w="838" h="1031" extrusionOk="0">
                  <a:moveTo>
                    <a:pt x="371" y="1"/>
                  </a:moveTo>
                  <a:lnTo>
                    <a:pt x="288" y="330"/>
                  </a:lnTo>
                  <a:lnTo>
                    <a:pt x="1" y="385"/>
                  </a:lnTo>
                  <a:lnTo>
                    <a:pt x="248" y="550"/>
                  </a:lnTo>
                  <a:lnTo>
                    <a:pt x="193" y="1030"/>
                  </a:lnTo>
                  <a:lnTo>
                    <a:pt x="481" y="660"/>
                  </a:lnTo>
                  <a:lnTo>
                    <a:pt x="797" y="838"/>
                  </a:lnTo>
                  <a:lnTo>
                    <a:pt x="618" y="481"/>
                  </a:lnTo>
                  <a:lnTo>
                    <a:pt x="838" y="220"/>
                  </a:lnTo>
                  <a:lnTo>
                    <a:pt x="508" y="316"/>
                  </a:lnTo>
                  <a:lnTo>
                    <a:pt x="371" y="1"/>
                  </a:lnTo>
                  <a:close/>
                </a:path>
              </a:pathLst>
            </a:custGeom>
            <a:solidFill>
              <a:srgbClr val="48B5B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7" name="Google Shape;717;p15"/>
            <p:cNvSpPr/>
            <p:nvPr/>
          </p:nvSpPr>
          <p:spPr>
            <a:xfrm>
              <a:off x="318450" y="1680575"/>
              <a:ext cx="20975" cy="25750"/>
            </a:xfrm>
            <a:custGeom>
              <a:avLst/>
              <a:gdLst/>
              <a:ahLst/>
              <a:cxnLst/>
              <a:rect l="l" t="t" r="r" b="b"/>
              <a:pathLst>
                <a:path w="839" h="1030" extrusionOk="0">
                  <a:moveTo>
                    <a:pt x="357" y="1"/>
                  </a:moveTo>
                  <a:lnTo>
                    <a:pt x="289" y="330"/>
                  </a:lnTo>
                  <a:lnTo>
                    <a:pt x="0" y="385"/>
                  </a:lnTo>
                  <a:lnTo>
                    <a:pt x="247" y="550"/>
                  </a:lnTo>
                  <a:lnTo>
                    <a:pt x="179" y="1030"/>
                  </a:lnTo>
                  <a:lnTo>
                    <a:pt x="481" y="660"/>
                  </a:lnTo>
                  <a:lnTo>
                    <a:pt x="783" y="838"/>
                  </a:lnTo>
                  <a:lnTo>
                    <a:pt x="619" y="481"/>
                  </a:lnTo>
                  <a:lnTo>
                    <a:pt x="838" y="220"/>
                  </a:lnTo>
                  <a:lnTo>
                    <a:pt x="509" y="316"/>
                  </a:lnTo>
                  <a:lnTo>
                    <a:pt x="357" y="1"/>
                  </a:lnTo>
                  <a:close/>
                </a:path>
              </a:pathLst>
            </a:custGeom>
            <a:solidFill>
              <a:srgbClr val="48B5B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8" name="Google Shape;718;p15"/>
            <p:cNvSpPr/>
            <p:nvPr/>
          </p:nvSpPr>
          <p:spPr>
            <a:xfrm>
              <a:off x="558725" y="1679525"/>
              <a:ext cx="20975" cy="25800"/>
            </a:xfrm>
            <a:custGeom>
              <a:avLst/>
              <a:gdLst/>
              <a:ahLst/>
              <a:cxnLst/>
              <a:rect l="l" t="t" r="r" b="b"/>
              <a:pathLst>
                <a:path w="839" h="1032" extrusionOk="0">
                  <a:moveTo>
                    <a:pt x="358" y="1"/>
                  </a:moveTo>
                  <a:lnTo>
                    <a:pt x="290" y="331"/>
                  </a:lnTo>
                  <a:lnTo>
                    <a:pt x="1" y="385"/>
                  </a:lnTo>
                  <a:lnTo>
                    <a:pt x="248" y="550"/>
                  </a:lnTo>
                  <a:lnTo>
                    <a:pt x="180" y="1031"/>
                  </a:lnTo>
                  <a:lnTo>
                    <a:pt x="482" y="660"/>
                  </a:lnTo>
                  <a:lnTo>
                    <a:pt x="784" y="852"/>
                  </a:lnTo>
                  <a:lnTo>
                    <a:pt x="619" y="482"/>
                  </a:lnTo>
                  <a:lnTo>
                    <a:pt x="839" y="221"/>
                  </a:lnTo>
                  <a:lnTo>
                    <a:pt x="839" y="221"/>
                  </a:lnTo>
                  <a:lnTo>
                    <a:pt x="509" y="317"/>
                  </a:lnTo>
                  <a:lnTo>
                    <a:pt x="358" y="1"/>
                  </a:lnTo>
                  <a:close/>
                </a:path>
              </a:pathLst>
            </a:custGeom>
            <a:solidFill>
              <a:srgbClr val="48B5B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9" name="Google Shape;719;p15"/>
            <p:cNvSpPr/>
            <p:nvPr/>
          </p:nvSpPr>
          <p:spPr>
            <a:xfrm>
              <a:off x="1461225" y="1667525"/>
              <a:ext cx="33300" cy="38800"/>
            </a:xfrm>
            <a:custGeom>
              <a:avLst/>
              <a:gdLst/>
              <a:ahLst/>
              <a:cxnLst/>
              <a:rect l="l" t="t" r="r" b="b"/>
              <a:pathLst>
                <a:path w="1332" h="1552" extrusionOk="0">
                  <a:moveTo>
                    <a:pt x="645" y="1"/>
                  </a:moveTo>
                  <a:lnTo>
                    <a:pt x="467" y="495"/>
                  </a:lnTo>
                  <a:lnTo>
                    <a:pt x="0" y="508"/>
                  </a:lnTo>
                  <a:lnTo>
                    <a:pt x="343" y="825"/>
                  </a:lnTo>
                  <a:lnTo>
                    <a:pt x="137" y="1552"/>
                  </a:lnTo>
                  <a:lnTo>
                    <a:pt x="137" y="1552"/>
                  </a:lnTo>
                  <a:lnTo>
                    <a:pt x="687" y="1058"/>
                  </a:lnTo>
                  <a:lnTo>
                    <a:pt x="1112" y="1401"/>
                  </a:lnTo>
                  <a:lnTo>
                    <a:pt x="934" y="797"/>
                  </a:lnTo>
                  <a:lnTo>
                    <a:pt x="1331" y="468"/>
                  </a:lnTo>
                  <a:lnTo>
                    <a:pt x="797" y="523"/>
                  </a:lnTo>
                  <a:lnTo>
                    <a:pt x="645" y="1"/>
                  </a:lnTo>
                  <a:close/>
                </a:path>
              </a:pathLst>
            </a:custGeom>
            <a:solidFill>
              <a:srgbClr val="4D6E6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20" name="Google Shape;720;p15"/>
            <p:cNvSpPr/>
            <p:nvPr/>
          </p:nvSpPr>
          <p:spPr>
            <a:xfrm>
              <a:off x="274175" y="2414500"/>
              <a:ext cx="33650" cy="38800"/>
            </a:xfrm>
            <a:custGeom>
              <a:avLst/>
              <a:gdLst/>
              <a:ahLst/>
              <a:cxnLst/>
              <a:rect l="l" t="t" r="r" b="b"/>
              <a:pathLst>
                <a:path w="1346" h="1552" extrusionOk="0">
                  <a:moveTo>
                    <a:pt x="659" y="1"/>
                  </a:moveTo>
                  <a:lnTo>
                    <a:pt x="467" y="508"/>
                  </a:lnTo>
                  <a:lnTo>
                    <a:pt x="0" y="508"/>
                  </a:lnTo>
                  <a:lnTo>
                    <a:pt x="343" y="824"/>
                  </a:lnTo>
                  <a:lnTo>
                    <a:pt x="138" y="1552"/>
                  </a:lnTo>
                  <a:lnTo>
                    <a:pt x="687" y="1057"/>
                  </a:lnTo>
                  <a:lnTo>
                    <a:pt x="1112" y="1414"/>
                  </a:lnTo>
                  <a:lnTo>
                    <a:pt x="1112" y="1414"/>
                  </a:lnTo>
                  <a:lnTo>
                    <a:pt x="947" y="810"/>
                  </a:lnTo>
                  <a:lnTo>
                    <a:pt x="1346" y="467"/>
                  </a:lnTo>
                  <a:lnTo>
                    <a:pt x="810" y="522"/>
                  </a:lnTo>
                  <a:lnTo>
                    <a:pt x="659" y="1"/>
                  </a:lnTo>
                  <a:close/>
                </a:path>
              </a:pathLst>
            </a:custGeom>
            <a:solidFill>
              <a:srgbClr val="60959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21" name="Google Shape;721;p15"/>
            <p:cNvSpPr/>
            <p:nvPr/>
          </p:nvSpPr>
          <p:spPr>
            <a:xfrm>
              <a:off x="1920525" y="2342050"/>
              <a:ext cx="33650" cy="38825"/>
            </a:xfrm>
            <a:custGeom>
              <a:avLst/>
              <a:gdLst/>
              <a:ahLst/>
              <a:cxnLst/>
              <a:rect l="l" t="t" r="r" b="b"/>
              <a:pathLst>
                <a:path w="1346" h="1553" extrusionOk="0">
                  <a:moveTo>
                    <a:pt x="659" y="1"/>
                  </a:moveTo>
                  <a:lnTo>
                    <a:pt x="467" y="509"/>
                  </a:lnTo>
                  <a:lnTo>
                    <a:pt x="0" y="509"/>
                  </a:lnTo>
                  <a:lnTo>
                    <a:pt x="343" y="825"/>
                  </a:lnTo>
                  <a:lnTo>
                    <a:pt x="138" y="1553"/>
                  </a:lnTo>
                  <a:lnTo>
                    <a:pt x="687" y="1059"/>
                  </a:lnTo>
                  <a:lnTo>
                    <a:pt x="1112" y="1416"/>
                  </a:lnTo>
                  <a:lnTo>
                    <a:pt x="947" y="811"/>
                  </a:lnTo>
                  <a:lnTo>
                    <a:pt x="1346" y="468"/>
                  </a:lnTo>
                  <a:lnTo>
                    <a:pt x="810" y="537"/>
                  </a:lnTo>
                  <a:lnTo>
                    <a:pt x="659" y="1"/>
                  </a:lnTo>
                  <a:close/>
                </a:path>
              </a:pathLst>
            </a:custGeom>
            <a:solidFill>
              <a:srgbClr val="60959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22" name="Google Shape;722;p15"/>
            <p:cNvSpPr/>
            <p:nvPr/>
          </p:nvSpPr>
          <p:spPr>
            <a:xfrm>
              <a:off x="373375" y="2579950"/>
              <a:ext cx="33325" cy="38800"/>
            </a:xfrm>
            <a:custGeom>
              <a:avLst/>
              <a:gdLst/>
              <a:ahLst/>
              <a:cxnLst/>
              <a:rect l="l" t="t" r="r" b="b"/>
              <a:pathLst>
                <a:path w="1333" h="1552" extrusionOk="0">
                  <a:moveTo>
                    <a:pt x="646" y="1"/>
                  </a:moveTo>
                  <a:lnTo>
                    <a:pt x="454" y="508"/>
                  </a:lnTo>
                  <a:lnTo>
                    <a:pt x="0" y="508"/>
                  </a:lnTo>
                  <a:lnTo>
                    <a:pt x="344" y="825"/>
                  </a:lnTo>
                  <a:lnTo>
                    <a:pt x="137" y="1552"/>
                  </a:lnTo>
                  <a:lnTo>
                    <a:pt x="137" y="1552"/>
                  </a:lnTo>
                  <a:lnTo>
                    <a:pt x="687" y="1058"/>
                  </a:lnTo>
                  <a:lnTo>
                    <a:pt x="1113" y="1415"/>
                  </a:lnTo>
                  <a:lnTo>
                    <a:pt x="934" y="810"/>
                  </a:lnTo>
                  <a:lnTo>
                    <a:pt x="1332" y="468"/>
                  </a:lnTo>
                  <a:lnTo>
                    <a:pt x="796" y="523"/>
                  </a:lnTo>
                  <a:lnTo>
                    <a:pt x="646" y="1"/>
                  </a:lnTo>
                  <a:close/>
                </a:path>
              </a:pathLst>
            </a:custGeom>
            <a:solidFill>
              <a:srgbClr val="48B5B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23" name="Google Shape;723;p15"/>
            <p:cNvSpPr/>
            <p:nvPr/>
          </p:nvSpPr>
          <p:spPr>
            <a:xfrm>
              <a:off x="276550" y="2001875"/>
              <a:ext cx="33675" cy="38800"/>
            </a:xfrm>
            <a:custGeom>
              <a:avLst/>
              <a:gdLst/>
              <a:ahLst/>
              <a:cxnLst/>
              <a:rect l="l" t="t" r="r" b="b"/>
              <a:pathLst>
                <a:path w="1347" h="1552" extrusionOk="0">
                  <a:moveTo>
                    <a:pt x="660" y="1"/>
                  </a:moveTo>
                  <a:lnTo>
                    <a:pt x="468" y="508"/>
                  </a:lnTo>
                  <a:lnTo>
                    <a:pt x="1" y="508"/>
                  </a:lnTo>
                  <a:lnTo>
                    <a:pt x="345" y="825"/>
                  </a:lnTo>
                  <a:lnTo>
                    <a:pt x="152" y="1552"/>
                  </a:lnTo>
                  <a:lnTo>
                    <a:pt x="687" y="1058"/>
                  </a:lnTo>
                  <a:lnTo>
                    <a:pt x="1114" y="1415"/>
                  </a:lnTo>
                  <a:lnTo>
                    <a:pt x="949" y="810"/>
                  </a:lnTo>
                  <a:lnTo>
                    <a:pt x="1347" y="468"/>
                  </a:lnTo>
                  <a:lnTo>
                    <a:pt x="812" y="536"/>
                  </a:lnTo>
                  <a:lnTo>
                    <a:pt x="660" y="1"/>
                  </a:lnTo>
                  <a:close/>
                </a:path>
              </a:pathLst>
            </a:custGeom>
            <a:solidFill>
              <a:srgbClr val="4D6E6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24" name="Google Shape;724;p15"/>
            <p:cNvSpPr/>
            <p:nvPr/>
          </p:nvSpPr>
          <p:spPr>
            <a:xfrm>
              <a:off x="1886875" y="2015250"/>
              <a:ext cx="33675" cy="38475"/>
            </a:xfrm>
            <a:custGeom>
              <a:avLst/>
              <a:gdLst/>
              <a:ahLst/>
              <a:cxnLst/>
              <a:rect l="l" t="t" r="r" b="b"/>
              <a:pathLst>
                <a:path w="1347" h="1539" extrusionOk="0">
                  <a:moveTo>
                    <a:pt x="660" y="1"/>
                  </a:moveTo>
                  <a:lnTo>
                    <a:pt x="467" y="495"/>
                  </a:lnTo>
                  <a:lnTo>
                    <a:pt x="1" y="509"/>
                  </a:lnTo>
                  <a:lnTo>
                    <a:pt x="358" y="825"/>
                  </a:lnTo>
                  <a:lnTo>
                    <a:pt x="151" y="1539"/>
                  </a:lnTo>
                  <a:lnTo>
                    <a:pt x="687" y="1059"/>
                  </a:lnTo>
                  <a:lnTo>
                    <a:pt x="1112" y="1401"/>
                  </a:lnTo>
                  <a:lnTo>
                    <a:pt x="947" y="797"/>
                  </a:lnTo>
                  <a:lnTo>
                    <a:pt x="1346" y="468"/>
                  </a:lnTo>
                  <a:lnTo>
                    <a:pt x="1346" y="468"/>
                  </a:lnTo>
                  <a:lnTo>
                    <a:pt x="810" y="523"/>
                  </a:lnTo>
                  <a:lnTo>
                    <a:pt x="660" y="1"/>
                  </a:lnTo>
                  <a:close/>
                </a:path>
              </a:pathLst>
            </a:custGeom>
            <a:solidFill>
              <a:srgbClr val="4D6E6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25" name="Google Shape;725;p15"/>
            <p:cNvSpPr/>
            <p:nvPr/>
          </p:nvSpPr>
          <p:spPr>
            <a:xfrm>
              <a:off x="1930450" y="1733450"/>
              <a:ext cx="33675" cy="38800"/>
            </a:xfrm>
            <a:custGeom>
              <a:avLst/>
              <a:gdLst/>
              <a:ahLst/>
              <a:cxnLst/>
              <a:rect l="l" t="t" r="r" b="b"/>
              <a:pathLst>
                <a:path w="1347" h="1552" extrusionOk="0">
                  <a:moveTo>
                    <a:pt x="660" y="0"/>
                  </a:moveTo>
                  <a:lnTo>
                    <a:pt x="468" y="495"/>
                  </a:lnTo>
                  <a:lnTo>
                    <a:pt x="1" y="508"/>
                  </a:lnTo>
                  <a:lnTo>
                    <a:pt x="358" y="824"/>
                  </a:lnTo>
                  <a:lnTo>
                    <a:pt x="152" y="1551"/>
                  </a:lnTo>
                  <a:lnTo>
                    <a:pt x="702" y="1057"/>
                  </a:lnTo>
                  <a:lnTo>
                    <a:pt x="1127" y="1401"/>
                  </a:lnTo>
                  <a:lnTo>
                    <a:pt x="949" y="797"/>
                  </a:lnTo>
                  <a:lnTo>
                    <a:pt x="1347" y="467"/>
                  </a:lnTo>
                  <a:lnTo>
                    <a:pt x="812" y="522"/>
                  </a:lnTo>
                  <a:lnTo>
                    <a:pt x="660" y="0"/>
                  </a:lnTo>
                  <a:close/>
                </a:path>
              </a:pathLst>
            </a:custGeom>
            <a:solidFill>
              <a:srgbClr val="4D6E6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26" name="Google Shape;726;p15"/>
            <p:cNvSpPr/>
            <p:nvPr/>
          </p:nvSpPr>
          <p:spPr>
            <a:xfrm>
              <a:off x="1592675" y="1687100"/>
              <a:ext cx="36775" cy="38125"/>
            </a:xfrm>
            <a:custGeom>
              <a:avLst/>
              <a:gdLst/>
              <a:ahLst/>
              <a:cxnLst/>
              <a:rect l="l" t="t" r="r" b="b"/>
              <a:pathLst>
                <a:path w="1471" h="1525" extrusionOk="0">
                  <a:moveTo>
                    <a:pt x="907" y="0"/>
                  </a:moveTo>
                  <a:lnTo>
                    <a:pt x="592" y="454"/>
                  </a:lnTo>
                  <a:lnTo>
                    <a:pt x="125" y="330"/>
                  </a:lnTo>
                  <a:lnTo>
                    <a:pt x="385" y="742"/>
                  </a:lnTo>
                  <a:lnTo>
                    <a:pt x="1" y="1401"/>
                  </a:lnTo>
                  <a:lnTo>
                    <a:pt x="1" y="1401"/>
                  </a:lnTo>
                  <a:lnTo>
                    <a:pt x="660" y="1058"/>
                  </a:lnTo>
                  <a:lnTo>
                    <a:pt x="989" y="1525"/>
                  </a:lnTo>
                  <a:lnTo>
                    <a:pt x="989" y="879"/>
                  </a:lnTo>
                  <a:lnTo>
                    <a:pt x="1470" y="646"/>
                  </a:lnTo>
                  <a:lnTo>
                    <a:pt x="921" y="564"/>
                  </a:lnTo>
                  <a:lnTo>
                    <a:pt x="907" y="0"/>
                  </a:lnTo>
                  <a:close/>
                </a:path>
              </a:pathLst>
            </a:custGeom>
            <a:solidFill>
              <a:srgbClr val="48B5B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27" name="Google Shape;727;p15"/>
            <p:cNvSpPr/>
            <p:nvPr/>
          </p:nvSpPr>
          <p:spPr>
            <a:xfrm>
              <a:off x="1019400" y="1701175"/>
              <a:ext cx="36775" cy="37775"/>
            </a:xfrm>
            <a:custGeom>
              <a:avLst/>
              <a:gdLst/>
              <a:ahLst/>
              <a:cxnLst/>
              <a:rect l="l" t="t" r="r" b="b"/>
              <a:pathLst>
                <a:path w="1471" h="1511" extrusionOk="0">
                  <a:moveTo>
                    <a:pt x="921" y="1"/>
                  </a:moveTo>
                  <a:lnTo>
                    <a:pt x="605" y="453"/>
                  </a:lnTo>
                  <a:lnTo>
                    <a:pt x="138" y="330"/>
                  </a:lnTo>
                  <a:lnTo>
                    <a:pt x="138" y="330"/>
                  </a:lnTo>
                  <a:lnTo>
                    <a:pt x="400" y="742"/>
                  </a:lnTo>
                  <a:lnTo>
                    <a:pt x="1" y="1401"/>
                  </a:lnTo>
                  <a:lnTo>
                    <a:pt x="674" y="1057"/>
                  </a:lnTo>
                  <a:lnTo>
                    <a:pt x="1004" y="1511"/>
                  </a:lnTo>
                  <a:lnTo>
                    <a:pt x="989" y="879"/>
                  </a:lnTo>
                  <a:lnTo>
                    <a:pt x="1471" y="645"/>
                  </a:lnTo>
                  <a:lnTo>
                    <a:pt x="934" y="563"/>
                  </a:lnTo>
                  <a:lnTo>
                    <a:pt x="921" y="1"/>
                  </a:lnTo>
                  <a:close/>
                </a:path>
              </a:pathLst>
            </a:custGeom>
            <a:solidFill>
              <a:srgbClr val="48B5B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28" name="Google Shape;728;p15"/>
            <p:cNvSpPr/>
            <p:nvPr/>
          </p:nvSpPr>
          <p:spPr>
            <a:xfrm>
              <a:off x="244650" y="2484175"/>
              <a:ext cx="36750" cy="37775"/>
            </a:xfrm>
            <a:custGeom>
              <a:avLst/>
              <a:gdLst/>
              <a:ahLst/>
              <a:cxnLst/>
              <a:rect l="l" t="t" r="r" b="b"/>
              <a:pathLst>
                <a:path w="1470" h="1511" extrusionOk="0">
                  <a:moveTo>
                    <a:pt x="907" y="0"/>
                  </a:moveTo>
                  <a:lnTo>
                    <a:pt x="590" y="440"/>
                  </a:lnTo>
                  <a:lnTo>
                    <a:pt x="123" y="330"/>
                  </a:lnTo>
                  <a:lnTo>
                    <a:pt x="385" y="729"/>
                  </a:lnTo>
                  <a:lnTo>
                    <a:pt x="0" y="1388"/>
                  </a:lnTo>
                  <a:lnTo>
                    <a:pt x="660" y="1044"/>
                  </a:lnTo>
                  <a:lnTo>
                    <a:pt x="989" y="1511"/>
                  </a:lnTo>
                  <a:lnTo>
                    <a:pt x="989" y="1511"/>
                  </a:lnTo>
                  <a:lnTo>
                    <a:pt x="975" y="866"/>
                  </a:lnTo>
                  <a:lnTo>
                    <a:pt x="1469" y="632"/>
                  </a:lnTo>
                  <a:lnTo>
                    <a:pt x="920" y="550"/>
                  </a:lnTo>
                  <a:lnTo>
                    <a:pt x="907" y="0"/>
                  </a:lnTo>
                  <a:close/>
                </a:path>
              </a:pathLst>
            </a:custGeom>
            <a:solidFill>
              <a:srgbClr val="48B5B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29" name="Google Shape;729;p15"/>
            <p:cNvSpPr/>
            <p:nvPr/>
          </p:nvSpPr>
          <p:spPr>
            <a:xfrm>
              <a:off x="1898875" y="2513375"/>
              <a:ext cx="36775" cy="37775"/>
            </a:xfrm>
            <a:custGeom>
              <a:avLst/>
              <a:gdLst/>
              <a:ahLst/>
              <a:cxnLst/>
              <a:rect l="l" t="t" r="r" b="b"/>
              <a:pathLst>
                <a:path w="1471" h="1511" extrusionOk="0">
                  <a:moveTo>
                    <a:pt x="907" y="0"/>
                  </a:moveTo>
                  <a:lnTo>
                    <a:pt x="592" y="439"/>
                  </a:lnTo>
                  <a:lnTo>
                    <a:pt x="138" y="330"/>
                  </a:lnTo>
                  <a:lnTo>
                    <a:pt x="138" y="330"/>
                  </a:lnTo>
                  <a:lnTo>
                    <a:pt x="385" y="727"/>
                  </a:lnTo>
                  <a:lnTo>
                    <a:pt x="1" y="1401"/>
                  </a:lnTo>
                  <a:lnTo>
                    <a:pt x="660" y="1057"/>
                  </a:lnTo>
                  <a:lnTo>
                    <a:pt x="989" y="1510"/>
                  </a:lnTo>
                  <a:lnTo>
                    <a:pt x="989" y="865"/>
                  </a:lnTo>
                  <a:lnTo>
                    <a:pt x="1470" y="645"/>
                  </a:lnTo>
                  <a:lnTo>
                    <a:pt x="921" y="562"/>
                  </a:lnTo>
                  <a:lnTo>
                    <a:pt x="907" y="0"/>
                  </a:lnTo>
                  <a:close/>
                </a:path>
              </a:pathLst>
            </a:custGeom>
            <a:solidFill>
              <a:srgbClr val="48B5B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30" name="Google Shape;730;p15"/>
            <p:cNvSpPr/>
            <p:nvPr/>
          </p:nvSpPr>
          <p:spPr>
            <a:xfrm>
              <a:off x="1887200" y="1675100"/>
              <a:ext cx="36775" cy="37775"/>
            </a:xfrm>
            <a:custGeom>
              <a:avLst/>
              <a:gdLst/>
              <a:ahLst/>
              <a:cxnLst/>
              <a:rect l="l" t="t" r="r" b="b"/>
              <a:pathLst>
                <a:path w="1471" h="1511" extrusionOk="0">
                  <a:moveTo>
                    <a:pt x="907" y="0"/>
                  </a:moveTo>
                  <a:lnTo>
                    <a:pt x="592" y="439"/>
                  </a:lnTo>
                  <a:lnTo>
                    <a:pt x="138" y="330"/>
                  </a:lnTo>
                  <a:lnTo>
                    <a:pt x="138" y="330"/>
                  </a:lnTo>
                  <a:lnTo>
                    <a:pt x="385" y="727"/>
                  </a:lnTo>
                  <a:lnTo>
                    <a:pt x="1" y="1386"/>
                  </a:lnTo>
                  <a:lnTo>
                    <a:pt x="674" y="1057"/>
                  </a:lnTo>
                  <a:lnTo>
                    <a:pt x="989" y="1510"/>
                  </a:lnTo>
                  <a:lnTo>
                    <a:pt x="989" y="865"/>
                  </a:lnTo>
                  <a:lnTo>
                    <a:pt x="1471" y="645"/>
                  </a:lnTo>
                  <a:lnTo>
                    <a:pt x="921" y="562"/>
                  </a:lnTo>
                  <a:lnTo>
                    <a:pt x="907" y="0"/>
                  </a:lnTo>
                  <a:close/>
                </a:path>
              </a:pathLst>
            </a:custGeom>
            <a:solidFill>
              <a:srgbClr val="48B5B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31" name="Google Shape;731;p15"/>
            <p:cNvSpPr/>
            <p:nvPr/>
          </p:nvSpPr>
          <p:spPr>
            <a:xfrm>
              <a:off x="1932200" y="2076725"/>
              <a:ext cx="36725" cy="37775"/>
            </a:xfrm>
            <a:custGeom>
              <a:avLst/>
              <a:gdLst/>
              <a:ahLst/>
              <a:cxnLst/>
              <a:rect l="l" t="t" r="r" b="b"/>
              <a:pathLst>
                <a:path w="1469" h="1511" extrusionOk="0">
                  <a:moveTo>
                    <a:pt x="920" y="0"/>
                  </a:moveTo>
                  <a:lnTo>
                    <a:pt x="604" y="440"/>
                  </a:lnTo>
                  <a:lnTo>
                    <a:pt x="137" y="330"/>
                  </a:lnTo>
                  <a:lnTo>
                    <a:pt x="398" y="727"/>
                  </a:lnTo>
                  <a:lnTo>
                    <a:pt x="0" y="1387"/>
                  </a:lnTo>
                  <a:lnTo>
                    <a:pt x="672" y="1044"/>
                  </a:lnTo>
                  <a:lnTo>
                    <a:pt x="1002" y="1511"/>
                  </a:lnTo>
                  <a:lnTo>
                    <a:pt x="989" y="865"/>
                  </a:lnTo>
                  <a:lnTo>
                    <a:pt x="1469" y="632"/>
                  </a:lnTo>
                  <a:lnTo>
                    <a:pt x="934" y="549"/>
                  </a:lnTo>
                  <a:lnTo>
                    <a:pt x="920" y="0"/>
                  </a:lnTo>
                  <a:close/>
                </a:path>
              </a:pathLst>
            </a:custGeom>
            <a:solidFill>
              <a:srgbClr val="48B5B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32" name="Google Shape;732;p15"/>
            <p:cNvSpPr/>
            <p:nvPr/>
          </p:nvSpPr>
          <p:spPr>
            <a:xfrm>
              <a:off x="1222625" y="2618050"/>
              <a:ext cx="36775" cy="37775"/>
            </a:xfrm>
            <a:custGeom>
              <a:avLst/>
              <a:gdLst/>
              <a:ahLst/>
              <a:cxnLst/>
              <a:rect l="l" t="t" r="r" b="b"/>
              <a:pathLst>
                <a:path w="1471" h="1511" extrusionOk="0">
                  <a:moveTo>
                    <a:pt x="907" y="0"/>
                  </a:moveTo>
                  <a:lnTo>
                    <a:pt x="592" y="440"/>
                  </a:lnTo>
                  <a:lnTo>
                    <a:pt x="125" y="330"/>
                  </a:lnTo>
                  <a:lnTo>
                    <a:pt x="385" y="729"/>
                  </a:lnTo>
                  <a:lnTo>
                    <a:pt x="1" y="1401"/>
                  </a:lnTo>
                  <a:lnTo>
                    <a:pt x="660" y="1058"/>
                  </a:lnTo>
                  <a:lnTo>
                    <a:pt x="989" y="1511"/>
                  </a:lnTo>
                  <a:lnTo>
                    <a:pt x="976" y="879"/>
                  </a:lnTo>
                  <a:lnTo>
                    <a:pt x="1470" y="646"/>
                  </a:lnTo>
                  <a:lnTo>
                    <a:pt x="921" y="564"/>
                  </a:lnTo>
                  <a:lnTo>
                    <a:pt x="907" y="0"/>
                  </a:lnTo>
                  <a:close/>
                </a:path>
              </a:pathLst>
            </a:custGeom>
            <a:solidFill>
              <a:srgbClr val="48B5B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33" name="Google Shape;733;p15"/>
            <p:cNvSpPr/>
            <p:nvPr/>
          </p:nvSpPr>
          <p:spPr>
            <a:xfrm>
              <a:off x="1592675" y="1744075"/>
              <a:ext cx="26475" cy="32650"/>
            </a:xfrm>
            <a:custGeom>
              <a:avLst/>
              <a:gdLst/>
              <a:ahLst/>
              <a:cxnLst/>
              <a:rect l="l" t="t" r="r" b="b"/>
              <a:pathLst>
                <a:path w="1059" h="1306" extrusionOk="0">
                  <a:moveTo>
                    <a:pt x="454" y="0"/>
                  </a:moveTo>
                  <a:lnTo>
                    <a:pt x="372" y="427"/>
                  </a:lnTo>
                  <a:lnTo>
                    <a:pt x="1" y="495"/>
                  </a:lnTo>
                  <a:lnTo>
                    <a:pt x="317" y="701"/>
                  </a:lnTo>
                  <a:lnTo>
                    <a:pt x="235" y="1305"/>
                  </a:lnTo>
                  <a:lnTo>
                    <a:pt x="619" y="852"/>
                  </a:lnTo>
                  <a:lnTo>
                    <a:pt x="1003" y="1071"/>
                  </a:lnTo>
                  <a:lnTo>
                    <a:pt x="1003" y="1071"/>
                  </a:lnTo>
                  <a:lnTo>
                    <a:pt x="784" y="619"/>
                  </a:lnTo>
                  <a:lnTo>
                    <a:pt x="1058" y="289"/>
                  </a:lnTo>
                  <a:lnTo>
                    <a:pt x="646" y="412"/>
                  </a:lnTo>
                  <a:lnTo>
                    <a:pt x="454" y="0"/>
                  </a:lnTo>
                  <a:close/>
                </a:path>
              </a:pathLst>
            </a:custGeom>
            <a:solidFill>
              <a:srgbClr val="4D6E6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34" name="Google Shape;734;p15"/>
            <p:cNvSpPr/>
            <p:nvPr/>
          </p:nvSpPr>
          <p:spPr>
            <a:xfrm>
              <a:off x="641800" y="1763300"/>
              <a:ext cx="104750" cy="104375"/>
            </a:xfrm>
            <a:custGeom>
              <a:avLst/>
              <a:gdLst/>
              <a:ahLst/>
              <a:cxnLst/>
              <a:rect l="l" t="t" r="r" b="b"/>
              <a:pathLst>
                <a:path w="4190" h="4175" extrusionOk="0">
                  <a:moveTo>
                    <a:pt x="2088" y="0"/>
                  </a:moveTo>
                  <a:cubicBezTo>
                    <a:pt x="934" y="0"/>
                    <a:pt x="1" y="934"/>
                    <a:pt x="1" y="2087"/>
                  </a:cubicBezTo>
                  <a:cubicBezTo>
                    <a:pt x="1" y="3241"/>
                    <a:pt x="934" y="4175"/>
                    <a:pt x="2088" y="4175"/>
                  </a:cubicBezTo>
                  <a:cubicBezTo>
                    <a:pt x="3241" y="4175"/>
                    <a:pt x="4189" y="3241"/>
                    <a:pt x="4189" y="2087"/>
                  </a:cubicBezTo>
                  <a:cubicBezTo>
                    <a:pt x="4189" y="934"/>
                    <a:pt x="3241" y="0"/>
                    <a:pt x="2088" y="0"/>
                  </a:cubicBezTo>
                  <a:close/>
                </a:path>
              </a:pathLst>
            </a:custGeom>
            <a:solidFill>
              <a:srgbClr val="03586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35" name="Google Shape;735;p15"/>
            <p:cNvSpPr/>
            <p:nvPr/>
          </p:nvSpPr>
          <p:spPr>
            <a:xfrm>
              <a:off x="656225" y="1777550"/>
              <a:ext cx="30925" cy="23450"/>
            </a:xfrm>
            <a:custGeom>
              <a:avLst/>
              <a:gdLst/>
              <a:ahLst/>
              <a:cxnLst/>
              <a:rect l="l" t="t" r="r" b="b"/>
              <a:pathLst>
                <a:path w="1237" h="938" extrusionOk="0">
                  <a:moveTo>
                    <a:pt x="767" y="1"/>
                  </a:moveTo>
                  <a:cubicBezTo>
                    <a:pt x="653" y="1"/>
                    <a:pt x="529" y="34"/>
                    <a:pt x="412" y="104"/>
                  </a:cubicBezTo>
                  <a:cubicBezTo>
                    <a:pt x="138" y="268"/>
                    <a:pt x="0" y="556"/>
                    <a:pt x="124" y="763"/>
                  </a:cubicBezTo>
                  <a:cubicBezTo>
                    <a:pt x="194" y="879"/>
                    <a:pt x="325" y="938"/>
                    <a:pt x="475" y="938"/>
                  </a:cubicBezTo>
                  <a:cubicBezTo>
                    <a:pt x="591" y="938"/>
                    <a:pt x="719" y="903"/>
                    <a:pt x="839" y="831"/>
                  </a:cubicBezTo>
                  <a:cubicBezTo>
                    <a:pt x="1113" y="666"/>
                    <a:pt x="1236" y="378"/>
                    <a:pt x="1126" y="172"/>
                  </a:cubicBezTo>
                  <a:cubicBezTo>
                    <a:pt x="1056" y="61"/>
                    <a:pt x="921" y="1"/>
                    <a:pt x="767" y="1"/>
                  </a:cubicBezTo>
                  <a:close/>
                </a:path>
              </a:pathLst>
            </a:custGeom>
            <a:solidFill>
              <a:srgbClr val="29959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36" name="Google Shape;736;p15"/>
            <p:cNvSpPr/>
            <p:nvPr/>
          </p:nvSpPr>
          <p:spPr>
            <a:xfrm>
              <a:off x="665500" y="1804075"/>
              <a:ext cx="22000" cy="17775"/>
            </a:xfrm>
            <a:custGeom>
              <a:avLst/>
              <a:gdLst/>
              <a:ahLst/>
              <a:cxnLst/>
              <a:rect l="l" t="t" r="r" b="b"/>
              <a:pathLst>
                <a:path w="880" h="711" extrusionOk="0">
                  <a:moveTo>
                    <a:pt x="511" y="0"/>
                  </a:moveTo>
                  <a:cubicBezTo>
                    <a:pt x="433" y="0"/>
                    <a:pt x="351" y="23"/>
                    <a:pt x="275" y="72"/>
                  </a:cubicBezTo>
                  <a:cubicBezTo>
                    <a:pt x="83" y="182"/>
                    <a:pt x="1" y="402"/>
                    <a:pt x="96" y="566"/>
                  </a:cubicBezTo>
                  <a:cubicBezTo>
                    <a:pt x="147" y="660"/>
                    <a:pt x="255" y="711"/>
                    <a:pt x="376" y="711"/>
                  </a:cubicBezTo>
                  <a:cubicBezTo>
                    <a:pt x="451" y="711"/>
                    <a:pt x="531" y="691"/>
                    <a:pt x="605" y="649"/>
                  </a:cubicBezTo>
                  <a:cubicBezTo>
                    <a:pt x="810" y="526"/>
                    <a:pt x="879" y="306"/>
                    <a:pt x="797" y="154"/>
                  </a:cubicBezTo>
                  <a:cubicBezTo>
                    <a:pt x="739" y="55"/>
                    <a:pt x="630" y="0"/>
                    <a:pt x="511" y="0"/>
                  </a:cubicBezTo>
                  <a:close/>
                </a:path>
              </a:pathLst>
            </a:custGeom>
            <a:solidFill>
              <a:srgbClr val="29959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37" name="Google Shape;737;p15"/>
            <p:cNvSpPr/>
            <p:nvPr/>
          </p:nvSpPr>
          <p:spPr>
            <a:xfrm>
              <a:off x="746525" y="1715600"/>
              <a:ext cx="52200" cy="52525"/>
            </a:xfrm>
            <a:custGeom>
              <a:avLst/>
              <a:gdLst/>
              <a:ahLst/>
              <a:cxnLst/>
              <a:rect l="l" t="t" r="r" b="b"/>
              <a:pathLst>
                <a:path w="2088" h="2101" extrusionOk="0">
                  <a:moveTo>
                    <a:pt x="1044" y="0"/>
                  </a:moveTo>
                  <a:cubicBezTo>
                    <a:pt x="467" y="0"/>
                    <a:pt x="0" y="467"/>
                    <a:pt x="0" y="1057"/>
                  </a:cubicBezTo>
                  <a:cubicBezTo>
                    <a:pt x="0" y="1634"/>
                    <a:pt x="467" y="2101"/>
                    <a:pt x="1044" y="2101"/>
                  </a:cubicBezTo>
                  <a:cubicBezTo>
                    <a:pt x="1620" y="2101"/>
                    <a:pt x="2087" y="1634"/>
                    <a:pt x="2087" y="1057"/>
                  </a:cubicBezTo>
                  <a:cubicBezTo>
                    <a:pt x="2087" y="467"/>
                    <a:pt x="1620" y="0"/>
                    <a:pt x="1044" y="0"/>
                  </a:cubicBezTo>
                  <a:close/>
                </a:path>
              </a:pathLst>
            </a:custGeom>
            <a:solidFill>
              <a:srgbClr val="F19A3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38" name="Google Shape;738;p15"/>
            <p:cNvSpPr/>
            <p:nvPr/>
          </p:nvSpPr>
          <p:spPr>
            <a:xfrm>
              <a:off x="770875" y="1750400"/>
              <a:ext cx="12375" cy="10050"/>
            </a:xfrm>
            <a:custGeom>
              <a:avLst/>
              <a:gdLst/>
              <a:ahLst/>
              <a:cxnLst/>
              <a:rect l="l" t="t" r="r" b="b"/>
              <a:pathLst>
                <a:path w="495" h="402" extrusionOk="0">
                  <a:moveTo>
                    <a:pt x="317" y="0"/>
                  </a:moveTo>
                  <a:cubicBezTo>
                    <a:pt x="260" y="0"/>
                    <a:pt x="195" y="21"/>
                    <a:pt x="138" y="64"/>
                  </a:cubicBezTo>
                  <a:cubicBezTo>
                    <a:pt x="42" y="146"/>
                    <a:pt x="1" y="269"/>
                    <a:pt x="55" y="352"/>
                  </a:cubicBezTo>
                  <a:cubicBezTo>
                    <a:pt x="82" y="385"/>
                    <a:pt x="127" y="402"/>
                    <a:pt x="179" y="402"/>
                  </a:cubicBezTo>
                  <a:cubicBezTo>
                    <a:pt x="235" y="402"/>
                    <a:pt x="300" y="381"/>
                    <a:pt x="358" y="338"/>
                  </a:cubicBezTo>
                  <a:cubicBezTo>
                    <a:pt x="454" y="256"/>
                    <a:pt x="495" y="132"/>
                    <a:pt x="440" y="49"/>
                  </a:cubicBezTo>
                  <a:cubicBezTo>
                    <a:pt x="414" y="17"/>
                    <a:pt x="369" y="0"/>
                    <a:pt x="317" y="0"/>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39" name="Google Shape;739;p15"/>
            <p:cNvSpPr/>
            <p:nvPr/>
          </p:nvSpPr>
          <p:spPr>
            <a:xfrm>
              <a:off x="658275" y="1713875"/>
              <a:ext cx="20975" cy="25775"/>
            </a:xfrm>
            <a:custGeom>
              <a:avLst/>
              <a:gdLst/>
              <a:ahLst/>
              <a:cxnLst/>
              <a:rect l="l" t="t" r="r" b="b"/>
              <a:pathLst>
                <a:path w="839" h="1031" extrusionOk="0">
                  <a:moveTo>
                    <a:pt x="358" y="0"/>
                  </a:moveTo>
                  <a:lnTo>
                    <a:pt x="290" y="330"/>
                  </a:lnTo>
                  <a:lnTo>
                    <a:pt x="1" y="385"/>
                  </a:lnTo>
                  <a:lnTo>
                    <a:pt x="248" y="549"/>
                  </a:lnTo>
                  <a:lnTo>
                    <a:pt x="193" y="1030"/>
                  </a:lnTo>
                  <a:lnTo>
                    <a:pt x="482" y="673"/>
                  </a:lnTo>
                  <a:lnTo>
                    <a:pt x="784" y="851"/>
                  </a:lnTo>
                  <a:lnTo>
                    <a:pt x="619" y="481"/>
                  </a:lnTo>
                  <a:lnTo>
                    <a:pt x="839" y="234"/>
                  </a:lnTo>
                  <a:lnTo>
                    <a:pt x="509" y="316"/>
                  </a:lnTo>
                  <a:lnTo>
                    <a:pt x="358" y="0"/>
                  </a:lnTo>
                  <a:close/>
                </a:path>
              </a:pathLst>
            </a:custGeom>
            <a:solidFill>
              <a:srgbClr val="4D6E6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0" name="Google Shape;740;p15"/>
            <p:cNvSpPr/>
            <p:nvPr/>
          </p:nvSpPr>
          <p:spPr>
            <a:xfrm>
              <a:off x="707025" y="1667525"/>
              <a:ext cx="33350" cy="38800"/>
            </a:xfrm>
            <a:custGeom>
              <a:avLst/>
              <a:gdLst/>
              <a:ahLst/>
              <a:cxnLst/>
              <a:rect l="l" t="t" r="r" b="b"/>
              <a:pathLst>
                <a:path w="1334" h="1552" extrusionOk="0">
                  <a:moveTo>
                    <a:pt x="646" y="1"/>
                  </a:moveTo>
                  <a:lnTo>
                    <a:pt x="454" y="495"/>
                  </a:lnTo>
                  <a:lnTo>
                    <a:pt x="1" y="508"/>
                  </a:lnTo>
                  <a:lnTo>
                    <a:pt x="344" y="825"/>
                  </a:lnTo>
                  <a:lnTo>
                    <a:pt x="138" y="1552"/>
                  </a:lnTo>
                  <a:lnTo>
                    <a:pt x="687" y="1058"/>
                  </a:lnTo>
                  <a:lnTo>
                    <a:pt x="1113" y="1401"/>
                  </a:lnTo>
                  <a:lnTo>
                    <a:pt x="1113" y="1401"/>
                  </a:lnTo>
                  <a:lnTo>
                    <a:pt x="934" y="797"/>
                  </a:lnTo>
                  <a:lnTo>
                    <a:pt x="1333" y="468"/>
                  </a:lnTo>
                  <a:lnTo>
                    <a:pt x="797" y="523"/>
                  </a:lnTo>
                  <a:lnTo>
                    <a:pt x="646" y="1"/>
                  </a:lnTo>
                  <a:close/>
                </a:path>
              </a:pathLst>
            </a:custGeom>
            <a:solidFill>
              <a:srgbClr val="4D6E6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1" name="Google Shape;741;p15"/>
            <p:cNvSpPr/>
            <p:nvPr/>
          </p:nvSpPr>
          <p:spPr>
            <a:xfrm>
              <a:off x="838525" y="1687100"/>
              <a:ext cx="36725" cy="38125"/>
            </a:xfrm>
            <a:custGeom>
              <a:avLst/>
              <a:gdLst/>
              <a:ahLst/>
              <a:cxnLst/>
              <a:rect l="l" t="t" r="r" b="b"/>
              <a:pathLst>
                <a:path w="1469" h="1525" extrusionOk="0">
                  <a:moveTo>
                    <a:pt x="906" y="0"/>
                  </a:moveTo>
                  <a:lnTo>
                    <a:pt x="590" y="454"/>
                  </a:lnTo>
                  <a:lnTo>
                    <a:pt x="123" y="330"/>
                  </a:lnTo>
                  <a:lnTo>
                    <a:pt x="385" y="742"/>
                  </a:lnTo>
                  <a:lnTo>
                    <a:pt x="0" y="1401"/>
                  </a:lnTo>
                  <a:lnTo>
                    <a:pt x="659" y="1058"/>
                  </a:lnTo>
                  <a:lnTo>
                    <a:pt x="989" y="1525"/>
                  </a:lnTo>
                  <a:lnTo>
                    <a:pt x="989" y="879"/>
                  </a:lnTo>
                  <a:lnTo>
                    <a:pt x="1469" y="646"/>
                  </a:lnTo>
                  <a:lnTo>
                    <a:pt x="920" y="564"/>
                  </a:lnTo>
                  <a:lnTo>
                    <a:pt x="906" y="0"/>
                  </a:lnTo>
                  <a:close/>
                </a:path>
              </a:pathLst>
            </a:custGeom>
            <a:solidFill>
              <a:srgbClr val="48B5B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2" name="Google Shape;742;p15"/>
            <p:cNvSpPr/>
            <p:nvPr/>
          </p:nvSpPr>
          <p:spPr>
            <a:xfrm>
              <a:off x="838525" y="1744075"/>
              <a:ext cx="26425" cy="32650"/>
            </a:xfrm>
            <a:custGeom>
              <a:avLst/>
              <a:gdLst/>
              <a:ahLst/>
              <a:cxnLst/>
              <a:rect l="l" t="t" r="r" b="b"/>
              <a:pathLst>
                <a:path w="1057" h="1306" extrusionOk="0">
                  <a:moveTo>
                    <a:pt x="453" y="0"/>
                  </a:moveTo>
                  <a:lnTo>
                    <a:pt x="370" y="427"/>
                  </a:lnTo>
                  <a:lnTo>
                    <a:pt x="0" y="495"/>
                  </a:lnTo>
                  <a:lnTo>
                    <a:pt x="315" y="701"/>
                  </a:lnTo>
                  <a:lnTo>
                    <a:pt x="233" y="1305"/>
                  </a:lnTo>
                  <a:lnTo>
                    <a:pt x="617" y="852"/>
                  </a:lnTo>
                  <a:lnTo>
                    <a:pt x="1002" y="1071"/>
                  </a:lnTo>
                  <a:lnTo>
                    <a:pt x="1002" y="1071"/>
                  </a:lnTo>
                  <a:lnTo>
                    <a:pt x="782" y="619"/>
                  </a:lnTo>
                  <a:lnTo>
                    <a:pt x="1057" y="289"/>
                  </a:lnTo>
                  <a:lnTo>
                    <a:pt x="645" y="412"/>
                  </a:lnTo>
                  <a:lnTo>
                    <a:pt x="453" y="0"/>
                  </a:lnTo>
                  <a:close/>
                </a:path>
              </a:pathLst>
            </a:custGeom>
            <a:solidFill>
              <a:srgbClr val="4D6E6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3" name="Google Shape;743;p15"/>
            <p:cNvSpPr/>
            <p:nvPr/>
          </p:nvSpPr>
          <p:spPr>
            <a:xfrm>
              <a:off x="1659950" y="2611175"/>
              <a:ext cx="26800" cy="32650"/>
            </a:xfrm>
            <a:custGeom>
              <a:avLst/>
              <a:gdLst/>
              <a:ahLst/>
              <a:cxnLst/>
              <a:rect l="l" t="t" r="r" b="b"/>
              <a:pathLst>
                <a:path w="1072" h="1306" extrusionOk="0">
                  <a:moveTo>
                    <a:pt x="455" y="1"/>
                  </a:moveTo>
                  <a:lnTo>
                    <a:pt x="372" y="427"/>
                  </a:lnTo>
                  <a:lnTo>
                    <a:pt x="1" y="495"/>
                  </a:lnTo>
                  <a:lnTo>
                    <a:pt x="317" y="702"/>
                  </a:lnTo>
                  <a:lnTo>
                    <a:pt x="235" y="1306"/>
                  </a:lnTo>
                  <a:lnTo>
                    <a:pt x="619" y="852"/>
                  </a:lnTo>
                  <a:lnTo>
                    <a:pt x="1004" y="1086"/>
                  </a:lnTo>
                  <a:lnTo>
                    <a:pt x="1004" y="1086"/>
                  </a:lnTo>
                  <a:lnTo>
                    <a:pt x="784" y="619"/>
                  </a:lnTo>
                  <a:lnTo>
                    <a:pt x="1072" y="303"/>
                  </a:lnTo>
                  <a:lnTo>
                    <a:pt x="647" y="413"/>
                  </a:lnTo>
                  <a:lnTo>
                    <a:pt x="455" y="1"/>
                  </a:lnTo>
                  <a:close/>
                </a:path>
              </a:pathLst>
            </a:custGeom>
            <a:solidFill>
              <a:srgbClr val="60959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4" name="Google Shape;744;p15"/>
            <p:cNvSpPr/>
            <p:nvPr/>
          </p:nvSpPr>
          <p:spPr>
            <a:xfrm>
              <a:off x="1116900" y="1709525"/>
              <a:ext cx="151750" cy="139825"/>
            </a:xfrm>
            <a:custGeom>
              <a:avLst/>
              <a:gdLst/>
              <a:ahLst/>
              <a:cxnLst/>
              <a:rect l="l" t="t" r="r" b="b"/>
              <a:pathLst>
                <a:path w="6070" h="5593" extrusionOk="0">
                  <a:moveTo>
                    <a:pt x="3041" y="1"/>
                  </a:moveTo>
                  <a:cubicBezTo>
                    <a:pt x="2867" y="1"/>
                    <a:pt x="2690" y="17"/>
                    <a:pt x="2514" y="51"/>
                  </a:cubicBezTo>
                  <a:cubicBezTo>
                    <a:pt x="1003" y="339"/>
                    <a:pt x="0" y="1809"/>
                    <a:pt x="289" y="3319"/>
                  </a:cubicBezTo>
                  <a:cubicBezTo>
                    <a:pt x="544" y="4655"/>
                    <a:pt x="1723" y="5593"/>
                    <a:pt x="3037" y="5593"/>
                  </a:cubicBezTo>
                  <a:cubicBezTo>
                    <a:pt x="3209" y="5593"/>
                    <a:pt x="3383" y="5577"/>
                    <a:pt x="3557" y="5543"/>
                  </a:cubicBezTo>
                  <a:cubicBezTo>
                    <a:pt x="5068" y="5241"/>
                    <a:pt x="6069" y="3786"/>
                    <a:pt x="5782" y="2275"/>
                  </a:cubicBezTo>
                  <a:cubicBezTo>
                    <a:pt x="5527" y="929"/>
                    <a:pt x="4352" y="1"/>
                    <a:pt x="3041" y="1"/>
                  </a:cubicBezTo>
                  <a:close/>
                </a:path>
              </a:pathLst>
            </a:custGeom>
            <a:solidFill>
              <a:srgbClr val="E55C5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5" name="Google Shape;745;p15"/>
            <p:cNvSpPr/>
            <p:nvPr/>
          </p:nvSpPr>
          <p:spPr>
            <a:xfrm>
              <a:off x="1139900" y="1710425"/>
              <a:ext cx="115025" cy="49375"/>
            </a:xfrm>
            <a:custGeom>
              <a:avLst/>
              <a:gdLst/>
              <a:ahLst/>
              <a:cxnLst/>
              <a:rect l="l" t="t" r="r" b="b"/>
              <a:pathLst>
                <a:path w="4601" h="1975" extrusionOk="0">
                  <a:moveTo>
                    <a:pt x="2525" y="1"/>
                  </a:moveTo>
                  <a:cubicBezTo>
                    <a:pt x="2469" y="1"/>
                    <a:pt x="1324" y="13"/>
                    <a:pt x="426" y="1031"/>
                  </a:cubicBezTo>
                  <a:cubicBezTo>
                    <a:pt x="0" y="1514"/>
                    <a:pt x="275" y="1653"/>
                    <a:pt x="731" y="1653"/>
                  </a:cubicBezTo>
                  <a:cubicBezTo>
                    <a:pt x="1260" y="1653"/>
                    <a:pt x="2032" y="1467"/>
                    <a:pt x="2239" y="1416"/>
                  </a:cubicBezTo>
                  <a:cubicBezTo>
                    <a:pt x="2392" y="1370"/>
                    <a:pt x="2640" y="1327"/>
                    <a:pt x="2833" y="1327"/>
                  </a:cubicBezTo>
                  <a:cubicBezTo>
                    <a:pt x="3108" y="1327"/>
                    <a:pt x="3274" y="1414"/>
                    <a:pt x="2912" y="1703"/>
                  </a:cubicBezTo>
                  <a:cubicBezTo>
                    <a:pt x="2673" y="1894"/>
                    <a:pt x="2805" y="1974"/>
                    <a:pt x="3081" y="1974"/>
                  </a:cubicBezTo>
                  <a:cubicBezTo>
                    <a:pt x="3521" y="1974"/>
                    <a:pt x="4330" y="1770"/>
                    <a:pt x="4600" y="1484"/>
                  </a:cubicBezTo>
                  <a:cubicBezTo>
                    <a:pt x="4600" y="1484"/>
                    <a:pt x="4078" y="248"/>
                    <a:pt x="2527" y="1"/>
                  </a:cubicBezTo>
                  <a:cubicBezTo>
                    <a:pt x="2527" y="1"/>
                    <a:pt x="2527" y="1"/>
                    <a:pt x="2525" y="1"/>
                  </a:cubicBezTo>
                  <a:close/>
                </a:path>
              </a:pathLst>
            </a:custGeom>
            <a:solidFill>
              <a:srgbClr val="E8808A"/>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6" name="Google Shape;746;p15"/>
            <p:cNvSpPr/>
            <p:nvPr/>
          </p:nvSpPr>
          <p:spPr>
            <a:xfrm>
              <a:off x="1226425" y="1760150"/>
              <a:ext cx="19575" cy="8725"/>
            </a:xfrm>
            <a:custGeom>
              <a:avLst/>
              <a:gdLst/>
              <a:ahLst/>
              <a:cxnLst/>
              <a:rect l="l" t="t" r="r" b="b"/>
              <a:pathLst>
                <a:path w="783" h="349" extrusionOk="0">
                  <a:moveTo>
                    <a:pt x="514" y="1"/>
                  </a:moveTo>
                  <a:cubicBezTo>
                    <a:pt x="465" y="1"/>
                    <a:pt x="412" y="6"/>
                    <a:pt x="357" y="16"/>
                  </a:cubicBezTo>
                  <a:cubicBezTo>
                    <a:pt x="151" y="71"/>
                    <a:pt x="0" y="168"/>
                    <a:pt x="13" y="250"/>
                  </a:cubicBezTo>
                  <a:cubicBezTo>
                    <a:pt x="24" y="311"/>
                    <a:pt x="122" y="349"/>
                    <a:pt x="255" y="349"/>
                  </a:cubicBezTo>
                  <a:cubicBezTo>
                    <a:pt x="304" y="349"/>
                    <a:pt x="357" y="344"/>
                    <a:pt x="412" y="333"/>
                  </a:cubicBezTo>
                  <a:cubicBezTo>
                    <a:pt x="632" y="278"/>
                    <a:pt x="782" y="181"/>
                    <a:pt x="755" y="99"/>
                  </a:cubicBezTo>
                  <a:cubicBezTo>
                    <a:pt x="745" y="39"/>
                    <a:pt x="646" y="1"/>
                    <a:pt x="514" y="1"/>
                  </a:cubicBezTo>
                  <a:close/>
                </a:path>
              </a:pathLst>
            </a:custGeom>
            <a:solidFill>
              <a:srgbClr val="E8808A"/>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7" name="Google Shape;747;p15"/>
            <p:cNvSpPr/>
            <p:nvPr/>
          </p:nvSpPr>
          <p:spPr>
            <a:xfrm>
              <a:off x="1124800" y="1789975"/>
              <a:ext cx="115375" cy="51975"/>
            </a:xfrm>
            <a:custGeom>
              <a:avLst/>
              <a:gdLst/>
              <a:ahLst/>
              <a:cxnLst/>
              <a:rect l="l" t="t" r="r" b="b"/>
              <a:pathLst>
                <a:path w="4615" h="2079" extrusionOk="0">
                  <a:moveTo>
                    <a:pt x="1855" y="0"/>
                  </a:moveTo>
                  <a:cubicBezTo>
                    <a:pt x="900" y="0"/>
                    <a:pt x="1" y="238"/>
                    <a:pt x="1" y="238"/>
                  </a:cubicBezTo>
                  <a:cubicBezTo>
                    <a:pt x="371" y="1639"/>
                    <a:pt x="1497" y="2078"/>
                    <a:pt x="1497" y="2078"/>
                  </a:cubicBezTo>
                  <a:cubicBezTo>
                    <a:pt x="1497" y="2078"/>
                    <a:pt x="4614" y="1145"/>
                    <a:pt x="3474" y="376"/>
                  </a:cubicBezTo>
                  <a:cubicBezTo>
                    <a:pt x="3042" y="89"/>
                    <a:pt x="2438" y="0"/>
                    <a:pt x="1855" y="0"/>
                  </a:cubicBezTo>
                  <a:close/>
                </a:path>
              </a:pathLst>
            </a:custGeom>
            <a:solidFill>
              <a:srgbClr val="E8808A"/>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8" name="Google Shape;748;p15"/>
            <p:cNvSpPr/>
            <p:nvPr/>
          </p:nvSpPr>
          <p:spPr>
            <a:xfrm>
              <a:off x="1053050" y="1749675"/>
              <a:ext cx="280500" cy="65525"/>
            </a:xfrm>
            <a:custGeom>
              <a:avLst/>
              <a:gdLst/>
              <a:ahLst/>
              <a:cxnLst/>
              <a:rect l="l" t="t" r="r" b="b"/>
              <a:pathLst>
                <a:path w="11220" h="2621" extrusionOk="0">
                  <a:moveTo>
                    <a:pt x="10291" y="0"/>
                  </a:moveTo>
                  <a:cubicBezTo>
                    <a:pt x="10053" y="0"/>
                    <a:pt x="9750" y="12"/>
                    <a:pt x="9365" y="38"/>
                  </a:cubicBezTo>
                  <a:cubicBezTo>
                    <a:pt x="9008" y="65"/>
                    <a:pt x="8596" y="120"/>
                    <a:pt x="8171" y="175"/>
                  </a:cubicBezTo>
                  <a:cubicBezTo>
                    <a:pt x="8171" y="175"/>
                    <a:pt x="8253" y="367"/>
                    <a:pt x="8266" y="435"/>
                  </a:cubicBezTo>
                  <a:cubicBezTo>
                    <a:pt x="9192" y="315"/>
                    <a:pt x="9900" y="264"/>
                    <a:pt x="10351" y="264"/>
                  </a:cubicBezTo>
                  <a:cubicBezTo>
                    <a:pt x="10569" y="264"/>
                    <a:pt x="10727" y="276"/>
                    <a:pt x="10820" y="298"/>
                  </a:cubicBezTo>
                  <a:cubicBezTo>
                    <a:pt x="10450" y="560"/>
                    <a:pt x="8610" y="1136"/>
                    <a:pt x="5685" y="1699"/>
                  </a:cubicBezTo>
                  <a:cubicBezTo>
                    <a:pt x="3342" y="2150"/>
                    <a:pt x="1642" y="2319"/>
                    <a:pt x="833" y="2319"/>
                  </a:cubicBezTo>
                  <a:cubicBezTo>
                    <a:pt x="632" y="2319"/>
                    <a:pt x="486" y="2309"/>
                    <a:pt x="399" y="2290"/>
                  </a:cubicBezTo>
                  <a:cubicBezTo>
                    <a:pt x="632" y="2125"/>
                    <a:pt x="1470" y="1823"/>
                    <a:pt x="2816" y="1479"/>
                  </a:cubicBezTo>
                  <a:cubicBezTo>
                    <a:pt x="2802" y="1329"/>
                    <a:pt x="2816" y="1232"/>
                    <a:pt x="2816" y="1232"/>
                  </a:cubicBezTo>
                  <a:lnTo>
                    <a:pt x="2816" y="1232"/>
                  </a:lnTo>
                  <a:cubicBezTo>
                    <a:pt x="2390" y="1342"/>
                    <a:pt x="2005" y="1452"/>
                    <a:pt x="1662" y="1548"/>
                  </a:cubicBezTo>
                  <a:cubicBezTo>
                    <a:pt x="125" y="2028"/>
                    <a:pt x="0" y="2207"/>
                    <a:pt x="28" y="2385"/>
                  </a:cubicBezTo>
                  <a:cubicBezTo>
                    <a:pt x="58" y="2513"/>
                    <a:pt x="151" y="2620"/>
                    <a:pt x="800" y="2620"/>
                  </a:cubicBezTo>
                  <a:cubicBezTo>
                    <a:pt x="1058" y="2620"/>
                    <a:pt x="1404" y="2603"/>
                    <a:pt x="1868" y="2564"/>
                  </a:cubicBezTo>
                  <a:cubicBezTo>
                    <a:pt x="2911" y="2468"/>
                    <a:pt x="4284" y="2262"/>
                    <a:pt x="5740" y="1988"/>
                  </a:cubicBezTo>
                  <a:cubicBezTo>
                    <a:pt x="7195" y="1713"/>
                    <a:pt x="8555" y="1397"/>
                    <a:pt x="9557" y="1095"/>
                  </a:cubicBezTo>
                  <a:cubicBezTo>
                    <a:pt x="11123" y="628"/>
                    <a:pt x="11219" y="422"/>
                    <a:pt x="11177" y="243"/>
                  </a:cubicBezTo>
                  <a:cubicBezTo>
                    <a:pt x="11157" y="118"/>
                    <a:pt x="11056" y="0"/>
                    <a:pt x="10291" y="0"/>
                  </a:cubicBezTo>
                  <a:close/>
                </a:path>
              </a:pathLst>
            </a:custGeom>
            <a:solidFill>
              <a:srgbClr val="F19A3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9" name="Google Shape;749;p15"/>
            <p:cNvSpPr/>
            <p:nvPr/>
          </p:nvSpPr>
          <p:spPr>
            <a:xfrm>
              <a:off x="1022500" y="1732725"/>
              <a:ext cx="346375" cy="99250"/>
            </a:xfrm>
            <a:custGeom>
              <a:avLst/>
              <a:gdLst/>
              <a:ahLst/>
              <a:cxnLst/>
              <a:rect l="l" t="t" r="r" b="b"/>
              <a:pathLst>
                <a:path w="13855" h="3970" extrusionOk="0">
                  <a:moveTo>
                    <a:pt x="11644" y="0"/>
                  </a:moveTo>
                  <a:cubicBezTo>
                    <a:pt x="11582" y="0"/>
                    <a:pt x="11518" y="1"/>
                    <a:pt x="11453" y="2"/>
                  </a:cubicBezTo>
                  <a:cubicBezTo>
                    <a:pt x="10752" y="2"/>
                    <a:pt x="9915" y="70"/>
                    <a:pt x="9036" y="167"/>
                  </a:cubicBezTo>
                  <a:cubicBezTo>
                    <a:pt x="9036" y="167"/>
                    <a:pt x="9214" y="399"/>
                    <a:pt x="9324" y="633"/>
                  </a:cubicBezTo>
                  <a:cubicBezTo>
                    <a:pt x="10052" y="551"/>
                    <a:pt x="10739" y="509"/>
                    <a:pt x="11343" y="496"/>
                  </a:cubicBezTo>
                  <a:cubicBezTo>
                    <a:pt x="11425" y="495"/>
                    <a:pt x="11504" y="494"/>
                    <a:pt x="11579" y="494"/>
                  </a:cubicBezTo>
                  <a:cubicBezTo>
                    <a:pt x="13019" y="494"/>
                    <a:pt x="13280" y="731"/>
                    <a:pt x="13306" y="771"/>
                  </a:cubicBezTo>
                  <a:cubicBezTo>
                    <a:pt x="13293" y="811"/>
                    <a:pt x="13113" y="1168"/>
                    <a:pt x="11576" y="1745"/>
                  </a:cubicBezTo>
                  <a:cubicBezTo>
                    <a:pt x="10395" y="2184"/>
                    <a:pt x="8802" y="2611"/>
                    <a:pt x="7114" y="2926"/>
                  </a:cubicBezTo>
                  <a:cubicBezTo>
                    <a:pt x="5411" y="3256"/>
                    <a:pt x="3791" y="3448"/>
                    <a:pt x="2513" y="3475"/>
                  </a:cubicBezTo>
                  <a:cubicBezTo>
                    <a:pt x="2431" y="3477"/>
                    <a:pt x="2352" y="3477"/>
                    <a:pt x="2276" y="3477"/>
                  </a:cubicBezTo>
                  <a:cubicBezTo>
                    <a:pt x="837" y="3477"/>
                    <a:pt x="576" y="3240"/>
                    <a:pt x="550" y="3201"/>
                  </a:cubicBezTo>
                  <a:cubicBezTo>
                    <a:pt x="563" y="3146"/>
                    <a:pt x="742" y="2803"/>
                    <a:pt x="2280" y="2226"/>
                  </a:cubicBezTo>
                  <a:cubicBezTo>
                    <a:pt x="2802" y="2034"/>
                    <a:pt x="3379" y="1842"/>
                    <a:pt x="4024" y="1663"/>
                  </a:cubicBezTo>
                  <a:cubicBezTo>
                    <a:pt x="4051" y="1333"/>
                    <a:pt x="4120" y="1128"/>
                    <a:pt x="4120" y="1128"/>
                  </a:cubicBezTo>
                  <a:lnTo>
                    <a:pt x="4120" y="1128"/>
                  </a:lnTo>
                  <a:cubicBezTo>
                    <a:pt x="3324" y="1333"/>
                    <a:pt x="2610" y="1567"/>
                    <a:pt x="1991" y="1800"/>
                  </a:cubicBezTo>
                  <a:cubicBezTo>
                    <a:pt x="138" y="2514"/>
                    <a:pt x="1" y="2995"/>
                    <a:pt x="56" y="3297"/>
                  </a:cubicBezTo>
                  <a:cubicBezTo>
                    <a:pt x="110" y="3594"/>
                    <a:pt x="402" y="3970"/>
                    <a:pt x="2297" y="3970"/>
                  </a:cubicBezTo>
                  <a:cubicBezTo>
                    <a:pt x="2332" y="3970"/>
                    <a:pt x="2367" y="3970"/>
                    <a:pt x="2403" y="3970"/>
                  </a:cubicBezTo>
                  <a:cubicBezTo>
                    <a:pt x="3708" y="3956"/>
                    <a:pt x="5424" y="3764"/>
                    <a:pt x="7209" y="3420"/>
                  </a:cubicBezTo>
                  <a:cubicBezTo>
                    <a:pt x="8981" y="3078"/>
                    <a:pt x="10642" y="2638"/>
                    <a:pt x="11865" y="2171"/>
                  </a:cubicBezTo>
                  <a:cubicBezTo>
                    <a:pt x="13718" y="1457"/>
                    <a:pt x="13855" y="976"/>
                    <a:pt x="13800" y="674"/>
                  </a:cubicBezTo>
                  <a:cubicBezTo>
                    <a:pt x="13747" y="382"/>
                    <a:pt x="13463" y="0"/>
                    <a:pt x="11644" y="0"/>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0" name="Google Shape;750;p15"/>
            <p:cNvSpPr/>
            <p:nvPr/>
          </p:nvSpPr>
          <p:spPr>
            <a:xfrm>
              <a:off x="264550" y="1916750"/>
              <a:ext cx="84475" cy="42925"/>
            </a:xfrm>
            <a:custGeom>
              <a:avLst/>
              <a:gdLst/>
              <a:ahLst/>
              <a:cxnLst/>
              <a:rect l="l" t="t" r="r" b="b"/>
              <a:pathLst>
                <a:path w="3379" h="1717" extrusionOk="0">
                  <a:moveTo>
                    <a:pt x="1717" y="1"/>
                  </a:moveTo>
                  <a:cubicBezTo>
                    <a:pt x="1292" y="1"/>
                    <a:pt x="948" y="303"/>
                    <a:pt x="865" y="715"/>
                  </a:cubicBezTo>
                  <a:cubicBezTo>
                    <a:pt x="783" y="645"/>
                    <a:pt x="673" y="605"/>
                    <a:pt x="550" y="605"/>
                  </a:cubicBezTo>
                  <a:cubicBezTo>
                    <a:pt x="248" y="605"/>
                    <a:pt x="1" y="852"/>
                    <a:pt x="1" y="1167"/>
                  </a:cubicBezTo>
                  <a:cubicBezTo>
                    <a:pt x="1" y="1469"/>
                    <a:pt x="248" y="1716"/>
                    <a:pt x="550" y="1716"/>
                  </a:cubicBezTo>
                  <a:lnTo>
                    <a:pt x="2775" y="1716"/>
                  </a:lnTo>
                  <a:cubicBezTo>
                    <a:pt x="3104" y="1716"/>
                    <a:pt x="3379" y="1442"/>
                    <a:pt x="3379" y="1112"/>
                  </a:cubicBezTo>
                  <a:cubicBezTo>
                    <a:pt x="3379" y="783"/>
                    <a:pt x="3104" y="522"/>
                    <a:pt x="2775" y="522"/>
                  </a:cubicBezTo>
                  <a:cubicBezTo>
                    <a:pt x="2692" y="522"/>
                    <a:pt x="2595" y="550"/>
                    <a:pt x="2527" y="577"/>
                  </a:cubicBezTo>
                  <a:cubicBezTo>
                    <a:pt x="2403" y="248"/>
                    <a:pt x="2088" y="1"/>
                    <a:pt x="1717" y="1"/>
                  </a:cubicBezTo>
                  <a:close/>
                </a:path>
              </a:pathLst>
            </a:custGeom>
            <a:solidFill>
              <a:srgbClr val="24778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1" name="Google Shape;751;p15"/>
            <p:cNvSpPr/>
            <p:nvPr/>
          </p:nvSpPr>
          <p:spPr>
            <a:xfrm>
              <a:off x="431725" y="1703925"/>
              <a:ext cx="123950" cy="62825"/>
            </a:xfrm>
            <a:custGeom>
              <a:avLst/>
              <a:gdLst/>
              <a:ahLst/>
              <a:cxnLst/>
              <a:rect l="l" t="t" r="r" b="b"/>
              <a:pathLst>
                <a:path w="4958" h="2513" extrusionOk="0">
                  <a:moveTo>
                    <a:pt x="2514" y="0"/>
                  </a:moveTo>
                  <a:cubicBezTo>
                    <a:pt x="1895" y="0"/>
                    <a:pt x="1388" y="453"/>
                    <a:pt x="1278" y="1044"/>
                  </a:cubicBezTo>
                  <a:cubicBezTo>
                    <a:pt x="1141" y="947"/>
                    <a:pt x="989" y="892"/>
                    <a:pt x="811" y="892"/>
                  </a:cubicBezTo>
                  <a:cubicBezTo>
                    <a:pt x="357" y="892"/>
                    <a:pt x="0" y="1264"/>
                    <a:pt x="0" y="1703"/>
                  </a:cubicBezTo>
                  <a:cubicBezTo>
                    <a:pt x="0" y="2156"/>
                    <a:pt x="357" y="2513"/>
                    <a:pt x="811" y="2513"/>
                  </a:cubicBezTo>
                  <a:lnTo>
                    <a:pt x="4079" y="2513"/>
                  </a:lnTo>
                  <a:cubicBezTo>
                    <a:pt x="4573" y="2513"/>
                    <a:pt x="4958" y="2128"/>
                    <a:pt x="4958" y="1648"/>
                  </a:cubicBezTo>
                  <a:cubicBezTo>
                    <a:pt x="4958" y="1154"/>
                    <a:pt x="4573" y="769"/>
                    <a:pt x="4079" y="769"/>
                  </a:cubicBezTo>
                  <a:cubicBezTo>
                    <a:pt x="3955" y="769"/>
                    <a:pt x="3818" y="797"/>
                    <a:pt x="3708" y="852"/>
                  </a:cubicBezTo>
                  <a:cubicBezTo>
                    <a:pt x="3543" y="357"/>
                    <a:pt x="3076" y="0"/>
                    <a:pt x="2514" y="0"/>
                  </a:cubicBezTo>
                  <a:close/>
                </a:path>
              </a:pathLst>
            </a:custGeom>
            <a:solidFill>
              <a:srgbClr val="48B5B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2" name="Google Shape;752;p15"/>
            <p:cNvSpPr/>
            <p:nvPr/>
          </p:nvSpPr>
          <p:spPr>
            <a:xfrm>
              <a:off x="398075" y="1991575"/>
              <a:ext cx="4825" cy="20950"/>
            </a:xfrm>
            <a:custGeom>
              <a:avLst/>
              <a:gdLst/>
              <a:ahLst/>
              <a:cxnLst/>
              <a:rect l="l" t="t" r="r" b="b"/>
              <a:pathLst>
                <a:path w="193" h="838" extrusionOk="0">
                  <a:moveTo>
                    <a:pt x="110" y="1"/>
                  </a:moveTo>
                  <a:lnTo>
                    <a:pt x="1" y="825"/>
                  </a:lnTo>
                  <a:lnTo>
                    <a:pt x="83" y="838"/>
                  </a:lnTo>
                  <a:lnTo>
                    <a:pt x="193" y="14"/>
                  </a:lnTo>
                  <a:lnTo>
                    <a:pt x="110" y="1"/>
                  </a:lnTo>
                  <a:close/>
                </a:path>
              </a:pathLst>
            </a:custGeom>
            <a:solidFill>
              <a:srgbClr val="FDF4C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3" name="Google Shape;753;p15"/>
            <p:cNvSpPr/>
            <p:nvPr/>
          </p:nvSpPr>
          <p:spPr>
            <a:xfrm>
              <a:off x="378525" y="1991575"/>
              <a:ext cx="4475" cy="20950"/>
            </a:xfrm>
            <a:custGeom>
              <a:avLst/>
              <a:gdLst/>
              <a:ahLst/>
              <a:cxnLst/>
              <a:rect l="l" t="t" r="r" b="b"/>
              <a:pathLst>
                <a:path w="179" h="838" extrusionOk="0">
                  <a:moveTo>
                    <a:pt x="69" y="1"/>
                  </a:moveTo>
                  <a:lnTo>
                    <a:pt x="1" y="14"/>
                  </a:lnTo>
                  <a:lnTo>
                    <a:pt x="110" y="838"/>
                  </a:lnTo>
                  <a:lnTo>
                    <a:pt x="178" y="825"/>
                  </a:lnTo>
                  <a:lnTo>
                    <a:pt x="69" y="1"/>
                  </a:lnTo>
                  <a:close/>
                </a:path>
              </a:pathLst>
            </a:custGeom>
            <a:solidFill>
              <a:srgbClr val="FDF4C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4" name="Google Shape;754;p15"/>
            <p:cNvSpPr/>
            <p:nvPr/>
          </p:nvSpPr>
          <p:spPr>
            <a:xfrm>
              <a:off x="390200" y="1990225"/>
              <a:ext cx="1725" cy="22300"/>
            </a:xfrm>
            <a:custGeom>
              <a:avLst/>
              <a:gdLst/>
              <a:ahLst/>
              <a:cxnLst/>
              <a:rect l="l" t="t" r="r" b="b"/>
              <a:pathLst>
                <a:path w="69" h="892" extrusionOk="0">
                  <a:moveTo>
                    <a:pt x="0" y="0"/>
                  </a:moveTo>
                  <a:lnTo>
                    <a:pt x="0" y="892"/>
                  </a:lnTo>
                  <a:lnTo>
                    <a:pt x="68" y="892"/>
                  </a:lnTo>
                  <a:lnTo>
                    <a:pt x="68" y="0"/>
                  </a:lnTo>
                  <a:close/>
                </a:path>
              </a:pathLst>
            </a:custGeom>
            <a:solidFill>
              <a:srgbClr val="FDF4C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5" name="Google Shape;755;p15"/>
            <p:cNvSpPr/>
            <p:nvPr/>
          </p:nvSpPr>
          <p:spPr>
            <a:xfrm>
              <a:off x="368925" y="1990900"/>
              <a:ext cx="6525" cy="21625"/>
            </a:xfrm>
            <a:custGeom>
              <a:avLst/>
              <a:gdLst/>
              <a:ahLst/>
              <a:cxnLst/>
              <a:rect l="l" t="t" r="r" b="b"/>
              <a:pathLst>
                <a:path w="261" h="865" extrusionOk="0">
                  <a:moveTo>
                    <a:pt x="68" y="1"/>
                  </a:moveTo>
                  <a:lnTo>
                    <a:pt x="0" y="14"/>
                  </a:lnTo>
                  <a:lnTo>
                    <a:pt x="178" y="865"/>
                  </a:lnTo>
                  <a:lnTo>
                    <a:pt x="260" y="852"/>
                  </a:lnTo>
                  <a:lnTo>
                    <a:pt x="68" y="1"/>
                  </a:lnTo>
                  <a:close/>
                </a:path>
              </a:pathLst>
            </a:custGeom>
            <a:solidFill>
              <a:srgbClr val="FDF4C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6" name="Google Shape;756;p15"/>
            <p:cNvSpPr/>
            <p:nvPr/>
          </p:nvSpPr>
          <p:spPr>
            <a:xfrm>
              <a:off x="406675" y="1990900"/>
              <a:ext cx="6525" cy="21625"/>
            </a:xfrm>
            <a:custGeom>
              <a:avLst/>
              <a:gdLst/>
              <a:ahLst/>
              <a:cxnLst/>
              <a:rect l="l" t="t" r="r" b="b"/>
              <a:pathLst>
                <a:path w="261" h="865" extrusionOk="0">
                  <a:moveTo>
                    <a:pt x="193" y="1"/>
                  </a:moveTo>
                  <a:lnTo>
                    <a:pt x="0" y="852"/>
                  </a:lnTo>
                  <a:lnTo>
                    <a:pt x="83" y="865"/>
                  </a:lnTo>
                  <a:lnTo>
                    <a:pt x="261" y="14"/>
                  </a:lnTo>
                  <a:lnTo>
                    <a:pt x="193" y="1"/>
                  </a:lnTo>
                  <a:close/>
                </a:path>
              </a:pathLst>
            </a:custGeom>
            <a:solidFill>
              <a:srgbClr val="FDF4C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7" name="Google Shape;757;p15"/>
            <p:cNvSpPr/>
            <p:nvPr/>
          </p:nvSpPr>
          <p:spPr>
            <a:xfrm>
              <a:off x="366500" y="2012175"/>
              <a:ext cx="48775" cy="37100"/>
            </a:xfrm>
            <a:custGeom>
              <a:avLst/>
              <a:gdLst/>
              <a:ahLst/>
              <a:cxnLst/>
              <a:rect l="l" t="t" r="r" b="b"/>
              <a:pathLst>
                <a:path w="1951" h="1484" extrusionOk="0">
                  <a:moveTo>
                    <a:pt x="55" y="1"/>
                  </a:moveTo>
                  <a:cubicBezTo>
                    <a:pt x="28" y="1"/>
                    <a:pt x="0" y="28"/>
                    <a:pt x="0" y="56"/>
                  </a:cubicBezTo>
                  <a:lnTo>
                    <a:pt x="0" y="1429"/>
                  </a:lnTo>
                  <a:cubicBezTo>
                    <a:pt x="0" y="1456"/>
                    <a:pt x="28" y="1484"/>
                    <a:pt x="55" y="1484"/>
                  </a:cubicBezTo>
                  <a:lnTo>
                    <a:pt x="1910" y="1484"/>
                  </a:lnTo>
                  <a:cubicBezTo>
                    <a:pt x="1937" y="1484"/>
                    <a:pt x="1950" y="1456"/>
                    <a:pt x="1950" y="1429"/>
                  </a:cubicBezTo>
                  <a:lnTo>
                    <a:pt x="1950" y="56"/>
                  </a:lnTo>
                  <a:cubicBezTo>
                    <a:pt x="1950" y="28"/>
                    <a:pt x="1937" y="1"/>
                    <a:pt x="1910" y="1"/>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8" name="Google Shape;758;p15"/>
            <p:cNvSpPr/>
            <p:nvPr/>
          </p:nvSpPr>
          <p:spPr>
            <a:xfrm>
              <a:off x="294400" y="1743750"/>
              <a:ext cx="83475" cy="249925"/>
            </a:xfrm>
            <a:custGeom>
              <a:avLst/>
              <a:gdLst/>
              <a:ahLst/>
              <a:cxnLst/>
              <a:rect l="l" t="t" r="r" b="b"/>
              <a:pathLst>
                <a:path w="3339" h="9997" extrusionOk="0">
                  <a:moveTo>
                    <a:pt x="2472" y="0"/>
                  </a:moveTo>
                  <a:lnTo>
                    <a:pt x="2472" y="0"/>
                  </a:lnTo>
                  <a:cubicBezTo>
                    <a:pt x="2157" y="68"/>
                    <a:pt x="1813" y="165"/>
                    <a:pt x="1456" y="302"/>
                  </a:cubicBezTo>
                  <a:cubicBezTo>
                    <a:pt x="990" y="604"/>
                    <a:pt x="1" y="1456"/>
                    <a:pt x="98" y="3296"/>
                  </a:cubicBezTo>
                  <a:cubicBezTo>
                    <a:pt x="248" y="5725"/>
                    <a:pt x="1718" y="7854"/>
                    <a:pt x="1718" y="7854"/>
                  </a:cubicBezTo>
                  <a:cubicBezTo>
                    <a:pt x="1718" y="7854"/>
                    <a:pt x="2775" y="9323"/>
                    <a:pt x="3132" y="9955"/>
                  </a:cubicBezTo>
                  <a:lnTo>
                    <a:pt x="3159" y="9927"/>
                  </a:lnTo>
                  <a:lnTo>
                    <a:pt x="3256" y="9996"/>
                  </a:lnTo>
                  <a:lnTo>
                    <a:pt x="3338" y="9927"/>
                  </a:lnTo>
                  <a:cubicBezTo>
                    <a:pt x="3283" y="9680"/>
                    <a:pt x="2939" y="9118"/>
                    <a:pt x="2939" y="9118"/>
                  </a:cubicBezTo>
                  <a:cubicBezTo>
                    <a:pt x="2706" y="8664"/>
                    <a:pt x="1347" y="6426"/>
                    <a:pt x="1059" y="3446"/>
                  </a:cubicBezTo>
                  <a:cubicBezTo>
                    <a:pt x="825" y="1099"/>
                    <a:pt x="1965" y="247"/>
                    <a:pt x="2472" y="0"/>
                  </a:cubicBezTo>
                  <a:close/>
                </a:path>
              </a:pathLst>
            </a:custGeom>
            <a:solidFill>
              <a:srgbClr val="E55C5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9" name="Google Shape;759;p15"/>
            <p:cNvSpPr/>
            <p:nvPr/>
          </p:nvSpPr>
          <p:spPr>
            <a:xfrm>
              <a:off x="346250" y="1738925"/>
              <a:ext cx="44650" cy="254750"/>
            </a:xfrm>
            <a:custGeom>
              <a:avLst/>
              <a:gdLst/>
              <a:ahLst/>
              <a:cxnLst/>
              <a:rect l="l" t="t" r="r" b="b"/>
              <a:pathLst>
                <a:path w="1786" h="10190" extrusionOk="0">
                  <a:moveTo>
                    <a:pt x="1634" y="1"/>
                  </a:moveTo>
                  <a:cubicBezTo>
                    <a:pt x="1634" y="1"/>
                    <a:pt x="1442" y="14"/>
                    <a:pt x="1112" y="56"/>
                  </a:cubicBezTo>
                  <a:cubicBezTo>
                    <a:pt x="770" y="248"/>
                    <a:pt x="1" y="948"/>
                    <a:pt x="111" y="3379"/>
                  </a:cubicBezTo>
                  <a:cubicBezTo>
                    <a:pt x="248" y="6275"/>
                    <a:pt x="1346" y="9653"/>
                    <a:pt x="1497" y="10134"/>
                  </a:cubicBezTo>
                  <a:lnTo>
                    <a:pt x="1524" y="10120"/>
                  </a:lnTo>
                  <a:lnTo>
                    <a:pt x="1649" y="10189"/>
                  </a:lnTo>
                  <a:lnTo>
                    <a:pt x="1786" y="10120"/>
                  </a:lnTo>
                  <a:lnTo>
                    <a:pt x="1786" y="1"/>
                  </a:lnTo>
                  <a:close/>
                </a:path>
              </a:pathLst>
            </a:custGeom>
            <a:solidFill>
              <a:srgbClr val="E55C5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60" name="Google Shape;760;p15"/>
            <p:cNvSpPr/>
            <p:nvPr/>
          </p:nvSpPr>
          <p:spPr>
            <a:xfrm>
              <a:off x="263875" y="1766400"/>
              <a:ext cx="105075" cy="226225"/>
            </a:xfrm>
            <a:custGeom>
              <a:avLst/>
              <a:gdLst/>
              <a:ahLst/>
              <a:cxnLst/>
              <a:rect l="l" t="t" r="r" b="b"/>
              <a:pathLst>
                <a:path w="4203" h="9049" extrusionOk="0">
                  <a:moveTo>
                    <a:pt x="1538" y="0"/>
                  </a:moveTo>
                  <a:cubicBezTo>
                    <a:pt x="755" y="577"/>
                    <a:pt x="123" y="1442"/>
                    <a:pt x="123" y="2760"/>
                  </a:cubicBezTo>
                  <a:cubicBezTo>
                    <a:pt x="123" y="2760"/>
                    <a:pt x="0" y="4627"/>
                    <a:pt x="2252" y="6976"/>
                  </a:cubicBezTo>
                  <a:cubicBezTo>
                    <a:pt x="2252" y="6976"/>
                    <a:pt x="3955" y="8609"/>
                    <a:pt x="4160" y="9049"/>
                  </a:cubicBezTo>
                  <a:lnTo>
                    <a:pt x="4202" y="9035"/>
                  </a:lnTo>
                  <a:cubicBezTo>
                    <a:pt x="4050" y="8706"/>
                    <a:pt x="2979" y="7525"/>
                    <a:pt x="2979" y="7525"/>
                  </a:cubicBezTo>
                  <a:cubicBezTo>
                    <a:pt x="1758" y="6015"/>
                    <a:pt x="824" y="4600"/>
                    <a:pt x="687" y="2692"/>
                  </a:cubicBezTo>
                  <a:cubicBezTo>
                    <a:pt x="590" y="1181"/>
                    <a:pt x="1264" y="303"/>
                    <a:pt x="1538" y="0"/>
                  </a:cubicBezTo>
                  <a:close/>
                </a:path>
              </a:pathLst>
            </a:custGeom>
            <a:solidFill>
              <a:srgbClr val="E55C5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61" name="Google Shape;761;p15"/>
            <p:cNvSpPr/>
            <p:nvPr/>
          </p:nvSpPr>
          <p:spPr>
            <a:xfrm>
              <a:off x="408725" y="1750600"/>
              <a:ext cx="94100" cy="243075"/>
            </a:xfrm>
            <a:custGeom>
              <a:avLst/>
              <a:gdLst/>
              <a:ahLst/>
              <a:cxnLst/>
              <a:rect l="l" t="t" r="r" b="b"/>
              <a:pathLst>
                <a:path w="3764" h="9723" extrusionOk="0">
                  <a:moveTo>
                    <a:pt x="1621" y="1"/>
                  </a:moveTo>
                  <a:lnTo>
                    <a:pt x="1621" y="1"/>
                  </a:lnTo>
                  <a:cubicBezTo>
                    <a:pt x="2088" y="275"/>
                    <a:pt x="3145" y="1112"/>
                    <a:pt x="3022" y="3022"/>
                  </a:cubicBezTo>
                  <a:cubicBezTo>
                    <a:pt x="2884" y="5451"/>
                    <a:pt x="1415" y="7580"/>
                    <a:pt x="1415" y="7580"/>
                  </a:cubicBezTo>
                  <a:cubicBezTo>
                    <a:pt x="1415" y="7580"/>
                    <a:pt x="358" y="9049"/>
                    <a:pt x="1" y="9681"/>
                  </a:cubicBezTo>
                  <a:lnTo>
                    <a:pt x="56" y="9722"/>
                  </a:lnTo>
                  <a:lnTo>
                    <a:pt x="124" y="9653"/>
                  </a:lnTo>
                  <a:lnTo>
                    <a:pt x="151" y="9667"/>
                  </a:lnTo>
                  <a:cubicBezTo>
                    <a:pt x="303" y="9338"/>
                    <a:pt x="1374" y="8157"/>
                    <a:pt x="1374" y="8157"/>
                  </a:cubicBezTo>
                  <a:cubicBezTo>
                    <a:pt x="2595" y="6647"/>
                    <a:pt x="3529" y="5232"/>
                    <a:pt x="3653" y="3324"/>
                  </a:cubicBezTo>
                  <a:cubicBezTo>
                    <a:pt x="3763" y="1703"/>
                    <a:pt x="2994" y="810"/>
                    <a:pt x="2747" y="578"/>
                  </a:cubicBezTo>
                  <a:cubicBezTo>
                    <a:pt x="2390" y="330"/>
                    <a:pt x="2006" y="151"/>
                    <a:pt x="1621" y="1"/>
                  </a:cubicBezTo>
                  <a:close/>
                </a:path>
              </a:pathLst>
            </a:custGeom>
            <a:solidFill>
              <a:srgbClr val="E55C5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62" name="Google Shape;762;p15"/>
            <p:cNvSpPr/>
            <p:nvPr/>
          </p:nvSpPr>
          <p:spPr>
            <a:xfrm>
              <a:off x="397750" y="1740300"/>
              <a:ext cx="68675" cy="253375"/>
            </a:xfrm>
            <a:custGeom>
              <a:avLst/>
              <a:gdLst/>
              <a:ahLst/>
              <a:cxnLst/>
              <a:rect l="l" t="t" r="r" b="b"/>
              <a:pathLst>
                <a:path w="2747" h="10135" extrusionOk="0">
                  <a:moveTo>
                    <a:pt x="371" y="1"/>
                  </a:moveTo>
                  <a:lnTo>
                    <a:pt x="371" y="1"/>
                  </a:lnTo>
                  <a:cubicBezTo>
                    <a:pt x="714" y="179"/>
                    <a:pt x="1497" y="880"/>
                    <a:pt x="1374" y="3324"/>
                  </a:cubicBezTo>
                  <a:cubicBezTo>
                    <a:pt x="1236" y="6248"/>
                    <a:pt x="138" y="9653"/>
                    <a:pt x="0" y="10079"/>
                  </a:cubicBezTo>
                  <a:lnTo>
                    <a:pt x="83" y="10134"/>
                  </a:lnTo>
                  <a:lnTo>
                    <a:pt x="220" y="10065"/>
                  </a:lnTo>
                  <a:lnTo>
                    <a:pt x="233" y="10065"/>
                  </a:lnTo>
                  <a:cubicBezTo>
                    <a:pt x="288" y="9818"/>
                    <a:pt x="632" y="9256"/>
                    <a:pt x="632" y="9256"/>
                  </a:cubicBezTo>
                  <a:cubicBezTo>
                    <a:pt x="852" y="8802"/>
                    <a:pt x="2225" y="6564"/>
                    <a:pt x="2513" y="3584"/>
                  </a:cubicBezTo>
                  <a:cubicBezTo>
                    <a:pt x="2747" y="1195"/>
                    <a:pt x="1566" y="358"/>
                    <a:pt x="1071" y="124"/>
                  </a:cubicBezTo>
                  <a:cubicBezTo>
                    <a:pt x="810" y="69"/>
                    <a:pt x="563" y="28"/>
                    <a:pt x="371" y="1"/>
                  </a:cubicBezTo>
                  <a:close/>
                </a:path>
              </a:pathLst>
            </a:custGeom>
            <a:solidFill>
              <a:srgbClr val="E55C5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63" name="Google Shape;763;p15"/>
            <p:cNvSpPr/>
            <p:nvPr/>
          </p:nvSpPr>
          <p:spPr>
            <a:xfrm>
              <a:off x="278625" y="1751300"/>
              <a:ext cx="94075" cy="242375"/>
            </a:xfrm>
            <a:custGeom>
              <a:avLst/>
              <a:gdLst/>
              <a:ahLst/>
              <a:cxnLst/>
              <a:rect l="l" t="t" r="r" b="b"/>
              <a:pathLst>
                <a:path w="3763" h="9695" extrusionOk="0">
                  <a:moveTo>
                    <a:pt x="2087" y="0"/>
                  </a:moveTo>
                  <a:lnTo>
                    <a:pt x="2087" y="0"/>
                  </a:lnTo>
                  <a:cubicBezTo>
                    <a:pt x="1703" y="151"/>
                    <a:pt x="1318" y="357"/>
                    <a:pt x="948" y="604"/>
                  </a:cubicBezTo>
                  <a:cubicBezTo>
                    <a:pt x="674" y="907"/>
                    <a:pt x="0" y="1785"/>
                    <a:pt x="97" y="3296"/>
                  </a:cubicBezTo>
                  <a:cubicBezTo>
                    <a:pt x="234" y="5204"/>
                    <a:pt x="1168" y="6619"/>
                    <a:pt x="2389" y="8129"/>
                  </a:cubicBezTo>
                  <a:cubicBezTo>
                    <a:pt x="2389" y="8129"/>
                    <a:pt x="3460" y="9310"/>
                    <a:pt x="3612" y="9639"/>
                  </a:cubicBezTo>
                  <a:lnTo>
                    <a:pt x="3640" y="9625"/>
                  </a:lnTo>
                  <a:lnTo>
                    <a:pt x="3708" y="9694"/>
                  </a:lnTo>
                  <a:lnTo>
                    <a:pt x="3763" y="9653"/>
                  </a:lnTo>
                  <a:cubicBezTo>
                    <a:pt x="3406" y="9021"/>
                    <a:pt x="2349" y="7552"/>
                    <a:pt x="2349" y="7552"/>
                  </a:cubicBezTo>
                  <a:cubicBezTo>
                    <a:pt x="2349" y="7552"/>
                    <a:pt x="879" y="5423"/>
                    <a:pt x="729" y="2994"/>
                  </a:cubicBezTo>
                  <a:cubicBezTo>
                    <a:pt x="632" y="1154"/>
                    <a:pt x="1621" y="302"/>
                    <a:pt x="2087" y="0"/>
                  </a:cubicBezTo>
                  <a:close/>
                </a:path>
              </a:pathLst>
            </a:custGeom>
            <a:solidFill>
              <a:srgbClr val="CEE7E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64" name="Google Shape;764;p15"/>
            <p:cNvSpPr/>
            <p:nvPr/>
          </p:nvSpPr>
          <p:spPr>
            <a:xfrm>
              <a:off x="315000" y="1740300"/>
              <a:ext cx="68675" cy="253375"/>
            </a:xfrm>
            <a:custGeom>
              <a:avLst/>
              <a:gdLst/>
              <a:ahLst/>
              <a:cxnLst/>
              <a:rect l="l" t="t" r="r" b="b"/>
              <a:pathLst>
                <a:path w="2747" h="10135" extrusionOk="0">
                  <a:moveTo>
                    <a:pt x="2362" y="1"/>
                  </a:moveTo>
                  <a:lnTo>
                    <a:pt x="2362" y="1"/>
                  </a:lnTo>
                  <a:cubicBezTo>
                    <a:pt x="2170" y="28"/>
                    <a:pt x="1923" y="69"/>
                    <a:pt x="1648" y="138"/>
                  </a:cubicBezTo>
                  <a:cubicBezTo>
                    <a:pt x="1141" y="385"/>
                    <a:pt x="1" y="1237"/>
                    <a:pt x="235" y="3584"/>
                  </a:cubicBezTo>
                  <a:cubicBezTo>
                    <a:pt x="523" y="6564"/>
                    <a:pt x="1882" y="8802"/>
                    <a:pt x="2115" y="9256"/>
                  </a:cubicBezTo>
                  <a:cubicBezTo>
                    <a:pt x="2115" y="9256"/>
                    <a:pt x="2459" y="9818"/>
                    <a:pt x="2514" y="10065"/>
                  </a:cubicBezTo>
                  <a:lnTo>
                    <a:pt x="2527" y="10065"/>
                  </a:lnTo>
                  <a:lnTo>
                    <a:pt x="2651" y="10134"/>
                  </a:lnTo>
                  <a:lnTo>
                    <a:pt x="2747" y="10079"/>
                  </a:lnTo>
                  <a:cubicBezTo>
                    <a:pt x="2596" y="9598"/>
                    <a:pt x="1498" y="6220"/>
                    <a:pt x="1361" y="3324"/>
                  </a:cubicBezTo>
                  <a:cubicBezTo>
                    <a:pt x="1251" y="893"/>
                    <a:pt x="2020" y="193"/>
                    <a:pt x="2362" y="1"/>
                  </a:cubicBezTo>
                  <a:close/>
                </a:path>
              </a:pathLst>
            </a:custGeom>
            <a:solidFill>
              <a:srgbClr val="CEE7E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65" name="Google Shape;765;p15"/>
            <p:cNvSpPr/>
            <p:nvPr/>
          </p:nvSpPr>
          <p:spPr>
            <a:xfrm>
              <a:off x="412500" y="1765025"/>
              <a:ext cx="105750" cy="227600"/>
            </a:xfrm>
            <a:custGeom>
              <a:avLst/>
              <a:gdLst/>
              <a:ahLst/>
              <a:cxnLst/>
              <a:rect l="l" t="t" r="r" b="b"/>
              <a:pathLst>
                <a:path w="4230" h="9104" extrusionOk="0">
                  <a:moveTo>
                    <a:pt x="2596" y="1"/>
                  </a:moveTo>
                  <a:cubicBezTo>
                    <a:pt x="2843" y="233"/>
                    <a:pt x="3612" y="1126"/>
                    <a:pt x="3502" y="2747"/>
                  </a:cubicBezTo>
                  <a:cubicBezTo>
                    <a:pt x="3378" y="4655"/>
                    <a:pt x="2444" y="6070"/>
                    <a:pt x="1223" y="7580"/>
                  </a:cubicBezTo>
                  <a:cubicBezTo>
                    <a:pt x="1223" y="7580"/>
                    <a:pt x="152" y="8761"/>
                    <a:pt x="0" y="9090"/>
                  </a:cubicBezTo>
                  <a:lnTo>
                    <a:pt x="55" y="9104"/>
                  </a:lnTo>
                  <a:cubicBezTo>
                    <a:pt x="262" y="8664"/>
                    <a:pt x="1978" y="7031"/>
                    <a:pt x="1978" y="7031"/>
                  </a:cubicBezTo>
                  <a:cubicBezTo>
                    <a:pt x="4230" y="4682"/>
                    <a:pt x="4092" y="2815"/>
                    <a:pt x="4092" y="2815"/>
                  </a:cubicBezTo>
                  <a:cubicBezTo>
                    <a:pt x="4092" y="1456"/>
                    <a:pt x="3433" y="577"/>
                    <a:pt x="2596" y="1"/>
                  </a:cubicBezTo>
                  <a:close/>
                </a:path>
              </a:pathLst>
            </a:custGeom>
            <a:solidFill>
              <a:srgbClr val="CEE7E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66" name="Google Shape;766;p15"/>
            <p:cNvSpPr/>
            <p:nvPr/>
          </p:nvSpPr>
          <p:spPr>
            <a:xfrm>
              <a:off x="390875" y="1738925"/>
              <a:ext cx="44300" cy="254750"/>
            </a:xfrm>
            <a:custGeom>
              <a:avLst/>
              <a:gdLst/>
              <a:ahLst/>
              <a:cxnLst/>
              <a:rect l="l" t="t" r="r" b="b"/>
              <a:pathLst>
                <a:path w="1772" h="10190" extrusionOk="0">
                  <a:moveTo>
                    <a:pt x="1" y="1"/>
                  </a:moveTo>
                  <a:lnTo>
                    <a:pt x="1" y="10120"/>
                  </a:lnTo>
                  <a:lnTo>
                    <a:pt x="138" y="10189"/>
                  </a:lnTo>
                  <a:lnTo>
                    <a:pt x="248" y="10120"/>
                  </a:lnTo>
                  <a:lnTo>
                    <a:pt x="275" y="10134"/>
                  </a:lnTo>
                  <a:cubicBezTo>
                    <a:pt x="413" y="9708"/>
                    <a:pt x="1511" y="6303"/>
                    <a:pt x="1649" y="3379"/>
                  </a:cubicBezTo>
                  <a:cubicBezTo>
                    <a:pt x="1772" y="935"/>
                    <a:pt x="989" y="234"/>
                    <a:pt x="646" y="56"/>
                  </a:cubicBezTo>
                  <a:cubicBezTo>
                    <a:pt x="344" y="14"/>
                    <a:pt x="151" y="1"/>
                    <a:pt x="151" y="1"/>
                  </a:cubicBezTo>
                  <a:close/>
                </a:path>
              </a:pathLst>
            </a:custGeom>
            <a:solidFill>
              <a:srgbClr val="CEE7E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67" name="Google Shape;767;p15"/>
            <p:cNvSpPr/>
            <p:nvPr/>
          </p:nvSpPr>
          <p:spPr>
            <a:xfrm>
              <a:off x="403575" y="1743375"/>
              <a:ext cx="83775" cy="250300"/>
            </a:xfrm>
            <a:custGeom>
              <a:avLst/>
              <a:gdLst/>
              <a:ahLst/>
              <a:cxnLst/>
              <a:rect l="l" t="t" r="r" b="b"/>
              <a:pathLst>
                <a:path w="3351" h="10012" extrusionOk="0">
                  <a:moveTo>
                    <a:pt x="838" y="1"/>
                  </a:moveTo>
                  <a:cubicBezTo>
                    <a:pt x="1333" y="235"/>
                    <a:pt x="2514" y="1072"/>
                    <a:pt x="2280" y="3461"/>
                  </a:cubicBezTo>
                  <a:cubicBezTo>
                    <a:pt x="1992" y="6441"/>
                    <a:pt x="619" y="8679"/>
                    <a:pt x="399" y="9133"/>
                  </a:cubicBezTo>
                  <a:cubicBezTo>
                    <a:pt x="399" y="9133"/>
                    <a:pt x="55" y="9695"/>
                    <a:pt x="0" y="9942"/>
                  </a:cubicBezTo>
                  <a:lnTo>
                    <a:pt x="70" y="10011"/>
                  </a:lnTo>
                  <a:lnTo>
                    <a:pt x="179" y="9942"/>
                  </a:lnTo>
                  <a:lnTo>
                    <a:pt x="207" y="9970"/>
                  </a:lnTo>
                  <a:cubicBezTo>
                    <a:pt x="564" y="9338"/>
                    <a:pt x="1621" y="7869"/>
                    <a:pt x="1621" y="7869"/>
                  </a:cubicBezTo>
                  <a:cubicBezTo>
                    <a:pt x="1621" y="7869"/>
                    <a:pt x="3090" y="5740"/>
                    <a:pt x="3228" y="3311"/>
                  </a:cubicBezTo>
                  <a:cubicBezTo>
                    <a:pt x="3351" y="1401"/>
                    <a:pt x="2294" y="564"/>
                    <a:pt x="1827" y="290"/>
                  </a:cubicBezTo>
                  <a:cubicBezTo>
                    <a:pt x="1483" y="166"/>
                    <a:pt x="1154" y="70"/>
                    <a:pt x="838" y="1"/>
                  </a:cubicBezTo>
                  <a:close/>
                </a:path>
              </a:pathLst>
            </a:custGeom>
            <a:solidFill>
              <a:srgbClr val="CEE7E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68" name="Google Shape;768;p15"/>
            <p:cNvSpPr/>
            <p:nvPr/>
          </p:nvSpPr>
          <p:spPr>
            <a:xfrm>
              <a:off x="910250" y="1680900"/>
              <a:ext cx="90325" cy="101200"/>
            </a:xfrm>
            <a:custGeom>
              <a:avLst/>
              <a:gdLst/>
              <a:ahLst/>
              <a:cxnLst/>
              <a:rect l="l" t="t" r="r" b="b"/>
              <a:pathLst>
                <a:path w="3613" h="4048" extrusionOk="0">
                  <a:moveTo>
                    <a:pt x="2129" y="1"/>
                  </a:moveTo>
                  <a:cubicBezTo>
                    <a:pt x="1937" y="15"/>
                    <a:pt x="1730" y="70"/>
                    <a:pt x="1525" y="152"/>
                  </a:cubicBezTo>
                  <a:cubicBezTo>
                    <a:pt x="495" y="578"/>
                    <a:pt x="0" y="1758"/>
                    <a:pt x="440" y="2802"/>
                  </a:cubicBezTo>
                  <a:cubicBezTo>
                    <a:pt x="760" y="3576"/>
                    <a:pt x="1507" y="4048"/>
                    <a:pt x="2301" y="4048"/>
                  </a:cubicBezTo>
                  <a:cubicBezTo>
                    <a:pt x="2563" y="4048"/>
                    <a:pt x="2831" y="3996"/>
                    <a:pt x="3090" y="3887"/>
                  </a:cubicBezTo>
                  <a:cubicBezTo>
                    <a:pt x="3283" y="3818"/>
                    <a:pt x="3461" y="3708"/>
                    <a:pt x="3612" y="3571"/>
                  </a:cubicBezTo>
                  <a:lnTo>
                    <a:pt x="3612" y="3571"/>
                  </a:lnTo>
                  <a:cubicBezTo>
                    <a:pt x="3558" y="3575"/>
                    <a:pt x="3504" y="3578"/>
                    <a:pt x="3450" y="3578"/>
                  </a:cubicBezTo>
                  <a:cubicBezTo>
                    <a:pt x="2655" y="3578"/>
                    <a:pt x="1888" y="3106"/>
                    <a:pt x="1566" y="2322"/>
                  </a:cubicBezTo>
                  <a:cubicBezTo>
                    <a:pt x="1223" y="1484"/>
                    <a:pt x="1470" y="550"/>
                    <a:pt x="2129" y="1"/>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69" name="Google Shape;769;p15"/>
            <p:cNvSpPr/>
            <p:nvPr/>
          </p:nvSpPr>
          <p:spPr>
            <a:xfrm>
              <a:off x="1638000" y="1703925"/>
              <a:ext cx="267450" cy="134575"/>
            </a:xfrm>
            <a:custGeom>
              <a:avLst/>
              <a:gdLst/>
              <a:ahLst/>
              <a:cxnLst/>
              <a:rect l="l" t="t" r="r" b="b"/>
              <a:pathLst>
                <a:path w="10698" h="5383" extrusionOk="0">
                  <a:moveTo>
                    <a:pt x="5365" y="0"/>
                  </a:moveTo>
                  <a:cubicBezTo>
                    <a:pt x="5348" y="0"/>
                    <a:pt x="5332" y="0"/>
                    <a:pt x="5315" y="0"/>
                  </a:cubicBezTo>
                  <a:cubicBezTo>
                    <a:pt x="2376" y="28"/>
                    <a:pt x="0" y="2430"/>
                    <a:pt x="28" y="5383"/>
                  </a:cubicBezTo>
                  <a:lnTo>
                    <a:pt x="728" y="5369"/>
                  </a:lnTo>
                  <a:cubicBezTo>
                    <a:pt x="701" y="2815"/>
                    <a:pt x="2761" y="714"/>
                    <a:pt x="5328" y="687"/>
                  </a:cubicBezTo>
                  <a:cubicBezTo>
                    <a:pt x="5345" y="687"/>
                    <a:pt x="5361" y="687"/>
                    <a:pt x="5378" y="687"/>
                  </a:cubicBezTo>
                  <a:cubicBezTo>
                    <a:pt x="7909" y="687"/>
                    <a:pt x="9983" y="2736"/>
                    <a:pt x="10011" y="5286"/>
                  </a:cubicBezTo>
                  <a:lnTo>
                    <a:pt x="10697" y="5273"/>
                  </a:lnTo>
                  <a:cubicBezTo>
                    <a:pt x="10670" y="2352"/>
                    <a:pt x="8294" y="0"/>
                    <a:pt x="5365" y="0"/>
                  </a:cubicBezTo>
                  <a:close/>
                </a:path>
              </a:pathLst>
            </a:custGeom>
            <a:solidFill>
              <a:srgbClr val="E55C5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70" name="Google Shape;770;p15"/>
            <p:cNvSpPr/>
            <p:nvPr/>
          </p:nvSpPr>
          <p:spPr>
            <a:xfrm>
              <a:off x="1655500" y="1721075"/>
              <a:ext cx="232775" cy="117075"/>
            </a:xfrm>
            <a:custGeom>
              <a:avLst/>
              <a:gdLst/>
              <a:ahLst/>
              <a:cxnLst/>
              <a:rect l="l" t="t" r="r" b="b"/>
              <a:pathLst>
                <a:path w="9311" h="4683" extrusionOk="0">
                  <a:moveTo>
                    <a:pt x="4678" y="1"/>
                  </a:moveTo>
                  <a:cubicBezTo>
                    <a:pt x="4661" y="1"/>
                    <a:pt x="4645" y="1"/>
                    <a:pt x="4628" y="1"/>
                  </a:cubicBezTo>
                  <a:cubicBezTo>
                    <a:pt x="2061" y="28"/>
                    <a:pt x="1" y="2129"/>
                    <a:pt x="28" y="4683"/>
                  </a:cubicBezTo>
                  <a:lnTo>
                    <a:pt x="715" y="4683"/>
                  </a:lnTo>
                  <a:cubicBezTo>
                    <a:pt x="701" y="2500"/>
                    <a:pt x="2445" y="715"/>
                    <a:pt x="4628" y="701"/>
                  </a:cubicBezTo>
                  <a:cubicBezTo>
                    <a:pt x="4645" y="700"/>
                    <a:pt x="4661" y="700"/>
                    <a:pt x="4678" y="700"/>
                  </a:cubicBezTo>
                  <a:cubicBezTo>
                    <a:pt x="6839" y="700"/>
                    <a:pt x="8597" y="2448"/>
                    <a:pt x="8610" y="4600"/>
                  </a:cubicBezTo>
                  <a:lnTo>
                    <a:pt x="9311" y="4600"/>
                  </a:lnTo>
                  <a:cubicBezTo>
                    <a:pt x="9283" y="2050"/>
                    <a:pt x="7209" y="1"/>
                    <a:pt x="4678" y="1"/>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71" name="Google Shape;771;p15"/>
            <p:cNvSpPr/>
            <p:nvPr/>
          </p:nvSpPr>
          <p:spPr>
            <a:xfrm>
              <a:off x="1673000" y="1738575"/>
              <a:ext cx="197750" cy="99575"/>
            </a:xfrm>
            <a:custGeom>
              <a:avLst/>
              <a:gdLst/>
              <a:ahLst/>
              <a:cxnLst/>
              <a:rect l="l" t="t" r="r" b="b"/>
              <a:pathLst>
                <a:path w="7910" h="3983" extrusionOk="0">
                  <a:moveTo>
                    <a:pt x="3978" y="0"/>
                  </a:moveTo>
                  <a:cubicBezTo>
                    <a:pt x="3961" y="0"/>
                    <a:pt x="3945" y="0"/>
                    <a:pt x="3928" y="1"/>
                  </a:cubicBezTo>
                  <a:cubicBezTo>
                    <a:pt x="1745" y="15"/>
                    <a:pt x="1" y="1800"/>
                    <a:pt x="15" y="3983"/>
                  </a:cubicBezTo>
                  <a:lnTo>
                    <a:pt x="715" y="3969"/>
                  </a:lnTo>
                  <a:cubicBezTo>
                    <a:pt x="701" y="2184"/>
                    <a:pt x="2143" y="702"/>
                    <a:pt x="3942" y="687"/>
                  </a:cubicBezTo>
                  <a:cubicBezTo>
                    <a:pt x="3950" y="687"/>
                    <a:pt x="3958" y="687"/>
                    <a:pt x="3966" y="687"/>
                  </a:cubicBezTo>
                  <a:cubicBezTo>
                    <a:pt x="5740" y="687"/>
                    <a:pt x="7196" y="2123"/>
                    <a:pt x="7223" y="3915"/>
                  </a:cubicBezTo>
                  <a:lnTo>
                    <a:pt x="7910" y="3900"/>
                  </a:lnTo>
                  <a:cubicBezTo>
                    <a:pt x="7897" y="1748"/>
                    <a:pt x="6139" y="0"/>
                    <a:pt x="3978" y="0"/>
                  </a:cubicBezTo>
                  <a:close/>
                </a:path>
              </a:pathLst>
            </a:custGeom>
            <a:solidFill>
              <a:srgbClr val="CEE7E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72" name="Google Shape;772;p15"/>
            <p:cNvSpPr/>
            <p:nvPr/>
          </p:nvSpPr>
          <p:spPr>
            <a:xfrm>
              <a:off x="1690525" y="1755750"/>
              <a:ext cx="163075" cy="82075"/>
            </a:xfrm>
            <a:custGeom>
              <a:avLst/>
              <a:gdLst/>
              <a:ahLst/>
              <a:cxnLst/>
              <a:rect l="l" t="t" r="r" b="b"/>
              <a:pathLst>
                <a:path w="6523" h="3283" extrusionOk="0">
                  <a:moveTo>
                    <a:pt x="3265" y="0"/>
                  </a:moveTo>
                  <a:cubicBezTo>
                    <a:pt x="3257" y="0"/>
                    <a:pt x="3249" y="0"/>
                    <a:pt x="3241" y="0"/>
                  </a:cubicBezTo>
                  <a:cubicBezTo>
                    <a:pt x="1442" y="15"/>
                    <a:pt x="0" y="1497"/>
                    <a:pt x="14" y="3282"/>
                  </a:cubicBezTo>
                  <a:lnTo>
                    <a:pt x="714" y="3282"/>
                  </a:lnTo>
                  <a:cubicBezTo>
                    <a:pt x="700" y="1868"/>
                    <a:pt x="1826" y="714"/>
                    <a:pt x="3241" y="701"/>
                  </a:cubicBezTo>
                  <a:cubicBezTo>
                    <a:pt x="3250" y="701"/>
                    <a:pt x="3259" y="701"/>
                    <a:pt x="3268" y="701"/>
                  </a:cubicBezTo>
                  <a:cubicBezTo>
                    <a:pt x="4669" y="701"/>
                    <a:pt x="5808" y="1822"/>
                    <a:pt x="5822" y="3228"/>
                  </a:cubicBezTo>
                  <a:lnTo>
                    <a:pt x="6522" y="3228"/>
                  </a:lnTo>
                  <a:cubicBezTo>
                    <a:pt x="6495" y="1436"/>
                    <a:pt x="5039" y="0"/>
                    <a:pt x="3265" y="0"/>
                  </a:cubicBezTo>
                  <a:close/>
                </a:path>
              </a:pathLst>
            </a:custGeom>
            <a:solidFill>
              <a:srgbClr val="03586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73" name="Google Shape;773;p15"/>
            <p:cNvSpPr/>
            <p:nvPr/>
          </p:nvSpPr>
          <p:spPr>
            <a:xfrm>
              <a:off x="1610525" y="1807600"/>
              <a:ext cx="128400" cy="65250"/>
            </a:xfrm>
            <a:custGeom>
              <a:avLst/>
              <a:gdLst/>
              <a:ahLst/>
              <a:cxnLst/>
              <a:rect l="l" t="t" r="r" b="b"/>
              <a:pathLst>
                <a:path w="5136" h="2610" extrusionOk="0">
                  <a:moveTo>
                    <a:pt x="2527" y="0"/>
                  </a:moveTo>
                  <a:cubicBezTo>
                    <a:pt x="1950" y="0"/>
                    <a:pt x="1470" y="370"/>
                    <a:pt x="1291" y="879"/>
                  </a:cubicBezTo>
                  <a:cubicBezTo>
                    <a:pt x="1181" y="824"/>
                    <a:pt x="1044" y="797"/>
                    <a:pt x="907" y="797"/>
                  </a:cubicBezTo>
                  <a:cubicBezTo>
                    <a:pt x="413" y="797"/>
                    <a:pt x="1" y="1208"/>
                    <a:pt x="1" y="1703"/>
                  </a:cubicBezTo>
                  <a:cubicBezTo>
                    <a:pt x="1" y="2197"/>
                    <a:pt x="413" y="2609"/>
                    <a:pt x="907" y="2609"/>
                  </a:cubicBezTo>
                  <a:lnTo>
                    <a:pt x="4285" y="2609"/>
                  </a:lnTo>
                  <a:cubicBezTo>
                    <a:pt x="4752" y="2609"/>
                    <a:pt x="5136" y="2238"/>
                    <a:pt x="5136" y="1771"/>
                  </a:cubicBezTo>
                  <a:cubicBezTo>
                    <a:pt x="5136" y="1304"/>
                    <a:pt x="4752" y="934"/>
                    <a:pt x="4285" y="934"/>
                  </a:cubicBezTo>
                  <a:cubicBezTo>
                    <a:pt x="4107" y="934"/>
                    <a:pt x="3942" y="989"/>
                    <a:pt x="3805" y="1084"/>
                  </a:cubicBezTo>
                  <a:cubicBezTo>
                    <a:pt x="3695" y="467"/>
                    <a:pt x="3173" y="0"/>
                    <a:pt x="2527" y="0"/>
                  </a:cubicBezTo>
                  <a:close/>
                </a:path>
              </a:pathLst>
            </a:custGeom>
            <a:solidFill>
              <a:srgbClr val="CEE7E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74" name="Google Shape;774;p15"/>
            <p:cNvSpPr/>
            <p:nvPr/>
          </p:nvSpPr>
          <p:spPr>
            <a:xfrm>
              <a:off x="1823025" y="1802100"/>
              <a:ext cx="110575" cy="55975"/>
            </a:xfrm>
            <a:custGeom>
              <a:avLst/>
              <a:gdLst/>
              <a:ahLst/>
              <a:cxnLst/>
              <a:rect l="l" t="t" r="r" b="b"/>
              <a:pathLst>
                <a:path w="4423" h="2239" extrusionOk="0">
                  <a:moveTo>
                    <a:pt x="2170" y="0"/>
                  </a:moveTo>
                  <a:cubicBezTo>
                    <a:pt x="1689" y="0"/>
                    <a:pt x="1264" y="316"/>
                    <a:pt x="1112" y="755"/>
                  </a:cubicBezTo>
                  <a:cubicBezTo>
                    <a:pt x="1017" y="714"/>
                    <a:pt x="907" y="687"/>
                    <a:pt x="783" y="687"/>
                  </a:cubicBezTo>
                  <a:cubicBezTo>
                    <a:pt x="358" y="687"/>
                    <a:pt x="1" y="1030"/>
                    <a:pt x="1" y="1469"/>
                  </a:cubicBezTo>
                  <a:cubicBezTo>
                    <a:pt x="1" y="1895"/>
                    <a:pt x="358" y="2238"/>
                    <a:pt x="783" y="2238"/>
                  </a:cubicBezTo>
                  <a:lnTo>
                    <a:pt x="3694" y="2238"/>
                  </a:lnTo>
                  <a:cubicBezTo>
                    <a:pt x="4092" y="2238"/>
                    <a:pt x="4422" y="1923"/>
                    <a:pt x="4422" y="1524"/>
                  </a:cubicBezTo>
                  <a:cubicBezTo>
                    <a:pt x="4422" y="1126"/>
                    <a:pt x="4092" y="797"/>
                    <a:pt x="3694" y="797"/>
                  </a:cubicBezTo>
                  <a:cubicBezTo>
                    <a:pt x="3543" y="797"/>
                    <a:pt x="3392" y="838"/>
                    <a:pt x="3282" y="920"/>
                  </a:cubicBezTo>
                  <a:cubicBezTo>
                    <a:pt x="3186" y="398"/>
                    <a:pt x="2733" y="0"/>
                    <a:pt x="2170" y="0"/>
                  </a:cubicBezTo>
                  <a:close/>
                </a:path>
              </a:pathLst>
            </a:custGeom>
            <a:solidFill>
              <a:srgbClr val="CEE7E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75" name="Google Shape;775;p15"/>
            <p:cNvSpPr/>
            <p:nvPr/>
          </p:nvSpPr>
          <p:spPr>
            <a:xfrm>
              <a:off x="1754375" y="2353800"/>
              <a:ext cx="171300" cy="138700"/>
            </a:xfrm>
            <a:custGeom>
              <a:avLst/>
              <a:gdLst/>
              <a:ahLst/>
              <a:cxnLst/>
              <a:rect l="l" t="t" r="r" b="b"/>
              <a:pathLst>
                <a:path w="6852" h="5548" extrusionOk="0">
                  <a:moveTo>
                    <a:pt x="2830" y="2333"/>
                  </a:moveTo>
                  <a:cubicBezTo>
                    <a:pt x="2879" y="2333"/>
                    <a:pt x="2930" y="2342"/>
                    <a:pt x="2980" y="2359"/>
                  </a:cubicBezTo>
                  <a:cubicBezTo>
                    <a:pt x="3172" y="2442"/>
                    <a:pt x="3268" y="2634"/>
                    <a:pt x="3199" y="2799"/>
                  </a:cubicBezTo>
                  <a:cubicBezTo>
                    <a:pt x="3149" y="2919"/>
                    <a:pt x="3025" y="2996"/>
                    <a:pt x="2887" y="2996"/>
                  </a:cubicBezTo>
                  <a:cubicBezTo>
                    <a:pt x="2836" y="2996"/>
                    <a:pt x="2784" y="2986"/>
                    <a:pt x="2732" y="2963"/>
                  </a:cubicBezTo>
                  <a:cubicBezTo>
                    <a:pt x="2540" y="2895"/>
                    <a:pt x="2445" y="2703"/>
                    <a:pt x="2513" y="2524"/>
                  </a:cubicBezTo>
                  <a:cubicBezTo>
                    <a:pt x="2564" y="2402"/>
                    <a:pt x="2690" y="2333"/>
                    <a:pt x="2830" y="2333"/>
                  </a:cubicBezTo>
                  <a:close/>
                  <a:moveTo>
                    <a:pt x="1742" y="0"/>
                  </a:moveTo>
                  <a:cubicBezTo>
                    <a:pt x="600" y="0"/>
                    <a:pt x="294" y="632"/>
                    <a:pt x="178" y="931"/>
                  </a:cubicBezTo>
                  <a:cubicBezTo>
                    <a:pt x="0" y="1357"/>
                    <a:pt x="343" y="1920"/>
                    <a:pt x="1030" y="1934"/>
                  </a:cubicBezTo>
                  <a:cubicBezTo>
                    <a:pt x="1731" y="1962"/>
                    <a:pt x="1854" y="2414"/>
                    <a:pt x="1854" y="2414"/>
                  </a:cubicBezTo>
                  <a:cubicBezTo>
                    <a:pt x="2005" y="3060"/>
                    <a:pt x="1566" y="3238"/>
                    <a:pt x="1566" y="3238"/>
                  </a:cubicBezTo>
                  <a:cubicBezTo>
                    <a:pt x="1566" y="3238"/>
                    <a:pt x="797" y="3513"/>
                    <a:pt x="1044" y="4268"/>
                  </a:cubicBezTo>
                  <a:cubicBezTo>
                    <a:pt x="1185" y="4726"/>
                    <a:pt x="2600" y="5548"/>
                    <a:pt x="3902" y="5548"/>
                  </a:cubicBezTo>
                  <a:cubicBezTo>
                    <a:pt x="4747" y="5548"/>
                    <a:pt x="5545" y="5202"/>
                    <a:pt x="5918" y="4186"/>
                  </a:cubicBezTo>
                  <a:cubicBezTo>
                    <a:pt x="6852" y="1618"/>
                    <a:pt x="3680" y="410"/>
                    <a:pt x="3680" y="410"/>
                  </a:cubicBezTo>
                  <a:cubicBezTo>
                    <a:pt x="2854" y="112"/>
                    <a:pt x="2224" y="0"/>
                    <a:pt x="1742" y="0"/>
                  </a:cubicBezTo>
                  <a:close/>
                </a:path>
              </a:pathLst>
            </a:custGeom>
            <a:solidFill>
              <a:srgbClr val="F19A3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76" name="Google Shape;776;p15"/>
            <p:cNvSpPr/>
            <p:nvPr/>
          </p:nvSpPr>
          <p:spPr>
            <a:xfrm>
              <a:off x="1810675" y="2367125"/>
              <a:ext cx="22000" cy="22325"/>
            </a:xfrm>
            <a:custGeom>
              <a:avLst/>
              <a:gdLst/>
              <a:ahLst/>
              <a:cxnLst/>
              <a:rect l="l" t="t" r="r" b="b"/>
              <a:pathLst>
                <a:path w="880" h="893" extrusionOk="0">
                  <a:moveTo>
                    <a:pt x="440" y="1"/>
                  </a:moveTo>
                  <a:cubicBezTo>
                    <a:pt x="193" y="1"/>
                    <a:pt x="0" y="206"/>
                    <a:pt x="0" y="453"/>
                  </a:cubicBezTo>
                  <a:cubicBezTo>
                    <a:pt x="0" y="687"/>
                    <a:pt x="193" y="893"/>
                    <a:pt x="440" y="893"/>
                  </a:cubicBezTo>
                  <a:cubicBezTo>
                    <a:pt x="687" y="893"/>
                    <a:pt x="879" y="687"/>
                    <a:pt x="879" y="453"/>
                  </a:cubicBezTo>
                  <a:cubicBezTo>
                    <a:pt x="879" y="206"/>
                    <a:pt x="687" y="1"/>
                    <a:pt x="440" y="1"/>
                  </a:cubicBezTo>
                  <a:close/>
                </a:path>
              </a:pathLst>
            </a:custGeom>
            <a:solidFill>
              <a:srgbClr val="03586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77" name="Google Shape;777;p15"/>
            <p:cNvSpPr/>
            <p:nvPr/>
          </p:nvSpPr>
          <p:spPr>
            <a:xfrm>
              <a:off x="1848075" y="2386675"/>
              <a:ext cx="22350" cy="22350"/>
            </a:xfrm>
            <a:custGeom>
              <a:avLst/>
              <a:gdLst/>
              <a:ahLst/>
              <a:cxnLst/>
              <a:rect l="l" t="t" r="r" b="b"/>
              <a:pathLst>
                <a:path w="894" h="894" extrusionOk="0">
                  <a:moveTo>
                    <a:pt x="454" y="1"/>
                  </a:moveTo>
                  <a:cubicBezTo>
                    <a:pt x="207" y="1"/>
                    <a:pt x="0" y="207"/>
                    <a:pt x="0" y="454"/>
                  </a:cubicBezTo>
                  <a:cubicBezTo>
                    <a:pt x="0" y="702"/>
                    <a:pt x="207" y="894"/>
                    <a:pt x="454" y="894"/>
                  </a:cubicBezTo>
                  <a:cubicBezTo>
                    <a:pt x="701" y="894"/>
                    <a:pt x="894" y="702"/>
                    <a:pt x="894" y="454"/>
                  </a:cubicBezTo>
                  <a:cubicBezTo>
                    <a:pt x="894" y="207"/>
                    <a:pt x="701" y="1"/>
                    <a:pt x="454" y="1"/>
                  </a:cubicBezTo>
                  <a:close/>
                </a:path>
              </a:pathLst>
            </a:custGeom>
            <a:solidFill>
              <a:srgbClr val="E55C5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78" name="Google Shape;778;p15"/>
            <p:cNvSpPr/>
            <p:nvPr/>
          </p:nvSpPr>
          <p:spPr>
            <a:xfrm>
              <a:off x="1870400" y="2419300"/>
              <a:ext cx="22325" cy="22325"/>
            </a:xfrm>
            <a:custGeom>
              <a:avLst/>
              <a:gdLst/>
              <a:ahLst/>
              <a:cxnLst/>
              <a:rect l="l" t="t" r="r" b="b"/>
              <a:pathLst>
                <a:path w="893" h="893" extrusionOk="0">
                  <a:moveTo>
                    <a:pt x="453" y="1"/>
                  </a:moveTo>
                  <a:cubicBezTo>
                    <a:pt x="206" y="1"/>
                    <a:pt x="1" y="206"/>
                    <a:pt x="1" y="453"/>
                  </a:cubicBezTo>
                  <a:cubicBezTo>
                    <a:pt x="1" y="700"/>
                    <a:pt x="206" y="893"/>
                    <a:pt x="453" y="893"/>
                  </a:cubicBezTo>
                  <a:cubicBezTo>
                    <a:pt x="687" y="893"/>
                    <a:pt x="892" y="700"/>
                    <a:pt x="892" y="453"/>
                  </a:cubicBezTo>
                  <a:cubicBezTo>
                    <a:pt x="892" y="206"/>
                    <a:pt x="687" y="1"/>
                    <a:pt x="453" y="1"/>
                  </a:cubicBezTo>
                  <a:close/>
                </a:path>
              </a:pathLst>
            </a:custGeom>
            <a:solidFill>
              <a:srgbClr val="CEE7E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79" name="Google Shape;779;p15"/>
            <p:cNvSpPr/>
            <p:nvPr/>
          </p:nvSpPr>
          <p:spPr>
            <a:xfrm>
              <a:off x="1853225" y="2455325"/>
              <a:ext cx="22000" cy="22375"/>
            </a:xfrm>
            <a:custGeom>
              <a:avLst/>
              <a:gdLst/>
              <a:ahLst/>
              <a:cxnLst/>
              <a:rect l="l" t="t" r="r" b="b"/>
              <a:pathLst>
                <a:path w="880" h="895" extrusionOk="0">
                  <a:moveTo>
                    <a:pt x="440" y="1"/>
                  </a:moveTo>
                  <a:cubicBezTo>
                    <a:pt x="193" y="1"/>
                    <a:pt x="1" y="207"/>
                    <a:pt x="1" y="455"/>
                  </a:cubicBezTo>
                  <a:cubicBezTo>
                    <a:pt x="1" y="702"/>
                    <a:pt x="193" y="894"/>
                    <a:pt x="440" y="894"/>
                  </a:cubicBezTo>
                  <a:cubicBezTo>
                    <a:pt x="688" y="894"/>
                    <a:pt x="880" y="702"/>
                    <a:pt x="880" y="455"/>
                  </a:cubicBezTo>
                  <a:cubicBezTo>
                    <a:pt x="880" y="207"/>
                    <a:pt x="688" y="1"/>
                    <a:pt x="440" y="1"/>
                  </a:cubicBezTo>
                  <a:close/>
                </a:path>
              </a:pathLst>
            </a:custGeom>
            <a:solidFill>
              <a:srgbClr val="03586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80" name="Google Shape;780;p15"/>
            <p:cNvSpPr/>
            <p:nvPr/>
          </p:nvSpPr>
          <p:spPr>
            <a:xfrm>
              <a:off x="437575" y="2497425"/>
              <a:ext cx="154825" cy="137275"/>
            </a:xfrm>
            <a:custGeom>
              <a:avLst/>
              <a:gdLst/>
              <a:ahLst/>
              <a:cxnLst/>
              <a:rect l="l" t="t" r="r" b="b"/>
              <a:pathLst>
                <a:path w="6193" h="5491" extrusionOk="0">
                  <a:moveTo>
                    <a:pt x="3100" y="1"/>
                  </a:moveTo>
                  <a:cubicBezTo>
                    <a:pt x="1988" y="1"/>
                    <a:pt x="939" y="680"/>
                    <a:pt x="522" y="1791"/>
                  </a:cubicBezTo>
                  <a:cubicBezTo>
                    <a:pt x="0" y="3205"/>
                    <a:pt x="714" y="4785"/>
                    <a:pt x="2142" y="5320"/>
                  </a:cubicBezTo>
                  <a:cubicBezTo>
                    <a:pt x="2455" y="5435"/>
                    <a:pt x="2777" y="5490"/>
                    <a:pt x="3093" y="5490"/>
                  </a:cubicBezTo>
                  <a:cubicBezTo>
                    <a:pt x="4204" y="5490"/>
                    <a:pt x="5254" y="4811"/>
                    <a:pt x="5671" y="3699"/>
                  </a:cubicBezTo>
                  <a:cubicBezTo>
                    <a:pt x="6192" y="2286"/>
                    <a:pt x="5478" y="706"/>
                    <a:pt x="4050" y="171"/>
                  </a:cubicBezTo>
                  <a:cubicBezTo>
                    <a:pt x="3737" y="56"/>
                    <a:pt x="3416" y="1"/>
                    <a:pt x="3100" y="1"/>
                  </a:cubicBezTo>
                  <a:close/>
                </a:path>
              </a:pathLst>
            </a:custGeom>
            <a:solidFill>
              <a:srgbClr val="F19A3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81" name="Google Shape;781;p15"/>
            <p:cNvSpPr/>
            <p:nvPr/>
          </p:nvSpPr>
          <p:spPr>
            <a:xfrm>
              <a:off x="488025" y="2499625"/>
              <a:ext cx="53925" cy="132525"/>
            </a:xfrm>
            <a:custGeom>
              <a:avLst/>
              <a:gdLst/>
              <a:ahLst/>
              <a:cxnLst/>
              <a:rect l="l" t="t" r="r" b="b"/>
              <a:pathLst>
                <a:path w="2157" h="5301" extrusionOk="0">
                  <a:moveTo>
                    <a:pt x="1950" y="1"/>
                  </a:moveTo>
                  <a:lnTo>
                    <a:pt x="0" y="5219"/>
                  </a:lnTo>
                  <a:lnTo>
                    <a:pt x="207" y="5301"/>
                  </a:lnTo>
                  <a:lnTo>
                    <a:pt x="2156" y="69"/>
                  </a:lnTo>
                  <a:lnTo>
                    <a:pt x="1950" y="1"/>
                  </a:lnTo>
                  <a:close/>
                </a:path>
              </a:pathLst>
            </a:custGeom>
            <a:solidFill>
              <a:srgbClr val="E74C5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82" name="Google Shape;782;p15"/>
            <p:cNvSpPr/>
            <p:nvPr/>
          </p:nvSpPr>
          <p:spPr>
            <a:xfrm>
              <a:off x="517900" y="2514375"/>
              <a:ext cx="62825" cy="124300"/>
            </a:xfrm>
            <a:custGeom>
              <a:avLst/>
              <a:gdLst/>
              <a:ahLst/>
              <a:cxnLst/>
              <a:rect l="l" t="t" r="r" b="b"/>
              <a:pathLst>
                <a:path w="2513" h="4972" extrusionOk="0">
                  <a:moveTo>
                    <a:pt x="1923" y="1"/>
                  </a:moveTo>
                  <a:lnTo>
                    <a:pt x="1730" y="97"/>
                  </a:lnTo>
                  <a:cubicBezTo>
                    <a:pt x="1730" y="111"/>
                    <a:pt x="2265" y="1127"/>
                    <a:pt x="1661" y="2802"/>
                  </a:cubicBezTo>
                  <a:cubicBezTo>
                    <a:pt x="1057" y="4450"/>
                    <a:pt x="14" y="4752"/>
                    <a:pt x="0" y="4752"/>
                  </a:cubicBezTo>
                  <a:lnTo>
                    <a:pt x="55" y="4971"/>
                  </a:lnTo>
                  <a:cubicBezTo>
                    <a:pt x="110" y="4958"/>
                    <a:pt x="1222" y="4642"/>
                    <a:pt x="1868" y="2871"/>
                  </a:cubicBezTo>
                  <a:cubicBezTo>
                    <a:pt x="2513" y="1113"/>
                    <a:pt x="1950" y="42"/>
                    <a:pt x="1923" y="1"/>
                  </a:cubicBezTo>
                  <a:close/>
                </a:path>
              </a:pathLst>
            </a:custGeom>
            <a:solidFill>
              <a:srgbClr val="E74C5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83" name="Google Shape;783;p15"/>
            <p:cNvSpPr/>
            <p:nvPr/>
          </p:nvSpPr>
          <p:spPr>
            <a:xfrm>
              <a:off x="448550" y="2494150"/>
              <a:ext cx="64900" cy="124275"/>
            </a:xfrm>
            <a:custGeom>
              <a:avLst/>
              <a:gdLst/>
              <a:ahLst/>
              <a:cxnLst/>
              <a:rect l="l" t="t" r="r" b="b"/>
              <a:pathLst>
                <a:path w="2596" h="4971" extrusionOk="0">
                  <a:moveTo>
                    <a:pt x="2527" y="0"/>
                  </a:moveTo>
                  <a:cubicBezTo>
                    <a:pt x="2472" y="13"/>
                    <a:pt x="1346" y="453"/>
                    <a:pt x="673" y="2210"/>
                  </a:cubicBezTo>
                  <a:cubicBezTo>
                    <a:pt x="1" y="3968"/>
                    <a:pt x="645" y="4929"/>
                    <a:pt x="673" y="4971"/>
                  </a:cubicBezTo>
                  <a:lnTo>
                    <a:pt x="852" y="4847"/>
                  </a:lnTo>
                  <a:cubicBezTo>
                    <a:pt x="852" y="4847"/>
                    <a:pt x="261" y="3927"/>
                    <a:pt x="879" y="2279"/>
                  </a:cubicBezTo>
                  <a:cubicBezTo>
                    <a:pt x="1511" y="632"/>
                    <a:pt x="2582" y="206"/>
                    <a:pt x="2595" y="206"/>
                  </a:cubicBezTo>
                  <a:lnTo>
                    <a:pt x="2527" y="0"/>
                  </a:lnTo>
                  <a:close/>
                </a:path>
              </a:pathLst>
            </a:custGeom>
            <a:solidFill>
              <a:srgbClr val="E74C5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84" name="Google Shape;784;p15"/>
            <p:cNvSpPr/>
            <p:nvPr/>
          </p:nvSpPr>
          <p:spPr>
            <a:xfrm>
              <a:off x="1540500" y="2481750"/>
              <a:ext cx="112975" cy="94800"/>
            </a:xfrm>
            <a:custGeom>
              <a:avLst/>
              <a:gdLst/>
              <a:ahLst/>
              <a:cxnLst/>
              <a:rect l="l" t="t" r="r" b="b"/>
              <a:pathLst>
                <a:path w="4519" h="3792" extrusionOk="0">
                  <a:moveTo>
                    <a:pt x="3707" y="0"/>
                  </a:moveTo>
                  <a:cubicBezTo>
                    <a:pt x="3692" y="0"/>
                    <a:pt x="3678" y="5"/>
                    <a:pt x="3667" y="15"/>
                  </a:cubicBezTo>
                  <a:lnTo>
                    <a:pt x="42" y="2679"/>
                  </a:lnTo>
                  <a:cubicBezTo>
                    <a:pt x="0" y="2706"/>
                    <a:pt x="0" y="2761"/>
                    <a:pt x="28" y="2803"/>
                  </a:cubicBezTo>
                  <a:lnTo>
                    <a:pt x="729" y="3750"/>
                  </a:lnTo>
                  <a:cubicBezTo>
                    <a:pt x="746" y="3777"/>
                    <a:pt x="775" y="3792"/>
                    <a:pt x="801" y="3792"/>
                  </a:cubicBezTo>
                  <a:cubicBezTo>
                    <a:pt x="816" y="3792"/>
                    <a:pt x="829" y="3787"/>
                    <a:pt x="839" y="3777"/>
                  </a:cubicBezTo>
                  <a:lnTo>
                    <a:pt x="4464" y="1113"/>
                  </a:lnTo>
                  <a:cubicBezTo>
                    <a:pt x="4504" y="1086"/>
                    <a:pt x="4519" y="1031"/>
                    <a:pt x="4491" y="990"/>
                  </a:cubicBezTo>
                  <a:lnTo>
                    <a:pt x="3777" y="29"/>
                  </a:lnTo>
                  <a:cubicBezTo>
                    <a:pt x="3760" y="12"/>
                    <a:pt x="3732" y="0"/>
                    <a:pt x="3707" y="0"/>
                  </a:cubicBezTo>
                  <a:close/>
                </a:path>
              </a:pathLst>
            </a:custGeom>
            <a:solidFill>
              <a:srgbClr val="E55C5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85" name="Google Shape;785;p15"/>
            <p:cNvSpPr/>
            <p:nvPr/>
          </p:nvSpPr>
          <p:spPr>
            <a:xfrm>
              <a:off x="1534000" y="2543225"/>
              <a:ext cx="35025" cy="33750"/>
            </a:xfrm>
            <a:custGeom>
              <a:avLst/>
              <a:gdLst/>
              <a:ahLst/>
              <a:cxnLst/>
              <a:rect l="l" t="t" r="r" b="b"/>
              <a:pathLst>
                <a:path w="1401" h="1350" extrusionOk="0">
                  <a:moveTo>
                    <a:pt x="590" y="0"/>
                  </a:moveTo>
                  <a:cubicBezTo>
                    <a:pt x="590" y="0"/>
                    <a:pt x="123" y="385"/>
                    <a:pt x="0" y="1291"/>
                  </a:cubicBezTo>
                  <a:cubicBezTo>
                    <a:pt x="0" y="1291"/>
                    <a:pt x="212" y="1349"/>
                    <a:pt x="501" y="1349"/>
                  </a:cubicBezTo>
                  <a:cubicBezTo>
                    <a:pt x="771" y="1349"/>
                    <a:pt x="1108" y="1298"/>
                    <a:pt x="1401" y="1099"/>
                  </a:cubicBezTo>
                  <a:lnTo>
                    <a:pt x="590" y="0"/>
                  </a:lnTo>
                  <a:close/>
                </a:path>
              </a:pathLst>
            </a:custGeom>
            <a:solidFill>
              <a:srgbClr val="CEE7E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86" name="Google Shape;786;p15"/>
            <p:cNvSpPr/>
            <p:nvPr/>
          </p:nvSpPr>
          <p:spPr>
            <a:xfrm>
              <a:off x="1556650" y="2491400"/>
              <a:ext cx="89600" cy="68675"/>
            </a:xfrm>
            <a:custGeom>
              <a:avLst/>
              <a:gdLst/>
              <a:ahLst/>
              <a:cxnLst/>
              <a:rect l="l" t="t" r="r" b="b"/>
              <a:pathLst>
                <a:path w="3584" h="2747" extrusionOk="0">
                  <a:moveTo>
                    <a:pt x="3391" y="0"/>
                  </a:moveTo>
                  <a:lnTo>
                    <a:pt x="0" y="2499"/>
                  </a:lnTo>
                  <a:lnTo>
                    <a:pt x="178" y="2746"/>
                  </a:lnTo>
                  <a:lnTo>
                    <a:pt x="3584" y="247"/>
                  </a:lnTo>
                  <a:lnTo>
                    <a:pt x="3391" y="0"/>
                  </a:ln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87" name="Google Shape;787;p15"/>
            <p:cNvSpPr/>
            <p:nvPr/>
          </p:nvSpPr>
          <p:spPr>
            <a:xfrm>
              <a:off x="1533625" y="2561425"/>
              <a:ext cx="15125" cy="15525"/>
            </a:xfrm>
            <a:custGeom>
              <a:avLst/>
              <a:gdLst/>
              <a:ahLst/>
              <a:cxnLst/>
              <a:rect l="l" t="t" r="r" b="b"/>
              <a:pathLst>
                <a:path w="605" h="621" extrusionOk="0">
                  <a:moveTo>
                    <a:pt x="152" y="0"/>
                  </a:moveTo>
                  <a:cubicBezTo>
                    <a:pt x="152" y="0"/>
                    <a:pt x="43" y="233"/>
                    <a:pt x="1" y="550"/>
                  </a:cubicBezTo>
                  <a:cubicBezTo>
                    <a:pt x="1" y="563"/>
                    <a:pt x="15" y="563"/>
                    <a:pt x="15" y="577"/>
                  </a:cubicBezTo>
                  <a:cubicBezTo>
                    <a:pt x="73" y="588"/>
                    <a:pt x="274" y="621"/>
                    <a:pt x="494" y="621"/>
                  </a:cubicBezTo>
                  <a:cubicBezTo>
                    <a:pt x="531" y="621"/>
                    <a:pt x="568" y="620"/>
                    <a:pt x="605" y="618"/>
                  </a:cubicBezTo>
                  <a:lnTo>
                    <a:pt x="152" y="0"/>
                  </a:lnTo>
                  <a:close/>
                </a:path>
              </a:pathLst>
            </a:custGeom>
            <a:solidFill>
              <a:srgbClr val="E55C5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88" name="Google Shape;788;p15"/>
            <p:cNvSpPr/>
            <p:nvPr/>
          </p:nvSpPr>
          <p:spPr>
            <a:xfrm>
              <a:off x="1377775" y="2559000"/>
              <a:ext cx="246500" cy="93750"/>
            </a:xfrm>
            <a:custGeom>
              <a:avLst/>
              <a:gdLst/>
              <a:ahLst/>
              <a:cxnLst/>
              <a:rect l="l" t="t" r="r" b="b"/>
              <a:pathLst>
                <a:path w="9860" h="3750" extrusionOk="0">
                  <a:moveTo>
                    <a:pt x="372" y="1"/>
                  </a:moveTo>
                  <a:lnTo>
                    <a:pt x="372" y="1"/>
                  </a:lnTo>
                  <a:cubicBezTo>
                    <a:pt x="564" y="1141"/>
                    <a:pt x="1" y="1621"/>
                    <a:pt x="1" y="1621"/>
                  </a:cubicBezTo>
                  <a:lnTo>
                    <a:pt x="9503" y="3750"/>
                  </a:lnTo>
                  <a:cubicBezTo>
                    <a:pt x="9160" y="2953"/>
                    <a:pt x="9860" y="2130"/>
                    <a:pt x="9860" y="2130"/>
                  </a:cubicBezTo>
                  <a:cubicBezTo>
                    <a:pt x="8811" y="1910"/>
                    <a:pt x="7934" y="1835"/>
                    <a:pt x="7225" y="1835"/>
                  </a:cubicBezTo>
                  <a:cubicBezTo>
                    <a:pt x="5668" y="1835"/>
                    <a:pt x="4917" y="2198"/>
                    <a:pt x="4917" y="2198"/>
                  </a:cubicBezTo>
                  <a:cubicBezTo>
                    <a:pt x="3530" y="605"/>
                    <a:pt x="372" y="1"/>
                    <a:pt x="372" y="1"/>
                  </a:cubicBezTo>
                  <a:close/>
                </a:path>
              </a:pathLst>
            </a:custGeom>
            <a:solidFill>
              <a:srgbClr val="CEE7E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89" name="Google Shape;789;p15"/>
            <p:cNvSpPr/>
            <p:nvPr/>
          </p:nvSpPr>
          <p:spPr>
            <a:xfrm>
              <a:off x="1509600" y="2617625"/>
              <a:ext cx="105750" cy="13850"/>
            </a:xfrm>
            <a:custGeom>
              <a:avLst/>
              <a:gdLst/>
              <a:ahLst/>
              <a:cxnLst/>
              <a:rect l="l" t="t" r="r" b="b"/>
              <a:pathLst>
                <a:path w="4230" h="554" extrusionOk="0">
                  <a:moveTo>
                    <a:pt x="888" y="1"/>
                  </a:moveTo>
                  <a:cubicBezTo>
                    <a:pt x="350" y="1"/>
                    <a:pt x="12" y="32"/>
                    <a:pt x="1" y="32"/>
                  </a:cubicBezTo>
                  <a:lnTo>
                    <a:pt x="15" y="169"/>
                  </a:lnTo>
                  <a:cubicBezTo>
                    <a:pt x="26" y="169"/>
                    <a:pt x="360" y="138"/>
                    <a:pt x="891" y="138"/>
                  </a:cubicBezTo>
                  <a:cubicBezTo>
                    <a:pt x="1688" y="138"/>
                    <a:pt x="2928" y="207"/>
                    <a:pt x="4189" y="553"/>
                  </a:cubicBezTo>
                  <a:lnTo>
                    <a:pt x="4230" y="416"/>
                  </a:lnTo>
                  <a:cubicBezTo>
                    <a:pt x="2953" y="70"/>
                    <a:pt x="1696" y="1"/>
                    <a:pt x="888" y="1"/>
                  </a:cubicBezTo>
                  <a:close/>
                </a:path>
              </a:pathLst>
            </a:custGeom>
            <a:solidFill>
              <a:srgbClr val="C3E1D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90" name="Google Shape;790;p15"/>
            <p:cNvSpPr/>
            <p:nvPr/>
          </p:nvSpPr>
          <p:spPr>
            <a:xfrm>
              <a:off x="1504800" y="2610575"/>
              <a:ext cx="114350" cy="12300"/>
            </a:xfrm>
            <a:custGeom>
              <a:avLst/>
              <a:gdLst/>
              <a:ahLst/>
              <a:cxnLst/>
              <a:rect l="l" t="t" r="r" b="b"/>
              <a:pathLst>
                <a:path w="4574" h="492" extrusionOk="0">
                  <a:moveTo>
                    <a:pt x="1900" y="1"/>
                  </a:moveTo>
                  <a:cubicBezTo>
                    <a:pt x="752" y="1"/>
                    <a:pt x="9" y="195"/>
                    <a:pt x="0" y="204"/>
                  </a:cubicBezTo>
                  <a:lnTo>
                    <a:pt x="28" y="327"/>
                  </a:lnTo>
                  <a:cubicBezTo>
                    <a:pt x="44" y="327"/>
                    <a:pt x="766" y="137"/>
                    <a:pt x="1887" y="137"/>
                  </a:cubicBezTo>
                  <a:cubicBezTo>
                    <a:pt x="2624" y="137"/>
                    <a:pt x="3535" y="219"/>
                    <a:pt x="4532" y="492"/>
                  </a:cubicBezTo>
                  <a:lnTo>
                    <a:pt x="4573" y="354"/>
                  </a:lnTo>
                  <a:cubicBezTo>
                    <a:pt x="3571" y="83"/>
                    <a:pt x="2649" y="1"/>
                    <a:pt x="1900" y="1"/>
                  </a:cubicBezTo>
                  <a:close/>
                </a:path>
              </a:pathLst>
            </a:custGeom>
            <a:solidFill>
              <a:srgbClr val="C3E1D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91" name="Google Shape;791;p15"/>
            <p:cNvSpPr/>
            <p:nvPr/>
          </p:nvSpPr>
          <p:spPr>
            <a:xfrm>
              <a:off x="1514775" y="2622825"/>
              <a:ext cx="98525" cy="17225"/>
            </a:xfrm>
            <a:custGeom>
              <a:avLst/>
              <a:gdLst/>
              <a:ahLst/>
              <a:cxnLst/>
              <a:rect l="l" t="t" r="r" b="b"/>
              <a:pathLst>
                <a:path w="3941" h="689" extrusionOk="0">
                  <a:moveTo>
                    <a:pt x="137" y="0"/>
                  </a:moveTo>
                  <a:cubicBezTo>
                    <a:pt x="50" y="0"/>
                    <a:pt x="2" y="2"/>
                    <a:pt x="0" y="2"/>
                  </a:cubicBezTo>
                  <a:lnTo>
                    <a:pt x="0" y="126"/>
                  </a:lnTo>
                  <a:cubicBezTo>
                    <a:pt x="4" y="126"/>
                    <a:pt x="36" y="125"/>
                    <a:pt x="94" y="125"/>
                  </a:cubicBezTo>
                  <a:cubicBezTo>
                    <a:pt x="512" y="125"/>
                    <a:pt x="2259" y="157"/>
                    <a:pt x="3900" y="688"/>
                  </a:cubicBezTo>
                  <a:lnTo>
                    <a:pt x="3940" y="565"/>
                  </a:lnTo>
                  <a:cubicBezTo>
                    <a:pt x="2331" y="40"/>
                    <a:pt x="623" y="0"/>
                    <a:pt x="137" y="0"/>
                  </a:cubicBezTo>
                  <a:close/>
                </a:path>
              </a:pathLst>
            </a:custGeom>
            <a:solidFill>
              <a:srgbClr val="C3E1D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92" name="Google Shape;792;p15"/>
            <p:cNvSpPr/>
            <p:nvPr/>
          </p:nvSpPr>
          <p:spPr>
            <a:xfrm>
              <a:off x="1515775" y="2626650"/>
              <a:ext cx="97875" cy="20950"/>
            </a:xfrm>
            <a:custGeom>
              <a:avLst/>
              <a:gdLst/>
              <a:ahLst/>
              <a:cxnLst/>
              <a:rect l="l" t="t" r="r" b="b"/>
              <a:pathLst>
                <a:path w="3915" h="838" extrusionOk="0">
                  <a:moveTo>
                    <a:pt x="1" y="0"/>
                  </a:moveTo>
                  <a:lnTo>
                    <a:pt x="1" y="138"/>
                  </a:lnTo>
                  <a:cubicBezTo>
                    <a:pt x="15" y="138"/>
                    <a:pt x="1937" y="275"/>
                    <a:pt x="3887" y="837"/>
                  </a:cubicBezTo>
                  <a:lnTo>
                    <a:pt x="3915" y="700"/>
                  </a:lnTo>
                  <a:cubicBezTo>
                    <a:pt x="1951" y="151"/>
                    <a:pt x="28" y="13"/>
                    <a:pt x="1" y="0"/>
                  </a:cubicBezTo>
                  <a:close/>
                </a:path>
              </a:pathLst>
            </a:custGeom>
            <a:solidFill>
              <a:srgbClr val="C3E1D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93" name="Google Shape;793;p15"/>
            <p:cNvSpPr/>
            <p:nvPr/>
          </p:nvSpPr>
          <p:spPr>
            <a:xfrm>
              <a:off x="1387400" y="2577200"/>
              <a:ext cx="100250" cy="39175"/>
            </a:xfrm>
            <a:custGeom>
              <a:avLst/>
              <a:gdLst/>
              <a:ahLst/>
              <a:cxnLst/>
              <a:rect l="l" t="t" r="r" b="b"/>
              <a:pathLst>
                <a:path w="4010" h="1567" extrusionOk="0">
                  <a:moveTo>
                    <a:pt x="15" y="1"/>
                  </a:moveTo>
                  <a:lnTo>
                    <a:pt x="0" y="138"/>
                  </a:lnTo>
                  <a:cubicBezTo>
                    <a:pt x="2142" y="523"/>
                    <a:pt x="3914" y="1552"/>
                    <a:pt x="3942" y="1566"/>
                  </a:cubicBezTo>
                  <a:lnTo>
                    <a:pt x="4010" y="1456"/>
                  </a:lnTo>
                  <a:cubicBezTo>
                    <a:pt x="3982" y="1442"/>
                    <a:pt x="2197" y="385"/>
                    <a:pt x="15" y="1"/>
                  </a:cubicBezTo>
                  <a:close/>
                </a:path>
              </a:pathLst>
            </a:custGeom>
            <a:solidFill>
              <a:srgbClr val="C3E1D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94" name="Google Shape;794;p15"/>
            <p:cNvSpPr/>
            <p:nvPr/>
          </p:nvSpPr>
          <p:spPr>
            <a:xfrm>
              <a:off x="1387750" y="2567925"/>
              <a:ext cx="105750" cy="47750"/>
            </a:xfrm>
            <a:custGeom>
              <a:avLst/>
              <a:gdLst/>
              <a:ahLst/>
              <a:cxnLst/>
              <a:rect l="l" t="t" r="r" b="b"/>
              <a:pathLst>
                <a:path w="4230" h="1910" extrusionOk="0">
                  <a:moveTo>
                    <a:pt x="14" y="1"/>
                  </a:moveTo>
                  <a:lnTo>
                    <a:pt x="1" y="138"/>
                  </a:lnTo>
                  <a:cubicBezTo>
                    <a:pt x="2555" y="577"/>
                    <a:pt x="4120" y="1896"/>
                    <a:pt x="4133" y="1910"/>
                  </a:cubicBezTo>
                  <a:lnTo>
                    <a:pt x="4230" y="1800"/>
                  </a:lnTo>
                  <a:cubicBezTo>
                    <a:pt x="4202" y="1786"/>
                    <a:pt x="2610" y="454"/>
                    <a:pt x="14" y="1"/>
                  </a:cubicBezTo>
                  <a:close/>
                </a:path>
              </a:pathLst>
            </a:custGeom>
            <a:solidFill>
              <a:srgbClr val="C3E1D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95" name="Google Shape;795;p15"/>
            <p:cNvSpPr/>
            <p:nvPr/>
          </p:nvSpPr>
          <p:spPr>
            <a:xfrm>
              <a:off x="1385350" y="2586125"/>
              <a:ext cx="97850" cy="33000"/>
            </a:xfrm>
            <a:custGeom>
              <a:avLst/>
              <a:gdLst/>
              <a:ahLst/>
              <a:cxnLst/>
              <a:rect l="l" t="t" r="r" b="b"/>
              <a:pathLst>
                <a:path w="3914" h="1320" extrusionOk="0">
                  <a:moveTo>
                    <a:pt x="14" y="1"/>
                  </a:moveTo>
                  <a:lnTo>
                    <a:pt x="0" y="124"/>
                  </a:lnTo>
                  <a:cubicBezTo>
                    <a:pt x="1950" y="385"/>
                    <a:pt x="3832" y="1305"/>
                    <a:pt x="3845" y="1319"/>
                  </a:cubicBezTo>
                  <a:lnTo>
                    <a:pt x="3914" y="1195"/>
                  </a:lnTo>
                  <a:cubicBezTo>
                    <a:pt x="3886" y="1195"/>
                    <a:pt x="1992" y="248"/>
                    <a:pt x="14" y="1"/>
                  </a:cubicBezTo>
                  <a:close/>
                </a:path>
              </a:pathLst>
            </a:custGeom>
            <a:solidFill>
              <a:srgbClr val="C3E1D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96" name="Google Shape;796;p15"/>
            <p:cNvSpPr/>
            <p:nvPr/>
          </p:nvSpPr>
          <p:spPr>
            <a:xfrm>
              <a:off x="1381900" y="2592650"/>
              <a:ext cx="98900" cy="29900"/>
            </a:xfrm>
            <a:custGeom>
              <a:avLst/>
              <a:gdLst/>
              <a:ahLst/>
              <a:cxnLst/>
              <a:rect l="l" t="t" r="r" b="b"/>
              <a:pathLst>
                <a:path w="3956" h="1196" extrusionOk="0">
                  <a:moveTo>
                    <a:pt x="15" y="0"/>
                  </a:moveTo>
                  <a:lnTo>
                    <a:pt x="1" y="124"/>
                  </a:lnTo>
                  <a:cubicBezTo>
                    <a:pt x="2005" y="454"/>
                    <a:pt x="3887" y="1181"/>
                    <a:pt x="3900" y="1195"/>
                  </a:cubicBezTo>
                  <a:lnTo>
                    <a:pt x="3955" y="1071"/>
                  </a:lnTo>
                  <a:cubicBezTo>
                    <a:pt x="3928" y="1058"/>
                    <a:pt x="2033" y="330"/>
                    <a:pt x="15" y="0"/>
                  </a:cubicBezTo>
                  <a:close/>
                </a:path>
              </a:pathLst>
            </a:custGeom>
            <a:solidFill>
              <a:srgbClr val="C3E1D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97" name="Google Shape;797;p15"/>
            <p:cNvSpPr/>
            <p:nvPr/>
          </p:nvSpPr>
          <p:spPr>
            <a:xfrm>
              <a:off x="1479400" y="2613375"/>
              <a:ext cx="38150" cy="17425"/>
            </a:xfrm>
            <a:custGeom>
              <a:avLst/>
              <a:gdLst/>
              <a:ahLst/>
              <a:cxnLst/>
              <a:rect l="l" t="t" r="r" b="b"/>
              <a:pathLst>
                <a:path w="1526" h="697" extrusionOk="0">
                  <a:moveTo>
                    <a:pt x="630" y="0"/>
                  </a:moveTo>
                  <a:cubicBezTo>
                    <a:pt x="314" y="0"/>
                    <a:pt x="57" y="142"/>
                    <a:pt x="0" y="366"/>
                  </a:cubicBezTo>
                  <a:lnTo>
                    <a:pt x="1456" y="696"/>
                  </a:lnTo>
                  <a:cubicBezTo>
                    <a:pt x="1525" y="421"/>
                    <a:pt x="1250" y="119"/>
                    <a:pt x="852" y="23"/>
                  </a:cubicBezTo>
                  <a:cubicBezTo>
                    <a:pt x="776" y="7"/>
                    <a:pt x="701" y="0"/>
                    <a:pt x="630" y="0"/>
                  </a:cubicBezTo>
                  <a:close/>
                </a:path>
              </a:pathLst>
            </a:custGeom>
            <a:solidFill>
              <a:srgbClr val="48B5B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98" name="Google Shape;798;p15"/>
            <p:cNvSpPr/>
            <p:nvPr/>
          </p:nvSpPr>
          <p:spPr>
            <a:xfrm>
              <a:off x="1374700" y="2599775"/>
              <a:ext cx="244775" cy="58550"/>
            </a:xfrm>
            <a:custGeom>
              <a:avLst/>
              <a:gdLst/>
              <a:ahLst/>
              <a:cxnLst/>
              <a:rect l="l" t="t" r="r" b="b"/>
              <a:pathLst>
                <a:path w="9791" h="2342" extrusionOk="0">
                  <a:moveTo>
                    <a:pt x="109" y="0"/>
                  </a:moveTo>
                  <a:cubicBezTo>
                    <a:pt x="65" y="0"/>
                    <a:pt x="26" y="27"/>
                    <a:pt x="14" y="72"/>
                  </a:cubicBezTo>
                  <a:lnTo>
                    <a:pt x="14" y="87"/>
                  </a:lnTo>
                  <a:cubicBezTo>
                    <a:pt x="1" y="142"/>
                    <a:pt x="42" y="182"/>
                    <a:pt x="83" y="196"/>
                  </a:cubicBezTo>
                  <a:lnTo>
                    <a:pt x="9668" y="2339"/>
                  </a:lnTo>
                  <a:cubicBezTo>
                    <a:pt x="9677" y="2341"/>
                    <a:pt x="9685" y="2342"/>
                    <a:pt x="9694" y="2342"/>
                  </a:cubicBezTo>
                  <a:cubicBezTo>
                    <a:pt x="9735" y="2342"/>
                    <a:pt x="9766" y="2315"/>
                    <a:pt x="9777" y="2269"/>
                  </a:cubicBezTo>
                  <a:lnTo>
                    <a:pt x="9791" y="2256"/>
                  </a:lnTo>
                  <a:cubicBezTo>
                    <a:pt x="9791" y="2201"/>
                    <a:pt x="9763" y="2146"/>
                    <a:pt x="9708" y="2146"/>
                  </a:cubicBezTo>
                  <a:lnTo>
                    <a:pt x="138" y="4"/>
                  </a:lnTo>
                  <a:cubicBezTo>
                    <a:pt x="129" y="2"/>
                    <a:pt x="119" y="0"/>
                    <a:pt x="109" y="0"/>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99" name="Google Shape;799;p15"/>
            <p:cNvSpPr/>
            <p:nvPr/>
          </p:nvSpPr>
          <p:spPr>
            <a:xfrm>
              <a:off x="1859050" y="2186900"/>
              <a:ext cx="101325" cy="120700"/>
            </a:xfrm>
            <a:custGeom>
              <a:avLst/>
              <a:gdLst/>
              <a:ahLst/>
              <a:cxnLst/>
              <a:rect l="l" t="t" r="r" b="b"/>
              <a:pathLst>
                <a:path w="4053" h="4828" extrusionOk="0">
                  <a:moveTo>
                    <a:pt x="757" y="0"/>
                  </a:moveTo>
                  <a:lnTo>
                    <a:pt x="1" y="577"/>
                  </a:lnTo>
                  <a:lnTo>
                    <a:pt x="1443" y="3241"/>
                  </a:lnTo>
                  <a:lnTo>
                    <a:pt x="1361" y="3283"/>
                  </a:lnTo>
                  <a:cubicBezTo>
                    <a:pt x="1017" y="3502"/>
                    <a:pt x="921" y="3955"/>
                    <a:pt x="1141" y="4299"/>
                  </a:cubicBezTo>
                  <a:cubicBezTo>
                    <a:pt x="1273" y="4511"/>
                    <a:pt x="1509" y="4626"/>
                    <a:pt x="1752" y="4626"/>
                  </a:cubicBezTo>
                  <a:cubicBezTo>
                    <a:pt x="1885" y="4626"/>
                    <a:pt x="2021" y="4591"/>
                    <a:pt x="2143" y="4518"/>
                  </a:cubicBezTo>
                  <a:cubicBezTo>
                    <a:pt x="2212" y="4463"/>
                    <a:pt x="2280" y="4409"/>
                    <a:pt x="2322" y="4339"/>
                  </a:cubicBezTo>
                  <a:cubicBezTo>
                    <a:pt x="2349" y="4409"/>
                    <a:pt x="2377" y="4477"/>
                    <a:pt x="2404" y="4532"/>
                  </a:cubicBezTo>
                  <a:cubicBezTo>
                    <a:pt x="2527" y="4724"/>
                    <a:pt x="2732" y="4827"/>
                    <a:pt x="2940" y="4827"/>
                  </a:cubicBezTo>
                  <a:cubicBezTo>
                    <a:pt x="3059" y="4827"/>
                    <a:pt x="3178" y="4794"/>
                    <a:pt x="3283" y="4724"/>
                  </a:cubicBezTo>
                  <a:cubicBezTo>
                    <a:pt x="3585" y="4546"/>
                    <a:pt x="3668" y="4147"/>
                    <a:pt x="3475" y="3845"/>
                  </a:cubicBezTo>
                  <a:cubicBezTo>
                    <a:pt x="3434" y="3777"/>
                    <a:pt x="3379" y="3722"/>
                    <a:pt x="3311" y="3680"/>
                  </a:cubicBezTo>
                  <a:cubicBezTo>
                    <a:pt x="3420" y="3667"/>
                    <a:pt x="3516" y="3625"/>
                    <a:pt x="3613" y="3570"/>
                  </a:cubicBezTo>
                  <a:cubicBezTo>
                    <a:pt x="3942" y="3351"/>
                    <a:pt x="4052" y="2898"/>
                    <a:pt x="3832" y="2569"/>
                  </a:cubicBezTo>
                  <a:cubicBezTo>
                    <a:pt x="3692" y="2349"/>
                    <a:pt x="3457" y="2231"/>
                    <a:pt x="3220" y="2231"/>
                  </a:cubicBezTo>
                  <a:cubicBezTo>
                    <a:pt x="3085" y="2231"/>
                    <a:pt x="2949" y="2269"/>
                    <a:pt x="2829" y="2349"/>
                  </a:cubicBezTo>
                  <a:cubicBezTo>
                    <a:pt x="2761" y="2390"/>
                    <a:pt x="2706" y="2431"/>
                    <a:pt x="2665" y="2486"/>
                  </a:cubicBezTo>
                  <a:lnTo>
                    <a:pt x="757" y="0"/>
                  </a:ln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0" name="Google Shape;800;p15"/>
            <p:cNvSpPr/>
            <p:nvPr/>
          </p:nvSpPr>
          <p:spPr>
            <a:xfrm>
              <a:off x="1865925" y="2194800"/>
              <a:ext cx="86525" cy="107275"/>
            </a:xfrm>
            <a:custGeom>
              <a:avLst/>
              <a:gdLst/>
              <a:ahLst/>
              <a:cxnLst/>
              <a:rect l="l" t="t" r="r" b="b"/>
              <a:pathLst>
                <a:path w="3461" h="4291" extrusionOk="0">
                  <a:moveTo>
                    <a:pt x="440" y="1"/>
                  </a:moveTo>
                  <a:lnTo>
                    <a:pt x="0" y="316"/>
                  </a:lnTo>
                  <a:lnTo>
                    <a:pt x="1360" y="2815"/>
                  </a:lnTo>
                  <a:cubicBezTo>
                    <a:pt x="1401" y="2870"/>
                    <a:pt x="1401" y="2939"/>
                    <a:pt x="1388" y="2994"/>
                  </a:cubicBezTo>
                  <a:cubicBezTo>
                    <a:pt x="1360" y="3049"/>
                    <a:pt x="1319" y="3104"/>
                    <a:pt x="1264" y="3117"/>
                  </a:cubicBezTo>
                  <a:cubicBezTo>
                    <a:pt x="1236" y="3131"/>
                    <a:pt x="1223" y="3145"/>
                    <a:pt x="1196" y="3159"/>
                  </a:cubicBezTo>
                  <a:cubicBezTo>
                    <a:pt x="962" y="3309"/>
                    <a:pt x="894" y="3626"/>
                    <a:pt x="1044" y="3859"/>
                  </a:cubicBezTo>
                  <a:cubicBezTo>
                    <a:pt x="1135" y="4007"/>
                    <a:pt x="1301" y="4089"/>
                    <a:pt x="1473" y="4089"/>
                  </a:cubicBezTo>
                  <a:cubicBezTo>
                    <a:pt x="1509" y="4089"/>
                    <a:pt x="1545" y="4085"/>
                    <a:pt x="1580" y="4078"/>
                  </a:cubicBezTo>
                  <a:cubicBezTo>
                    <a:pt x="1635" y="4065"/>
                    <a:pt x="1690" y="4038"/>
                    <a:pt x="1745" y="4010"/>
                  </a:cubicBezTo>
                  <a:cubicBezTo>
                    <a:pt x="1800" y="3983"/>
                    <a:pt x="1840" y="3941"/>
                    <a:pt x="1868" y="3886"/>
                  </a:cubicBezTo>
                  <a:cubicBezTo>
                    <a:pt x="1910" y="3845"/>
                    <a:pt x="1950" y="3818"/>
                    <a:pt x="2005" y="3804"/>
                  </a:cubicBezTo>
                  <a:lnTo>
                    <a:pt x="2102" y="3804"/>
                  </a:lnTo>
                  <a:cubicBezTo>
                    <a:pt x="2184" y="3818"/>
                    <a:pt x="2252" y="3886"/>
                    <a:pt x="2267" y="3968"/>
                  </a:cubicBezTo>
                  <a:cubicBezTo>
                    <a:pt x="2280" y="4023"/>
                    <a:pt x="2294" y="4065"/>
                    <a:pt x="2322" y="4106"/>
                  </a:cubicBezTo>
                  <a:cubicBezTo>
                    <a:pt x="2403" y="4223"/>
                    <a:pt x="2536" y="4291"/>
                    <a:pt x="2684" y="4291"/>
                  </a:cubicBezTo>
                  <a:cubicBezTo>
                    <a:pt x="2709" y="4291"/>
                    <a:pt x="2735" y="4289"/>
                    <a:pt x="2761" y="4285"/>
                  </a:cubicBezTo>
                  <a:cubicBezTo>
                    <a:pt x="2802" y="4270"/>
                    <a:pt x="2857" y="4257"/>
                    <a:pt x="2898" y="4230"/>
                  </a:cubicBezTo>
                  <a:cubicBezTo>
                    <a:pt x="3090" y="4106"/>
                    <a:pt x="3145" y="3845"/>
                    <a:pt x="3021" y="3653"/>
                  </a:cubicBezTo>
                  <a:cubicBezTo>
                    <a:pt x="2994" y="3611"/>
                    <a:pt x="2953" y="3571"/>
                    <a:pt x="2911" y="3543"/>
                  </a:cubicBezTo>
                  <a:cubicBezTo>
                    <a:pt x="2843" y="3488"/>
                    <a:pt x="2802" y="3392"/>
                    <a:pt x="2829" y="3309"/>
                  </a:cubicBezTo>
                  <a:cubicBezTo>
                    <a:pt x="2843" y="3227"/>
                    <a:pt x="2911" y="3159"/>
                    <a:pt x="2994" y="3145"/>
                  </a:cubicBezTo>
                  <a:lnTo>
                    <a:pt x="3008" y="3145"/>
                  </a:lnTo>
                  <a:cubicBezTo>
                    <a:pt x="3021" y="3145"/>
                    <a:pt x="3036" y="3131"/>
                    <a:pt x="3049" y="3131"/>
                  </a:cubicBezTo>
                  <a:cubicBezTo>
                    <a:pt x="3104" y="3117"/>
                    <a:pt x="3159" y="3104"/>
                    <a:pt x="3214" y="3062"/>
                  </a:cubicBezTo>
                  <a:cubicBezTo>
                    <a:pt x="3323" y="2994"/>
                    <a:pt x="3406" y="2884"/>
                    <a:pt x="3433" y="2747"/>
                  </a:cubicBezTo>
                  <a:cubicBezTo>
                    <a:pt x="3461" y="2623"/>
                    <a:pt x="3433" y="2485"/>
                    <a:pt x="3365" y="2362"/>
                  </a:cubicBezTo>
                  <a:cubicBezTo>
                    <a:pt x="3273" y="2224"/>
                    <a:pt x="3111" y="2133"/>
                    <a:pt x="2940" y="2133"/>
                  </a:cubicBezTo>
                  <a:cubicBezTo>
                    <a:pt x="2908" y="2133"/>
                    <a:pt x="2876" y="2136"/>
                    <a:pt x="2843" y="2143"/>
                  </a:cubicBezTo>
                  <a:cubicBezTo>
                    <a:pt x="2774" y="2156"/>
                    <a:pt x="2719" y="2183"/>
                    <a:pt x="2664" y="2211"/>
                  </a:cubicBezTo>
                  <a:cubicBezTo>
                    <a:pt x="2624" y="2238"/>
                    <a:pt x="2582" y="2280"/>
                    <a:pt x="2554" y="2307"/>
                  </a:cubicBezTo>
                  <a:cubicBezTo>
                    <a:pt x="2527" y="2348"/>
                    <a:pt x="2472" y="2376"/>
                    <a:pt x="2431" y="2390"/>
                  </a:cubicBezTo>
                  <a:lnTo>
                    <a:pt x="2376" y="2390"/>
                  </a:lnTo>
                  <a:cubicBezTo>
                    <a:pt x="2307" y="2390"/>
                    <a:pt x="2252" y="2362"/>
                    <a:pt x="2212" y="2307"/>
                  </a:cubicBezTo>
                  <a:lnTo>
                    <a:pt x="440" y="1"/>
                  </a:lnTo>
                  <a:close/>
                </a:path>
              </a:pathLst>
            </a:custGeom>
            <a:solidFill>
              <a:srgbClr val="E55C5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1" name="Google Shape;801;p15"/>
            <p:cNvSpPr/>
            <p:nvPr/>
          </p:nvSpPr>
          <p:spPr>
            <a:xfrm>
              <a:off x="1894750" y="2148625"/>
              <a:ext cx="52850" cy="64400"/>
            </a:xfrm>
            <a:custGeom>
              <a:avLst/>
              <a:gdLst/>
              <a:ahLst/>
              <a:cxnLst/>
              <a:rect l="l" t="t" r="r" b="b"/>
              <a:pathLst>
                <a:path w="2114" h="2576" extrusionOk="0">
                  <a:moveTo>
                    <a:pt x="118" y="0"/>
                  </a:moveTo>
                  <a:cubicBezTo>
                    <a:pt x="44" y="0"/>
                    <a:pt x="1" y="8"/>
                    <a:pt x="1" y="8"/>
                  </a:cubicBezTo>
                  <a:lnTo>
                    <a:pt x="770" y="1436"/>
                  </a:lnTo>
                  <a:cubicBezTo>
                    <a:pt x="770" y="1436"/>
                    <a:pt x="1292" y="1833"/>
                    <a:pt x="1388" y="2410"/>
                  </a:cubicBezTo>
                  <a:cubicBezTo>
                    <a:pt x="1408" y="2524"/>
                    <a:pt x="1454" y="2575"/>
                    <a:pt x="1511" y="2575"/>
                  </a:cubicBezTo>
                  <a:cubicBezTo>
                    <a:pt x="1735" y="2575"/>
                    <a:pt x="2114" y="1782"/>
                    <a:pt x="1566" y="927"/>
                  </a:cubicBezTo>
                  <a:cubicBezTo>
                    <a:pt x="1031" y="92"/>
                    <a:pt x="379" y="0"/>
                    <a:pt x="118" y="0"/>
                  </a:cubicBezTo>
                  <a:close/>
                </a:path>
              </a:pathLst>
            </a:custGeom>
            <a:solidFill>
              <a:srgbClr val="F19A3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2" name="Google Shape;802;p15"/>
            <p:cNvSpPr/>
            <p:nvPr/>
          </p:nvSpPr>
          <p:spPr>
            <a:xfrm>
              <a:off x="1803125" y="2199600"/>
              <a:ext cx="58350" cy="63850"/>
            </a:xfrm>
            <a:custGeom>
              <a:avLst/>
              <a:gdLst/>
              <a:ahLst/>
              <a:cxnLst/>
              <a:rect l="l" t="t" r="r" b="b"/>
              <a:pathLst>
                <a:path w="2334" h="2554" extrusionOk="0">
                  <a:moveTo>
                    <a:pt x="508" y="1"/>
                  </a:moveTo>
                  <a:cubicBezTo>
                    <a:pt x="508" y="1"/>
                    <a:pt x="0" y="728"/>
                    <a:pt x="687" y="1799"/>
                  </a:cubicBezTo>
                  <a:cubicBezTo>
                    <a:pt x="1051" y="2367"/>
                    <a:pt x="1562" y="2553"/>
                    <a:pt x="1892" y="2553"/>
                  </a:cubicBezTo>
                  <a:cubicBezTo>
                    <a:pt x="2184" y="2553"/>
                    <a:pt x="2334" y="2408"/>
                    <a:pt x="2115" y="2253"/>
                  </a:cubicBezTo>
                  <a:cubicBezTo>
                    <a:pt x="1634" y="1936"/>
                    <a:pt x="1483" y="1292"/>
                    <a:pt x="1483" y="1292"/>
                  </a:cubicBezTo>
                  <a:lnTo>
                    <a:pt x="508" y="1"/>
                  </a:lnTo>
                  <a:close/>
                </a:path>
              </a:pathLst>
            </a:custGeom>
            <a:solidFill>
              <a:srgbClr val="F19A3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3" name="Google Shape;803;p15"/>
            <p:cNvSpPr/>
            <p:nvPr/>
          </p:nvSpPr>
          <p:spPr>
            <a:xfrm>
              <a:off x="1749200" y="2059900"/>
              <a:ext cx="164800" cy="172000"/>
            </a:xfrm>
            <a:custGeom>
              <a:avLst/>
              <a:gdLst/>
              <a:ahLst/>
              <a:cxnLst/>
              <a:rect l="l" t="t" r="r" b="b"/>
              <a:pathLst>
                <a:path w="6592" h="6880" extrusionOk="0">
                  <a:moveTo>
                    <a:pt x="1380" y="1"/>
                  </a:moveTo>
                  <a:cubicBezTo>
                    <a:pt x="1251" y="1"/>
                    <a:pt x="1182" y="14"/>
                    <a:pt x="1182" y="14"/>
                  </a:cubicBezTo>
                  <a:cubicBezTo>
                    <a:pt x="1" y="2239"/>
                    <a:pt x="3009" y="6179"/>
                    <a:pt x="3009" y="6179"/>
                  </a:cubicBezTo>
                  <a:cubicBezTo>
                    <a:pt x="3351" y="6673"/>
                    <a:pt x="3640" y="6880"/>
                    <a:pt x="3640" y="6880"/>
                  </a:cubicBezTo>
                  <a:lnTo>
                    <a:pt x="6592" y="4985"/>
                  </a:lnTo>
                  <a:cubicBezTo>
                    <a:pt x="6579" y="4710"/>
                    <a:pt x="6235" y="4106"/>
                    <a:pt x="6235" y="4106"/>
                  </a:cubicBezTo>
                  <a:cubicBezTo>
                    <a:pt x="4036" y="322"/>
                    <a:pt x="2006" y="1"/>
                    <a:pt x="1380" y="1"/>
                  </a:cubicBezTo>
                  <a:close/>
                </a:path>
              </a:pathLst>
            </a:custGeom>
            <a:solidFill>
              <a:srgbClr val="03586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4" name="Google Shape;804;p15"/>
            <p:cNvSpPr/>
            <p:nvPr/>
          </p:nvSpPr>
          <p:spPr>
            <a:xfrm>
              <a:off x="1799325" y="2108025"/>
              <a:ext cx="61825" cy="54300"/>
            </a:xfrm>
            <a:custGeom>
              <a:avLst/>
              <a:gdLst/>
              <a:ahLst/>
              <a:cxnLst/>
              <a:rect l="l" t="t" r="r" b="b"/>
              <a:pathLst>
                <a:path w="2473" h="2172" extrusionOk="0">
                  <a:moveTo>
                    <a:pt x="1238" y="1"/>
                  </a:moveTo>
                  <a:cubicBezTo>
                    <a:pt x="1036" y="1"/>
                    <a:pt x="830" y="57"/>
                    <a:pt x="647" y="176"/>
                  </a:cubicBezTo>
                  <a:cubicBezTo>
                    <a:pt x="138" y="492"/>
                    <a:pt x="1" y="1165"/>
                    <a:pt x="317" y="1672"/>
                  </a:cubicBezTo>
                  <a:cubicBezTo>
                    <a:pt x="528" y="1998"/>
                    <a:pt x="879" y="2171"/>
                    <a:pt x="1237" y="2171"/>
                  </a:cubicBezTo>
                  <a:cubicBezTo>
                    <a:pt x="1439" y="2171"/>
                    <a:pt x="1644" y="2116"/>
                    <a:pt x="1827" y="2002"/>
                  </a:cubicBezTo>
                  <a:cubicBezTo>
                    <a:pt x="2335" y="1672"/>
                    <a:pt x="2472" y="1000"/>
                    <a:pt x="2157" y="492"/>
                  </a:cubicBezTo>
                  <a:cubicBezTo>
                    <a:pt x="1947" y="176"/>
                    <a:pt x="1596" y="1"/>
                    <a:pt x="1238" y="1"/>
                  </a:cubicBezTo>
                  <a:close/>
                </a:path>
              </a:pathLst>
            </a:custGeom>
            <a:solidFill>
              <a:srgbClr val="CEE7E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5" name="Google Shape;805;p15"/>
            <p:cNvSpPr/>
            <p:nvPr/>
          </p:nvSpPr>
          <p:spPr>
            <a:xfrm>
              <a:off x="1769800" y="2059925"/>
              <a:ext cx="46375" cy="36725"/>
            </a:xfrm>
            <a:custGeom>
              <a:avLst/>
              <a:gdLst/>
              <a:ahLst/>
              <a:cxnLst/>
              <a:rect l="l" t="t" r="r" b="b"/>
              <a:pathLst>
                <a:path w="1855" h="1469" extrusionOk="0">
                  <a:moveTo>
                    <a:pt x="556" y="0"/>
                  </a:moveTo>
                  <a:cubicBezTo>
                    <a:pt x="428" y="0"/>
                    <a:pt x="358" y="13"/>
                    <a:pt x="358" y="13"/>
                  </a:cubicBezTo>
                  <a:cubicBezTo>
                    <a:pt x="1" y="672"/>
                    <a:pt x="97" y="1469"/>
                    <a:pt x="97" y="1469"/>
                  </a:cubicBezTo>
                  <a:cubicBezTo>
                    <a:pt x="1086" y="1042"/>
                    <a:pt x="1855" y="328"/>
                    <a:pt x="1855" y="328"/>
                  </a:cubicBezTo>
                  <a:cubicBezTo>
                    <a:pt x="1266" y="48"/>
                    <a:pt x="803" y="0"/>
                    <a:pt x="556" y="0"/>
                  </a:cubicBezTo>
                  <a:close/>
                </a:path>
              </a:pathLst>
            </a:custGeom>
            <a:solidFill>
              <a:srgbClr val="F19A3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6" name="Google Shape;806;p15"/>
            <p:cNvSpPr/>
            <p:nvPr/>
          </p:nvSpPr>
          <p:spPr>
            <a:xfrm>
              <a:off x="306775" y="2346175"/>
              <a:ext cx="104050" cy="229700"/>
            </a:xfrm>
            <a:custGeom>
              <a:avLst/>
              <a:gdLst/>
              <a:ahLst/>
              <a:cxnLst/>
              <a:rect l="l" t="t" r="r" b="b"/>
              <a:pathLst>
                <a:path w="4162" h="9188" extrusionOk="0">
                  <a:moveTo>
                    <a:pt x="4134" y="1"/>
                  </a:moveTo>
                  <a:lnTo>
                    <a:pt x="2266" y="1676"/>
                  </a:lnTo>
                  <a:lnTo>
                    <a:pt x="0" y="8967"/>
                  </a:lnTo>
                  <a:lnTo>
                    <a:pt x="495" y="9187"/>
                  </a:lnTo>
                  <a:lnTo>
                    <a:pt x="4161" y="2500"/>
                  </a:lnTo>
                  <a:lnTo>
                    <a:pt x="4134" y="1"/>
                  </a:lnTo>
                  <a:close/>
                </a:path>
              </a:pathLst>
            </a:custGeom>
            <a:solidFill>
              <a:srgbClr val="CEE7E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7" name="Google Shape;807;p15"/>
            <p:cNvSpPr/>
            <p:nvPr/>
          </p:nvSpPr>
          <p:spPr>
            <a:xfrm>
              <a:off x="312950" y="2346175"/>
              <a:ext cx="97875" cy="229700"/>
            </a:xfrm>
            <a:custGeom>
              <a:avLst/>
              <a:gdLst/>
              <a:ahLst/>
              <a:cxnLst/>
              <a:rect l="l" t="t" r="r" b="b"/>
              <a:pathLst>
                <a:path w="3915" h="9188" extrusionOk="0">
                  <a:moveTo>
                    <a:pt x="3887" y="1"/>
                  </a:moveTo>
                  <a:lnTo>
                    <a:pt x="0" y="9077"/>
                  </a:lnTo>
                  <a:lnTo>
                    <a:pt x="248" y="9187"/>
                  </a:lnTo>
                  <a:lnTo>
                    <a:pt x="3914" y="2500"/>
                  </a:lnTo>
                  <a:lnTo>
                    <a:pt x="3887" y="1"/>
                  </a:lnTo>
                  <a:close/>
                </a:path>
              </a:pathLst>
            </a:custGeom>
            <a:solidFill>
              <a:srgbClr val="48B5B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8" name="Google Shape;808;p15"/>
            <p:cNvSpPr/>
            <p:nvPr/>
          </p:nvSpPr>
          <p:spPr>
            <a:xfrm>
              <a:off x="278975" y="2558275"/>
              <a:ext cx="66275" cy="67400"/>
            </a:xfrm>
            <a:custGeom>
              <a:avLst/>
              <a:gdLst/>
              <a:ahLst/>
              <a:cxnLst/>
              <a:rect l="l" t="t" r="r" b="b"/>
              <a:pathLst>
                <a:path w="2651" h="2696" extrusionOk="0">
                  <a:moveTo>
                    <a:pt x="330" y="1"/>
                  </a:moveTo>
                  <a:cubicBezTo>
                    <a:pt x="209" y="1"/>
                    <a:pt x="104" y="60"/>
                    <a:pt x="55" y="167"/>
                  </a:cubicBezTo>
                  <a:cubicBezTo>
                    <a:pt x="1" y="319"/>
                    <a:pt x="83" y="497"/>
                    <a:pt x="248" y="566"/>
                  </a:cubicBezTo>
                  <a:cubicBezTo>
                    <a:pt x="298" y="585"/>
                    <a:pt x="352" y="595"/>
                    <a:pt x="403" y="595"/>
                  </a:cubicBezTo>
                  <a:cubicBezTo>
                    <a:pt x="463" y="595"/>
                    <a:pt x="519" y="581"/>
                    <a:pt x="563" y="551"/>
                  </a:cubicBezTo>
                  <a:lnTo>
                    <a:pt x="1030" y="758"/>
                  </a:lnTo>
                  <a:cubicBezTo>
                    <a:pt x="1030" y="758"/>
                    <a:pt x="563" y="1252"/>
                    <a:pt x="426" y="2144"/>
                  </a:cubicBezTo>
                  <a:cubicBezTo>
                    <a:pt x="371" y="2172"/>
                    <a:pt x="330" y="2213"/>
                    <a:pt x="303" y="2268"/>
                  </a:cubicBezTo>
                  <a:cubicBezTo>
                    <a:pt x="233" y="2419"/>
                    <a:pt x="330" y="2584"/>
                    <a:pt x="495" y="2666"/>
                  </a:cubicBezTo>
                  <a:cubicBezTo>
                    <a:pt x="546" y="2686"/>
                    <a:pt x="597" y="2696"/>
                    <a:pt x="646" y="2696"/>
                  </a:cubicBezTo>
                  <a:cubicBezTo>
                    <a:pt x="767" y="2696"/>
                    <a:pt x="871" y="2637"/>
                    <a:pt x="920" y="2529"/>
                  </a:cubicBezTo>
                  <a:cubicBezTo>
                    <a:pt x="947" y="2474"/>
                    <a:pt x="947" y="2419"/>
                    <a:pt x="934" y="2364"/>
                  </a:cubicBezTo>
                  <a:cubicBezTo>
                    <a:pt x="1044" y="2199"/>
                    <a:pt x="1429" y="1650"/>
                    <a:pt x="1511" y="950"/>
                  </a:cubicBezTo>
                  <a:lnTo>
                    <a:pt x="1964" y="1142"/>
                  </a:lnTo>
                  <a:cubicBezTo>
                    <a:pt x="1991" y="1252"/>
                    <a:pt x="2060" y="1335"/>
                    <a:pt x="2170" y="1390"/>
                  </a:cubicBezTo>
                  <a:cubicBezTo>
                    <a:pt x="2221" y="1409"/>
                    <a:pt x="2272" y="1419"/>
                    <a:pt x="2320" y="1419"/>
                  </a:cubicBezTo>
                  <a:cubicBezTo>
                    <a:pt x="2441" y="1419"/>
                    <a:pt x="2547" y="1360"/>
                    <a:pt x="2595" y="1252"/>
                  </a:cubicBezTo>
                  <a:cubicBezTo>
                    <a:pt x="2650" y="1101"/>
                    <a:pt x="2568" y="936"/>
                    <a:pt x="2403" y="854"/>
                  </a:cubicBezTo>
                  <a:cubicBezTo>
                    <a:pt x="2352" y="835"/>
                    <a:pt x="2299" y="825"/>
                    <a:pt x="2247" y="825"/>
                  </a:cubicBezTo>
                  <a:cubicBezTo>
                    <a:pt x="2188" y="825"/>
                    <a:pt x="2132" y="838"/>
                    <a:pt x="2088" y="868"/>
                  </a:cubicBezTo>
                  <a:lnTo>
                    <a:pt x="687" y="277"/>
                  </a:lnTo>
                  <a:cubicBezTo>
                    <a:pt x="660" y="181"/>
                    <a:pt x="590" y="85"/>
                    <a:pt x="481" y="30"/>
                  </a:cubicBezTo>
                  <a:cubicBezTo>
                    <a:pt x="430" y="10"/>
                    <a:pt x="379" y="1"/>
                    <a:pt x="330" y="1"/>
                  </a:cubicBezTo>
                  <a:close/>
                </a:path>
              </a:pathLst>
            </a:custGeom>
            <a:solidFill>
              <a:srgbClr val="E55C5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9" name="Google Shape;809;p15"/>
            <p:cNvSpPr/>
            <p:nvPr/>
          </p:nvSpPr>
          <p:spPr>
            <a:xfrm>
              <a:off x="308150" y="2290425"/>
              <a:ext cx="95450" cy="53175"/>
            </a:xfrm>
            <a:custGeom>
              <a:avLst/>
              <a:gdLst/>
              <a:ahLst/>
              <a:cxnLst/>
              <a:rect l="l" t="t" r="r" b="b"/>
              <a:pathLst>
                <a:path w="3818" h="2127" extrusionOk="0">
                  <a:moveTo>
                    <a:pt x="3515" y="1"/>
                  </a:moveTo>
                  <a:cubicBezTo>
                    <a:pt x="3510" y="1"/>
                    <a:pt x="3506" y="3"/>
                    <a:pt x="3502" y="6"/>
                  </a:cubicBezTo>
                  <a:lnTo>
                    <a:pt x="28" y="1448"/>
                  </a:lnTo>
                  <a:cubicBezTo>
                    <a:pt x="0" y="1462"/>
                    <a:pt x="0" y="1489"/>
                    <a:pt x="0" y="1516"/>
                  </a:cubicBezTo>
                  <a:lnTo>
                    <a:pt x="247" y="2093"/>
                  </a:lnTo>
                  <a:cubicBezTo>
                    <a:pt x="258" y="2113"/>
                    <a:pt x="275" y="2126"/>
                    <a:pt x="295" y="2126"/>
                  </a:cubicBezTo>
                  <a:cubicBezTo>
                    <a:pt x="302" y="2126"/>
                    <a:pt x="309" y="2125"/>
                    <a:pt x="316" y="2121"/>
                  </a:cubicBezTo>
                  <a:lnTo>
                    <a:pt x="3777" y="679"/>
                  </a:lnTo>
                  <a:cubicBezTo>
                    <a:pt x="3804" y="665"/>
                    <a:pt x="3817" y="638"/>
                    <a:pt x="3804" y="610"/>
                  </a:cubicBezTo>
                  <a:lnTo>
                    <a:pt x="3557" y="34"/>
                  </a:lnTo>
                  <a:cubicBezTo>
                    <a:pt x="3547" y="13"/>
                    <a:pt x="3529" y="1"/>
                    <a:pt x="3515" y="1"/>
                  </a:cubicBezTo>
                  <a:close/>
                </a:path>
              </a:pathLst>
            </a:custGeom>
            <a:solidFill>
              <a:srgbClr val="F8B64A"/>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0" name="Google Shape;810;p15"/>
            <p:cNvSpPr/>
            <p:nvPr/>
          </p:nvSpPr>
          <p:spPr>
            <a:xfrm>
              <a:off x="282400" y="2249725"/>
              <a:ext cx="120500" cy="92025"/>
            </a:xfrm>
            <a:custGeom>
              <a:avLst/>
              <a:gdLst/>
              <a:ahLst/>
              <a:cxnLst/>
              <a:rect l="l" t="t" r="r" b="b"/>
              <a:pathLst>
                <a:path w="4820" h="3681" extrusionOk="0">
                  <a:moveTo>
                    <a:pt x="4230" y="1"/>
                  </a:moveTo>
                  <a:lnTo>
                    <a:pt x="3502" y="1566"/>
                  </a:lnTo>
                  <a:lnTo>
                    <a:pt x="2088" y="755"/>
                  </a:lnTo>
                  <a:lnTo>
                    <a:pt x="1607" y="2362"/>
                  </a:lnTo>
                  <a:lnTo>
                    <a:pt x="1" y="1758"/>
                  </a:lnTo>
                  <a:lnTo>
                    <a:pt x="1264" y="3681"/>
                  </a:lnTo>
                  <a:lnTo>
                    <a:pt x="4820" y="2198"/>
                  </a:lnTo>
                  <a:lnTo>
                    <a:pt x="4230" y="1"/>
                  </a:ln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1" name="Google Shape;811;p15"/>
            <p:cNvSpPr/>
            <p:nvPr/>
          </p:nvSpPr>
          <p:spPr>
            <a:xfrm>
              <a:off x="325300" y="2258825"/>
              <a:ext cx="16175" cy="13750"/>
            </a:xfrm>
            <a:custGeom>
              <a:avLst/>
              <a:gdLst/>
              <a:ahLst/>
              <a:cxnLst/>
              <a:rect l="l" t="t" r="r" b="b"/>
              <a:pathLst>
                <a:path w="647" h="550" extrusionOk="0">
                  <a:moveTo>
                    <a:pt x="328" y="0"/>
                  </a:moveTo>
                  <a:cubicBezTo>
                    <a:pt x="292" y="0"/>
                    <a:pt x="255" y="7"/>
                    <a:pt x="220" y="21"/>
                  </a:cubicBezTo>
                  <a:cubicBezTo>
                    <a:pt x="70" y="76"/>
                    <a:pt x="1" y="241"/>
                    <a:pt x="70" y="378"/>
                  </a:cubicBezTo>
                  <a:cubicBezTo>
                    <a:pt x="111" y="490"/>
                    <a:pt x="213" y="549"/>
                    <a:pt x="319" y="549"/>
                  </a:cubicBezTo>
                  <a:cubicBezTo>
                    <a:pt x="355" y="549"/>
                    <a:pt x="392" y="543"/>
                    <a:pt x="427" y="529"/>
                  </a:cubicBezTo>
                  <a:cubicBezTo>
                    <a:pt x="577" y="461"/>
                    <a:pt x="647" y="309"/>
                    <a:pt x="577" y="172"/>
                  </a:cubicBezTo>
                  <a:cubicBezTo>
                    <a:pt x="536" y="59"/>
                    <a:pt x="434" y="0"/>
                    <a:pt x="328" y="0"/>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2" name="Google Shape;812;p15"/>
            <p:cNvSpPr/>
            <p:nvPr/>
          </p:nvSpPr>
          <p:spPr>
            <a:xfrm>
              <a:off x="379900" y="2242025"/>
              <a:ext cx="15825" cy="13750"/>
            </a:xfrm>
            <a:custGeom>
              <a:avLst/>
              <a:gdLst/>
              <a:ahLst/>
              <a:cxnLst/>
              <a:rect l="l" t="t" r="r" b="b"/>
              <a:pathLst>
                <a:path w="633" h="550" extrusionOk="0">
                  <a:moveTo>
                    <a:pt x="313" y="1"/>
                  </a:moveTo>
                  <a:cubicBezTo>
                    <a:pt x="277" y="1"/>
                    <a:pt x="241" y="7"/>
                    <a:pt x="206" y="20"/>
                  </a:cubicBezTo>
                  <a:cubicBezTo>
                    <a:pt x="69" y="89"/>
                    <a:pt x="0" y="239"/>
                    <a:pt x="55" y="391"/>
                  </a:cubicBezTo>
                  <a:cubicBezTo>
                    <a:pt x="96" y="493"/>
                    <a:pt x="197" y="549"/>
                    <a:pt x="308" y="549"/>
                  </a:cubicBezTo>
                  <a:cubicBezTo>
                    <a:pt x="347" y="549"/>
                    <a:pt x="387" y="543"/>
                    <a:pt x="426" y="528"/>
                  </a:cubicBezTo>
                  <a:cubicBezTo>
                    <a:pt x="563" y="473"/>
                    <a:pt x="632" y="309"/>
                    <a:pt x="577" y="171"/>
                  </a:cubicBezTo>
                  <a:cubicBezTo>
                    <a:pt x="535" y="66"/>
                    <a:pt x="428" y="1"/>
                    <a:pt x="313" y="1"/>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3" name="Google Shape;813;p15"/>
            <p:cNvSpPr/>
            <p:nvPr/>
          </p:nvSpPr>
          <p:spPr>
            <a:xfrm>
              <a:off x="274175" y="2286275"/>
              <a:ext cx="15800" cy="13725"/>
            </a:xfrm>
            <a:custGeom>
              <a:avLst/>
              <a:gdLst/>
              <a:ahLst/>
              <a:cxnLst/>
              <a:rect l="l" t="t" r="r" b="b"/>
              <a:pathLst>
                <a:path w="632" h="549" extrusionOk="0">
                  <a:moveTo>
                    <a:pt x="324" y="1"/>
                  </a:moveTo>
                  <a:cubicBezTo>
                    <a:pt x="285" y="1"/>
                    <a:pt x="245" y="7"/>
                    <a:pt x="206" y="22"/>
                  </a:cubicBezTo>
                  <a:cubicBezTo>
                    <a:pt x="68" y="77"/>
                    <a:pt x="0" y="241"/>
                    <a:pt x="55" y="379"/>
                  </a:cubicBezTo>
                  <a:cubicBezTo>
                    <a:pt x="97" y="484"/>
                    <a:pt x="203" y="548"/>
                    <a:pt x="313" y="548"/>
                  </a:cubicBezTo>
                  <a:cubicBezTo>
                    <a:pt x="346" y="548"/>
                    <a:pt x="380" y="542"/>
                    <a:pt x="412" y="529"/>
                  </a:cubicBezTo>
                  <a:cubicBezTo>
                    <a:pt x="563" y="461"/>
                    <a:pt x="632" y="309"/>
                    <a:pt x="577" y="159"/>
                  </a:cubicBezTo>
                  <a:cubicBezTo>
                    <a:pt x="536" y="57"/>
                    <a:pt x="435" y="1"/>
                    <a:pt x="324" y="1"/>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4" name="Google Shape;814;p15"/>
            <p:cNvSpPr/>
            <p:nvPr/>
          </p:nvSpPr>
          <p:spPr>
            <a:xfrm>
              <a:off x="1738575" y="2563800"/>
              <a:ext cx="154825" cy="78650"/>
            </a:xfrm>
            <a:custGeom>
              <a:avLst/>
              <a:gdLst/>
              <a:ahLst/>
              <a:cxnLst/>
              <a:rect l="l" t="t" r="r" b="b"/>
              <a:pathLst>
                <a:path w="6193" h="3146" extrusionOk="0">
                  <a:moveTo>
                    <a:pt x="3145" y="1"/>
                  </a:moveTo>
                  <a:cubicBezTo>
                    <a:pt x="2376" y="1"/>
                    <a:pt x="1731" y="564"/>
                    <a:pt x="1607" y="1306"/>
                  </a:cubicBezTo>
                  <a:cubicBezTo>
                    <a:pt x="1442" y="1182"/>
                    <a:pt x="1237" y="1114"/>
                    <a:pt x="1017" y="1114"/>
                  </a:cubicBezTo>
                  <a:cubicBezTo>
                    <a:pt x="468" y="1114"/>
                    <a:pt x="1" y="1581"/>
                    <a:pt x="1" y="2130"/>
                  </a:cubicBezTo>
                  <a:cubicBezTo>
                    <a:pt x="1" y="2692"/>
                    <a:pt x="468" y="3146"/>
                    <a:pt x="1017" y="3146"/>
                  </a:cubicBezTo>
                  <a:lnTo>
                    <a:pt x="5109" y="3146"/>
                  </a:lnTo>
                  <a:cubicBezTo>
                    <a:pt x="5713" y="3146"/>
                    <a:pt x="6193" y="2665"/>
                    <a:pt x="6193" y="2061"/>
                  </a:cubicBezTo>
                  <a:cubicBezTo>
                    <a:pt x="6193" y="1456"/>
                    <a:pt x="5713" y="962"/>
                    <a:pt x="5109" y="962"/>
                  </a:cubicBezTo>
                  <a:cubicBezTo>
                    <a:pt x="4930" y="962"/>
                    <a:pt x="4779" y="1004"/>
                    <a:pt x="4642" y="1059"/>
                  </a:cubicBezTo>
                  <a:cubicBezTo>
                    <a:pt x="4422" y="455"/>
                    <a:pt x="3845" y="1"/>
                    <a:pt x="3145" y="1"/>
                  </a:cubicBezTo>
                  <a:close/>
                </a:path>
              </a:pathLst>
            </a:custGeom>
            <a:solidFill>
              <a:srgbClr val="48B5B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5" name="Google Shape;815;p15"/>
            <p:cNvSpPr/>
            <p:nvPr/>
          </p:nvSpPr>
          <p:spPr>
            <a:xfrm>
              <a:off x="1671300" y="2507875"/>
              <a:ext cx="104700" cy="53225"/>
            </a:xfrm>
            <a:custGeom>
              <a:avLst/>
              <a:gdLst/>
              <a:ahLst/>
              <a:cxnLst/>
              <a:rect l="l" t="t" r="r" b="b"/>
              <a:pathLst>
                <a:path w="4188" h="2129" extrusionOk="0">
                  <a:moveTo>
                    <a:pt x="2128" y="0"/>
                  </a:moveTo>
                  <a:cubicBezTo>
                    <a:pt x="1606" y="0"/>
                    <a:pt x="1167" y="385"/>
                    <a:pt x="1085" y="879"/>
                  </a:cubicBezTo>
                  <a:cubicBezTo>
                    <a:pt x="975" y="810"/>
                    <a:pt x="838" y="755"/>
                    <a:pt x="687" y="755"/>
                  </a:cubicBezTo>
                  <a:cubicBezTo>
                    <a:pt x="303" y="755"/>
                    <a:pt x="1" y="1071"/>
                    <a:pt x="1" y="1442"/>
                  </a:cubicBezTo>
                  <a:cubicBezTo>
                    <a:pt x="1" y="1826"/>
                    <a:pt x="303" y="2128"/>
                    <a:pt x="687" y="2128"/>
                  </a:cubicBezTo>
                  <a:lnTo>
                    <a:pt x="3446" y="2128"/>
                  </a:lnTo>
                  <a:cubicBezTo>
                    <a:pt x="3858" y="2128"/>
                    <a:pt x="4188" y="1799"/>
                    <a:pt x="4188" y="1387"/>
                  </a:cubicBezTo>
                  <a:cubicBezTo>
                    <a:pt x="4188" y="989"/>
                    <a:pt x="3858" y="659"/>
                    <a:pt x="3446" y="659"/>
                  </a:cubicBezTo>
                  <a:cubicBezTo>
                    <a:pt x="3337" y="659"/>
                    <a:pt x="3227" y="673"/>
                    <a:pt x="3131" y="728"/>
                  </a:cubicBezTo>
                  <a:cubicBezTo>
                    <a:pt x="2994" y="302"/>
                    <a:pt x="2595" y="0"/>
                    <a:pt x="2128" y="0"/>
                  </a:cubicBezTo>
                  <a:close/>
                </a:path>
              </a:pathLst>
            </a:custGeom>
            <a:solidFill>
              <a:srgbClr val="CEE7E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6" name="Google Shape;816;p15"/>
            <p:cNvSpPr/>
            <p:nvPr/>
          </p:nvSpPr>
          <p:spPr>
            <a:xfrm>
              <a:off x="1000875" y="2521925"/>
              <a:ext cx="94075" cy="47750"/>
            </a:xfrm>
            <a:custGeom>
              <a:avLst/>
              <a:gdLst/>
              <a:ahLst/>
              <a:cxnLst/>
              <a:rect l="l" t="t" r="r" b="b"/>
              <a:pathLst>
                <a:path w="3763" h="1910" extrusionOk="0">
                  <a:moveTo>
                    <a:pt x="1909" y="1"/>
                  </a:moveTo>
                  <a:cubicBezTo>
                    <a:pt x="1443" y="1"/>
                    <a:pt x="1058" y="330"/>
                    <a:pt x="976" y="784"/>
                  </a:cubicBezTo>
                  <a:cubicBezTo>
                    <a:pt x="866" y="715"/>
                    <a:pt x="756" y="674"/>
                    <a:pt x="619" y="674"/>
                  </a:cubicBezTo>
                  <a:cubicBezTo>
                    <a:pt x="275" y="674"/>
                    <a:pt x="0" y="949"/>
                    <a:pt x="0" y="1291"/>
                  </a:cubicBezTo>
                  <a:cubicBezTo>
                    <a:pt x="0" y="1635"/>
                    <a:pt x="275" y="1910"/>
                    <a:pt x="619" y="1910"/>
                  </a:cubicBezTo>
                  <a:lnTo>
                    <a:pt x="3104" y="1910"/>
                  </a:lnTo>
                  <a:cubicBezTo>
                    <a:pt x="3461" y="1910"/>
                    <a:pt x="3763" y="1608"/>
                    <a:pt x="3763" y="1237"/>
                  </a:cubicBezTo>
                  <a:cubicBezTo>
                    <a:pt x="3763" y="880"/>
                    <a:pt x="3461" y="577"/>
                    <a:pt x="3104" y="577"/>
                  </a:cubicBezTo>
                  <a:cubicBezTo>
                    <a:pt x="2994" y="577"/>
                    <a:pt x="2898" y="605"/>
                    <a:pt x="2816" y="647"/>
                  </a:cubicBezTo>
                  <a:cubicBezTo>
                    <a:pt x="2692" y="262"/>
                    <a:pt x="2335" y="1"/>
                    <a:pt x="1909" y="1"/>
                  </a:cubicBezTo>
                  <a:close/>
                </a:path>
              </a:pathLst>
            </a:custGeom>
            <a:solidFill>
              <a:srgbClr val="48B5B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7" name="Google Shape;817;p15"/>
            <p:cNvSpPr/>
            <p:nvPr/>
          </p:nvSpPr>
          <p:spPr>
            <a:xfrm>
              <a:off x="249775" y="2078100"/>
              <a:ext cx="154175" cy="78275"/>
            </a:xfrm>
            <a:custGeom>
              <a:avLst/>
              <a:gdLst/>
              <a:ahLst/>
              <a:cxnLst/>
              <a:rect l="l" t="t" r="r" b="b"/>
              <a:pathLst>
                <a:path w="6167" h="3131" extrusionOk="0">
                  <a:moveTo>
                    <a:pt x="3132" y="0"/>
                  </a:moveTo>
                  <a:cubicBezTo>
                    <a:pt x="2363" y="0"/>
                    <a:pt x="1718" y="549"/>
                    <a:pt x="1594" y="1291"/>
                  </a:cubicBezTo>
                  <a:cubicBezTo>
                    <a:pt x="1429" y="1181"/>
                    <a:pt x="1223" y="1112"/>
                    <a:pt x="1017" y="1112"/>
                  </a:cubicBezTo>
                  <a:cubicBezTo>
                    <a:pt x="455" y="1112"/>
                    <a:pt x="1" y="1565"/>
                    <a:pt x="1" y="2115"/>
                  </a:cubicBezTo>
                  <a:cubicBezTo>
                    <a:pt x="1" y="2677"/>
                    <a:pt x="455" y="3131"/>
                    <a:pt x="1017" y="3131"/>
                  </a:cubicBezTo>
                  <a:lnTo>
                    <a:pt x="5081" y="3131"/>
                  </a:lnTo>
                  <a:cubicBezTo>
                    <a:pt x="5672" y="3131"/>
                    <a:pt x="6167" y="2637"/>
                    <a:pt x="6167" y="2032"/>
                  </a:cubicBezTo>
                  <a:cubicBezTo>
                    <a:pt x="6167" y="1441"/>
                    <a:pt x="5672" y="947"/>
                    <a:pt x="5081" y="947"/>
                  </a:cubicBezTo>
                  <a:cubicBezTo>
                    <a:pt x="4917" y="947"/>
                    <a:pt x="4752" y="989"/>
                    <a:pt x="4614" y="1057"/>
                  </a:cubicBezTo>
                  <a:cubicBezTo>
                    <a:pt x="4395" y="440"/>
                    <a:pt x="3818" y="0"/>
                    <a:pt x="3132" y="0"/>
                  </a:cubicBezTo>
                  <a:close/>
                </a:path>
              </a:pathLst>
            </a:custGeom>
            <a:solidFill>
              <a:srgbClr val="CEE7E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8" name="Google Shape;818;p15"/>
            <p:cNvSpPr/>
            <p:nvPr/>
          </p:nvSpPr>
          <p:spPr>
            <a:xfrm>
              <a:off x="931200" y="2556950"/>
              <a:ext cx="147950" cy="74850"/>
            </a:xfrm>
            <a:custGeom>
              <a:avLst/>
              <a:gdLst/>
              <a:ahLst/>
              <a:cxnLst/>
              <a:rect l="l" t="t" r="r" b="b"/>
              <a:pathLst>
                <a:path w="5918" h="2994" extrusionOk="0">
                  <a:moveTo>
                    <a:pt x="3007" y="0"/>
                  </a:moveTo>
                  <a:cubicBezTo>
                    <a:pt x="2266" y="0"/>
                    <a:pt x="1648" y="536"/>
                    <a:pt x="1524" y="1236"/>
                  </a:cubicBezTo>
                  <a:cubicBezTo>
                    <a:pt x="1374" y="1126"/>
                    <a:pt x="1181" y="1058"/>
                    <a:pt x="975" y="1058"/>
                  </a:cubicBezTo>
                  <a:cubicBezTo>
                    <a:pt x="440" y="1058"/>
                    <a:pt x="0" y="1498"/>
                    <a:pt x="0" y="2032"/>
                  </a:cubicBezTo>
                  <a:cubicBezTo>
                    <a:pt x="0" y="2569"/>
                    <a:pt x="440" y="2994"/>
                    <a:pt x="975" y="2994"/>
                  </a:cubicBezTo>
                  <a:lnTo>
                    <a:pt x="4874" y="2994"/>
                  </a:lnTo>
                  <a:cubicBezTo>
                    <a:pt x="5451" y="2994"/>
                    <a:pt x="5918" y="2527"/>
                    <a:pt x="5918" y="1950"/>
                  </a:cubicBezTo>
                  <a:cubicBezTo>
                    <a:pt x="5918" y="1373"/>
                    <a:pt x="5451" y="907"/>
                    <a:pt x="4874" y="907"/>
                  </a:cubicBezTo>
                  <a:cubicBezTo>
                    <a:pt x="4710" y="907"/>
                    <a:pt x="4559" y="948"/>
                    <a:pt x="4422" y="1003"/>
                  </a:cubicBezTo>
                  <a:cubicBezTo>
                    <a:pt x="4215" y="412"/>
                    <a:pt x="3666" y="0"/>
                    <a:pt x="3007" y="0"/>
                  </a:cubicBezTo>
                  <a:close/>
                </a:path>
              </a:pathLst>
            </a:custGeom>
            <a:solidFill>
              <a:srgbClr val="60959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9" name="Google Shape;819;p15"/>
            <p:cNvSpPr/>
            <p:nvPr/>
          </p:nvSpPr>
          <p:spPr>
            <a:xfrm>
              <a:off x="1283400" y="2569925"/>
              <a:ext cx="52525" cy="46525"/>
            </a:xfrm>
            <a:custGeom>
              <a:avLst/>
              <a:gdLst/>
              <a:ahLst/>
              <a:cxnLst/>
              <a:rect l="l" t="t" r="r" b="b"/>
              <a:pathLst>
                <a:path w="2101" h="1861" extrusionOk="0">
                  <a:moveTo>
                    <a:pt x="1063" y="0"/>
                  </a:moveTo>
                  <a:cubicBezTo>
                    <a:pt x="956" y="0"/>
                    <a:pt x="848" y="19"/>
                    <a:pt x="742" y="58"/>
                  </a:cubicBezTo>
                  <a:cubicBezTo>
                    <a:pt x="248" y="237"/>
                    <a:pt x="0" y="759"/>
                    <a:pt x="178" y="1253"/>
                  </a:cubicBezTo>
                  <a:cubicBezTo>
                    <a:pt x="318" y="1627"/>
                    <a:pt x="674" y="1860"/>
                    <a:pt x="1052" y="1860"/>
                  </a:cubicBezTo>
                  <a:cubicBezTo>
                    <a:pt x="1159" y="1860"/>
                    <a:pt x="1268" y="1842"/>
                    <a:pt x="1374" y="1802"/>
                  </a:cubicBezTo>
                  <a:cubicBezTo>
                    <a:pt x="1854" y="1623"/>
                    <a:pt x="2101" y="1088"/>
                    <a:pt x="1936" y="607"/>
                  </a:cubicBezTo>
                  <a:cubicBezTo>
                    <a:pt x="1797" y="233"/>
                    <a:pt x="1441" y="0"/>
                    <a:pt x="1063" y="0"/>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0" name="Google Shape;820;p15"/>
            <p:cNvSpPr/>
            <p:nvPr/>
          </p:nvSpPr>
          <p:spPr>
            <a:xfrm>
              <a:off x="1324600" y="2625525"/>
              <a:ext cx="30550" cy="27450"/>
            </a:xfrm>
            <a:custGeom>
              <a:avLst/>
              <a:gdLst/>
              <a:ahLst/>
              <a:cxnLst/>
              <a:rect l="l" t="t" r="r" b="b"/>
              <a:pathLst>
                <a:path w="1222" h="1098" extrusionOk="0">
                  <a:moveTo>
                    <a:pt x="604" y="1"/>
                  </a:moveTo>
                  <a:cubicBezTo>
                    <a:pt x="544" y="1"/>
                    <a:pt x="484" y="11"/>
                    <a:pt x="425" y="31"/>
                  </a:cubicBezTo>
                  <a:cubicBezTo>
                    <a:pt x="138" y="141"/>
                    <a:pt x="0" y="457"/>
                    <a:pt x="96" y="732"/>
                  </a:cubicBezTo>
                  <a:cubicBezTo>
                    <a:pt x="181" y="956"/>
                    <a:pt x="392" y="1097"/>
                    <a:pt x="610" y="1097"/>
                  </a:cubicBezTo>
                  <a:cubicBezTo>
                    <a:pt x="673" y="1097"/>
                    <a:pt x="736" y="1086"/>
                    <a:pt x="797" y="1061"/>
                  </a:cubicBezTo>
                  <a:cubicBezTo>
                    <a:pt x="1084" y="951"/>
                    <a:pt x="1222" y="635"/>
                    <a:pt x="1126" y="361"/>
                  </a:cubicBezTo>
                  <a:cubicBezTo>
                    <a:pt x="1040" y="134"/>
                    <a:pt x="825" y="1"/>
                    <a:pt x="604" y="1"/>
                  </a:cubicBezTo>
                  <a:close/>
                </a:path>
              </a:pathLst>
            </a:custGeom>
            <a:solidFill>
              <a:srgbClr val="03586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1" name="Google Shape;821;p15"/>
            <p:cNvSpPr/>
            <p:nvPr/>
          </p:nvSpPr>
          <p:spPr>
            <a:xfrm>
              <a:off x="1121375" y="2570775"/>
              <a:ext cx="78975" cy="97675"/>
            </a:xfrm>
            <a:custGeom>
              <a:avLst/>
              <a:gdLst/>
              <a:ahLst/>
              <a:cxnLst/>
              <a:rect l="l" t="t" r="r" b="b"/>
              <a:pathLst>
                <a:path w="3159" h="3907" extrusionOk="0">
                  <a:moveTo>
                    <a:pt x="2904" y="0"/>
                  </a:moveTo>
                  <a:cubicBezTo>
                    <a:pt x="2897" y="0"/>
                    <a:pt x="2891" y="4"/>
                    <a:pt x="2884" y="11"/>
                  </a:cubicBezTo>
                  <a:lnTo>
                    <a:pt x="14" y="3691"/>
                  </a:lnTo>
                  <a:cubicBezTo>
                    <a:pt x="0" y="3704"/>
                    <a:pt x="0" y="3718"/>
                    <a:pt x="14" y="3731"/>
                  </a:cubicBezTo>
                  <a:lnTo>
                    <a:pt x="233" y="3896"/>
                  </a:lnTo>
                  <a:cubicBezTo>
                    <a:pt x="240" y="3903"/>
                    <a:pt x="247" y="3907"/>
                    <a:pt x="254" y="3907"/>
                  </a:cubicBezTo>
                  <a:cubicBezTo>
                    <a:pt x="261" y="3907"/>
                    <a:pt x="268" y="3903"/>
                    <a:pt x="275" y="3896"/>
                  </a:cubicBezTo>
                  <a:lnTo>
                    <a:pt x="3144" y="216"/>
                  </a:lnTo>
                  <a:cubicBezTo>
                    <a:pt x="3159" y="203"/>
                    <a:pt x="3159" y="189"/>
                    <a:pt x="3144" y="176"/>
                  </a:cubicBezTo>
                  <a:lnTo>
                    <a:pt x="2925" y="11"/>
                  </a:lnTo>
                  <a:cubicBezTo>
                    <a:pt x="2918" y="4"/>
                    <a:pt x="2911" y="0"/>
                    <a:pt x="2904" y="0"/>
                  </a:cubicBezTo>
                  <a:close/>
                </a:path>
              </a:pathLst>
            </a:custGeom>
            <a:solidFill>
              <a:srgbClr val="CEE7E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2" name="Google Shape;822;p15"/>
            <p:cNvSpPr/>
            <p:nvPr/>
          </p:nvSpPr>
          <p:spPr>
            <a:xfrm>
              <a:off x="1164275" y="2515850"/>
              <a:ext cx="93050" cy="82300"/>
            </a:xfrm>
            <a:custGeom>
              <a:avLst/>
              <a:gdLst/>
              <a:ahLst/>
              <a:cxnLst/>
              <a:rect l="l" t="t" r="r" b="b"/>
              <a:pathLst>
                <a:path w="3722" h="3292" extrusionOk="0">
                  <a:moveTo>
                    <a:pt x="1855" y="1"/>
                  </a:moveTo>
                  <a:cubicBezTo>
                    <a:pt x="1369" y="1"/>
                    <a:pt x="889" y="216"/>
                    <a:pt x="564" y="628"/>
                  </a:cubicBezTo>
                  <a:cubicBezTo>
                    <a:pt x="0" y="1357"/>
                    <a:pt x="124" y="2386"/>
                    <a:pt x="852" y="2949"/>
                  </a:cubicBezTo>
                  <a:cubicBezTo>
                    <a:pt x="1151" y="3179"/>
                    <a:pt x="1505" y="3291"/>
                    <a:pt x="1857" y="3291"/>
                  </a:cubicBezTo>
                  <a:cubicBezTo>
                    <a:pt x="2346" y="3291"/>
                    <a:pt x="2831" y="3075"/>
                    <a:pt x="3158" y="2660"/>
                  </a:cubicBezTo>
                  <a:cubicBezTo>
                    <a:pt x="3722" y="1946"/>
                    <a:pt x="3585" y="903"/>
                    <a:pt x="2871" y="354"/>
                  </a:cubicBezTo>
                  <a:cubicBezTo>
                    <a:pt x="2569" y="116"/>
                    <a:pt x="2211" y="1"/>
                    <a:pt x="1855" y="1"/>
                  </a:cubicBezTo>
                  <a:close/>
                </a:path>
              </a:pathLst>
            </a:custGeom>
            <a:solidFill>
              <a:srgbClr val="E55C5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3" name="Google Shape;823;p15"/>
            <p:cNvSpPr/>
            <p:nvPr/>
          </p:nvSpPr>
          <p:spPr>
            <a:xfrm>
              <a:off x="1178000" y="2529800"/>
              <a:ext cx="72125" cy="58825"/>
            </a:xfrm>
            <a:custGeom>
              <a:avLst/>
              <a:gdLst/>
              <a:ahLst/>
              <a:cxnLst/>
              <a:rect l="l" t="t" r="r" b="b"/>
              <a:pathLst>
                <a:path w="2885" h="2353" extrusionOk="0">
                  <a:moveTo>
                    <a:pt x="1096" y="1"/>
                  </a:moveTo>
                  <a:cubicBezTo>
                    <a:pt x="857" y="1"/>
                    <a:pt x="631" y="81"/>
                    <a:pt x="440" y="208"/>
                  </a:cubicBezTo>
                  <a:cubicBezTo>
                    <a:pt x="248" y="359"/>
                    <a:pt x="97" y="579"/>
                    <a:pt x="42" y="812"/>
                  </a:cubicBezTo>
                  <a:cubicBezTo>
                    <a:pt x="15" y="936"/>
                    <a:pt x="1" y="1059"/>
                    <a:pt x="15" y="1183"/>
                  </a:cubicBezTo>
                  <a:cubicBezTo>
                    <a:pt x="28" y="1306"/>
                    <a:pt x="55" y="1416"/>
                    <a:pt x="97" y="1526"/>
                  </a:cubicBezTo>
                  <a:cubicBezTo>
                    <a:pt x="275" y="1979"/>
                    <a:pt x="715" y="2322"/>
                    <a:pt x="1196" y="2350"/>
                  </a:cubicBezTo>
                  <a:cubicBezTo>
                    <a:pt x="1224" y="2351"/>
                    <a:pt x="1253" y="2352"/>
                    <a:pt x="1281" y="2352"/>
                  </a:cubicBezTo>
                  <a:cubicBezTo>
                    <a:pt x="1729" y="2352"/>
                    <a:pt x="2148" y="2151"/>
                    <a:pt x="2445" y="1828"/>
                  </a:cubicBezTo>
                  <a:cubicBezTo>
                    <a:pt x="2747" y="1485"/>
                    <a:pt x="2884" y="1004"/>
                    <a:pt x="2802" y="565"/>
                  </a:cubicBezTo>
                  <a:lnTo>
                    <a:pt x="2802" y="565"/>
                  </a:lnTo>
                  <a:cubicBezTo>
                    <a:pt x="2843" y="1004"/>
                    <a:pt x="2679" y="1458"/>
                    <a:pt x="2362" y="1760"/>
                  </a:cubicBezTo>
                  <a:cubicBezTo>
                    <a:pt x="2091" y="2031"/>
                    <a:pt x="1710" y="2191"/>
                    <a:pt x="1337" y="2191"/>
                  </a:cubicBezTo>
                  <a:cubicBezTo>
                    <a:pt x="1294" y="2191"/>
                    <a:pt x="1251" y="2189"/>
                    <a:pt x="1209" y="2185"/>
                  </a:cubicBezTo>
                  <a:cubicBezTo>
                    <a:pt x="797" y="2130"/>
                    <a:pt x="427" y="1842"/>
                    <a:pt x="289" y="1458"/>
                  </a:cubicBezTo>
                  <a:cubicBezTo>
                    <a:pt x="220" y="1265"/>
                    <a:pt x="193" y="1059"/>
                    <a:pt x="248" y="867"/>
                  </a:cubicBezTo>
                  <a:cubicBezTo>
                    <a:pt x="303" y="674"/>
                    <a:pt x="412" y="510"/>
                    <a:pt x="577" y="387"/>
                  </a:cubicBezTo>
                  <a:cubicBezTo>
                    <a:pt x="716" y="286"/>
                    <a:pt x="899" y="220"/>
                    <a:pt x="1076" y="220"/>
                  </a:cubicBezTo>
                  <a:cubicBezTo>
                    <a:pt x="1093" y="220"/>
                    <a:pt x="1110" y="221"/>
                    <a:pt x="1126" y="222"/>
                  </a:cubicBezTo>
                  <a:cubicBezTo>
                    <a:pt x="1319" y="235"/>
                    <a:pt x="1498" y="345"/>
                    <a:pt x="1621" y="496"/>
                  </a:cubicBezTo>
                  <a:cubicBezTo>
                    <a:pt x="1731" y="647"/>
                    <a:pt x="1772" y="867"/>
                    <a:pt x="1717" y="1046"/>
                  </a:cubicBezTo>
                  <a:cubicBezTo>
                    <a:pt x="1663" y="1224"/>
                    <a:pt x="1511" y="1361"/>
                    <a:pt x="1319" y="1403"/>
                  </a:cubicBezTo>
                  <a:cubicBezTo>
                    <a:pt x="1289" y="1409"/>
                    <a:pt x="1260" y="1412"/>
                    <a:pt x="1230" y="1412"/>
                  </a:cubicBezTo>
                  <a:cubicBezTo>
                    <a:pt x="1070" y="1412"/>
                    <a:pt x="920" y="1320"/>
                    <a:pt x="839" y="1169"/>
                  </a:cubicBezTo>
                  <a:cubicBezTo>
                    <a:pt x="811" y="1086"/>
                    <a:pt x="784" y="991"/>
                    <a:pt x="824" y="894"/>
                  </a:cubicBezTo>
                  <a:cubicBezTo>
                    <a:pt x="852" y="812"/>
                    <a:pt x="921" y="729"/>
                    <a:pt x="1003" y="689"/>
                  </a:cubicBezTo>
                  <a:cubicBezTo>
                    <a:pt x="1042" y="669"/>
                    <a:pt x="1086" y="659"/>
                    <a:pt x="1131" y="659"/>
                  </a:cubicBezTo>
                  <a:cubicBezTo>
                    <a:pt x="1182" y="659"/>
                    <a:pt x="1234" y="673"/>
                    <a:pt x="1278" y="702"/>
                  </a:cubicBezTo>
                  <a:cubicBezTo>
                    <a:pt x="1360" y="744"/>
                    <a:pt x="1415" y="839"/>
                    <a:pt x="1415" y="936"/>
                  </a:cubicBezTo>
                  <a:cubicBezTo>
                    <a:pt x="1415" y="1046"/>
                    <a:pt x="1333" y="1141"/>
                    <a:pt x="1236" y="1156"/>
                  </a:cubicBezTo>
                  <a:cubicBezTo>
                    <a:pt x="1220" y="1160"/>
                    <a:pt x="1204" y="1162"/>
                    <a:pt x="1188" y="1162"/>
                  </a:cubicBezTo>
                  <a:cubicBezTo>
                    <a:pt x="1096" y="1162"/>
                    <a:pt x="1013" y="1096"/>
                    <a:pt x="989" y="991"/>
                  </a:cubicBezTo>
                  <a:lnTo>
                    <a:pt x="989" y="991"/>
                  </a:lnTo>
                  <a:cubicBezTo>
                    <a:pt x="1002" y="1100"/>
                    <a:pt x="1089" y="1188"/>
                    <a:pt x="1194" y="1188"/>
                  </a:cubicBezTo>
                  <a:cubicBezTo>
                    <a:pt x="1208" y="1188"/>
                    <a:pt x="1222" y="1186"/>
                    <a:pt x="1236" y="1183"/>
                  </a:cubicBezTo>
                  <a:cubicBezTo>
                    <a:pt x="1360" y="1169"/>
                    <a:pt x="1456" y="1073"/>
                    <a:pt x="1470" y="949"/>
                  </a:cubicBezTo>
                  <a:cubicBezTo>
                    <a:pt x="1483" y="826"/>
                    <a:pt x="1429" y="702"/>
                    <a:pt x="1319" y="619"/>
                  </a:cubicBezTo>
                  <a:cubicBezTo>
                    <a:pt x="1263" y="580"/>
                    <a:pt x="1188" y="558"/>
                    <a:pt x="1113" y="558"/>
                  </a:cubicBezTo>
                  <a:cubicBezTo>
                    <a:pt x="1060" y="558"/>
                    <a:pt x="1007" y="569"/>
                    <a:pt x="962" y="592"/>
                  </a:cubicBezTo>
                  <a:cubicBezTo>
                    <a:pt x="839" y="634"/>
                    <a:pt x="742" y="729"/>
                    <a:pt x="701" y="853"/>
                  </a:cubicBezTo>
                  <a:cubicBezTo>
                    <a:pt x="660" y="976"/>
                    <a:pt x="674" y="1114"/>
                    <a:pt x="715" y="1224"/>
                  </a:cubicBezTo>
                  <a:cubicBezTo>
                    <a:pt x="769" y="1348"/>
                    <a:pt x="852" y="1443"/>
                    <a:pt x="976" y="1513"/>
                  </a:cubicBezTo>
                  <a:cubicBezTo>
                    <a:pt x="1056" y="1553"/>
                    <a:pt x="1152" y="1578"/>
                    <a:pt x="1245" y="1578"/>
                  </a:cubicBezTo>
                  <a:cubicBezTo>
                    <a:pt x="1279" y="1578"/>
                    <a:pt x="1313" y="1575"/>
                    <a:pt x="1346" y="1567"/>
                  </a:cubicBezTo>
                  <a:cubicBezTo>
                    <a:pt x="1593" y="1540"/>
                    <a:pt x="1827" y="1348"/>
                    <a:pt x="1910" y="1101"/>
                  </a:cubicBezTo>
                  <a:cubicBezTo>
                    <a:pt x="1950" y="976"/>
                    <a:pt x="1950" y="839"/>
                    <a:pt x="1923" y="716"/>
                  </a:cubicBezTo>
                  <a:cubicBezTo>
                    <a:pt x="1910" y="592"/>
                    <a:pt x="1855" y="482"/>
                    <a:pt x="1786" y="372"/>
                  </a:cubicBezTo>
                  <a:cubicBezTo>
                    <a:pt x="1635" y="167"/>
                    <a:pt x="1401" y="30"/>
                    <a:pt x="1154" y="2"/>
                  </a:cubicBezTo>
                  <a:cubicBezTo>
                    <a:pt x="1134" y="1"/>
                    <a:pt x="1115" y="1"/>
                    <a:pt x="1096" y="1"/>
                  </a:cubicBezTo>
                  <a:close/>
                </a:path>
              </a:pathLst>
            </a:custGeom>
            <a:solidFill>
              <a:srgbClr val="EACD64"/>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4" name="Google Shape;824;p15"/>
            <p:cNvSpPr/>
            <p:nvPr/>
          </p:nvSpPr>
          <p:spPr>
            <a:xfrm>
              <a:off x="553600" y="1797475"/>
              <a:ext cx="47025" cy="43175"/>
            </a:xfrm>
            <a:custGeom>
              <a:avLst/>
              <a:gdLst/>
              <a:ahLst/>
              <a:cxnLst/>
              <a:rect l="l" t="t" r="r" b="b"/>
              <a:pathLst>
                <a:path w="1881" h="1727" extrusionOk="0">
                  <a:moveTo>
                    <a:pt x="543" y="1"/>
                  </a:moveTo>
                  <a:cubicBezTo>
                    <a:pt x="312" y="1"/>
                    <a:pt x="106" y="169"/>
                    <a:pt x="68" y="405"/>
                  </a:cubicBezTo>
                  <a:lnTo>
                    <a:pt x="68" y="446"/>
                  </a:lnTo>
                  <a:cubicBezTo>
                    <a:pt x="68" y="446"/>
                    <a:pt x="0" y="845"/>
                    <a:pt x="755" y="1709"/>
                  </a:cubicBezTo>
                  <a:cubicBezTo>
                    <a:pt x="755" y="1709"/>
                    <a:pt x="764" y="1727"/>
                    <a:pt x="782" y="1727"/>
                  </a:cubicBezTo>
                  <a:cubicBezTo>
                    <a:pt x="787" y="1727"/>
                    <a:pt x="791" y="1726"/>
                    <a:pt x="797" y="1723"/>
                  </a:cubicBezTo>
                  <a:cubicBezTo>
                    <a:pt x="1442" y="1311"/>
                    <a:pt x="1689" y="1009"/>
                    <a:pt x="1771" y="845"/>
                  </a:cubicBezTo>
                  <a:cubicBezTo>
                    <a:pt x="1813" y="803"/>
                    <a:pt x="1826" y="735"/>
                    <a:pt x="1840" y="666"/>
                  </a:cubicBezTo>
                  <a:cubicBezTo>
                    <a:pt x="1881" y="405"/>
                    <a:pt x="1703" y="171"/>
                    <a:pt x="1442" y="131"/>
                  </a:cubicBezTo>
                  <a:cubicBezTo>
                    <a:pt x="1415" y="127"/>
                    <a:pt x="1389" y="125"/>
                    <a:pt x="1363" y="125"/>
                  </a:cubicBezTo>
                  <a:cubicBezTo>
                    <a:pt x="1213" y="125"/>
                    <a:pt x="1071" y="191"/>
                    <a:pt x="989" y="308"/>
                  </a:cubicBezTo>
                  <a:cubicBezTo>
                    <a:pt x="934" y="158"/>
                    <a:pt x="797" y="34"/>
                    <a:pt x="618" y="6"/>
                  </a:cubicBezTo>
                  <a:cubicBezTo>
                    <a:pt x="593" y="3"/>
                    <a:pt x="568" y="1"/>
                    <a:pt x="543" y="1"/>
                  </a:cubicBezTo>
                  <a:close/>
                </a:path>
              </a:pathLst>
            </a:custGeom>
            <a:solidFill>
              <a:srgbClr val="E55C5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5" name="Google Shape;825;p15"/>
            <p:cNvSpPr/>
            <p:nvPr/>
          </p:nvSpPr>
          <p:spPr>
            <a:xfrm>
              <a:off x="607150" y="2566775"/>
              <a:ext cx="47025" cy="43225"/>
            </a:xfrm>
            <a:custGeom>
              <a:avLst/>
              <a:gdLst/>
              <a:ahLst/>
              <a:cxnLst/>
              <a:rect l="l" t="t" r="r" b="b"/>
              <a:pathLst>
                <a:path w="1881" h="1729" extrusionOk="0">
                  <a:moveTo>
                    <a:pt x="542" y="0"/>
                  </a:moveTo>
                  <a:cubicBezTo>
                    <a:pt x="311" y="0"/>
                    <a:pt x="106" y="169"/>
                    <a:pt x="68" y="404"/>
                  </a:cubicBezTo>
                  <a:lnTo>
                    <a:pt x="68" y="459"/>
                  </a:lnTo>
                  <a:cubicBezTo>
                    <a:pt x="68" y="459"/>
                    <a:pt x="0" y="843"/>
                    <a:pt x="755" y="1722"/>
                  </a:cubicBezTo>
                  <a:cubicBezTo>
                    <a:pt x="755" y="1722"/>
                    <a:pt x="761" y="1728"/>
                    <a:pt x="774" y="1728"/>
                  </a:cubicBezTo>
                  <a:cubicBezTo>
                    <a:pt x="780" y="1728"/>
                    <a:pt x="788" y="1727"/>
                    <a:pt x="797" y="1722"/>
                  </a:cubicBezTo>
                  <a:cubicBezTo>
                    <a:pt x="1456" y="1324"/>
                    <a:pt x="1689" y="1022"/>
                    <a:pt x="1785" y="857"/>
                  </a:cubicBezTo>
                  <a:cubicBezTo>
                    <a:pt x="1813" y="802"/>
                    <a:pt x="1840" y="748"/>
                    <a:pt x="1840" y="678"/>
                  </a:cubicBezTo>
                  <a:cubicBezTo>
                    <a:pt x="1881" y="418"/>
                    <a:pt x="1703" y="171"/>
                    <a:pt x="1442" y="129"/>
                  </a:cubicBezTo>
                  <a:cubicBezTo>
                    <a:pt x="1419" y="126"/>
                    <a:pt x="1396" y="124"/>
                    <a:pt x="1373" y="124"/>
                  </a:cubicBezTo>
                  <a:cubicBezTo>
                    <a:pt x="1222" y="124"/>
                    <a:pt x="1085" y="202"/>
                    <a:pt x="989" y="321"/>
                  </a:cubicBezTo>
                  <a:cubicBezTo>
                    <a:pt x="934" y="157"/>
                    <a:pt x="797" y="34"/>
                    <a:pt x="618" y="6"/>
                  </a:cubicBezTo>
                  <a:cubicBezTo>
                    <a:pt x="592" y="2"/>
                    <a:pt x="567" y="0"/>
                    <a:pt x="542" y="0"/>
                  </a:cubicBezTo>
                  <a:close/>
                </a:path>
              </a:pathLst>
            </a:custGeom>
            <a:solidFill>
              <a:srgbClr val="E55C5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6" name="Google Shape;826;p15"/>
            <p:cNvSpPr/>
            <p:nvPr/>
          </p:nvSpPr>
          <p:spPr>
            <a:xfrm>
              <a:off x="1812050" y="1985225"/>
              <a:ext cx="39475" cy="37775"/>
            </a:xfrm>
            <a:custGeom>
              <a:avLst/>
              <a:gdLst/>
              <a:ahLst/>
              <a:cxnLst/>
              <a:rect l="l" t="t" r="r" b="b"/>
              <a:pathLst>
                <a:path w="1579" h="1511" extrusionOk="0">
                  <a:moveTo>
                    <a:pt x="1155" y="0"/>
                  </a:moveTo>
                  <a:cubicBezTo>
                    <a:pt x="1127" y="0"/>
                    <a:pt x="1099" y="3"/>
                    <a:pt x="1071" y="8"/>
                  </a:cubicBezTo>
                  <a:cubicBezTo>
                    <a:pt x="920" y="35"/>
                    <a:pt x="810" y="158"/>
                    <a:pt x="769" y="296"/>
                  </a:cubicBezTo>
                  <a:cubicBezTo>
                    <a:pt x="689" y="205"/>
                    <a:pt x="572" y="151"/>
                    <a:pt x="441" y="151"/>
                  </a:cubicBezTo>
                  <a:cubicBezTo>
                    <a:pt x="413" y="151"/>
                    <a:pt x="386" y="154"/>
                    <a:pt x="357" y="158"/>
                  </a:cubicBezTo>
                  <a:cubicBezTo>
                    <a:pt x="138" y="200"/>
                    <a:pt x="0" y="420"/>
                    <a:pt x="41" y="653"/>
                  </a:cubicBezTo>
                  <a:cubicBezTo>
                    <a:pt x="41" y="667"/>
                    <a:pt x="55" y="680"/>
                    <a:pt x="55" y="694"/>
                  </a:cubicBezTo>
                  <a:cubicBezTo>
                    <a:pt x="55" y="694"/>
                    <a:pt x="110" y="1024"/>
                    <a:pt x="1002" y="1504"/>
                  </a:cubicBezTo>
                  <a:cubicBezTo>
                    <a:pt x="1002" y="1504"/>
                    <a:pt x="1008" y="1510"/>
                    <a:pt x="1021" y="1510"/>
                  </a:cubicBezTo>
                  <a:cubicBezTo>
                    <a:pt x="1027" y="1510"/>
                    <a:pt x="1035" y="1509"/>
                    <a:pt x="1044" y="1504"/>
                  </a:cubicBezTo>
                  <a:cubicBezTo>
                    <a:pt x="1441" y="969"/>
                    <a:pt x="1551" y="653"/>
                    <a:pt x="1566" y="488"/>
                  </a:cubicBezTo>
                  <a:cubicBezTo>
                    <a:pt x="1579" y="433"/>
                    <a:pt x="1579" y="378"/>
                    <a:pt x="1566" y="323"/>
                  </a:cubicBezTo>
                  <a:cubicBezTo>
                    <a:pt x="1529" y="130"/>
                    <a:pt x="1354" y="0"/>
                    <a:pt x="1155" y="0"/>
                  </a:cubicBezTo>
                  <a:close/>
                </a:path>
              </a:pathLst>
            </a:custGeom>
            <a:solidFill>
              <a:srgbClr val="E55C5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7" name="Google Shape;827;p15"/>
            <p:cNvSpPr/>
            <p:nvPr/>
          </p:nvSpPr>
          <p:spPr>
            <a:xfrm>
              <a:off x="1330425" y="2517025"/>
              <a:ext cx="30900" cy="29750"/>
            </a:xfrm>
            <a:custGeom>
              <a:avLst/>
              <a:gdLst/>
              <a:ahLst/>
              <a:cxnLst/>
              <a:rect l="l" t="t" r="r" b="b"/>
              <a:pathLst>
                <a:path w="1236" h="1190" extrusionOk="0">
                  <a:moveTo>
                    <a:pt x="902" y="0"/>
                  </a:moveTo>
                  <a:cubicBezTo>
                    <a:pt x="885" y="0"/>
                    <a:pt x="868" y="2"/>
                    <a:pt x="851" y="5"/>
                  </a:cubicBezTo>
                  <a:cubicBezTo>
                    <a:pt x="728" y="32"/>
                    <a:pt x="632" y="129"/>
                    <a:pt x="604" y="239"/>
                  </a:cubicBezTo>
                  <a:cubicBezTo>
                    <a:pt x="539" y="162"/>
                    <a:pt x="456" y="120"/>
                    <a:pt x="363" y="120"/>
                  </a:cubicBezTo>
                  <a:cubicBezTo>
                    <a:pt x="339" y="120"/>
                    <a:pt x="314" y="123"/>
                    <a:pt x="289" y="129"/>
                  </a:cubicBezTo>
                  <a:cubicBezTo>
                    <a:pt x="110" y="169"/>
                    <a:pt x="0" y="334"/>
                    <a:pt x="42" y="513"/>
                  </a:cubicBezTo>
                  <a:lnTo>
                    <a:pt x="42" y="541"/>
                  </a:lnTo>
                  <a:cubicBezTo>
                    <a:pt x="42" y="541"/>
                    <a:pt x="97" y="801"/>
                    <a:pt x="783" y="1185"/>
                  </a:cubicBezTo>
                  <a:cubicBezTo>
                    <a:pt x="783" y="1185"/>
                    <a:pt x="787" y="1189"/>
                    <a:pt x="792" y="1189"/>
                  </a:cubicBezTo>
                  <a:cubicBezTo>
                    <a:pt x="797" y="1189"/>
                    <a:pt x="804" y="1186"/>
                    <a:pt x="811" y="1172"/>
                  </a:cubicBezTo>
                  <a:cubicBezTo>
                    <a:pt x="1140" y="760"/>
                    <a:pt x="1208" y="513"/>
                    <a:pt x="1236" y="389"/>
                  </a:cubicBezTo>
                  <a:lnTo>
                    <a:pt x="1236" y="266"/>
                  </a:lnTo>
                  <a:cubicBezTo>
                    <a:pt x="1199" y="105"/>
                    <a:pt x="1051" y="0"/>
                    <a:pt x="902" y="0"/>
                  </a:cubicBezTo>
                  <a:close/>
                </a:path>
              </a:pathLst>
            </a:custGeom>
            <a:solidFill>
              <a:srgbClr val="E55C5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8" name="Google Shape;828;p15"/>
            <p:cNvSpPr/>
            <p:nvPr/>
          </p:nvSpPr>
          <p:spPr>
            <a:xfrm>
              <a:off x="757500" y="2618050"/>
              <a:ext cx="36750" cy="37775"/>
            </a:xfrm>
            <a:custGeom>
              <a:avLst/>
              <a:gdLst/>
              <a:ahLst/>
              <a:cxnLst/>
              <a:rect l="l" t="t" r="r" b="b"/>
              <a:pathLst>
                <a:path w="1470" h="1511" extrusionOk="0">
                  <a:moveTo>
                    <a:pt x="907" y="0"/>
                  </a:moveTo>
                  <a:lnTo>
                    <a:pt x="590" y="440"/>
                  </a:lnTo>
                  <a:lnTo>
                    <a:pt x="138" y="330"/>
                  </a:lnTo>
                  <a:lnTo>
                    <a:pt x="138" y="330"/>
                  </a:lnTo>
                  <a:lnTo>
                    <a:pt x="385" y="729"/>
                  </a:lnTo>
                  <a:lnTo>
                    <a:pt x="1" y="1401"/>
                  </a:lnTo>
                  <a:lnTo>
                    <a:pt x="673" y="1058"/>
                  </a:lnTo>
                  <a:lnTo>
                    <a:pt x="989" y="1511"/>
                  </a:lnTo>
                  <a:lnTo>
                    <a:pt x="989" y="879"/>
                  </a:lnTo>
                  <a:lnTo>
                    <a:pt x="1469" y="646"/>
                  </a:lnTo>
                  <a:lnTo>
                    <a:pt x="920" y="564"/>
                  </a:lnTo>
                  <a:lnTo>
                    <a:pt x="907" y="0"/>
                  </a:lnTo>
                  <a:close/>
                </a:path>
              </a:pathLst>
            </a:custGeom>
            <a:solidFill>
              <a:srgbClr val="48B5B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9" name="Google Shape;829;p15"/>
            <p:cNvSpPr/>
            <p:nvPr/>
          </p:nvSpPr>
          <p:spPr>
            <a:xfrm>
              <a:off x="818600" y="2569925"/>
              <a:ext cx="52525" cy="46525"/>
            </a:xfrm>
            <a:custGeom>
              <a:avLst/>
              <a:gdLst/>
              <a:ahLst/>
              <a:cxnLst/>
              <a:rect l="l" t="t" r="r" b="b"/>
              <a:pathLst>
                <a:path w="2101" h="1861" extrusionOk="0">
                  <a:moveTo>
                    <a:pt x="1049" y="0"/>
                  </a:moveTo>
                  <a:cubicBezTo>
                    <a:pt x="942" y="0"/>
                    <a:pt x="834" y="19"/>
                    <a:pt x="728" y="58"/>
                  </a:cubicBezTo>
                  <a:cubicBezTo>
                    <a:pt x="248" y="237"/>
                    <a:pt x="1" y="759"/>
                    <a:pt x="179" y="1253"/>
                  </a:cubicBezTo>
                  <a:cubicBezTo>
                    <a:pt x="307" y="1627"/>
                    <a:pt x="661" y="1860"/>
                    <a:pt x="1045" y="1860"/>
                  </a:cubicBezTo>
                  <a:cubicBezTo>
                    <a:pt x="1154" y="1860"/>
                    <a:pt x="1265" y="1842"/>
                    <a:pt x="1374" y="1802"/>
                  </a:cubicBezTo>
                  <a:cubicBezTo>
                    <a:pt x="1854" y="1623"/>
                    <a:pt x="2101" y="1088"/>
                    <a:pt x="1923" y="607"/>
                  </a:cubicBezTo>
                  <a:cubicBezTo>
                    <a:pt x="1783" y="233"/>
                    <a:pt x="1427" y="0"/>
                    <a:pt x="1049" y="0"/>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0" name="Google Shape;830;p15"/>
            <p:cNvSpPr/>
            <p:nvPr/>
          </p:nvSpPr>
          <p:spPr>
            <a:xfrm>
              <a:off x="859450" y="2625525"/>
              <a:ext cx="30900" cy="27450"/>
            </a:xfrm>
            <a:custGeom>
              <a:avLst/>
              <a:gdLst/>
              <a:ahLst/>
              <a:cxnLst/>
              <a:rect l="l" t="t" r="r" b="b"/>
              <a:pathLst>
                <a:path w="1236" h="1098" extrusionOk="0">
                  <a:moveTo>
                    <a:pt x="612" y="1"/>
                  </a:moveTo>
                  <a:cubicBezTo>
                    <a:pt x="550" y="1"/>
                    <a:pt x="488" y="11"/>
                    <a:pt x="426" y="31"/>
                  </a:cubicBezTo>
                  <a:cubicBezTo>
                    <a:pt x="137" y="141"/>
                    <a:pt x="0" y="457"/>
                    <a:pt x="97" y="732"/>
                  </a:cubicBezTo>
                  <a:cubicBezTo>
                    <a:pt x="182" y="956"/>
                    <a:pt x="392" y="1097"/>
                    <a:pt x="610" y="1097"/>
                  </a:cubicBezTo>
                  <a:cubicBezTo>
                    <a:pt x="673" y="1097"/>
                    <a:pt x="736" y="1086"/>
                    <a:pt x="797" y="1061"/>
                  </a:cubicBezTo>
                  <a:cubicBezTo>
                    <a:pt x="1085" y="951"/>
                    <a:pt x="1236" y="635"/>
                    <a:pt x="1126" y="361"/>
                  </a:cubicBezTo>
                  <a:cubicBezTo>
                    <a:pt x="1051" y="134"/>
                    <a:pt x="839" y="1"/>
                    <a:pt x="612" y="1"/>
                  </a:cubicBezTo>
                  <a:close/>
                </a:path>
              </a:pathLst>
            </a:custGeom>
            <a:solidFill>
              <a:srgbClr val="03586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1" name="Google Shape;831;p15"/>
            <p:cNvSpPr/>
            <p:nvPr/>
          </p:nvSpPr>
          <p:spPr>
            <a:xfrm>
              <a:off x="656225" y="2570775"/>
              <a:ext cx="78975" cy="97675"/>
            </a:xfrm>
            <a:custGeom>
              <a:avLst/>
              <a:gdLst/>
              <a:ahLst/>
              <a:cxnLst/>
              <a:rect l="l" t="t" r="r" b="b"/>
              <a:pathLst>
                <a:path w="3159" h="3907" extrusionOk="0">
                  <a:moveTo>
                    <a:pt x="2907" y="0"/>
                  </a:moveTo>
                  <a:cubicBezTo>
                    <a:pt x="2901" y="0"/>
                    <a:pt x="2898" y="4"/>
                    <a:pt x="2898" y="11"/>
                  </a:cubicBezTo>
                  <a:lnTo>
                    <a:pt x="15" y="3691"/>
                  </a:lnTo>
                  <a:cubicBezTo>
                    <a:pt x="0" y="3704"/>
                    <a:pt x="15" y="3718"/>
                    <a:pt x="15" y="3731"/>
                  </a:cubicBezTo>
                  <a:lnTo>
                    <a:pt x="248" y="3896"/>
                  </a:lnTo>
                  <a:cubicBezTo>
                    <a:pt x="248" y="3903"/>
                    <a:pt x="251" y="3907"/>
                    <a:pt x="256" y="3907"/>
                  </a:cubicBezTo>
                  <a:cubicBezTo>
                    <a:pt x="262" y="3907"/>
                    <a:pt x="268" y="3903"/>
                    <a:pt x="275" y="3896"/>
                  </a:cubicBezTo>
                  <a:lnTo>
                    <a:pt x="3159" y="216"/>
                  </a:lnTo>
                  <a:cubicBezTo>
                    <a:pt x="3159" y="203"/>
                    <a:pt x="3159" y="189"/>
                    <a:pt x="3145" y="176"/>
                  </a:cubicBezTo>
                  <a:lnTo>
                    <a:pt x="2926" y="11"/>
                  </a:lnTo>
                  <a:cubicBezTo>
                    <a:pt x="2918" y="4"/>
                    <a:pt x="2912" y="0"/>
                    <a:pt x="2907" y="0"/>
                  </a:cubicBezTo>
                  <a:close/>
                </a:path>
              </a:pathLst>
            </a:custGeom>
            <a:solidFill>
              <a:srgbClr val="CEE7E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2" name="Google Shape;832;p15"/>
            <p:cNvSpPr/>
            <p:nvPr/>
          </p:nvSpPr>
          <p:spPr>
            <a:xfrm>
              <a:off x="699150" y="2515850"/>
              <a:ext cx="93025" cy="82300"/>
            </a:xfrm>
            <a:custGeom>
              <a:avLst/>
              <a:gdLst/>
              <a:ahLst/>
              <a:cxnLst/>
              <a:rect l="l" t="t" r="r" b="b"/>
              <a:pathLst>
                <a:path w="3721" h="3292" extrusionOk="0">
                  <a:moveTo>
                    <a:pt x="1854" y="1"/>
                  </a:moveTo>
                  <a:cubicBezTo>
                    <a:pt x="1369" y="1"/>
                    <a:pt x="888" y="216"/>
                    <a:pt x="563" y="628"/>
                  </a:cubicBezTo>
                  <a:cubicBezTo>
                    <a:pt x="0" y="1357"/>
                    <a:pt x="138" y="2386"/>
                    <a:pt x="852" y="2949"/>
                  </a:cubicBezTo>
                  <a:cubicBezTo>
                    <a:pt x="1151" y="3179"/>
                    <a:pt x="1505" y="3291"/>
                    <a:pt x="1857" y="3291"/>
                  </a:cubicBezTo>
                  <a:cubicBezTo>
                    <a:pt x="2346" y="3291"/>
                    <a:pt x="2831" y="3075"/>
                    <a:pt x="3158" y="2660"/>
                  </a:cubicBezTo>
                  <a:cubicBezTo>
                    <a:pt x="3721" y="1946"/>
                    <a:pt x="3598" y="903"/>
                    <a:pt x="2870" y="354"/>
                  </a:cubicBezTo>
                  <a:cubicBezTo>
                    <a:pt x="2568" y="116"/>
                    <a:pt x="2210" y="1"/>
                    <a:pt x="1854" y="1"/>
                  </a:cubicBezTo>
                  <a:close/>
                </a:path>
              </a:pathLst>
            </a:custGeom>
            <a:solidFill>
              <a:srgbClr val="E55C5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3" name="Google Shape;833;p15"/>
            <p:cNvSpPr/>
            <p:nvPr/>
          </p:nvSpPr>
          <p:spPr>
            <a:xfrm>
              <a:off x="712875" y="2529800"/>
              <a:ext cx="72125" cy="58825"/>
            </a:xfrm>
            <a:custGeom>
              <a:avLst/>
              <a:gdLst/>
              <a:ahLst/>
              <a:cxnLst/>
              <a:rect l="l" t="t" r="r" b="b"/>
              <a:pathLst>
                <a:path w="2885" h="2353" extrusionOk="0">
                  <a:moveTo>
                    <a:pt x="1095" y="1"/>
                  </a:moveTo>
                  <a:cubicBezTo>
                    <a:pt x="856" y="1"/>
                    <a:pt x="631" y="81"/>
                    <a:pt x="453" y="208"/>
                  </a:cubicBezTo>
                  <a:cubicBezTo>
                    <a:pt x="248" y="359"/>
                    <a:pt x="110" y="579"/>
                    <a:pt x="41" y="812"/>
                  </a:cubicBezTo>
                  <a:cubicBezTo>
                    <a:pt x="14" y="936"/>
                    <a:pt x="1" y="1059"/>
                    <a:pt x="14" y="1183"/>
                  </a:cubicBezTo>
                  <a:cubicBezTo>
                    <a:pt x="28" y="1306"/>
                    <a:pt x="55" y="1416"/>
                    <a:pt x="96" y="1526"/>
                  </a:cubicBezTo>
                  <a:cubicBezTo>
                    <a:pt x="275" y="1979"/>
                    <a:pt x="715" y="2322"/>
                    <a:pt x="1195" y="2350"/>
                  </a:cubicBezTo>
                  <a:cubicBezTo>
                    <a:pt x="1223" y="2351"/>
                    <a:pt x="1252" y="2352"/>
                    <a:pt x="1281" y="2352"/>
                  </a:cubicBezTo>
                  <a:cubicBezTo>
                    <a:pt x="1731" y="2352"/>
                    <a:pt x="2161" y="2151"/>
                    <a:pt x="2445" y="1828"/>
                  </a:cubicBezTo>
                  <a:cubicBezTo>
                    <a:pt x="2747" y="1485"/>
                    <a:pt x="2884" y="1004"/>
                    <a:pt x="2815" y="565"/>
                  </a:cubicBezTo>
                  <a:lnTo>
                    <a:pt x="2815" y="565"/>
                  </a:lnTo>
                  <a:cubicBezTo>
                    <a:pt x="2842" y="1004"/>
                    <a:pt x="2678" y="1458"/>
                    <a:pt x="2362" y="1760"/>
                  </a:cubicBezTo>
                  <a:cubicBezTo>
                    <a:pt x="2103" y="2031"/>
                    <a:pt x="1712" y="2191"/>
                    <a:pt x="1347" y="2191"/>
                  </a:cubicBezTo>
                  <a:cubicBezTo>
                    <a:pt x="1305" y="2191"/>
                    <a:pt x="1263" y="2189"/>
                    <a:pt x="1222" y="2185"/>
                  </a:cubicBezTo>
                  <a:cubicBezTo>
                    <a:pt x="810" y="2130"/>
                    <a:pt x="440" y="1842"/>
                    <a:pt x="303" y="1458"/>
                  </a:cubicBezTo>
                  <a:cubicBezTo>
                    <a:pt x="233" y="1265"/>
                    <a:pt x="206" y="1059"/>
                    <a:pt x="261" y="867"/>
                  </a:cubicBezTo>
                  <a:cubicBezTo>
                    <a:pt x="303" y="674"/>
                    <a:pt x="426" y="510"/>
                    <a:pt x="577" y="387"/>
                  </a:cubicBezTo>
                  <a:cubicBezTo>
                    <a:pt x="728" y="286"/>
                    <a:pt x="912" y="220"/>
                    <a:pt x="1079" y="220"/>
                  </a:cubicBezTo>
                  <a:cubicBezTo>
                    <a:pt x="1095" y="220"/>
                    <a:pt x="1111" y="221"/>
                    <a:pt x="1126" y="222"/>
                  </a:cubicBezTo>
                  <a:cubicBezTo>
                    <a:pt x="1319" y="235"/>
                    <a:pt x="1497" y="345"/>
                    <a:pt x="1621" y="496"/>
                  </a:cubicBezTo>
                  <a:cubicBezTo>
                    <a:pt x="1731" y="647"/>
                    <a:pt x="1786" y="867"/>
                    <a:pt x="1716" y="1046"/>
                  </a:cubicBezTo>
                  <a:cubicBezTo>
                    <a:pt x="1661" y="1224"/>
                    <a:pt x="1511" y="1361"/>
                    <a:pt x="1319" y="1403"/>
                  </a:cubicBezTo>
                  <a:cubicBezTo>
                    <a:pt x="1291" y="1409"/>
                    <a:pt x="1263" y="1412"/>
                    <a:pt x="1235" y="1412"/>
                  </a:cubicBezTo>
                  <a:cubicBezTo>
                    <a:pt x="1079" y="1412"/>
                    <a:pt x="922" y="1320"/>
                    <a:pt x="852" y="1169"/>
                  </a:cubicBezTo>
                  <a:cubicBezTo>
                    <a:pt x="810" y="1086"/>
                    <a:pt x="797" y="991"/>
                    <a:pt x="824" y="894"/>
                  </a:cubicBezTo>
                  <a:cubicBezTo>
                    <a:pt x="852" y="812"/>
                    <a:pt x="920" y="729"/>
                    <a:pt x="1002" y="689"/>
                  </a:cubicBezTo>
                  <a:cubicBezTo>
                    <a:pt x="1047" y="669"/>
                    <a:pt x="1092" y="659"/>
                    <a:pt x="1135" y="659"/>
                  </a:cubicBezTo>
                  <a:cubicBezTo>
                    <a:pt x="1185" y="659"/>
                    <a:pt x="1233" y="673"/>
                    <a:pt x="1277" y="702"/>
                  </a:cubicBezTo>
                  <a:cubicBezTo>
                    <a:pt x="1359" y="744"/>
                    <a:pt x="1429" y="839"/>
                    <a:pt x="1414" y="936"/>
                  </a:cubicBezTo>
                  <a:cubicBezTo>
                    <a:pt x="1414" y="1046"/>
                    <a:pt x="1332" y="1141"/>
                    <a:pt x="1236" y="1156"/>
                  </a:cubicBezTo>
                  <a:cubicBezTo>
                    <a:pt x="1222" y="1160"/>
                    <a:pt x="1207" y="1162"/>
                    <a:pt x="1192" y="1162"/>
                  </a:cubicBezTo>
                  <a:cubicBezTo>
                    <a:pt x="1106" y="1162"/>
                    <a:pt x="1015" y="1096"/>
                    <a:pt x="1002" y="991"/>
                  </a:cubicBezTo>
                  <a:lnTo>
                    <a:pt x="1002" y="991"/>
                  </a:lnTo>
                  <a:cubicBezTo>
                    <a:pt x="1002" y="1100"/>
                    <a:pt x="1088" y="1188"/>
                    <a:pt x="1194" y="1188"/>
                  </a:cubicBezTo>
                  <a:cubicBezTo>
                    <a:pt x="1208" y="1188"/>
                    <a:pt x="1222" y="1186"/>
                    <a:pt x="1236" y="1183"/>
                  </a:cubicBezTo>
                  <a:cubicBezTo>
                    <a:pt x="1359" y="1169"/>
                    <a:pt x="1469" y="1073"/>
                    <a:pt x="1483" y="949"/>
                  </a:cubicBezTo>
                  <a:cubicBezTo>
                    <a:pt x="1497" y="826"/>
                    <a:pt x="1429" y="702"/>
                    <a:pt x="1332" y="619"/>
                  </a:cubicBezTo>
                  <a:cubicBezTo>
                    <a:pt x="1268" y="580"/>
                    <a:pt x="1194" y="558"/>
                    <a:pt x="1120" y="558"/>
                  </a:cubicBezTo>
                  <a:cubicBezTo>
                    <a:pt x="1067" y="558"/>
                    <a:pt x="1013" y="569"/>
                    <a:pt x="962" y="592"/>
                  </a:cubicBezTo>
                  <a:cubicBezTo>
                    <a:pt x="852" y="634"/>
                    <a:pt x="755" y="729"/>
                    <a:pt x="700" y="853"/>
                  </a:cubicBezTo>
                  <a:cubicBezTo>
                    <a:pt x="660" y="976"/>
                    <a:pt x="673" y="1114"/>
                    <a:pt x="715" y="1224"/>
                  </a:cubicBezTo>
                  <a:cubicBezTo>
                    <a:pt x="769" y="1348"/>
                    <a:pt x="865" y="1443"/>
                    <a:pt x="975" y="1513"/>
                  </a:cubicBezTo>
                  <a:cubicBezTo>
                    <a:pt x="1055" y="1553"/>
                    <a:pt x="1150" y="1578"/>
                    <a:pt x="1244" y="1578"/>
                  </a:cubicBezTo>
                  <a:cubicBezTo>
                    <a:pt x="1279" y="1578"/>
                    <a:pt x="1313" y="1575"/>
                    <a:pt x="1346" y="1567"/>
                  </a:cubicBezTo>
                  <a:cubicBezTo>
                    <a:pt x="1607" y="1540"/>
                    <a:pt x="1826" y="1348"/>
                    <a:pt x="1909" y="1101"/>
                  </a:cubicBezTo>
                  <a:cubicBezTo>
                    <a:pt x="1950" y="976"/>
                    <a:pt x="1950" y="839"/>
                    <a:pt x="1936" y="716"/>
                  </a:cubicBezTo>
                  <a:cubicBezTo>
                    <a:pt x="1909" y="592"/>
                    <a:pt x="1854" y="482"/>
                    <a:pt x="1786" y="372"/>
                  </a:cubicBezTo>
                  <a:cubicBezTo>
                    <a:pt x="1648" y="167"/>
                    <a:pt x="1401" y="30"/>
                    <a:pt x="1154" y="2"/>
                  </a:cubicBezTo>
                  <a:cubicBezTo>
                    <a:pt x="1134" y="1"/>
                    <a:pt x="1115" y="1"/>
                    <a:pt x="1095" y="1"/>
                  </a:cubicBezTo>
                  <a:close/>
                </a:path>
              </a:pathLst>
            </a:custGeom>
            <a:solidFill>
              <a:srgbClr val="EACD64"/>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4" name="Google Shape;834;p15"/>
            <p:cNvSpPr/>
            <p:nvPr/>
          </p:nvSpPr>
          <p:spPr>
            <a:xfrm>
              <a:off x="865300" y="2517025"/>
              <a:ext cx="30900" cy="29750"/>
            </a:xfrm>
            <a:custGeom>
              <a:avLst/>
              <a:gdLst/>
              <a:ahLst/>
              <a:cxnLst/>
              <a:rect l="l" t="t" r="r" b="b"/>
              <a:pathLst>
                <a:path w="1236" h="1190" extrusionOk="0">
                  <a:moveTo>
                    <a:pt x="906" y="0"/>
                  </a:moveTo>
                  <a:cubicBezTo>
                    <a:pt x="888" y="0"/>
                    <a:pt x="870" y="2"/>
                    <a:pt x="851" y="5"/>
                  </a:cubicBezTo>
                  <a:cubicBezTo>
                    <a:pt x="727" y="32"/>
                    <a:pt x="632" y="129"/>
                    <a:pt x="604" y="239"/>
                  </a:cubicBezTo>
                  <a:cubicBezTo>
                    <a:pt x="549" y="162"/>
                    <a:pt x="460" y="120"/>
                    <a:pt x="364" y="120"/>
                  </a:cubicBezTo>
                  <a:cubicBezTo>
                    <a:pt x="339" y="120"/>
                    <a:pt x="313" y="123"/>
                    <a:pt x="288" y="129"/>
                  </a:cubicBezTo>
                  <a:cubicBezTo>
                    <a:pt x="123" y="169"/>
                    <a:pt x="0" y="334"/>
                    <a:pt x="41" y="513"/>
                  </a:cubicBezTo>
                  <a:cubicBezTo>
                    <a:pt x="41" y="526"/>
                    <a:pt x="41" y="541"/>
                    <a:pt x="55" y="541"/>
                  </a:cubicBezTo>
                  <a:cubicBezTo>
                    <a:pt x="55" y="541"/>
                    <a:pt x="96" y="801"/>
                    <a:pt x="797" y="1185"/>
                  </a:cubicBezTo>
                  <a:cubicBezTo>
                    <a:pt x="797" y="1185"/>
                    <a:pt x="800" y="1189"/>
                    <a:pt x="805" y="1189"/>
                  </a:cubicBezTo>
                  <a:cubicBezTo>
                    <a:pt x="810" y="1189"/>
                    <a:pt x="817" y="1186"/>
                    <a:pt x="824" y="1172"/>
                  </a:cubicBezTo>
                  <a:cubicBezTo>
                    <a:pt x="1139" y="760"/>
                    <a:pt x="1222" y="513"/>
                    <a:pt x="1236" y="389"/>
                  </a:cubicBezTo>
                  <a:lnTo>
                    <a:pt x="1236" y="266"/>
                  </a:lnTo>
                  <a:cubicBezTo>
                    <a:pt x="1198" y="105"/>
                    <a:pt x="1062" y="0"/>
                    <a:pt x="906" y="0"/>
                  </a:cubicBezTo>
                  <a:close/>
                </a:path>
              </a:pathLst>
            </a:custGeom>
            <a:solidFill>
              <a:srgbClr val="E55C5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5" name="Google Shape;835;p15"/>
            <p:cNvSpPr/>
            <p:nvPr/>
          </p:nvSpPr>
          <p:spPr>
            <a:xfrm>
              <a:off x="394325" y="2495050"/>
              <a:ext cx="27475" cy="25000"/>
            </a:xfrm>
            <a:custGeom>
              <a:avLst/>
              <a:gdLst/>
              <a:ahLst/>
              <a:cxnLst/>
              <a:rect l="l" t="t" r="r" b="b"/>
              <a:pathLst>
                <a:path w="1099" h="1000" extrusionOk="0">
                  <a:moveTo>
                    <a:pt x="333" y="0"/>
                  </a:moveTo>
                  <a:cubicBezTo>
                    <a:pt x="203" y="0"/>
                    <a:pt x="91" y="91"/>
                    <a:pt x="55" y="224"/>
                  </a:cubicBezTo>
                  <a:lnTo>
                    <a:pt x="55" y="252"/>
                  </a:lnTo>
                  <a:cubicBezTo>
                    <a:pt x="55" y="252"/>
                    <a:pt x="0" y="458"/>
                    <a:pt x="412" y="993"/>
                  </a:cubicBezTo>
                  <a:cubicBezTo>
                    <a:pt x="412" y="993"/>
                    <a:pt x="418" y="1000"/>
                    <a:pt x="426" y="1000"/>
                  </a:cubicBezTo>
                  <a:cubicBezTo>
                    <a:pt x="430" y="1000"/>
                    <a:pt x="435" y="998"/>
                    <a:pt x="440" y="993"/>
                  </a:cubicBezTo>
                  <a:cubicBezTo>
                    <a:pt x="824" y="788"/>
                    <a:pt x="961" y="623"/>
                    <a:pt x="1029" y="527"/>
                  </a:cubicBezTo>
                  <a:cubicBezTo>
                    <a:pt x="1044" y="499"/>
                    <a:pt x="1057" y="472"/>
                    <a:pt x="1071" y="431"/>
                  </a:cubicBezTo>
                  <a:cubicBezTo>
                    <a:pt x="1099" y="279"/>
                    <a:pt x="1002" y="142"/>
                    <a:pt x="851" y="101"/>
                  </a:cubicBezTo>
                  <a:cubicBezTo>
                    <a:pt x="839" y="100"/>
                    <a:pt x="826" y="99"/>
                    <a:pt x="813" y="99"/>
                  </a:cubicBezTo>
                  <a:cubicBezTo>
                    <a:pt x="730" y="99"/>
                    <a:pt x="650" y="138"/>
                    <a:pt x="590" y="197"/>
                  </a:cubicBezTo>
                  <a:cubicBezTo>
                    <a:pt x="563" y="101"/>
                    <a:pt x="480" y="32"/>
                    <a:pt x="385" y="5"/>
                  </a:cubicBezTo>
                  <a:cubicBezTo>
                    <a:pt x="367" y="2"/>
                    <a:pt x="350" y="0"/>
                    <a:pt x="333" y="0"/>
                  </a:cubicBezTo>
                  <a:close/>
                </a:path>
              </a:pathLst>
            </a:custGeom>
            <a:solidFill>
              <a:srgbClr val="E55C5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836" name="Google Shape;836;p15"/>
          <p:cNvSpPr txBox="1">
            <a:spLocks noGrp="1"/>
          </p:cNvSpPr>
          <p:nvPr>
            <p:ph type="ctrTitle"/>
          </p:nvPr>
        </p:nvSpPr>
        <p:spPr>
          <a:xfrm>
            <a:off x="623400" y="2552150"/>
            <a:ext cx="17041200" cy="1288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10400">
                <a:solidFill>
                  <a:srgbClr val="FAC963"/>
                </a:solidFill>
                <a:latin typeface="Londrina Solid"/>
                <a:ea typeface="Londrina Solid"/>
                <a:cs typeface="Londrina Solid"/>
                <a:sym typeface="Londrina Solid"/>
              </a:defRPr>
            </a:lvl1pPr>
            <a:lvl2pPr lvl="1" algn="ctr" rtl="0">
              <a:spcBef>
                <a:spcPts val="0"/>
              </a:spcBef>
              <a:spcAft>
                <a:spcPts val="0"/>
              </a:spcAft>
              <a:buSzPts val="5200"/>
              <a:buNone/>
              <a:defRPr sz="10400"/>
            </a:lvl2pPr>
            <a:lvl3pPr lvl="2" algn="ctr" rtl="0">
              <a:spcBef>
                <a:spcPts val="0"/>
              </a:spcBef>
              <a:spcAft>
                <a:spcPts val="0"/>
              </a:spcAft>
              <a:buSzPts val="5200"/>
              <a:buNone/>
              <a:defRPr sz="10400"/>
            </a:lvl3pPr>
            <a:lvl4pPr lvl="3" algn="ctr" rtl="0">
              <a:spcBef>
                <a:spcPts val="0"/>
              </a:spcBef>
              <a:spcAft>
                <a:spcPts val="0"/>
              </a:spcAft>
              <a:buSzPts val="5200"/>
              <a:buNone/>
              <a:defRPr sz="10400"/>
            </a:lvl4pPr>
            <a:lvl5pPr lvl="4" algn="ctr" rtl="0">
              <a:spcBef>
                <a:spcPts val="0"/>
              </a:spcBef>
              <a:spcAft>
                <a:spcPts val="0"/>
              </a:spcAft>
              <a:buSzPts val="5200"/>
              <a:buNone/>
              <a:defRPr sz="10400"/>
            </a:lvl5pPr>
            <a:lvl6pPr lvl="5" algn="ctr" rtl="0">
              <a:spcBef>
                <a:spcPts val="0"/>
              </a:spcBef>
              <a:spcAft>
                <a:spcPts val="0"/>
              </a:spcAft>
              <a:buSzPts val="5200"/>
              <a:buNone/>
              <a:defRPr sz="10400"/>
            </a:lvl6pPr>
            <a:lvl7pPr lvl="6" algn="ctr" rtl="0">
              <a:spcBef>
                <a:spcPts val="0"/>
              </a:spcBef>
              <a:spcAft>
                <a:spcPts val="0"/>
              </a:spcAft>
              <a:buSzPts val="5200"/>
              <a:buNone/>
              <a:defRPr sz="10400"/>
            </a:lvl7pPr>
            <a:lvl8pPr lvl="7" algn="ctr" rtl="0">
              <a:spcBef>
                <a:spcPts val="0"/>
              </a:spcBef>
              <a:spcAft>
                <a:spcPts val="0"/>
              </a:spcAft>
              <a:buSzPts val="5200"/>
              <a:buNone/>
              <a:defRPr sz="10400"/>
            </a:lvl8pPr>
            <a:lvl9pPr lvl="8" algn="ctr" rtl="0">
              <a:spcBef>
                <a:spcPts val="0"/>
              </a:spcBef>
              <a:spcAft>
                <a:spcPts val="0"/>
              </a:spcAft>
              <a:buSzPts val="5200"/>
              <a:buNone/>
              <a:defRPr sz="10400"/>
            </a:lvl9pPr>
          </a:lstStyle>
          <a:p>
            <a:endParaRPr/>
          </a:p>
        </p:txBody>
      </p:sp>
      <p:sp>
        <p:nvSpPr>
          <p:cNvPr id="837" name="Google Shape;837;p15"/>
          <p:cNvSpPr txBox="1">
            <a:spLocks noGrp="1"/>
          </p:cNvSpPr>
          <p:nvPr>
            <p:ph type="subTitle" idx="1"/>
          </p:nvPr>
        </p:nvSpPr>
        <p:spPr>
          <a:xfrm>
            <a:off x="623400" y="4103750"/>
            <a:ext cx="17041200" cy="96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3200">
                <a:solidFill>
                  <a:srgbClr val="003C47"/>
                </a:solidFill>
                <a:latin typeface="Quicksand"/>
                <a:ea typeface="Quicksand"/>
                <a:cs typeface="Quicksand"/>
                <a:sym typeface="Quicksand"/>
              </a:defRPr>
            </a:lvl1pPr>
            <a:lvl2pPr lvl="1" algn="ctr" rtl="0">
              <a:lnSpc>
                <a:spcPct val="100000"/>
              </a:lnSpc>
              <a:spcBef>
                <a:spcPts val="0"/>
              </a:spcBef>
              <a:spcAft>
                <a:spcPts val="0"/>
              </a:spcAft>
              <a:buSzPts val="2800"/>
              <a:buNone/>
              <a:defRPr sz="5600"/>
            </a:lvl2pPr>
            <a:lvl3pPr lvl="2" algn="ctr" rtl="0">
              <a:lnSpc>
                <a:spcPct val="100000"/>
              </a:lnSpc>
              <a:spcBef>
                <a:spcPts val="0"/>
              </a:spcBef>
              <a:spcAft>
                <a:spcPts val="0"/>
              </a:spcAft>
              <a:buSzPts val="2800"/>
              <a:buNone/>
              <a:defRPr sz="5600"/>
            </a:lvl3pPr>
            <a:lvl4pPr lvl="3" algn="ctr" rtl="0">
              <a:lnSpc>
                <a:spcPct val="100000"/>
              </a:lnSpc>
              <a:spcBef>
                <a:spcPts val="0"/>
              </a:spcBef>
              <a:spcAft>
                <a:spcPts val="0"/>
              </a:spcAft>
              <a:buSzPts val="2800"/>
              <a:buNone/>
              <a:defRPr sz="5600"/>
            </a:lvl4pPr>
            <a:lvl5pPr lvl="4" algn="ctr" rtl="0">
              <a:lnSpc>
                <a:spcPct val="100000"/>
              </a:lnSpc>
              <a:spcBef>
                <a:spcPts val="0"/>
              </a:spcBef>
              <a:spcAft>
                <a:spcPts val="0"/>
              </a:spcAft>
              <a:buSzPts val="2800"/>
              <a:buNone/>
              <a:defRPr sz="5600"/>
            </a:lvl5pPr>
            <a:lvl6pPr lvl="5" algn="ctr" rtl="0">
              <a:lnSpc>
                <a:spcPct val="100000"/>
              </a:lnSpc>
              <a:spcBef>
                <a:spcPts val="0"/>
              </a:spcBef>
              <a:spcAft>
                <a:spcPts val="0"/>
              </a:spcAft>
              <a:buSzPts val="2800"/>
              <a:buNone/>
              <a:defRPr sz="5600"/>
            </a:lvl6pPr>
            <a:lvl7pPr lvl="6" algn="ctr" rtl="0">
              <a:lnSpc>
                <a:spcPct val="100000"/>
              </a:lnSpc>
              <a:spcBef>
                <a:spcPts val="0"/>
              </a:spcBef>
              <a:spcAft>
                <a:spcPts val="0"/>
              </a:spcAft>
              <a:buSzPts val="2800"/>
              <a:buNone/>
              <a:defRPr sz="5600"/>
            </a:lvl7pPr>
            <a:lvl8pPr lvl="7" algn="ctr" rtl="0">
              <a:lnSpc>
                <a:spcPct val="100000"/>
              </a:lnSpc>
              <a:spcBef>
                <a:spcPts val="0"/>
              </a:spcBef>
              <a:spcAft>
                <a:spcPts val="0"/>
              </a:spcAft>
              <a:buSzPts val="2800"/>
              <a:buNone/>
              <a:defRPr sz="5600"/>
            </a:lvl8pPr>
            <a:lvl9pPr lvl="8" algn="ctr" rtl="0">
              <a:lnSpc>
                <a:spcPct val="100000"/>
              </a:lnSpc>
              <a:spcBef>
                <a:spcPts val="0"/>
              </a:spcBef>
              <a:spcAft>
                <a:spcPts val="0"/>
              </a:spcAft>
              <a:buSzPts val="2800"/>
              <a:buNone/>
              <a:defRPr sz="5600"/>
            </a:lvl9pPr>
          </a:lstStyle>
          <a:p>
            <a:endParaRPr/>
          </a:p>
        </p:txBody>
      </p:sp>
      <p:sp>
        <p:nvSpPr>
          <p:cNvPr id="838" name="Google Shape;838;p15"/>
          <p:cNvSpPr txBox="1">
            <a:spLocks noGrp="1"/>
          </p:cNvSpPr>
          <p:nvPr>
            <p:ph type="ctrTitle" idx="2"/>
          </p:nvPr>
        </p:nvSpPr>
        <p:spPr>
          <a:xfrm>
            <a:off x="623400" y="5143500"/>
            <a:ext cx="17041200" cy="1288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10400">
                <a:solidFill>
                  <a:srgbClr val="E55C5E"/>
                </a:solidFill>
                <a:latin typeface="Londrina Solid"/>
                <a:ea typeface="Londrina Solid"/>
                <a:cs typeface="Londrina Solid"/>
                <a:sym typeface="Londrina Solid"/>
              </a:defRPr>
            </a:lvl1pPr>
            <a:lvl2pPr lvl="1" algn="ctr" rtl="0">
              <a:spcBef>
                <a:spcPts val="0"/>
              </a:spcBef>
              <a:spcAft>
                <a:spcPts val="0"/>
              </a:spcAft>
              <a:buSzPts val="5200"/>
              <a:buNone/>
              <a:defRPr sz="10400"/>
            </a:lvl2pPr>
            <a:lvl3pPr lvl="2" algn="ctr" rtl="0">
              <a:spcBef>
                <a:spcPts val="0"/>
              </a:spcBef>
              <a:spcAft>
                <a:spcPts val="0"/>
              </a:spcAft>
              <a:buSzPts val="5200"/>
              <a:buNone/>
              <a:defRPr sz="10400"/>
            </a:lvl3pPr>
            <a:lvl4pPr lvl="3" algn="ctr" rtl="0">
              <a:spcBef>
                <a:spcPts val="0"/>
              </a:spcBef>
              <a:spcAft>
                <a:spcPts val="0"/>
              </a:spcAft>
              <a:buSzPts val="5200"/>
              <a:buNone/>
              <a:defRPr sz="10400"/>
            </a:lvl4pPr>
            <a:lvl5pPr lvl="4" algn="ctr" rtl="0">
              <a:spcBef>
                <a:spcPts val="0"/>
              </a:spcBef>
              <a:spcAft>
                <a:spcPts val="0"/>
              </a:spcAft>
              <a:buSzPts val="5200"/>
              <a:buNone/>
              <a:defRPr sz="10400"/>
            </a:lvl5pPr>
            <a:lvl6pPr lvl="5" algn="ctr" rtl="0">
              <a:spcBef>
                <a:spcPts val="0"/>
              </a:spcBef>
              <a:spcAft>
                <a:spcPts val="0"/>
              </a:spcAft>
              <a:buSzPts val="5200"/>
              <a:buNone/>
              <a:defRPr sz="10400"/>
            </a:lvl6pPr>
            <a:lvl7pPr lvl="6" algn="ctr" rtl="0">
              <a:spcBef>
                <a:spcPts val="0"/>
              </a:spcBef>
              <a:spcAft>
                <a:spcPts val="0"/>
              </a:spcAft>
              <a:buSzPts val="5200"/>
              <a:buNone/>
              <a:defRPr sz="10400"/>
            </a:lvl7pPr>
            <a:lvl8pPr lvl="7" algn="ctr" rtl="0">
              <a:spcBef>
                <a:spcPts val="0"/>
              </a:spcBef>
              <a:spcAft>
                <a:spcPts val="0"/>
              </a:spcAft>
              <a:buSzPts val="5200"/>
              <a:buNone/>
              <a:defRPr sz="10400"/>
            </a:lvl8pPr>
            <a:lvl9pPr lvl="8" algn="ctr" rtl="0">
              <a:spcBef>
                <a:spcPts val="0"/>
              </a:spcBef>
              <a:spcAft>
                <a:spcPts val="0"/>
              </a:spcAft>
              <a:buSzPts val="5200"/>
              <a:buNone/>
              <a:defRPr sz="10400"/>
            </a:lvl9pPr>
          </a:lstStyle>
          <a:p>
            <a:endParaRPr/>
          </a:p>
        </p:txBody>
      </p:sp>
      <p:sp>
        <p:nvSpPr>
          <p:cNvPr id="839" name="Google Shape;839;p15"/>
          <p:cNvSpPr txBox="1">
            <a:spLocks noGrp="1"/>
          </p:cNvSpPr>
          <p:nvPr>
            <p:ph type="ctrTitle" idx="3"/>
          </p:nvPr>
        </p:nvSpPr>
        <p:spPr>
          <a:xfrm>
            <a:off x="2991500" y="7189850"/>
            <a:ext cx="12304800" cy="865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Font typeface="Quicksand"/>
              <a:buNone/>
              <a:defRPr sz="4001">
                <a:latin typeface="Quicksand"/>
                <a:ea typeface="Quicksand"/>
                <a:cs typeface="Quicksand"/>
                <a:sym typeface="Quicksand"/>
              </a:defRPr>
            </a:lvl1pPr>
            <a:lvl2pPr lvl="1" algn="ctr" rtl="0">
              <a:spcBef>
                <a:spcPts val="0"/>
              </a:spcBef>
              <a:spcAft>
                <a:spcPts val="0"/>
              </a:spcAft>
              <a:buSzPts val="5200"/>
              <a:buFont typeface="Quicksand"/>
              <a:buNone/>
              <a:defRPr sz="10400">
                <a:latin typeface="Quicksand"/>
                <a:ea typeface="Quicksand"/>
                <a:cs typeface="Quicksand"/>
                <a:sym typeface="Quicksand"/>
              </a:defRPr>
            </a:lvl2pPr>
            <a:lvl3pPr lvl="2" algn="ctr" rtl="0">
              <a:spcBef>
                <a:spcPts val="0"/>
              </a:spcBef>
              <a:spcAft>
                <a:spcPts val="0"/>
              </a:spcAft>
              <a:buSzPts val="5200"/>
              <a:buFont typeface="Quicksand"/>
              <a:buNone/>
              <a:defRPr sz="10400">
                <a:latin typeface="Quicksand"/>
                <a:ea typeface="Quicksand"/>
                <a:cs typeface="Quicksand"/>
                <a:sym typeface="Quicksand"/>
              </a:defRPr>
            </a:lvl3pPr>
            <a:lvl4pPr lvl="3" algn="ctr" rtl="0">
              <a:spcBef>
                <a:spcPts val="0"/>
              </a:spcBef>
              <a:spcAft>
                <a:spcPts val="0"/>
              </a:spcAft>
              <a:buSzPts val="5200"/>
              <a:buFont typeface="Quicksand"/>
              <a:buNone/>
              <a:defRPr sz="10400">
                <a:latin typeface="Quicksand"/>
                <a:ea typeface="Quicksand"/>
                <a:cs typeface="Quicksand"/>
                <a:sym typeface="Quicksand"/>
              </a:defRPr>
            </a:lvl4pPr>
            <a:lvl5pPr lvl="4" algn="ctr" rtl="0">
              <a:spcBef>
                <a:spcPts val="0"/>
              </a:spcBef>
              <a:spcAft>
                <a:spcPts val="0"/>
              </a:spcAft>
              <a:buSzPts val="5200"/>
              <a:buFont typeface="Quicksand"/>
              <a:buNone/>
              <a:defRPr sz="10400">
                <a:latin typeface="Quicksand"/>
                <a:ea typeface="Quicksand"/>
                <a:cs typeface="Quicksand"/>
                <a:sym typeface="Quicksand"/>
              </a:defRPr>
            </a:lvl5pPr>
            <a:lvl6pPr lvl="5" algn="ctr" rtl="0">
              <a:spcBef>
                <a:spcPts val="0"/>
              </a:spcBef>
              <a:spcAft>
                <a:spcPts val="0"/>
              </a:spcAft>
              <a:buSzPts val="5200"/>
              <a:buFont typeface="Quicksand"/>
              <a:buNone/>
              <a:defRPr sz="10400">
                <a:latin typeface="Quicksand"/>
                <a:ea typeface="Quicksand"/>
                <a:cs typeface="Quicksand"/>
                <a:sym typeface="Quicksand"/>
              </a:defRPr>
            </a:lvl6pPr>
            <a:lvl7pPr lvl="6" algn="ctr" rtl="0">
              <a:spcBef>
                <a:spcPts val="0"/>
              </a:spcBef>
              <a:spcAft>
                <a:spcPts val="0"/>
              </a:spcAft>
              <a:buSzPts val="5200"/>
              <a:buFont typeface="Quicksand"/>
              <a:buNone/>
              <a:defRPr sz="10400">
                <a:latin typeface="Quicksand"/>
                <a:ea typeface="Quicksand"/>
                <a:cs typeface="Quicksand"/>
                <a:sym typeface="Quicksand"/>
              </a:defRPr>
            </a:lvl7pPr>
            <a:lvl8pPr lvl="7" algn="ctr" rtl="0">
              <a:spcBef>
                <a:spcPts val="0"/>
              </a:spcBef>
              <a:spcAft>
                <a:spcPts val="0"/>
              </a:spcAft>
              <a:buSzPts val="5200"/>
              <a:buFont typeface="Quicksand"/>
              <a:buNone/>
              <a:defRPr sz="10400">
                <a:latin typeface="Quicksand"/>
                <a:ea typeface="Quicksand"/>
                <a:cs typeface="Quicksand"/>
                <a:sym typeface="Quicksand"/>
              </a:defRPr>
            </a:lvl8pPr>
            <a:lvl9pPr lvl="8" algn="ctr" rtl="0">
              <a:spcBef>
                <a:spcPts val="0"/>
              </a:spcBef>
              <a:spcAft>
                <a:spcPts val="0"/>
              </a:spcAft>
              <a:buSzPts val="5200"/>
              <a:buFont typeface="Quicksand"/>
              <a:buNone/>
              <a:defRPr sz="10400">
                <a:latin typeface="Quicksand"/>
                <a:ea typeface="Quicksand"/>
                <a:cs typeface="Quicksand"/>
                <a:sym typeface="Quicksand"/>
              </a:defRPr>
            </a:lvl9pPr>
          </a:lstStyle>
          <a:p>
            <a:endParaRPr/>
          </a:p>
        </p:txBody>
      </p:sp>
    </p:spTree>
    <p:extLst>
      <p:ext uri="{BB962C8B-B14F-4D97-AF65-F5344CB8AC3E}">
        <p14:creationId xmlns:p14="http://schemas.microsoft.com/office/powerpoint/2010/main" val="429432473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text 7">
  <p:cSld name="Title and text 7">
    <p:spTree>
      <p:nvGrpSpPr>
        <p:cNvPr id="1" name="Shape 1218"/>
        <p:cNvGrpSpPr/>
        <p:nvPr/>
      </p:nvGrpSpPr>
      <p:grpSpPr>
        <a:xfrm>
          <a:off x="0" y="0"/>
          <a:ext cx="0" cy="0"/>
          <a:chOff x="0" y="0"/>
          <a:chExt cx="0" cy="0"/>
        </a:xfrm>
      </p:grpSpPr>
      <p:grpSp>
        <p:nvGrpSpPr>
          <p:cNvPr id="1219" name="Google Shape;1219;p20"/>
          <p:cNvGrpSpPr/>
          <p:nvPr/>
        </p:nvGrpSpPr>
        <p:grpSpPr>
          <a:xfrm>
            <a:off x="-124800" y="-189851"/>
            <a:ext cx="18561996" cy="10581600"/>
            <a:chOff x="-62400" y="-94925"/>
            <a:chExt cx="9280998" cy="5290800"/>
          </a:xfrm>
        </p:grpSpPr>
        <p:sp>
          <p:nvSpPr>
            <p:cNvPr id="1220" name="Google Shape;1220;p20"/>
            <p:cNvSpPr/>
            <p:nvPr/>
          </p:nvSpPr>
          <p:spPr>
            <a:xfrm>
              <a:off x="5037712" y="-94925"/>
              <a:ext cx="4180827" cy="2272274"/>
            </a:xfrm>
            <a:custGeom>
              <a:avLst/>
              <a:gdLst/>
              <a:ahLst/>
              <a:cxnLst/>
              <a:rect l="l" t="t" r="r" b="b"/>
              <a:pathLst>
                <a:path w="26771" h="14550" extrusionOk="0">
                  <a:moveTo>
                    <a:pt x="1" y="1"/>
                  </a:moveTo>
                  <a:cubicBezTo>
                    <a:pt x="334" y="1864"/>
                    <a:pt x="1124" y="4294"/>
                    <a:pt x="3007" y="5651"/>
                  </a:cubicBezTo>
                  <a:cubicBezTo>
                    <a:pt x="4333" y="6607"/>
                    <a:pt x="6060" y="6790"/>
                    <a:pt x="7868" y="6790"/>
                  </a:cubicBezTo>
                  <a:cubicBezTo>
                    <a:pt x="8989" y="6790"/>
                    <a:pt x="10141" y="6720"/>
                    <a:pt x="11249" y="6720"/>
                  </a:cubicBezTo>
                  <a:cubicBezTo>
                    <a:pt x="12857" y="6720"/>
                    <a:pt x="14373" y="6868"/>
                    <a:pt x="15562" y="7595"/>
                  </a:cubicBezTo>
                  <a:cubicBezTo>
                    <a:pt x="17628" y="8861"/>
                    <a:pt x="19015" y="11513"/>
                    <a:pt x="21182" y="13154"/>
                  </a:cubicBezTo>
                  <a:cubicBezTo>
                    <a:pt x="22273" y="13980"/>
                    <a:pt x="23558" y="14550"/>
                    <a:pt x="25222" y="14550"/>
                  </a:cubicBezTo>
                  <a:cubicBezTo>
                    <a:pt x="25597" y="14550"/>
                    <a:pt x="25991" y="14521"/>
                    <a:pt x="26406" y="14459"/>
                  </a:cubicBezTo>
                  <a:cubicBezTo>
                    <a:pt x="26538" y="14439"/>
                    <a:pt x="26659" y="14409"/>
                    <a:pt x="26771" y="14378"/>
                  </a:cubicBezTo>
                  <a:lnTo>
                    <a:pt x="26771" y="1"/>
                  </a:lnTo>
                  <a:close/>
                </a:path>
              </a:pathLst>
            </a:custGeom>
            <a:solidFill>
              <a:srgbClr val="03586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1" name="Google Shape;1221;p20"/>
            <p:cNvSpPr/>
            <p:nvPr/>
          </p:nvSpPr>
          <p:spPr>
            <a:xfrm>
              <a:off x="5037712" y="-94925"/>
              <a:ext cx="4180827" cy="2272274"/>
            </a:xfrm>
            <a:custGeom>
              <a:avLst/>
              <a:gdLst/>
              <a:ahLst/>
              <a:cxnLst/>
              <a:rect l="l" t="t" r="r" b="b"/>
              <a:pathLst>
                <a:path w="26771" h="14550" extrusionOk="0">
                  <a:moveTo>
                    <a:pt x="1" y="1"/>
                  </a:moveTo>
                  <a:cubicBezTo>
                    <a:pt x="334" y="1864"/>
                    <a:pt x="1124" y="4294"/>
                    <a:pt x="3007" y="5651"/>
                  </a:cubicBezTo>
                  <a:cubicBezTo>
                    <a:pt x="4333" y="6607"/>
                    <a:pt x="6060" y="6790"/>
                    <a:pt x="7868" y="6790"/>
                  </a:cubicBezTo>
                  <a:cubicBezTo>
                    <a:pt x="8989" y="6790"/>
                    <a:pt x="10141" y="6720"/>
                    <a:pt x="11249" y="6720"/>
                  </a:cubicBezTo>
                  <a:cubicBezTo>
                    <a:pt x="12857" y="6720"/>
                    <a:pt x="14373" y="6868"/>
                    <a:pt x="15562" y="7595"/>
                  </a:cubicBezTo>
                  <a:cubicBezTo>
                    <a:pt x="17628" y="8861"/>
                    <a:pt x="19015" y="11513"/>
                    <a:pt x="21182" y="13154"/>
                  </a:cubicBezTo>
                  <a:cubicBezTo>
                    <a:pt x="22273" y="13980"/>
                    <a:pt x="23558" y="14550"/>
                    <a:pt x="25222" y="14550"/>
                  </a:cubicBezTo>
                  <a:cubicBezTo>
                    <a:pt x="25597" y="14550"/>
                    <a:pt x="25991" y="14521"/>
                    <a:pt x="26406" y="14459"/>
                  </a:cubicBezTo>
                  <a:cubicBezTo>
                    <a:pt x="26538" y="14439"/>
                    <a:pt x="26659" y="14409"/>
                    <a:pt x="26771" y="14378"/>
                  </a:cubicBezTo>
                  <a:lnTo>
                    <a:pt x="26771" y="12546"/>
                  </a:lnTo>
                  <a:cubicBezTo>
                    <a:pt x="24837" y="12414"/>
                    <a:pt x="22518" y="11817"/>
                    <a:pt x="21030" y="9923"/>
                  </a:cubicBezTo>
                  <a:cubicBezTo>
                    <a:pt x="18073" y="6177"/>
                    <a:pt x="17942" y="5873"/>
                    <a:pt x="11998" y="5347"/>
                  </a:cubicBezTo>
                  <a:cubicBezTo>
                    <a:pt x="7716" y="4962"/>
                    <a:pt x="6612" y="1814"/>
                    <a:pt x="6359" y="1"/>
                  </a:cubicBezTo>
                  <a:close/>
                </a:path>
              </a:pathLst>
            </a:custGeom>
            <a:solidFill>
              <a:srgbClr val="48B5B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2" name="Google Shape;1222;p20"/>
            <p:cNvSpPr/>
            <p:nvPr/>
          </p:nvSpPr>
          <p:spPr>
            <a:xfrm>
              <a:off x="406313" y="4180887"/>
              <a:ext cx="2953316" cy="1014987"/>
            </a:xfrm>
            <a:custGeom>
              <a:avLst/>
              <a:gdLst/>
              <a:ahLst/>
              <a:cxnLst/>
              <a:rect l="l" t="t" r="r" b="b"/>
              <a:pathLst>
                <a:path w="18884" h="6490" extrusionOk="0">
                  <a:moveTo>
                    <a:pt x="8527" y="1"/>
                  </a:moveTo>
                  <a:cubicBezTo>
                    <a:pt x="6203" y="1"/>
                    <a:pt x="4497" y="664"/>
                    <a:pt x="3301" y="1427"/>
                  </a:cubicBezTo>
                  <a:cubicBezTo>
                    <a:pt x="3109" y="1549"/>
                    <a:pt x="2937" y="1670"/>
                    <a:pt x="2775" y="1792"/>
                  </a:cubicBezTo>
                  <a:cubicBezTo>
                    <a:pt x="1509" y="2743"/>
                    <a:pt x="972" y="3725"/>
                    <a:pt x="972" y="3725"/>
                  </a:cubicBezTo>
                  <a:lnTo>
                    <a:pt x="0" y="6490"/>
                  </a:lnTo>
                  <a:lnTo>
                    <a:pt x="18884" y="6490"/>
                  </a:lnTo>
                  <a:cubicBezTo>
                    <a:pt x="17892" y="4120"/>
                    <a:pt x="14985" y="637"/>
                    <a:pt x="9954" y="80"/>
                  </a:cubicBezTo>
                  <a:cubicBezTo>
                    <a:pt x="9454" y="26"/>
                    <a:pt x="8979" y="1"/>
                    <a:pt x="8527" y="1"/>
                  </a:cubicBezTo>
                  <a:close/>
                </a:path>
              </a:pathLst>
            </a:custGeom>
            <a:solidFill>
              <a:srgbClr val="48B5B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3" name="Google Shape;1223;p20"/>
            <p:cNvSpPr/>
            <p:nvPr/>
          </p:nvSpPr>
          <p:spPr>
            <a:xfrm>
              <a:off x="840151" y="4180887"/>
              <a:ext cx="2519483" cy="1014987"/>
            </a:xfrm>
            <a:custGeom>
              <a:avLst/>
              <a:gdLst/>
              <a:ahLst/>
              <a:cxnLst/>
              <a:rect l="l" t="t" r="r" b="b"/>
              <a:pathLst>
                <a:path w="16110" h="6490" extrusionOk="0">
                  <a:moveTo>
                    <a:pt x="5753" y="1"/>
                  </a:moveTo>
                  <a:cubicBezTo>
                    <a:pt x="3429" y="1"/>
                    <a:pt x="1723" y="664"/>
                    <a:pt x="527" y="1427"/>
                  </a:cubicBezTo>
                  <a:cubicBezTo>
                    <a:pt x="335" y="1549"/>
                    <a:pt x="163" y="1670"/>
                    <a:pt x="1" y="1792"/>
                  </a:cubicBezTo>
                  <a:lnTo>
                    <a:pt x="1681" y="3594"/>
                  </a:lnTo>
                  <a:cubicBezTo>
                    <a:pt x="1681" y="3531"/>
                    <a:pt x="3012" y="1561"/>
                    <a:pt x="6634" y="1561"/>
                  </a:cubicBezTo>
                  <a:cubicBezTo>
                    <a:pt x="7687" y="1561"/>
                    <a:pt x="8935" y="1727"/>
                    <a:pt x="10399" y="2156"/>
                  </a:cubicBezTo>
                  <a:cubicBezTo>
                    <a:pt x="12647" y="2814"/>
                    <a:pt x="14216" y="4373"/>
                    <a:pt x="15370" y="6490"/>
                  </a:cubicBezTo>
                  <a:lnTo>
                    <a:pt x="16110" y="6490"/>
                  </a:lnTo>
                  <a:cubicBezTo>
                    <a:pt x="15118" y="4120"/>
                    <a:pt x="12211" y="637"/>
                    <a:pt x="7180" y="80"/>
                  </a:cubicBezTo>
                  <a:cubicBezTo>
                    <a:pt x="6680" y="26"/>
                    <a:pt x="6205" y="1"/>
                    <a:pt x="5753" y="1"/>
                  </a:cubicBezTo>
                  <a:close/>
                </a:path>
              </a:pathLst>
            </a:custGeom>
            <a:solidFill>
              <a:srgbClr val="7CC5CB"/>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4" name="Google Shape;1224;p20"/>
            <p:cNvSpPr/>
            <p:nvPr/>
          </p:nvSpPr>
          <p:spPr>
            <a:xfrm>
              <a:off x="-62400" y="2829949"/>
              <a:ext cx="1808523" cy="2365906"/>
            </a:xfrm>
            <a:custGeom>
              <a:avLst/>
              <a:gdLst/>
              <a:ahLst/>
              <a:cxnLst/>
              <a:rect l="l" t="t" r="r" b="b"/>
              <a:pathLst>
                <a:path w="11564" h="15128" extrusionOk="0">
                  <a:moveTo>
                    <a:pt x="67" y="1"/>
                  </a:moveTo>
                  <a:cubicBezTo>
                    <a:pt x="45" y="1"/>
                    <a:pt x="22" y="1"/>
                    <a:pt x="1" y="1"/>
                  </a:cubicBezTo>
                  <a:lnTo>
                    <a:pt x="1" y="15128"/>
                  </a:lnTo>
                  <a:lnTo>
                    <a:pt x="11563" y="15128"/>
                  </a:lnTo>
                  <a:cubicBezTo>
                    <a:pt x="11047" y="12495"/>
                    <a:pt x="8840" y="11776"/>
                    <a:pt x="6501" y="10217"/>
                  </a:cubicBezTo>
                  <a:cubicBezTo>
                    <a:pt x="6430" y="10166"/>
                    <a:pt x="6359" y="10115"/>
                    <a:pt x="6298" y="10065"/>
                  </a:cubicBezTo>
                  <a:cubicBezTo>
                    <a:pt x="3807" y="8141"/>
                    <a:pt x="6410" y="4526"/>
                    <a:pt x="4617" y="1955"/>
                  </a:cubicBezTo>
                  <a:cubicBezTo>
                    <a:pt x="3481" y="331"/>
                    <a:pt x="1453" y="1"/>
                    <a:pt x="67" y="1"/>
                  </a:cubicBezTo>
                  <a:close/>
                </a:path>
              </a:pathLst>
            </a:custGeom>
            <a:solidFill>
              <a:srgbClr val="03586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5" name="Google Shape;1225;p20"/>
            <p:cNvSpPr/>
            <p:nvPr/>
          </p:nvSpPr>
          <p:spPr>
            <a:xfrm>
              <a:off x="-62400" y="3233760"/>
              <a:ext cx="1441157" cy="1962100"/>
            </a:xfrm>
            <a:custGeom>
              <a:avLst/>
              <a:gdLst/>
              <a:ahLst/>
              <a:cxnLst/>
              <a:rect l="l" t="t" r="r" b="b"/>
              <a:pathLst>
                <a:path w="9215" h="12546" extrusionOk="0">
                  <a:moveTo>
                    <a:pt x="1" y="0"/>
                  </a:moveTo>
                  <a:lnTo>
                    <a:pt x="1" y="12546"/>
                  </a:lnTo>
                  <a:lnTo>
                    <a:pt x="9214" y="12546"/>
                  </a:lnTo>
                  <a:cubicBezTo>
                    <a:pt x="9113" y="11482"/>
                    <a:pt x="8526" y="10176"/>
                    <a:pt x="5944" y="8850"/>
                  </a:cubicBezTo>
                  <a:cubicBezTo>
                    <a:pt x="1206" y="6410"/>
                    <a:pt x="4658" y="376"/>
                    <a:pt x="1" y="0"/>
                  </a:cubicBezTo>
                  <a:close/>
                </a:path>
              </a:pathLst>
            </a:custGeom>
            <a:solidFill>
              <a:srgbClr val="003C4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6" name="Google Shape;1226;p20"/>
            <p:cNvSpPr/>
            <p:nvPr/>
          </p:nvSpPr>
          <p:spPr>
            <a:xfrm>
              <a:off x="2330274" y="4713568"/>
              <a:ext cx="207533" cy="205969"/>
            </a:xfrm>
            <a:custGeom>
              <a:avLst/>
              <a:gdLst/>
              <a:ahLst/>
              <a:cxnLst/>
              <a:rect l="l" t="t" r="r" b="b"/>
              <a:pathLst>
                <a:path w="1327" h="1317" extrusionOk="0">
                  <a:moveTo>
                    <a:pt x="662" y="0"/>
                  </a:moveTo>
                  <a:cubicBezTo>
                    <a:pt x="653" y="0"/>
                    <a:pt x="643" y="5"/>
                    <a:pt x="638" y="15"/>
                  </a:cubicBezTo>
                  <a:lnTo>
                    <a:pt x="547" y="532"/>
                  </a:lnTo>
                  <a:cubicBezTo>
                    <a:pt x="547" y="542"/>
                    <a:pt x="547" y="542"/>
                    <a:pt x="537" y="542"/>
                  </a:cubicBezTo>
                  <a:lnTo>
                    <a:pt x="21" y="633"/>
                  </a:lnTo>
                  <a:cubicBezTo>
                    <a:pt x="1" y="643"/>
                    <a:pt x="1" y="674"/>
                    <a:pt x="21" y="674"/>
                  </a:cubicBezTo>
                  <a:lnTo>
                    <a:pt x="537" y="765"/>
                  </a:lnTo>
                  <a:cubicBezTo>
                    <a:pt x="547" y="765"/>
                    <a:pt x="547" y="775"/>
                    <a:pt x="547" y="785"/>
                  </a:cubicBezTo>
                  <a:lnTo>
                    <a:pt x="638" y="1302"/>
                  </a:lnTo>
                  <a:cubicBezTo>
                    <a:pt x="643" y="1312"/>
                    <a:pt x="653" y="1317"/>
                    <a:pt x="662" y="1317"/>
                  </a:cubicBezTo>
                  <a:cubicBezTo>
                    <a:pt x="671" y="1317"/>
                    <a:pt x="679" y="1312"/>
                    <a:pt x="679" y="1302"/>
                  </a:cubicBezTo>
                  <a:lnTo>
                    <a:pt x="770" y="785"/>
                  </a:lnTo>
                  <a:cubicBezTo>
                    <a:pt x="770" y="775"/>
                    <a:pt x="780" y="765"/>
                    <a:pt x="790" y="765"/>
                  </a:cubicBezTo>
                  <a:lnTo>
                    <a:pt x="1306" y="674"/>
                  </a:lnTo>
                  <a:cubicBezTo>
                    <a:pt x="1327" y="674"/>
                    <a:pt x="1327" y="643"/>
                    <a:pt x="1306" y="633"/>
                  </a:cubicBezTo>
                  <a:lnTo>
                    <a:pt x="790" y="542"/>
                  </a:lnTo>
                  <a:cubicBezTo>
                    <a:pt x="780" y="542"/>
                    <a:pt x="770" y="542"/>
                    <a:pt x="770" y="532"/>
                  </a:cubicBezTo>
                  <a:lnTo>
                    <a:pt x="679" y="15"/>
                  </a:lnTo>
                  <a:cubicBezTo>
                    <a:pt x="679" y="5"/>
                    <a:pt x="671" y="0"/>
                    <a:pt x="662" y="0"/>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7" name="Google Shape;1227;p20"/>
            <p:cNvSpPr/>
            <p:nvPr/>
          </p:nvSpPr>
          <p:spPr>
            <a:xfrm>
              <a:off x="126055" y="3890149"/>
              <a:ext cx="207533" cy="205656"/>
            </a:xfrm>
            <a:custGeom>
              <a:avLst/>
              <a:gdLst/>
              <a:ahLst/>
              <a:cxnLst/>
              <a:rect l="l" t="t" r="r" b="b"/>
              <a:pathLst>
                <a:path w="1327" h="1315" extrusionOk="0">
                  <a:moveTo>
                    <a:pt x="664" y="0"/>
                  </a:moveTo>
                  <a:cubicBezTo>
                    <a:pt x="656" y="0"/>
                    <a:pt x="649" y="5"/>
                    <a:pt x="649" y="15"/>
                  </a:cubicBezTo>
                  <a:lnTo>
                    <a:pt x="557" y="532"/>
                  </a:lnTo>
                  <a:cubicBezTo>
                    <a:pt x="557" y="532"/>
                    <a:pt x="548" y="542"/>
                    <a:pt x="537" y="542"/>
                  </a:cubicBezTo>
                  <a:lnTo>
                    <a:pt x="21" y="633"/>
                  </a:lnTo>
                  <a:cubicBezTo>
                    <a:pt x="1" y="643"/>
                    <a:pt x="1" y="674"/>
                    <a:pt x="21" y="674"/>
                  </a:cubicBezTo>
                  <a:lnTo>
                    <a:pt x="537" y="765"/>
                  </a:lnTo>
                  <a:cubicBezTo>
                    <a:pt x="548" y="765"/>
                    <a:pt x="557" y="775"/>
                    <a:pt x="557" y="775"/>
                  </a:cubicBezTo>
                  <a:lnTo>
                    <a:pt x="649" y="1291"/>
                  </a:lnTo>
                  <a:cubicBezTo>
                    <a:pt x="649" y="1307"/>
                    <a:pt x="656" y="1314"/>
                    <a:pt x="664" y="1314"/>
                  </a:cubicBezTo>
                  <a:cubicBezTo>
                    <a:pt x="671" y="1314"/>
                    <a:pt x="679" y="1307"/>
                    <a:pt x="679" y="1291"/>
                  </a:cubicBezTo>
                  <a:lnTo>
                    <a:pt x="770" y="775"/>
                  </a:lnTo>
                  <a:cubicBezTo>
                    <a:pt x="780" y="775"/>
                    <a:pt x="780" y="765"/>
                    <a:pt x="791" y="765"/>
                  </a:cubicBezTo>
                  <a:lnTo>
                    <a:pt x="1306" y="674"/>
                  </a:lnTo>
                  <a:cubicBezTo>
                    <a:pt x="1327" y="674"/>
                    <a:pt x="1327" y="643"/>
                    <a:pt x="1306" y="633"/>
                  </a:cubicBezTo>
                  <a:lnTo>
                    <a:pt x="791" y="542"/>
                  </a:lnTo>
                  <a:cubicBezTo>
                    <a:pt x="780" y="542"/>
                    <a:pt x="780" y="532"/>
                    <a:pt x="770" y="532"/>
                  </a:cubicBezTo>
                  <a:lnTo>
                    <a:pt x="679" y="15"/>
                  </a:lnTo>
                  <a:cubicBezTo>
                    <a:pt x="679" y="5"/>
                    <a:pt x="671" y="0"/>
                    <a:pt x="664" y="0"/>
                  </a:cubicBezTo>
                  <a:close/>
                </a:path>
              </a:pathLst>
            </a:custGeom>
            <a:solidFill>
              <a:srgbClr val="CEE7E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8" name="Google Shape;1228;p20"/>
            <p:cNvSpPr/>
            <p:nvPr/>
          </p:nvSpPr>
          <p:spPr>
            <a:xfrm>
              <a:off x="392081" y="3408766"/>
              <a:ext cx="155298" cy="154203"/>
            </a:xfrm>
            <a:custGeom>
              <a:avLst/>
              <a:gdLst/>
              <a:ahLst/>
              <a:cxnLst/>
              <a:rect l="l" t="t" r="r" b="b"/>
              <a:pathLst>
                <a:path w="993" h="986" extrusionOk="0">
                  <a:moveTo>
                    <a:pt x="496" y="0"/>
                  </a:moveTo>
                  <a:cubicBezTo>
                    <a:pt x="489" y="0"/>
                    <a:pt x="481" y="5"/>
                    <a:pt x="476" y="15"/>
                  </a:cubicBezTo>
                  <a:lnTo>
                    <a:pt x="415" y="400"/>
                  </a:lnTo>
                  <a:cubicBezTo>
                    <a:pt x="406" y="411"/>
                    <a:pt x="406" y="411"/>
                    <a:pt x="395" y="411"/>
                  </a:cubicBezTo>
                  <a:lnTo>
                    <a:pt x="10" y="481"/>
                  </a:lnTo>
                  <a:cubicBezTo>
                    <a:pt x="1" y="481"/>
                    <a:pt x="1" y="501"/>
                    <a:pt x="10" y="512"/>
                  </a:cubicBezTo>
                  <a:lnTo>
                    <a:pt x="395" y="573"/>
                  </a:lnTo>
                  <a:lnTo>
                    <a:pt x="415" y="593"/>
                  </a:lnTo>
                  <a:lnTo>
                    <a:pt x="476" y="978"/>
                  </a:lnTo>
                  <a:cubicBezTo>
                    <a:pt x="481" y="983"/>
                    <a:pt x="489" y="985"/>
                    <a:pt x="496" y="985"/>
                  </a:cubicBezTo>
                  <a:cubicBezTo>
                    <a:pt x="502" y="985"/>
                    <a:pt x="507" y="983"/>
                    <a:pt x="507" y="978"/>
                  </a:cubicBezTo>
                  <a:lnTo>
                    <a:pt x="577" y="593"/>
                  </a:lnTo>
                  <a:cubicBezTo>
                    <a:pt x="577" y="582"/>
                    <a:pt x="577" y="582"/>
                    <a:pt x="588" y="573"/>
                  </a:cubicBezTo>
                  <a:lnTo>
                    <a:pt x="973" y="512"/>
                  </a:lnTo>
                  <a:cubicBezTo>
                    <a:pt x="993" y="501"/>
                    <a:pt x="993" y="481"/>
                    <a:pt x="973" y="481"/>
                  </a:cubicBezTo>
                  <a:lnTo>
                    <a:pt x="588" y="411"/>
                  </a:lnTo>
                  <a:cubicBezTo>
                    <a:pt x="577" y="411"/>
                    <a:pt x="577" y="411"/>
                    <a:pt x="577" y="400"/>
                  </a:cubicBezTo>
                  <a:lnTo>
                    <a:pt x="507" y="15"/>
                  </a:lnTo>
                  <a:cubicBezTo>
                    <a:pt x="507" y="5"/>
                    <a:pt x="502" y="0"/>
                    <a:pt x="496" y="0"/>
                  </a:cubicBezTo>
                  <a:close/>
                </a:path>
              </a:pathLst>
            </a:custGeom>
            <a:solidFill>
              <a:srgbClr val="F19A3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9" name="Google Shape;1229;p20"/>
            <p:cNvSpPr/>
            <p:nvPr/>
          </p:nvSpPr>
          <p:spPr>
            <a:xfrm>
              <a:off x="8013581" y="1047633"/>
              <a:ext cx="191464" cy="191464"/>
            </a:xfrm>
            <a:custGeom>
              <a:avLst/>
              <a:gdLst/>
              <a:ahLst/>
              <a:cxnLst/>
              <a:rect l="l" t="t" r="r" b="b"/>
              <a:pathLst>
                <a:path w="1226" h="1226" extrusionOk="0">
                  <a:moveTo>
                    <a:pt x="613" y="0"/>
                  </a:moveTo>
                  <a:cubicBezTo>
                    <a:pt x="605" y="0"/>
                    <a:pt x="598" y="5"/>
                    <a:pt x="598" y="15"/>
                  </a:cubicBezTo>
                  <a:lnTo>
                    <a:pt x="517" y="501"/>
                  </a:lnTo>
                  <a:cubicBezTo>
                    <a:pt x="507" y="501"/>
                    <a:pt x="507" y="512"/>
                    <a:pt x="496" y="512"/>
                  </a:cubicBezTo>
                  <a:lnTo>
                    <a:pt x="21" y="593"/>
                  </a:lnTo>
                  <a:cubicBezTo>
                    <a:pt x="1" y="603"/>
                    <a:pt x="1" y="633"/>
                    <a:pt x="21" y="633"/>
                  </a:cubicBezTo>
                  <a:lnTo>
                    <a:pt x="496" y="714"/>
                  </a:lnTo>
                  <a:cubicBezTo>
                    <a:pt x="507" y="714"/>
                    <a:pt x="507" y="724"/>
                    <a:pt x="517" y="735"/>
                  </a:cubicBezTo>
                  <a:lnTo>
                    <a:pt x="598" y="1210"/>
                  </a:lnTo>
                  <a:cubicBezTo>
                    <a:pt x="598" y="1220"/>
                    <a:pt x="605" y="1225"/>
                    <a:pt x="613" y="1225"/>
                  </a:cubicBezTo>
                  <a:cubicBezTo>
                    <a:pt x="621" y="1225"/>
                    <a:pt x="628" y="1220"/>
                    <a:pt x="628" y="1210"/>
                  </a:cubicBezTo>
                  <a:lnTo>
                    <a:pt x="719" y="735"/>
                  </a:lnTo>
                  <a:cubicBezTo>
                    <a:pt x="719" y="724"/>
                    <a:pt x="719" y="714"/>
                    <a:pt x="730" y="714"/>
                  </a:cubicBezTo>
                  <a:lnTo>
                    <a:pt x="1216" y="633"/>
                  </a:lnTo>
                  <a:cubicBezTo>
                    <a:pt x="1225" y="633"/>
                    <a:pt x="1225" y="603"/>
                    <a:pt x="1216" y="593"/>
                  </a:cubicBezTo>
                  <a:lnTo>
                    <a:pt x="730" y="512"/>
                  </a:lnTo>
                  <a:cubicBezTo>
                    <a:pt x="719" y="512"/>
                    <a:pt x="719" y="501"/>
                    <a:pt x="719" y="501"/>
                  </a:cubicBezTo>
                  <a:lnTo>
                    <a:pt x="628" y="15"/>
                  </a:lnTo>
                  <a:cubicBezTo>
                    <a:pt x="628" y="5"/>
                    <a:pt x="621" y="0"/>
                    <a:pt x="613" y="0"/>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0" name="Google Shape;1230;p20"/>
            <p:cNvSpPr/>
            <p:nvPr/>
          </p:nvSpPr>
          <p:spPr>
            <a:xfrm>
              <a:off x="8258615" y="878498"/>
              <a:ext cx="191621" cy="191464"/>
            </a:xfrm>
            <a:custGeom>
              <a:avLst/>
              <a:gdLst/>
              <a:ahLst/>
              <a:cxnLst/>
              <a:rect l="l" t="t" r="r" b="b"/>
              <a:pathLst>
                <a:path w="1227" h="1226" extrusionOk="0">
                  <a:moveTo>
                    <a:pt x="613" y="0"/>
                  </a:moveTo>
                  <a:cubicBezTo>
                    <a:pt x="606" y="0"/>
                    <a:pt x="598" y="5"/>
                    <a:pt x="598" y="15"/>
                  </a:cubicBezTo>
                  <a:lnTo>
                    <a:pt x="507" y="491"/>
                  </a:lnTo>
                  <a:cubicBezTo>
                    <a:pt x="507" y="501"/>
                    <a:pt x="507" y="511"/>
                    <a:pt x="497" y="511"/>
                  </a:cubicBezTo>
                  <a:lnTo>
                    <a:pt x="21" y="592"/>
                  </a:lnTo>
                  <a:cubicBezTo>
                    <a:pt x="1" y="592"/>
                    <a:pt x="1" y="623"/>
                    <a:pt x="21" y="633"/>
                  </a:cubicBezTo>
                  <a:lnTo>
                    <a:pt x="497" y="714"/>
                  </a:lnTo>
                  <a:cubicBezTo>
                    <a:pt x="507" y="714"/>
                    <a:pt x="507" y="724"/>
                    <a:pt x="507" y="724"/>
                  </a:cubicBezTo>
                  <a:lnTo>
                    <a:pt x="598" y="1210"/>
                  </a:lnTo>
                  <a:cubicBezTo>
                    <a:pt x="598" y="1220"/>
                    <a:pt x="606" y="1225"/>
                    <a:pt x="613" y="1225"/>
                  </a:cubicBezTo>
                  <a:cubicBezTo>
                    <a:pt x="621" y="1225"/>
                    <a:pt x="628" y="1220"/>
                    <a:pt x="628" y="1210"/>
                  </a:cubicBezTo>
                  <a:lnTo>
                    <a:pt x="720" y="724"/>
                  </a:lnTo>
                  <a:cubicBezTo>
                    <a:pt x="720" y="724"/>
                    <a:pt x="720" y="714"/>
                    <a:pt x="730" y="714"/>
                  </a:cubicBezTo>
                  <a:lnTo>
                    <a:pt x="1206" y="633"/>
                  </a:lnTo>
                  <a:cubicBezTo>
                    <a:pt x="1226" y="623"/>
                    <a:pt x="1226" y="592"/>
                    <a:pt x="1206" y="592"/>
                  </a:cubicBezTo>
                  <a:lnTo>
                    <a:pt x="730" y="511"/>
                  </a:lnTo>
                  <a:cubicBezTo>
                    <a:pt x="720" y="511"/>
                    <a:pt x="720" y="501"/>
                    <a:pt x="720" y="491"/>
                  </a:cubicBezTo>
                  <a:lnTo>
                    <a:pt x="628" y="15"/>
                  </a:lnTo>
                  <a:cubicBezTo>
                    <a:pt x="628" y="5"/>
                    <a:pt x="621" y="0"/>
                    <a:pt x="613" y="0"/>
                  </a:cubicBezTo>
                  <a:close/>
                </a:path>
              </a:pathLst>
            </a:custGeom>
            <a:solidFill>
              <a:srgbClr val="E8808A"/>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1" name="Google Shape;1231;p20"/>
            <p:cNvSpPr/>
            <p:nvPr/>
          </p:nvSpPr>
          <p:spPr>
            <a:xfrm>
              <a:off x="2054708" y="4537467"/>
              <a:ext cx="179069" cy="176254"/>
            </a:xfrm>
            <a:custGeom>
              <a:avLst/>
              <a:gdLst/>
              <a:ahLst/>
              <a:cxnLst/>
              <a:rect l="l" t="t" r="r" b="b"/>
              <a:pathLst>
                <a:path w="1145" h="1127" extrusionOk="0">
                  <a:moveTo>
                    <a:pt x="573" y="0"/>
                  </a:moveTo>
                  <a:cubicBezTo>
                    <a:pt x="565" y="0"/>
                    <a:pt x="557" y="3"/>
                    <a:pt x="557" y="7"/>
                  </a:cubicBezTo>
                  <a:lnTo>
                    <a:pt x="476" y="453"/>
                  </a:lnTo>
                  <a:cubicBezTo>
                    <a:pt x="476" y="463"/>
                    <a:pt x="476" y="463"/>
                    <a:pt x="467" y="473"/>
                  </a:cubicBezTo>
                  <a:lnTo>
                    <a:pt x="21" y="544"/>
                  </a:lnTo>
                  <a:cubicBezTo>
                    <a:pt x="1" y="554"/>
                    <a:pt x="1" y="574"/>
                    <a:pt x="21" y="574"/>
                  </a:cubicBezTo>
                  <a:lnTo>
                    <a:pt x="467" y="655"/>
                  </a:lnTo>
                  <a:cubicBezTo>
                    <a:pt x="476" y="655"/>
                    <a:pt x="476" y="666"/>
                    <a:pt x="476" y="676"/>
                  </a:cubicBezTo>
                  <a:lnTo>
                    <a:pt x="557" y="1111"/>
                  </a:lnTo>
                  <a:cubicBezTo>
                    <a:pt x="557" y="1122"/>
                    <a:pt x="565" y="1127"/>
                    <a:pt x="573" y="1127"/>
                  </a:cubicBezTo>
                  <a:cubicBezTo>
                    <a:pt x="580" y="1127"/>
                    <a:pt x="588" y="1122"/>
                    <a:pt x="588" y="1111"/>
                  </a:cubicBezTo>
                  <a:lnTo>
                    <a:pt x="669" y="676"/>
                  </a:lnTo>
                  <a:cubicBezTo>
                    <a:pt x="669" y="666"/>
                    <a:pt x="669" y="655"/>
                    <a:pt x="679" y="655"/>
                  </a:cubicBezTo>
                  <a:lnTo>
                    <a:pt x="1124" y="574"/>
                  </a:lnTo>
                  <a:cubicBezTo>
                    <a:pt x="1145" y="574"/>
                    <a:pt x="1145" y="554"/>
                    <a:pt x="1124" y="544"/>
                  </a:cubicBezTo>
                  <a:lnTo>
                    <a:pt x="679" y="473"/>
                  </a:lnTo>
                  <a:cubicBezTo>
                    <a:pt x="669" y="463"/>
                    <a:pt x="669" y="463"/>
                    <a:pt x="669" y="453"/>
                  </a:cubicBezTo>
                  <a:lnTo>
                    <a:pt x="588" y="7"/>
                  </a:lnTo>
                  <a:cubicBezTo>
                    <a:pt x="588" y="3"/>
                    <a:pt x="580" y="0"/>
                    <a:pt x="573" y="0"/>
                  </a:cubicBezTo>
                  <a:close/>
                </a:path>
              </a:pathLst>
            </a:custGeom>
            <a:solidFill>
              <a:srgbClr val="F19A3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2" name="Google Shape;1232;p20"/>
            <p:cNvSpPr/>
            <p:nvPr/>
          </p:nvSpPr>
          <p:spPr>
            <a:xfrm>
              <a:off x="7207262" y="1205679"/>
              <a:ext cx="193026" cy="191464"/>
            </a:xfrm>
            <a:custGeom>
              <a:avLst/>
              <a:gdLst/>
              <a:ahLst/>
              <a:cxnLst/>
              <a:rect l="l" t="t" r="r" b="b"/>
              <a:pathLst>
                <a:path w="1236" h="1226" extrusionOk="0">
                  <a:moveTo>
                    <a:pt x="618" y="1"/>
                  </a:moveTo>
                  <a:cubicBezTo>
                    <a:pt x="610" y="1"/>
                    <a:pt x="602" y="6"/>
                    <a:pt x="597" y="16"/>
                  </a:cubicBezTo>
                  <a:lnTo>
                    <a:pt x="516" y="502"/>
                  </a:lnTo>
                  <a:cubicBezTo>
                    <a:pt x="516" y="502"/>
                    <a:pt x="506" y="512"/>
                    <a:pt x="496" y="512"/>
                  </a:cubicBezTo>
                  <a:lnTo>
                    <a:pt x="20" y="593"/>
                  </a:lnTo>
                  <a:cubicBezTo>
                    <a:pt x="0" y="603"/>
                    <a:pt x="0" y="634"/>
                    <a:pt x="20" y="634"/>
                  </a:cubicBezTo>
                  <a:lnTo>
                    <a:pt x="496" y="715"/>
                  </a:lnTo>
                  <a:cubicBezTo>
                    <a:pt x="506" y="715"/>
                    <a:pt x="516" y="725"/>
                    <a:pt x="516" y="735"/>
                  </a:cubicBezTo>
                  <a:lnTo>
                    <a:pt x="597" y="1211"/>
                  </a:lnTo>
                  <a:cubicBezTo>
                    <a:pt x="602" y="1221"/>
                    <a:pt x="610" y="1226"/>
                    <a:pt x="618" y="1226"/>
                  </a:cubicBezTo>
                  <a:cubicBezTo>
                    <a:pt x="625" y="1226"/>
                    <a:pt x="633" y="1221"/>
                    <a:pt x="638" y="1211"/>
                  </a:cubicBezTo>
                  <a:lnTo>
                    <a:pt x="719" y="735"/>
                  </a:lnTo>
                  <a:cubicBezTo>
                    <a:pt x="719" y="725"/>
                    <a:pt x="729" y="715"/>
                    <a:pt x="739" y="715"/>
                  </a:cubicBezTo>
                  <a:lnTo>
                    <a:pt x="1215" y="634"/>
                  </a:lnTo>
                  <a:cubicBezTo>
                    <a:pt x="1235" y="634"/>
                    <a:pt x="1235" y="603"/>
                    <a:pt x="1215" y="593"/>
                  </a:cubicBezTo>
                  <a:lnTo>
                    <a:pt x="739" y="512"/>
                  </a:lnTo>
                  <a:cubicBezTo>
                    <a:pt x="729" y="512"/>
                    <a:pt x="719" y="502"/>
                    <a:pt x="719" y="502"/>
                  </a:cubicBezTo>
                  <a:lnTo>
                    <a:pt x="638" y="16"/>
                  </a:lnTo>
                  <a:cubicBezTo>
                    <a:pt x="633" y="6"/>
                    <a:pt x="625" y="1"/>
                    <a:pt x="618" y="1"/>
                  </a:cubicBezTo>
                  <a:close/>
                </a:path>
              </a:pathLst>
            </a:custGeom>
            <a:solidFill>
              <a:srgbClr val="E55C5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3" name="Google Shape;1233;p20"/>
            <p:cNvSpPr/>
            <p:nvPr/>
          </p:nvSpPr>
          <p:spPr>
            <a:xfrm>
              <a:off x="7107682" y="2226823"/>
              <a:ext cx="950129" cy="141451"/>
            </a:xfrm>
            <a:custGeom>
              <a:avLst/>
              <a:gdLst/>
              <a:ahLst/>
              <a:cxnLst/>
              <a:rect l="l" t="t" r="r" b="b"/>
              <a:pathLst>
                <a:path w="5246" h="781" extrusionOk="0">
                  <a:moveTo>
                    <a:pt x="92" y="0"/>
                  </a:moveTo>
                  <a:cubicBezTo>
                    <a:pt x="41" y="0"/>
                    <a:pt x="1" y="41"/>
                    <a:pt x="1" y="92"/>
                  </a:cubicBezTo>
                  <a:cubicBezTo>
                    <a:pt x="1" y="142"/>
                    <a:pt x="41" y="182"/>
                    <a:pt x="92" y="182"/>
                  </a:cubicBezTo>
                  <a:cubicBezTo>
                    <a:pt x="305" y="182"/>
                    <a:pt x="406" y="304"/>
                    <a:pt x="527" y="446"/>
                  </a:cubicBezTo>
                  <a:cubicBezTo>
                    <a:pt x="659" y="598"/>
                    <a:pt x="811" y="780"/>
                    <a:pt x="1105" y="780"/>
                  </a:cubicBezTo>
                  <a:cubicBezTo>
                    <a:pt x="1398" y="780"/>
                    <a:pt x="1550" y="598"/>
                    <a:pt x="1681" y="446"/>
                  </a:cubicBezTo>
                  <a:cubicBezTo>
                    <a:pt x="1803" y="304"/>
                    <a:pt x="1904" y="182"/>
                    <a:pt x="2117" y="182"/>
                  </a:cubicBezTo>
                  <a:cubicBezTo>
                    <a:pt x="2329" y="182"/>
                    <a:pt x="2441" y="304"/>
                    <a:pt x="2563" y="446"/>
                  </a:cubicBezTo>
                  <a:cubicBezTo>
                    <a:pt x="2694" y="598"/>
                    <a:pt x="2836" y="780"/>
                    <a:pt x="3130" y="780"/>
                  </a:cubicBezTo>
                  <a:cubicBezTo>
                    <a:pt x="3423" y="780"/>
                    <a:pt x="3575" y="598"/>
                    <a:pt x="3706" y="446"/>
                  </a:cubicBezTo>
                  <a:cubicBezTo>
                    <a:pt x="3828" y="304"/>
                    <a:pt x="3940" y="182"/>
                    <a:pt x="4142" y="182"/>
                  </a:cubicBezTo>
                  <a:cubicBezTo>
                    <a:pt x="4354" y="182"/>
                    <a:pt x="4466" y="304"/>
                    <a:pt x="4588" y="446"/>
                  </a:cubicBezTo>
                  <a:cubicBezTo>
                    <a:pt x="4719" y="598"/>
                    <a:pt x="4861" y="780"/>
                    <a:pt x="5155" y="780"/>
                  </a:cubicBezTo>
                  <a:cubicBezTo>
                    <a:pt x="5205" y="780"/>
                    <a:pt x="5245" y="740"/>
                    <a:pt x="5245" y="689"/>
                  </a:cubicBezTo>
                  <a:cubicBezTo>
                    <a:pt x="5245" y="638"/>
                    <a:pt x="5205" y="598"/>
                    <a:pt x="5155" y="598"/>
                  </a:cubicBezTo>
                  <a:cubicBezTo>
                    <a:pt x="4952" y="598"/>
                    <a:pt x="4840" y="476"/>
                    <a:pt x="4719" y="324"/>
                  </a:cubicBezTo>
                  <a:cubicBezTo>
                    <a:pt x="4588" y="173"/>
                    <a:pt x="4446" y="0"/>
                    <a:pt x="4142" y="0"/>
                  </a:cubicBezTo>
                  <a:cubicBezTo>
                    <a:pt x="3848" y="0"/>
                    <a:pt x="3706" y="173"/>
                    <a:pt x="3575" y="324"/>
                  </a:cubicBezTo>
                  <a:cubicBezTo>
                    <a:pt x="3454" y="476"/>
                    <a:pt x="3342" y="598"/>
                    <a:pt x="3130" y="598"/>
                  </a:cubicBezTo>
                  <a:cubicBezTo>
                    <a:pt x="2917" y="598"/>
                    <a:pt x="2815" y="476"/>
                    <a:pt x="2694" y="324"/>
                  </a:cubicBezTo>
                  <a:cubicBezTo>
                    <a:pt x="2563" y="173"/>
                    <a:pt x="2410" y="0"/>
                    <a:pt x="2117" y="0"/>
                  </a:cubicBezTo>
                  <a:cubicBezTo>
                    <a:pt x="1823" y="0"/>
                    <a:pt x="1672" y="173"/>
                    <a:pt x="1540" y="324"/>
                  </a:cubicBezTo>
                  <a:cubicBezTo>
                    <a:pt x="1429" y="476"/>
                    <a:pt x="1317" y="598"/>
                    <a:pt x="1105" y="598"/>
                  </a:cubicBezTo>
                  <a:cubicBezTo>
                    <a:pt x="892" y="598"/>
                    <a:pt x="791" y="476"/>
                    <a:pt x="669" y="324"/>
                  </a:cubicBezTo>
                  <a:cubicBezTo>
                    <a:pt x="538" y="173"/>
                    <a:pt x="386" y="0"/>
                    <a:pt x="92" y="0"/>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4" name="Google Shape;1234;p20"/>
            <p:cNvSpPr/>
            <p:nvPr/>
          </p:nvSpPr>
          <p:spPr>
            <a:xfrm>
              <a:off x="7107682" y="2353425"/>
              <a:ext cx="950129" cy="141270"/>
            </a:xfrm>
            <a:custGeom>
              <a:avLst/>
              <a:gdLst/>
              <a:ahLst/>
              <a:cxnLst/>
              <a:rect l="l" t="t" r="r" b="b"/>
              <a:pathLst>
                <a:path w="5246" h="780" extrusionOk="0">
                  <a:moveTo>
                    <a:pt x="92" y="0"/>
                  </a:moveTo>
                  <a:cubicBezTo>
                    <a:pt x="41" y="0"/>
                    <a:pt x="1" y="41"/>
                    <a:pt x="1" y="91"/>
                  </a:cubicBezTo>
                  <a:cubicBezTo>
                    <a:pt x="1" y="142"/>
                    <a:pt x="41" y="182"/>
                    <a:pt x="92" y="182"/>
                  </a:cubicBezTo>
                  <a:cubicBezTo>
                    <a:pt x="305" y="182"/>
                    <a:pt x="406" y="304"/>
                    <a:pt x="527" y="446"/>
                  </a:cubicBezTo>
                  <a:cubicBezTo>
                    <a:pt x="659" y="608"/>
                    <a:pt x="811" y="779"/>
                    <a:pt x="1105" y="779"/>
                  </a:cubicBezTo>
                  <a:cubicBezTo>
                    <a:pt x="1398" y="779"/>
                    <a:pt x="1550" y="608"/>
                    <a:pt x="1681" y="446"/>
                  </a:cubicBezTo>
                  <a:cubicBezTo>
                    <a:pt x="1803" y="304"/>
                    <a:pt x="1904" y="182"/>
                    <a:pt x="2117" y="182"/>
                  </a:cubicBezTo>
                  <a:cubicBezTo>
                    <a:pt x="2329" y="182"/>
                    <a:pt x="2441" y="304"/>
                    <a:pt x="2563" y="446"/>
                  </a:cubicBezTo>
                  <a:cubicBezTo>
                    <a:pt x="2694" y="608"/>
                    <a:pt x="2836" y="779"/>
                    <a:pt x="3130" y="779"/>
                  </a:cubicBezTo>
                  <a:cubicBezTo>
                    <a:pt x="3423" y="779"/>
                    <a:pt x="3575" y="608"/>
                    <a:pt x="3706" y="446"/>
                  </a:cubicBezTo>
                  <a:cubicBezTo>
                    <a:pt x="3828" y="304"/>
                    <a:pt x="3940" y="182"/>
                    <a:pt x="4142" y="182"/>
                  </a:cubicBezTo>
                  <a:cubicBezTo>
                    <a:pt x="4354" y="182"/>
                    <a:pt x="4466" y="304"/>
                    <a:pt x="4588" y="446"/>
                  </a:cubicBezTo>
                  <a:cubicBezTo>
                    <a:pt x="4719" y="608"/>
                    <a:pt x="4861" y="779"/>
                    <a:pt x="5155" y="779"/>
                  </a:cubicBezTo>
                  <a:cubicBezTo>
                    <a:pt x="5205" y="779"/>
                    <a:pt x="5245" y="739"/>
                    <a:pt x="5245" y="689"/>
                  </a:cubicBezTo>
                  <a:cubicBezTo>
                    <a:pt x="5245" y="638"/>
                    <a:pt x="5205" y="597"/>
                    <a:pt x="5155" y="597"/>
                  </a:cubicBezTo>
                  <a:cubicBezTo>
                    <a:pt x="4952" y="597"/>
                    <a:pt x="4840" y="476"/>
                    <a:pt x="4719" y="334"/>
                  </a:cubicBezTo>
                  <a:cubicBezTo>
                    <a:pt x="4588" y="182"/>
                    <a:pt x="4446" y="0"/>
                    <a:pt x="4142" y="0"/>
                  </a:cubicBezTo>
                  <a:cubicBezTo>
                    <a:pt x="3848" y="0"/>
                    <a:pt x="3706" y="182"/>
                    <a:pt x="3575" y="334"/>
                  </a:cubicBezTo>
                  <a:cubicBezTo>
                    <a:pt x="3454" y="476"/>
                    <a:pt x="3342" y="597"/>
                    <a:pt x="3130" y="597"/>
                  </a:cubicBezTo>
                  <a:cubicBezTo>
                    <a:pt x="2917" y="597"/>
                    <a:pt x="2815" y="476"/>
                    <a:pt x="2694" y="334"/>
                  </a:cubicBezTo>
                  <a:cubicBezTo>
                    <a:pt x="2563" y="182"/>
                    <a:pt x="2410" y="0"/>
                    <a:pt x="2117" y="0"/>
                  </a:cubicBezTo>
                  <a:cubicBezTo>
                    <a:pt x="1823" y="0"/>
                    <a:pt x="1672" y="182"/>
                    <a:pt x="1540" y="334"/>
                  </a:cubicBezTo>
                  <a:cubicBezTo>
                    <a:pt x="1429" y="476"/>
                    <a:pt x="1317" y="597"/>
                    <a:pt x="1105" y="597"/>
                  </a:cubicBezTo>
                  <a:cubicBezTo>
                    <a:pt x="892" y="597"/>
                    <a:pt x="791" y="476"/>
                    <a:pt x="669" y="334"/>
                  </a:cubicBezTo>
                  <a:cubicBezTo>
                    <a:pt x="538" y="182"/>
                    <a:pt x="386" y="0"/>
                    <a:pt x="92" y="0"/>
                  </a:cubicBezTo>
                  <a:close/>
                </a:path>
              </a:pathLst>
            </a:custGeom>
            <a:solidFill>
              <a:srgbClr val="F19A3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5" name="Google Shape;1235;p20"/>
            <p:cNvSpPr/>
            <p:nvPr/>
          </p:nvSpPr>
          <p:spPr>
            <a:xfrm>
              <a:off x="-62400" y="4695426"/>
              <a:ext cx="58804" cy="30184"/>
            </a:xfrm>
            <a:custGeom>
              <a:avLst/>
              <a:gdLst/>
              <a:ahLst/>
              <a:cxnLst/>
              <a:rect l="l" t="t" r="r" b="b"/>
              <a:pathLst>
                <a:path w="376" h="193" extrusionOk="0">
                  <a:moveTo>
                    <a:pt x="1" y="0"/>
                  </a:moveTo>
                  <a:lnTo>
                    <a:pt x="1" y="192"/>
                  </a:lnTo>
                  <a:lnTo>
                    <a:pt x="284" y="192"/>
                  </a:lnTo>
                  <a:cubicBezTo>
                    <a:pt x="335" y="192"/>
                    <a:pt x="376" y="152"/>
                    <a:pt x="376" y="101"/>
                  </a:cubicBezTo>
                  <a:cubicBezTo>
                    <a:pt x="376" y="41"/>
                    <a:pt x="335" y="0"/>
                    <a:pt x="284" y="0"/>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6" name="Google Shape;1236;p20"/>
            <p:cNvSpPr/>
            <p:nvPr/>
          </p:nvSpPr>
          <p:spPr>
            <a:xfrm>
              <a:off x="45199" y="4695426"/>
              <a:ext cx="169686" cy="31748"/>
            </a:xfrm>
            <a:custGeom>
              <a:avLst/>
              <a:gdLst/>
              <a:ahLst/>
              <a:cxnLst/>
              <a:rect l="l" t="t" r="r" b="b"/>
              <a:pathLst>
                <a:path w="1085" h="203" extrusionOk="0">
                  <a:moveTo>
                    <a:pt x="102" y="0"/>
                  </a:moveTo>
                  <a:cubicBezTo>
                    <a:pt x="72" y="0"/>
                    <a:pt x="52" y="10"/>
                    <a:pt x="32" y="30"/>
                  </a:cubicBezTo>
                  <a:cubicBezTo>
                    <a:pt x="12" y="41"/>
                    <a:pt x="1" y="71"/>
                    <a:pt x="1" y="91"/>
                  </a:cubicBezTo>
                  <a:cubicBezTo>
                    <a:pt x="1" y="152"/>
                    <a:pt x="41" y="192"/>
                    <a:pt x="93" y="192"/>
                  </a:cubicBezTo>
                  <a:lnTo>
                    <a:pt x="993" y="203"/>
                  </a:lnTo>
                  <a:cubicBezTo>
                    <a:pt x="1044" y="203"/>
                    <a:pt x="1085" y="162"/>
                    <a:pt x="1085" y="101"/>
                  </a:cubicBezTo>
                  <a:cubicBezTo>
                    <a:pt x="1085" y="50"/>
                    <a:pt x="1044" y="10"/>
                    <a:pt x="993" y="10"/>
                  </a:cubicBezTo>
                  <a:lnTo>
                    <a:pt x="102" y="0"/>
                  </a:ln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7" name="Google Shape;1237;p20"/>
            <p:cNvSpPr/>
            <p:nvPr/>
          </p:nvSpPr>
          <p:spPr>
            <a:xfrm>
              <a:off x="-62400" y="4858390"/>
              <a:ext cx="43008" cy="30340"/>
            </a:xfrm>
            <a:custGeom>
              <a:avLst/>
              <a:gdLst/>
              <a:ahLst/>
              <a:cxnLst/>
              <a:rect l="l" t="t" r="r" b="b"/>
              <a:pathLst>
                <a:path w="275" h="194" extrusionOk="0">
                  <a:moveTo>
                    <a:pt x="1" y="1"/>
                  </a:moveTo>
                  <a:lnTo>
                    <a:pt x="1" y="183"/>
                  </a:lnTo>
                  <a:lnTo>
                    <a:pt x="183" y="193"/>
                  </a:lnTo>
                  <a:cubicBezTo>
                    <a:pt x="234" y="193"/>
                    <a:pt x="274" y="153"/>
                    <a:pt x="274" y="92"/>
                  </a:cubicBezTo>
                  <a:cubicBezTo>
                    <a:pt x="274" y="41"/>
                    <a:pt x="234" y="1"/>
                    <a:pt x="183" y="1"/>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8" name="Google Shape;1238;p20"/>
            <p:cNvSpPr/>
            <p:nvPr/>
          </p:nvSpPr>
          <p:spPr>
            <a:xfrm>
              <a:off x="29403" y="4856826"/>
              <a:ext cx="169686" cy="31904"/>
            </a:xfrm>
            <a:custGeom>
              <a:avLst/>
              <a:gdLst/>
              <a:ahLst/>
              <a:cxnLst/>
              <a:rect l="l" t="t" r="r" b="b"/>
              <a:pathLst>
                <a:path w="1085" h="204" extrusionOk="0">
                  <a:moveTo>
                    <a:pt x="92" y="1"/>
                  </a:moveTo>
                  <a:cubicBezTo>
                    <a:pt x="72" y="1"/>
                    <a:pt x="41" y="11"/>
                    <a:pt x="32" y="31"/>
                  </a:cubicBezTo>
                  <a:cubicBezTo>
                    <a:pt x="11" y="51"/>
                    <a:pt x="1" y="71"/>
                    <a:pt x="1" y="102"/>
                  </a:cubicBezTo>
                  <a:cubicBezTo>
                    <a:pt x="1" y="152"/>
                    <a:pt x="41" y="193"/>
                    <a:pt x="92" y="193"/>
                  </a:cubicBezTo>
                  <a:lnTo>
                    <a:pt x="983" y="203"/>
                  </a:lnTo>
                  <a:cubicBezTo>
                    <a:pt x="1044" y="203"/>
                    <a:pt x="1085" y="163"/>
                    <a:pt x="1085" y="112"/>
                  </a:cubicBezTo>
                  <a:cubicBezTo>
                    <a:pt x="1085" y="62"/>
                    <a:pt x="1044" y="11"/>
                    <a:pt x="993" y="11"/>
                  </a:cubicBezTo>
                  <a:lnTo>
                    <a:pt x="92" y="1"/>
                  </a:ln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9" name="Google Shape;1239;p20"/>
            <p:cNvSpPr/>
            <p:nvPr/>
          </p:nvSpPr>
          <p:spPr>
            <a:xfrm>
              <a:off x="-62400" y="4776126"/>
              <a:ext cx="145758" cy="31748"/>
            </a:xfrm>
            <a:custGeom>
              <a:avLst/>
              <a:gdLst/>
              <a:ahLst/>
              <a:cxnLst/>
              <a:rect l="l" t="t" r="r" b="b"/>
              <a:pathLst>
                <a:path w="932" h="203" extrusionOk="0">
                  <a:moveTo>
                    <a:pt x="1" y="0"/>
                  </a:moveTo>
                  <a:lnTo>
                    <a:pt x="1" y="193"/>
                  </a:lnTo>
                  <a:lnTo>
                    <a:pt x="831" y="203"/>
                  </a:lnTo>
                  <a:cubicBezTo>
                    <a:pt x="882" y="203"/>
                    <a:pt x="922" y="162"/>
                    <a:pt x="932" y="112"/>
                  </a:cubicBezTo>
                  <a:cubicBezTo>
                    <a:pt x="932" y="51"/>
                    <a:pt x="882" y="11"/>
                    <a:pt x="831" y="11"/>
                  </a:cubicBezTo>
                  <a:lnTo>
                    <a:pt x="1" y="0"/>
                  </a:ln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0" name="Google Shape;1240;p20"/>
            <p:cNvSpPr/>
            <p:nvPr/>
          </p:nvSpPr>
          <p:spPr>
            <a:xfrm>
              <a:off x="130747" y="4777690"/>
              <a:ext cx="169686" cy="31904"/>
            </a:xfrm>
            <a:custGeom>
              <a:avLst/>
              <a:gdLst/>
              <a:ahLst/>
              <a:cxnLst/>
              <a:rect l="l" t="t" r="r" b="b"/>
              <a:pathLst>
                <a:path w="1085" h="204" extrusionOk="0">
                  <a:moveTo>
                    <a:pt x="102" y="1"/>
                  </a:moveTo>
                  <a:cubicBezTo>
                    <a:pt x="72" y="1"/>
                    <a:pt x="52" y="10"/>
                    <a:pt x="32" y="31"/>
                  </a:cubicBezTo>
                  <a:cubicBezTo>
                    <a:pt x="11" y="41"/>
                    <a:pt x="1" y="71"/>
                    <a:pt x="1" y="91"/>
                  </a:cubicBezTo>
                  <a:cubicBezTo>
                    <a:pt x="1" y="142"/>
                    <a:pt x="41" y="193"/>
                    <a:pt x="92" y="193"/>
                  </a:cubicBezTo>
                  <a:lnTo>
                    <a:pt x="993" y="203"/>
                  </a:lnTo>
                  <a:cubicBezTo>
                    <a:pt x="1044" y="203"/>
                    <a:pt x="1085" y="152"/>
                    <a:pt x="1085" y="102"/>
                  </a:cubicBezTo>
                  <a:cubicBezTo>
                    <a:pt x="1085" y="51"/>
                    <a:pt x="1044" y="10"/>
                    <a:pt x="993" y="10"/>
                  </a:cubicBezTo>
                  <a:lnTo>
                    <a:pt x="102" y="1"/>
                  </a:ln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1" name="Google Shape;1241;p20"/>
            <p:cNvSpPr/>
            <p:nvPr/>
          </p:nvSpPr>
          <p:spPr>
            <a:xfrm>
              <a:off x="270094" y="4693706"/>
              <a:ext cx="169686" cy="31904"/>
            </a:xfrm>
            <a:custGeom>
              <a:avLst/>
              <a:gdLst/>
              <a:ahLst/>
              <a:cxnLst/>
              <a:rect l="l" t="t" r="r" b="b"/>
              <a:pathLst>
                <a:path w="1085" h="204" extrusionOk="0">
                  <a:moveTo>
                    <a:pt x="92" y="1"/>
                  </a:moveTo>
                  <a:cubicBezTo>
                    <a:pt x="72" y="1"/>
                    <a:pt x="41" y="11"/>
                    <a:pt x="32" y="31"/>
                  </a:cubicBezTo>
                  <a:cubicBezTo>
                    <a:pt x="11" y="52"/>
                    <a:pt x="1" y="72"/>
                    <a:pt x="1" y="102"/>
                  </a:cubicBezTo>
                  <a:cubicBezTo>
                    <a:pt x="1" y="153"/>
                    <a:pt x="41" y="193"/>
                    <a:pt x="92" y="193"/>
                  </a:cubicBezTo>
                  <a:lnTo>
                    <a:pt x="983" y="203"/>
                  </a:lnTo>
                  <a:cubicBezTo>
                    <a:pt x="1044" y="203"/>
                    <a:pt x="1084" y="163"/>
                    <a:pt x="1084" y="112"/>
                  </a:cubicBezTo>
                  <a:cubicBezTo>
                    <a:pt x="1084" y="61"/>
                    <a:pt x="1044" y="11"/>
                    <a:pt x="993" y="11"/>
                  </a:cubicBezTo>
                  <a:lnTo>
                    <a:pt x="92" y="1"/>
                  </a:ln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2" name="Google Shape;1242;p20"/>
            <p:cNvSpPr/>
            <p:nvPr/>
          </p:nvSpPr>
          <p:spPr>
            <a:xfrm>
              <a:off x="487169" y="4695426"/>
              <a:ext cx="171093" cy="31748"/>
            </a:xfrm>
            <a:custGeom>
              <a:avLst/>
              <a:gdLst/>
              <a:ahLst/>
              <a:cxnLst/>
              <a:rect l="l" t="t" r="r" b="b"/>
              <a:pathLst>
                <a:path w="1094" h="203" extrusionOk="0">
                  <a:moveTo>
                    <a:pt x="101" y="0"/>
                  </a:moveTo>
                  <a:cubicBezTo>
                    <a:pt x="71" y="0"/>
                    <a:pt x="50" y="10"/>
                    <a:pt x="30" y="30"/>
                  </a:cubicBezTo>
                  <a:cubicBezTo>
                    <a:pt x="20" y="41"/>
                    <a:pt x="10" y="71"/>
                    <a:pt x="0" y="91"/>
                  </a:cubicBezTo>
                  <a:cubicBezTo>
                    <a:pt x="0" y="152"/>
                    <a:pt x="50" y="192"/>
                    <a:pt x="101" y="192"/>
                  </a:cubicBezTo>
                  <a:lnTo>
                    <a:pt x="992" y="203"/>
                  </a:lnTo>
                  <a:cubicBezTo>
                    <a:pt x="1043" y="203"/>
                    <a:pt x="1094" y="162"/>
                    <a:pt x="1094" y="101"/>
                  </a:cubicBezTo>
                  <a:cubicBezTo>
                    <a:pt x="1094" y="50"/>
                    <a:pt x="1043" y="10"/>
                    <a:pt x="992" y="10"/>
                  </a:cubicBezTo>
                  <a:lnTo>
                    <a:pt x="101" y="0"/>
                  </a:ln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3" name="Google Shape;1243;p20"/>
            <p:cNvSpPr/>
            <p:nvPr/>
          </p:nvSpPr>
          <p:spPr>
            <a:xfrm>
              <a:off x="254298" y="4856826"/>
              <a:ext cx="169686" cy="31904"/>
            </a:xfrm>
            <a:custGeom>
              <a:avLst/>
              <a:gdLst/>
              <a:ahLst/>
              <a:cxnLst/>
              <a:rect l="l" t="t" r="r" b="b"/>
              <a:pathLst>
                <a:path w="1085" h="204" extrusionOk="0">
                  <a:moveTo>
                    <a:pt x="92" y="1"/>
                  </a:moveTo>
                  <a:cubicBezTo>
                    <a:pt x="72" y="1"/>
                    <a:pt x="41" y="11"/>
                    <a:pt x="21" y="31"/>
                  </a:cubicBezTo>
                  <a:cubicBezTo>
                    <a:pt x="11" y="41"/>
                    <a:pt x="0" y="71"/>
                    <a:pt x="0" y="92"/>
                  </a:cubicBezTo>
                  <a:cubicBezTo>
                    <a:pt x="0" y="152"/>
                    <a:pt x="41" y="193"/>
                    <a:pt x="92" y="193"/>
                  </a:cubicBezTo>
                  <a:lnTo>
                    <a:pt x="983" y="203"/>
                  </a:lnTo>
                  <a:cubicBezTo>
                    <a:pt x="1033" y="203"/>
                    <a:pt x="1084" y="163"/>
                    <a:pt x="1084" y="102"/>
                  </a:cubicBezTo>
                  <a:cubicBezTo>
                    <a:pt x="1084" y="51"/>
                    <a:pt x="1044" y="11"/>
                    <a:pt x="983" y="11"/>
                  </a:cubicBezTo>
                  <a:lnTo>
                    <a:pt x="92" y="1"/>
                  </a:ln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4" name="Google Shape;1244;p20"/>
            <p:cNvSpPr/>
            <p:nvPr/>
          </p:nvSpPr>
          <p:spPr>
            <a:xfrm>
              <a:off x="471217" y="4856826"/>
              <a:ext cx="169529" cy="31904"/>
            </a:xfrm>
            <a:custGeom>
              <a:avLst/>
              <a:gdLst/>
              <a:ahLst/>
              <a:cxnLst/>
              <a:rect l="l" t="t" r="r" b="b"/>
              <a:pathLst>
                <a:path w="1084" h="204" extrusionOk="0">
                  <a:moveTo>
                    <a:pt x="102" y="1"/>
                  </a:moveTo>
                  <a:cubicBezTo>
                    <a:pt x="71" y="1"/>
                    <a:pt x="51" y="11"/>
                    <a:pt x="31" y="31"/>
                  </a:cubicBezTo>
                  <a:cubicBezTo>
                    <a:pt x="11" y="51"/>
                    <a:pt x="1" y="71"/>
                    <a:pt x="1" y="102"/>
                  </a:cubicBezTo>
                  <a:cubicBezTo>
                    <a:pt x="1" y="152"/>
                    <a:pt x="41" y="193"/>
                    <a:pt x="102" y="193"/>
                  </a:cubicBezTo>
                  <a:lnTo>
                    <a:pt x="993" y="203"/>
                  </a:lnTo>
                  <a:cubicBezTo>
                    <a:pt x="1043" y="203"/>
                    <a:pt x="1084" y="163"/>
                    <a:pt x="1084" y="112"/>
                  </a:cubicBezTo>
                  <a:cubicBezTo>
                    <a:pt x="1084" y="62"/>
                    <a:pt x="1043" y="11"/>
                    <a:pt x="993" y="11"/>
                  </a:cubicBezTo>
                  <a:lnTo>
                    <a:pt x="102" y="1"/>
                  </a:ln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5" name="Google Shape;1245;p20"/>
            <p:cNvSpPr/>
            <p:nvPr/>
          </p:nvSpPr>
          <p:spPr>
            <a:xfrm>
              <a:off x="355642" y="4776126"/>
              <a:ext cx="169686" cy="31748"/>
            </a:xfrm>
            <a:custGeom>
              <a:avLst/>
              <a:gdLst/>
              <a:ahLst/>
              <a:cxnLst/>
              <a:rect l="l" t="t" r="r" b="b"/>
              <a:pathLst>
                <a:path w="1085" h="203" extrusionOk="0">
                  <a:moveTo>
                    <a:pt x="102" y="0"/>
                  </a:moveTo>
                  <a:cubicBezTo>
                    <a:pt x="72" y="0"/>
                    <a:pt x="41" y="11"/>
                    <a:pt x="31" y="31"/>
                  </a:cubicBezTo>
                  <a:cubicBezTo>
                    <a:pt x="11" y="51"/>
                    <a:pt x="0" y="71"/>
                    <a:pt x="0" y="101"/>
                  </a:cubicBezTo>
                  <a:cubicBezTo>
                    <a:pt x="0" y="152"/>
                    <a:pt x="41" y="193"/>
                    <a:pt x="92" y="193"/>
                  </a:cubicBezTo>
                  <a:lnTo>
                    <a:pt x="983" y="203"/>
                  </a:lnTo>
                  <a:cubicBezTo>
                    <a:pt x="1044" y="203"/>
                    <a:pt x="1084" y="162"/>
                    <a:pt x="1084" y="112"/>
                  </a:cubicBezTo>
                  <a:cubicBezTo>
                    <a:pt x="1084" y="51"/>
                    <a:pt x="1044" y="11"/>
                    <a:pt x="993" y="11"/>
                  </a:cubicBezTo>
                  <a:lnTo>
                    <a:pt x="102" y="0"/>
                  </a:ln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6" name="Google Shape;1246;p20"/>
            <p:cNvSpPr/>
            <p:nvPr/>
          </p:nvSpPr>
          <p:spPr>
            <a:xfrm>
              <a:off x="574124" y="4777690"/>
              <a:ext cx="169686" cy="31904"/>
            </a:xfrm>
            <a:custGeom>
              <a:avLst/>
              <a:gdLst/>
              <a:ahLst/>
              <a:cxnLst/>
              <a:rect l="l" t="t" r="r" b="b"/>
              <a:pathLst>
                <a:path w="1085" h="204" extrusionOk="0">
                  <a:moveTo>
                    <a:pt x="92" y="1"/>
                  </a:moveTo>
                  <a:cubicBezTo>
                    <a:pt x="61" y="1"/>
                    <a:pt x="41" y="10"/>
                    <a:pt x="21" y="31"/>
                  </a:cubicBezTo>
                  <a:cubicBezTo>
                    <a:pt x="11" y="41"/>
                    <a:pt x="1" y="71"/>
                    <a:pt x="1" y="91"/>
                  </a:cubicBezTo>
                  <a:cubicBezTo>
                    <a:pt x="1" y="142"/>
                    <a:pt x="41" y="193"/>
                    <a:pt x="92" y="193"/>
                  </a:cubicBezTo>
                  <a:lnTo>
                    <a:pt x="983" y="203"/>
                  </a:lnTo>
                  <a:cubicBezTo>
                    <a:pt x="1033" y="203"/>
                    <a:pt x="1084" y="152"/>
                    <a:pt x="1084" y="102"/>
                  </a:cubicBezTo>
                  <a:cubicBezTo>
                    <a:pt x="1084" y="51"/>
                    <a:pt x="1033" y="10"/>
                    <a:pt x="983" y="10"/>
                  </a:cubicBezTo>
                  <a:lnTo>
                    <a:pt x="92" y="1"/>
                  </a:ln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7" name="Google Shape;1247;p20"/>
            <p:cNvSpPr/>
            <p:nvPr/>
          </p:nvSpPr>
          <p:spPr>
            <a:xfrm>
              <a:off x="8589233" y="1014524"/>
              <a:ext cx="629365" cy="905161"/>
            </a:xfrm>
            <a:custGeom>
              <a:avLst/>
              <a:gdLst/>
              <a:ahLst/>
              <a:cxnLst/>
              <a:rect l="l" t="t" r="r" b="b"/>
              <a:pathLst>
                <a:path w="4030" h="5796" extrusionOk="0">
                  <a:moveTo>
                    <a:pt x="3185" y="0"/>
                  </a:moveTo>
                  <a:cubicBezTo>
                    <a:pt x="2216" y="0"/>
                    <a:pt x="1267" y="484"/>
                    <a:pt x="719" y="1361"/>
                  </a:cubicBezTo>
                  <a:cubicBezTo>
                    <a:pt x="0" y="2516"/>
                    <a:pt x="192" y="3984"/>
                    <a:pt x="1094" y="4916"/>
                  </a:cubicBezTo>
                  <a:cubicBezTo>
                    <a:pt x="1256" y="5087"/>
                    <a:pt x="1438" y="5229"/>
                    <a:pt x="1640" y="5361"/>
                  </a:cubicBezTo>
                  <a:cubicBezTo>
                    <a:pt x="2115" y="5653"/>
                    <a:pt x="2644" y="5796"/>
                    <a:pt x="3168" y="5796"/>
                  </a:cubicBezTo>
                  <a:cubicBezTo>
                    <a:pt x="3460" y="5796"/>
                    <a:pt x="3751" y="5752"/>
                    <a:pt x="4030" y="5665"/>
                  </a:cubicBezTo>
                  <a:lnTo>
                    <a:pt x="4030" y="5310"/>
                  </a:lnTo>
                  <a:cubicBezTo>
                    <a:pt x="3754" y="5409"/>
                    <a:pt x="3464" y="5460"/>
                    <a:pt x="3171" y="5460"/>
                  </a:cubicBezTo>
                  <a:cubicBezTo>
                    <a:pt x="2710" y="5460"/>
                    <a:pt x="2244" y="5333"/>
                    <a:pt x="1823" y="5067"/>
                  </a:cubicBezTo>
                  <a:cubicBezTo>
                    <a:pt x="1701" y="4997"/>
                    <a:pt x="1589" y="4916"/>
                    <a:pt x="1488" y="4824"/>
                  </a:cubicBezTo>
                  <a:cubicBezTo>
                    <a:pt x="567" y="4014"/>
                    <a:pt x="334" y="2627"/>
                    <a:pt x="1002" y="1544"/>
                  </a:cubicBezTo>
                  <a:cubicBezTo>
                    <a:pt x="1487" y="770"/>
                    <a:pt x="2325" y="343"/>
                    <a:pt x="3178" y="343"/>
                  </a:cubicBezTo>
                  <a:cubicBezTo>
                    <a:pt x="3464" y="343"/>
                    <a:pt x="3753" y="391"/>
                    <a:pt x="4030" y="491"/>
                  </a:cubicBezTo>
                  <a:lnTo>
                    <a:pt x="4030" y="126"/>
                  </a:lnTo>
                  <a:cubicBezTo>
                    <a:pt x="3753" y="42"/>
                    <a:pt x="3468" y="0"/>
                    <a:pt x="3185" y="0"/>
                  </a:cubicBezTo>
                  <a:close/>
                </a:path>
              </a:pathLst>
            </a:custGeom>
            <a:solidFill>
              <a:srgbClr val="E55C5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8" name="Google Shape;1248;p20"/>
            <p:cNvSpPr/>
            <p:nvPr/>
          </p:nvSpPr>
          <p:spPr>
            <a:xfrm>
              <a:off x="8524265" y="649081"/>
              <a:ext cx="394017" cy="344980"/>
            </a:xfrm>
            <a:custGeom>
              <a:avLst/>
              <a:gdLst/>
              <a:ahLst/>
              <a:cxnLst/>
              <a:rect l="l" t="t" r="r" b="b"/>
              <a:pathLst>
                <a:path w="2523" h="2209" extrusionOk="0">
                  <a:moveTo>
                    <a:pt x="1260" y="361"/>
                  </a:moveTo>
                  <a:cubicBezTo>
                    <a:pt x="1395" y="361"/>
                    <a:pt x="1531" y="397"/>
                    <a:pt x="1651" y="472"/>
                  </a:cubicBezTo>
                  <a:cubicBezTo>
                    <a:pt x="2005" y="695"/>
                    <a:pt x="2107" y="1150"/>
                    <a:pt x="1894" y="1505"/>
                  </a:cubicBezTo>
                  <a:cubicBezTo>
                    <a:pt x="1750" y="1728"/>
                    <a:pt x="1508" y="1853"/>
                    <a:pt x="1259" y="1853"/>
                  </a:cubicBezTo>
                  <a:cubicBezTo>
                    <a:pt x="1124" y="1853"/>
                    <a:pt x="986" y="1816"/>
                    <a:pt x="862" y="1737"/>
                  </a:cubicBezTo>
                  <a:cubicBezTo>
                    <a:pt x="517" y="1525"/>
                    <a:pt x="406" y="1059"/>
                    <a:pt x="628" y="715"/>
                  </a:cubicBezTo>
                  <a:cubicBezTo>
                    <a:pt x="767" y="485"/>
                    <a:pt x="1012" y="361"/>
                    <a:pt x="1260" y="361"/>
                  </a:cubicBezTo>
                  <a:close/>
                  <a:moveTo>
                    <a:pt x="1264" y="1"/>
                  </a:moveTo>
                  <a:cubicBezTo>
                    <a:pt x="896" y="1"/>
                    <a:pt x="535" y="187"/>
                    <a:pt x="325" y="522"/>
                  </a:cubicBezTo>
                  <a:cubicBezTo>
                    <a:pt x="1" y="1039"/>
                    <a:pt x="153" y="1717"/>
                    <a:pt x="679" y="2041"/>
                  </a:cubicBezTo>
                  <a:cubicBezTo>
                    <a:pt x="860" y="2154"/>
                    <a:pt x="1061" y="2208"/>
                    <a:pt x="1259" y="2208"/>
                  </a:cubicBezTo>
                  <a:cubicBezTo>
                    <a:pt x="1627" y="2208"/>
                    <a:pt x="1988" y="2022"/>
                    <a:pt x="2198" y="1687"/>
                  </a:cubicBezTo>
                  <a:cubicBezTo>
                    <a:pt x="2522" y="1170"/>
                    <a:pt x="2360" y="492"/>
                    <a:pt x="1843" y="168"/>
                  </a:cubicBezTo>
                  <a:cubicBezTo>
                    <a:pt x="1663" y="55"/>
                    <a:pt x="1462" y="1"/>
                    <a:pt x="1264" y="1"/>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49" name="Google Shape;1249;p20"/>
            <p:cNvSpPr/>
            <p:nvPr/>
          </p:nvSpPr>
          <p:spPr>
            <a:xfrm>
              <a:off x="6266195" y="149641"/>
              <a:ext cx="267363" cy="306406"/>
            </a:xfrm>
            <a:custGeom>
              <a:avLst/>
              <a:gdLst/>
              <a:ahLst/>
              <a:cxnLst/>
              <a:rect l="l" t="t" r="r" b="b"/>
              <a:pathLst>
                <a:path w="1712" h="1962" extrusionOk="0">
                  <a:moveTo>
                    <a:pt x="96" y="0"/>
                  </a:moveTo>
                  <a:cubicBezTo>
                    <a:pt x="82" y="0"/>
                    <a:pt x="71" y="10"/>
                    <a:pt x="71" y="25"/>
                  </a:cubicBezTo>
                  <a:lnTo>
                    <a:pt x="1" y="1928"/>
                  </a:lnTo>
                  <a:cubicBezTo>
                    <a:pt x="1" y="1945"/>
                    <a:pt x="14" y="1961"/>
                    <a:pt x="24" y="1961"/>
                  </a:cubicBezTo>
                  <a:cubicBezTo>
                    <a:pt x="27" y="1961"/>
                    <a:pt x="29" y="1960"/>
                    <a:pt x="31" y="1958"/>
                  </a:cubicBezTo>
                  <a:lnTo>
                    <a:pt x="1691" y="1058"/>
                  </a:lnTo>
                  <a:cubicBezTo>
                    <a:pt x="1711" y="1047"/>
                    <a:pt x="1711" y="1027"/>
                    <a:pt x="1691" y="1017"/>
                  </a:cubicBezTo>
                  <a:lnTo>
                    <a:pt x="112" y="5"/>
                  </a:lnTo>
                  <a:cubicBezTo>
                    <a:pt x="106" y="2"/>
                    <a:pt x="101" y="0"/>
                    <a:pt x="96" y="0"/>
                  </a:cubicBezTo>
                  <a:close/>
                </a:path>
              </a:pathLst>
            </a:custGeom>
            <a:solidFill>
              <a:srgbClr val="F19A3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0" name="Google Shape;1250;p20"/>
            <p:cNvSpPr/>
            <p:nvPr/>
          </p:nvSpPr>
          <p:spPr>
            <a:xfrm>
              <a:off x="5950507" y="149641"/>
              <a:ext cx="269081" cy="306406"/>
            </a:xfrm>
            <a:custGeom>
              <a:avLst/>
              <a:gdLst/>
              <a:ahLst/>
              <a:cxnLst/>
              <a:rect l="l" t="t" r="r" b="b"/>
              <a:pathLst>
                <a:path w="1723" h="1962" extrusionOk="0">
                  <a:moveTo>
                    <a:pt x="100" y="0"/>
                  </a:moveTo>
                  <a:cubicBezTo>
                    <a:pt x="88" y="0"/>
                    <a:pt x="71" y="10"/>
                    <a:pt x="71" y="25"/>
                  </a:cubicBezTo>
                  <a:lnTo>
                    <a:pt x="1" y="1928"/>
                  </a:lnTo>
                  <a:cubicBezTo>
                    <a:pt x="1" y="1945"/>
                    <a:pt x="14" y="1961"/>
                    <a:pt x="30" y="1961"/>
                  </a:cubicBezTo>
                  <a:cubicBezTo>
                    <a:pt x="34" y="1961"/>
                    <a:pt x="38" y="1960"/>
                    <a:pt x="41" y="1958"/>
                  </a:cubicBezTo>
                  <a:lnTo>
                    <a:pt x="1702" y="1058"/>
                  </a:lnTo>
                  <a:cubicBezTo>
                    <a:pt x="1722" y="1047"/>
                    <a:pt x="1722" y="1027"/>
                    <a:pt x="1702" y="1017"/>
                  </a:cubicBezTo>
                  <a:lnTo>
                    <a:pt x="112" y="5"/>
                  </a:lnTo>
                  <a:cubicBezTo>
                    <a:pt x="109" y="2"/>
                    <a:pt x="105" y="0"/>
                    <a:pt x="100" y="0"/>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1" name="Google Shape;1251;p20"/>
            <p:cNvSpPr/>
            <p:nvPr/>
          </p:nvSpPr>
          <p:spPr>
            <a:xfrm>
              <a:off x="6895697" y="149641"/>
              <a:ext cx="267363" cy="306406"/>
            </a:xfrm>
            <a:custGeom>
              <a:avLst/>
              <a:gdLst/>
              <a:ahLst/>
              <a:cxnLst/>
              <a:rect l="l" t="t" r="r" b="b"/>
              <a:pathLst>
                <a:path w="1712" h="1962" extrusionOk="0">
                  <a:moveTo>
                    <a:pt x="96" y="0"/>
                  </a:moveTo>
                  <a:cubicBezTo>
                    <a:pt x="82" y="0"/>
                    <a:pt x="71" y="10"/>
                    <a:pt x="71" y="25"/>
                  </a:cubicBezTo>
                  <a:lnTo>
                    <a:pt x="0" y="1928"/>
                  </a:lnTo>
                  <a:cubicBezTo>
                    <a:pt x="0" y="1945"/>
                    <a:pt x="13" y="1961"/>
                    <a:pt x="24" y="1961"/>
                  </a:cubicBezTo>
                  <a:cubicBezTo>
                    <a:pt x="27" y="1961"/>
                    <a:pt x="29" y="1960"/>
                    <a:pt x="31" y="1958"/>
                  </a:cubicBezTo>
                  <a:lnTo>
                    <a:pt x="1691" y="1058"/>
                  </a:lnTo>
                  <a:cubicBezTo>
                    <a:pt x="1712" y="1047"/>
                    <a:pt x="1712" y="1027"/>
                    <a:pt x="1691" y="1017"/>
                  </a:cubicBezTo>
                  <a:lnTo>
                    <a:pt x="112" y="5"/>
                  </a:lnTo>
                  <a:cubicBezTo>
                    <a:pt x="106" y="2"/>
                    <a:pt x="101" y="0"/>
                    <a:pt x="96" y="0"/>
                  </a:cubicBezTo>
                  <a:close/>
                </a:path>
              </a:pathLst>
            </a:custGeom>
            <a:solidFill>
              <a:srgbClr val="E55C5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2" name="Google Shape;1252;p20"/>
            <p:cNvSpPr/>
            <p:nvPr/>
          </p:nvSpPr>
          <p:spPr>
            <a:xfrm>
              <a:off x="6580165" y="149641"/>
              <a:ext cx="268925" cy="306406"/>
            </a:xfrm>
            <a:custGeom>
              <a:avLst/>
              <a:gdLst/>
              <a:ahLst/>
              <a:cxnLst/>
              <a:rect l="l" t="t" r="r" b="b"/>
              <a:pathLst>
                <a:path w="1722" h="1962" extrusionOk="0">
                  <a:moveTo>
                    <a:pt x="100" y="0"/>
                  </a:moveTo>
                  <a:cubicBezTo>
                    <a:pt x="88" y="0"/>
                    <a:pt x="72" y="10"/>
                    <a:pt x="72" y="25"/>
                  </a:cubicBezTo>
                  <a:lnTo>
                    <a:pt x="0" y="1928"/>
                  </a:lnTo>
                  <a:cubicBezTo>
                    <a:pt x="0" y="1945"/>
                    <a:pt x="14" y="1961"/>
                    <a:pt x="29" y="1961"/>
                  </a:cubicBezTo>
                  <a:cubicBezTo>
                    <a:pt x="33" y="1961"/>
                    <a:pt x="37" y="1960"/>
                    <a:pt x="41" y="1958"/>
                  </a:cubicBezTo>
                  <a:lnTo>
                    <a:pt x="1701" y="1058"/>
                  </a:lnTo>
                  <a:cubicBezTo>
                    <a:pt x="1722" y="1047"/>
                    <a:pt x="1722" y="1027"/>
                    <a:pt x="1701" y="1017"/>
                  </a:cubicBezTo>
                  <a:lnTo>
                    <a:pt x="112" y="5"/>
                  </a:lnTo>
                  <a:cubicBezTo>
                    <a:pt x="109" y="2"/>
                    <a:pt x="105" y="0"/>
                    <a:pt x="100" y="0"/>
                  </a:cubicBezTo>
                  <a:close/>
                </a:path>
              </a:pathLst>
            </a:custGeom>
            <a:solidFill>
              <a:srgbClr val="E8808A"/>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3" name="Google Shape;1253;p20"/>
            <p:cNvSpPr/>
            <p:nvPr/>
          </p:nvSpPr>
          <p:spPr>
            <a:xfrm>
              <a:off x="1030170" y="3493814"/>
              <a:ext cx="264616" cy="228959"/>
            </a:xfrm>
            <a:custGeom>
              <a:avLst/>
              <a:gdLst/>
              <a:ahLst/>
              <a:cxnLst/>
              <a:rect l="l" t="t" r="r" b="b"/>
              <a:pathLst>
                <a:path w="1692" h="1464" extrusionOk="0">
                  <a:moveTo>
                    <a:pt x="796" y="1"/>
                  </a:moveTo>
                  <a:cubicBezTo>
                    <a:pt x="786" y="1"/>
                    <a:pt x="775" y="6"/>
                    <a:pt x="770" y="16"/>
                  </a:cubicBezTo>
                  <a:lnTo>
                    <a:pt x="11" y="1423"/>
                  </a:lnTo>
                  <a:cubicBezTo>
                    <a:pt x="1" y="1443"/>
                    <a:pt x="11" y="1463"/>
                    <a:pt x="31" y="1463"/>
                  </a:cubicBezTo>
                  <a:lnTo>
                    <a:pt x="1661" y="1403"/>
                  </a:lnTo>
                  <a:cubicBezTo>
                    <a:pt x="1681" y="1403"/>
                    <a:pt x="1692" y="1382"/>
                    <a:pt x="1681" y="1362"/>
                  </a:cubicBezTo>
                  <a:lnTo>
                    <a:pt x="821" y="16"/>
                  </a:lnTo>
                  <a:cubicBezTo>
                    <a:pt x="816" y="6"/>
                    <a:pt x="806" y="1"/>
                    <a:pt x="796" y="1"/>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4" name="Google Shape;1254;p20"/>
            <p:cNvSpPr/>
            <p:nvPr/>
          </p:nvSpPr>
          <p:spPr>
            <a:xfrm>
              <a:off x="1030170" y="3785365"/>
              <a:ext cx="264616" cy="229271"/>
            </a:xfrm>
            <a:custGeom>
              <a:avLst/>
              <a:gdLst/>
              <a:ahLst/>
              <a:cxnLst/>
              <a:rect l="l" t="t" r="r" b="b"/>
              <a:pathLst>
                <a:path w="1692" h="1466" extrusionOk="0">
                  <a:moveTo>
                    <a:pt x="801" y="1"/>
                  </a:moveTo>
                  <a:cubicBezTo>
                    <a:pt x="789" y="1"/>
                    <a:pt x="776" y="5"/>
                    <a:pt x="770" y="17"/>
                  </a:cubicBezTo>
                  <a:lnTo>
                    <a:pt x="11" y="1425"/>
                  </a:lnTo>
                  <a:cubicBezTo>
                    <a:pt x="1" y="1445"/>
                    <a:pt x="11" y="1465"/>
                    <a:pt x="31" y="1465"/>
                  </a:cubicBezTo>
                  <a:lnTo>
                    <a:pt x="1661" y="1405"/>
                  </a:lnTo>
                  <a:cubicBezTo>
                    <a:pt x="1681" y="1405"/>
                    <a:pt x="1692" y="1384"/>
                    <a:pt x="1681" y="1364"/>
                  </a:cubicBezTo>
                  <a:lnTo>
                    <a:pt x="821" y="7"/>
                  </a:lnTo>
                  <a:cubicBezTo>
                    <a:pt x="817" y="3"/>
                    <a:pt x="809" y="1"/>
                    <a:pt x="801" y="1"/>
                  </a:cubicBezTo>
                  <a:close/>
                </a:path>
              </a:pathLst>
            </a:custGeom>
            <a:solidFill>
              <a:srgbClr val="E55C5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5" name="Google Shape;1255;p20"/>
            <p:cNvSpPr/>
            <p:nvPr/>
          </p:nvSpPr>
          <p:spPr>
            <a:xfrm>
              <a:off x="1030170" y="3201325"/>
              <a:ext cx="264616" cy="229897"/>
            </a:xfrm>
            <a:custGeom>
              <a:avLst/>
              <a:gdLst/>
              <a:ahLst/>
              <a:cxnLst/>
              <a:rect l="l" t="t" r="r" b="b"/>
              <a:pathLst>
                <a:path w="1692" h="1470" extrusionOk="0">
                  <a:moveTo>
                    <a:pt x="801" y="0"/>
                  </a:moveTo>
                  <a:cubicBezTo>
                    <a:pt x="789" y="0"/>
                    <a:pt x="776" y="6"/>
                    <a:pt x="770" y="12"/>
                  </a:cubicBezTo>
                  <a:lnTo>
                    <a:pt x="11" y="1429"/>
                  </a:lnTo>
                  <a:cubicBezTo>
                    <a:pt x="1" y="1449"/>
                    <a:pt x="11" y="1470"/>
                    <a:pt x="31" y="1470"/>
                  </a:cubicBezTo>
                  <a:lnTo>
                    <a:pt x="1661" y="1409"/>
                  </a:lnTo>
                  <a:cubicBezTo>
                    <a:pt x="1681" y="1409"/>
                    <a:pt x="1692" y="1379"/>
                    <a:pt x="1681" y="1368"/>
                  </a:cubicBezTo>
                  <a:lnTo>
                    <a:pt x="821" y="12"/>
                  </a:lnTo>
                  <a:cubicBezTo>
                    <a:pt x="817" y="3"/>
                    <a:pt x="809" y="0"/>
                    <a:pt x="801" y="0"/>
                  </a:cubicBezTo>
                  <a:close/>
                </a:path>
              </a:pathLst>
            </a:custGeom>
            <a:solidFill>
              <a:srgbClr val="F19A3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6" name="Google Shape;1256;p20"/>
            <p:cNvSpPr/>
            <p:nvPr/>
          </p:nvSpPr>
          <p:spPr>
            <a:xfrm>
              <a:off x="7426996" y="-45575"/>
              <a:ext cx="1500638" cy="853781"/>
            </a:xfrm>
            <a:custGeom>
              <a:avLst/>
              <a:gdLst/>
              <a:ahLst/>
              <a:cxnLst/>
              <a:rect l="l" t="t" r="r" b="b"/>
              <a:pathLst>
                <a:path w="9609" h="5467" extrusionOk="0">
                  <a:moveTo>
                    <a:pt x="8293" y="0"/>
                  </a:moveTo>
                  <a:cubicBezTo>
                    <a:pt x="7708" y="0"/>
                    <a:pt x="6735" y="158"/>
                    <a:pt x="5296" y="758"/>
                  </a:cubicBezTo>
                  <a:cubicBezTo>
                    <a:pt x="3280" y="1609"/>
                    <a:pt x="1307" y="3421"/>
                    <a:pt x="506" y="4201"/>
                  </a:cubicBezTo>
                  <a:cubicBezTo>
                    <a:pt x="263" y="4444"/>
                    <a:pt x="132" y="4585"/>
                    <a:pt x="132" y="4585"/>
                  </a:cubicBezTo>
                  <a:cubicBezTo>
                    <a:pt x="0" y="4960"/>
                    <a:pt x="173" y="5193"/>
                    <a:pt x="344" y="5314"/>
                  </a:cubicBezTo>
                  <a:cubicBezTo>
                    <a:pt x="486" y="5426"/>
                    <a:pt x="628" y="5467"/>
                    <a:pt x="628" y="5467"/>
                  </a:cubicBezTo>
                  <a:cubicBezTo>
                    <a:pt x="638" y="5456"/>
                    <a:pt x="648" y="5446"/>
                    <a:pt x="659" y="5446"/>
                  </a:cubicBezTo>
                  <a:cubicBezTo>
                    <a:pt x="922" y="5264"/>
                    <a:pt x="1195" y="5092"/>
                    <a:pt x="1489" y="4930"/>
                  </a:cubicBezTo>
                  <a:cubicBezTo>
                    <a:pt x="1539" y="4909"/>
                    <a:pt x="1590" y="4879"/>
                    <a:pt x="1640" y="4849"/>
                  </a:cubicBezTo>
                  <a:cubicBezTo>
                    <a:pt x="4981" y="3046"/>
                    <a:pt x="9578" y="2348"/>
                    <a:pt x="9598" y="2216"/>
                  </a:cubicBezTo>
                  <a:cubicBezTo>
                    <a:pt x="9609" y="2054"/>
                    <a:pt x="8464" y="2024"/>
                    <a:pt x="8424" y="1831"/>
                  </a:cubicBezTo>
                  <a:cubicBezTo>
                    <a:pt x="8424" y="1822"/>
                    <a:pt x="8424" y="1811"/>
                    <a:pt x="8434" y="1801"/>
                  </a:cubicBezTo>
                  <a:cubicBezTo>
                    <a:pt x="8505" y="1660"/>
                    <a:pt x="9376" y="1153"/>
                    <a:pt x="9315" y="1042"/>
                  </a:cubicBezTo>
                  <a:cubicBezTo>
                    <a:pt x="9293" y="997"/>
                    <a:pt x="9133" y="987"/>
                    <a:pt x="8939" y="987"/>
                  </a:cubicBezTo>
                  <a:cubicBezTo>
                    <a:pt x="8761" y="987"/>
                    <a:pt x="8555" y="996"/>
                    <a:pt x="8398" y="996"/>
                  </a:cubicBezTo>
                  <a:cubicBezTo>
                    <a:pt x="8256" y="996"/>
                    <a:pt x="8154" y="988"/>
                    <a:pt x="8151" y="961"/>
                  </a:cubicBezTo>
                  <a:cubicBezTo>
                    <a:pt x="8131" y="850"/>
                    <a:pt x="8991" y="283"/>
                    <a:pt x="8991" y="161"/>
                  </a:cubicBezTo>
                  <a:cubicBezTo>
                    <a:pt x="8991" y="106"/>
                    <a:pt x="8773" y="0"/>
                    <a:pt x="8293" y="0"/>
                  </a:cubicBezTo>
                  <a:close/>
                </a:path>
              </a:pathLst>
            </a:custGeom>
            <a:solidFill>
              <a:srgbClr val="F19A3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57" name="Google Shape;1257;p20"/>
            <p:cNvSpPr/>
            <p:nvPr/>
          </p:nvSpPr>
          <p:spPr>
            <a:xfrm>
              <a:off x="7216632" y="580365"/>
              <a:ext cx="417599" cy="422596"/>
            </a:xfrm>
            <a:custGeom>
              <a:avLst/>
              <a:gdLst/>
              <a:ahLst/>
              <a:cxnLst/>
              <a:rect l="l" t="t" r="r" b="b"/>
              <a:pathLst>
                <a:path w="2674" h="2706" extrusionOk="0">
                  <a:moveTo>
                    <a:pt x="1403" y="0"/>
                  </a:moveTo>
                  <a:cubicBezTo>
                    <a:pt x="1332" y="0"/>
                    <a:pt x="1213" y="217"/>
                    <a:pt x="1115" y="415"/>
                  </a:cubicBezTo>
                  <a:cubicBezTo>
                    <a:pt x="1034" y="568"/>
                    <a:pt x="973" y="719"/>
                    <a:pt x="953" y="730"/>
                  </a:cubicBezTo>
                  <a:cubicBezTo>
                    <a:pt x="922" y="760"/>
                    <a:pt x="71" y="750"/>
                    <a:pt x="31" y="871"/>
                  </a:cubicBezTo>
                  <a:cubicBezTo>
                    <a:pt x="1" y="993"/>
                    <a:pt x="710" y="1195"/>
                    <a:pt x="821" y="1216"/>
                  </a:cubicBezTo>
                  <a:cubicBezTo>
                    <a:pt x="932" y="1236"/>
                    <a:pt x="335" y="2653"/>
                    <a:pt x="517" y="2704"/>
                  </a:cubicBezTo>
                  <a:cubicBezTo>
                    <a:pt x="521" y="2705"/>
                    <a:pt x="526" y="2705"/>
                    <a:pt x="530" y="2705"/>
                  </a:cubicBezTo>
                  <a:cubicBezTo>
                    <a:pt x="727" y="2705"/>
                    <a:pt x="1298" y="1699"/>
                    <a:pt x="1367" y="1610"/>
                  </a:cubicBezTo>
                  <a:cubicBezTo>
                    <a:pt x="1368" y="1609"/>
                    <a:pt x="1369" y="1608"/>
                    <a:pt x="1370" y="1608"/>
                  </a:cubicBezTo>
                  <a:cubicBezTo>
                    <a:pt x="1418" y="1608"/>
                    <a:pt x="1871" y="2694"/>
                    <a:pt x="2177" y="2694"/>
                  </a:cubicBezTo>
                  <a:cubicBezTo>
                    <a:pt x="2420" y="2694"/>
                    <a:pt x="2147" y="1783"/>
                    <a:pt x="2015" y="1367"/>
                  </a:cubicBezTo>
                  <a:cubicBezTo>
                    <a:pt x="1975" y="1256"/>
                    <a:pt x="1955" y="1185"/>
                    <a:pt x="1945" y="1165"/>
                  </a:cubicBezTo>
                  <a:cubicBezTo>
                    <a:pt x="1925" y="1084"/>
                    <a:pt x="2674" y="892"/>
                    <a:pt x="2663" y="770"/>
                  </a:cubicBezTo>
                  <a:cubicBezTo>
                    <a:pt x="2655" y="718"/>
                    <a:pt x="2505" y="703"/>
                    <a:pt x="2326" y="703"/>
                  </a:cubicBezTo>
                  <a:cubicBezTo>
                    <a:pt x="2089" y="703"/>
                    <a:pt x="1801" y="730"/>
                    <a:pt x="1732" y="730"/>
                  </a:cubicBezTo>
                  <a:cubicBezTo>
                    <a:pt x="1601" y="719"/>
                    <a:pt x="1540" y="10"/>
                    <a:pt x="1408" y="1"/>
                  </a:cubicBezTo>
                  <a:cubicBezTo>
                    <a:pt x="1406" y="0"/>
                    <a:pt x="1405" y="0"/>
                    <a:pt x="1403" y="0"/>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258" name="Google Shape;1258;p20"/>
          <p:cNvSpPr txBox="1">
            <a:spLocks noGrp="1"/>
          </p:cNvSpPr>
          <p:nvPr>
            <p:ph type="ctrTitle"/>
          </p:nvPr>
        </p:nvSpPr>
        <p:spPr>
          <a:xfrm>
            <a:off x="623400" y="2552150"/>
            <a:ext cx="17041200" cy="1288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10400">
                <a:solidFill>
                  <a:srgbClr val="F19A35"/>
                </a:solidFill>
                <a:latin typeface="Londrina Solid"/>
                <a:ea typeface="Londrina Solid"/>
                <a:cs typeface="Londrina Solid"/>
                <a:sym typeface="Londrina Solid"/>
              </a:defRPr>
            </a:lvl1pPr>
            <a:lvl2pPr lvl="1" algn="ctr" rtl="0">
              <a:spcBef>
                <a:spcPts val="0"/>
              </a:spcBef>
              <a:spcAft>
                <a:spcPts val="0"/>
              </a:spcAft>
              <a:buSzPts val="5200"/>
              <a:buNone/>
              <a:defRPr sz="10400"/>
            </a:lvl2pPr>
            <a:lvl3pPr lvl="2" algn="ctr" rtl="0">
              <a:spcBef>
                <a:spcPts val="0"/>
              </a:spcBef>
              <a:spcAft>
                <a:spcPts val="0"/>
              </a:spcAft>
              <a:buSzPts val="5200"/>
              <a:buNone/>
              <a:defRPr sz="10400"/>
            </a:lvl3pPr>
            <a:lvl4pPr lvl="3" algn="ctr" rtl="0">
              <a:spcBef>
                <a:spcPts val="0"/>
              </a:spcBef>
              <a:spcAft>
                <a:spcPts val="0"/>
              </a:spcAft>
              <a:buSzPts val="5200"/>
              <a:buNone/>
              <a:defRPr sz="10400"/>
            </a:lvl4pPr>
            <a:lvl5pPr lvl="4" algn="ctr" rtl="0">
              <a:spcBef>
                <a:spcPts val="0"/>
              </a:spcBef>
              <a:spcAft>
                <a:spcPts val="0"/>
              </a:spcAft>
              <a:buSzPts val="5200"/>
              <a:buNone/>
              <a:defRPr sz="10400"/>
            </a:lvl5pPr>
            <a:lvl6pPr lvl="5" algn="ctr" rtl="0">
              <a:spcBef>
                <a:spcPts val="0"/>
              </a:spcBef>
              <a:spcAft>
                <a:spcPts val="0"/>
              </a:spcAft>
              <a:buSzPts val="5200"/>
              <a:buNone/>
              <a:defRPr sz="10400"/>
            </a:lvl6pPr>
            <a:lvl7pPr lvl="6" algn="ctr" rtl="0">
              <a:spcBef>
                <a:spcPts val="0"/>
              </a:spcBef>
              <a:spcAft>
                <a:spcPts val="0"/>
              </a:spcAft>
              <a:buSzPts val="5200"/>
              <a:buNone/>
              <a:defRPr sz="10400"/>
            </a:lvl7pPr>
            <a:lvl8pPr lvl="7" algn="ctr" rtl="0">
              <a:spcBef>
                <a:spcPts val="0"/>
              </a:spcBef>
              <a:spcAft>
                <a:spcPts val="0"/>
              </a:spcAft>
              <a:buSzPts val="5200"/>
              <a:buNone/>
              <a:defRPr sz="10400"/>
            </a:lvl8pPr>
            <a:lvl9pPr lvl="8" algn="ctr" rtl="0">
              <a:spcBef>
                <a:spcPts val="0"/>
              </a:spcBef>
              <a:spcAft>
                <a:spcPts val="0"/>
              </a:spcAft>
              <a:buSzPts val="5200"/>
              <a:buNone/>
              <a:defRPr sz="10400"/>
            </a:lvl9pPr>
          </a:lstStyle>
          <a:p>
            <a:endParaRPr/>
          </a:p>
        </p:txBody>
      </p:sp>
      <p:sp>
        <p:nvSpPr>
          <p:cNvPr id="1259" name="Google Shape;1259;p20"/>
          <p:cNvSpPr txBox="1">
            <a:spLocks noGrp="1"/>
          </p:cNvSpPr>
          <p:nvPr>
            <p:ph type="subTitle" idx="1"/>
          </p:nvPr>
        </p:nvSpPr>
        <p:spPr>
          <a:xfrm>
            <a:off x="623400" y="4103750"/>
            <a:ext cx="17041200" cy="96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3200">
                <a:solidFill>
                  <a:schemeClr val="hlink"/>
                </a:solidFill>
                <a:latin typeface="Quicksand"/>
                <a:ea typeface="Quicksand"/>
                <a:cs typeface="Quicksand"/>
                <a:sym typeface="Quicksand"/>
              </a:defRPr>
            </a:lvl1pPr>
            <a:lvl2pPr lvl="1" algn="ctr" rtl="0">
              <a:lnSpc>
                <a:spcPct val="100000"/>
              </a:lnSpc>
              <a:spcBef>
                <a:spcPts val="0"/>
              </a:spcBef>
              <a:spcAft>
                <a:spcPts val="0"/>
              </a:spcAft>
              <a:buSzPts val="2800"/>
              <a:buNone/>
              <a:defRPr sz="5600"/>
            </a:lvl2pPr>
            <a:lvl3pPr lvl="2" algn="ctr" rtl="0">
              <a:lnSpc>
                <a:spcPct val="100000"/>
              </a:lnSpc>
              <a:spcBef>
                <a:spcPts val="0"/>
              </a:spcBef>
              <a:spcAft>
                <a:spcPts val="0"/>
              </a:spcAft>
              <a:buSzPts val="2800"/>
              <a:buNone/>
              <a:defRPr sz="5600"/>
            </a:lvl3pPr>
            <a:lvl4pPr lvl="3" algn="ctr" rtl="0">
              <a:lnSpc>
                <a:spcPct val="100000"/>
              </a:lnSpc>
              <a:spcBef>
                <a:spcPts val="0"/>
              </a:spcBef>
              <a:spcAft>
                <a:spcPts val="0"/>
              </a:spcAft>
              <a:buSzPts val="2800"/>
              <a:buNone/>
              <a:defRPr sz="5600"/>
            </a:lvl4pPr>
            <a:lvl5pPr lvl="4" algn="ctr" rtl="0">
              <a:lnSpc>
                <a:spcPct val="100000"/>
              </a:lnSpc>
              <a:spcBef>
                <a:spcPts val="0"/>
              </a:spcBef>
              <a:spcAft>
                <a:spcPts val="0"/>
              </a:spcAft>
              <a:buSzPts val="2800"/>
              <a:buNone/>
              <a:defRPr sz="5600"/>
            </a:lvl5pPr>
            <a:lvl6pPr lvl="5" algn="ctr" rtl="0">
              <a:lnSpc>
                <a:spcPct val="100000"/>
              </a:lnSpc>
              <a:spcBef>
                <a:spcPts val="0"/>
              </a:spcBef>
              <a:spcAft>
                <a:spcPts val="0"/>
              </a:spcAft>
              <a:buSzPts val="2800"/>
              <a:buNone/>
              <a:defRPr sz="5600"/>
            </a:lvl6pPr>
            <a:lvl7pPr lvl="6" algn="ctr" rtl="0">
              <a:lnSpc>
                <a:spcPct val="100000"/>
              </a:lnSpc>
              <a:spcBef>
                <a:spcPts val="0"/>
              </a:spcBef>
              <a:spcAft>
                <a:spcPts val="0"/>
              </a:spcAft>
              <a:buSzPts val="2800"/>
              <a:buNone/>
              <a:defRPr sz="5600"/>
            </a:lvl7pPr>
            <a:lvl8pPr lvl="7" algn="ctr" rtl="0">
              <a:lnSpc>
                <a:spcPct val="100000"/>
              </a:lnSpc>
              <a:spcBef>
                <a:spcPts val="0"/>
              </a:spcBef>
              <a:spcAft>
                <a:spcPts val="0"/>
              </a:spcAft>
              <a:buSzPts val="2800"/>
              <a:buNone/>
              <a:defRPr sz="5600"/>
            </a:lvl8pPr>
            <a:lvl9pPr lvl="8" algn="ctr" rtl="0">
              <a:lnSpc>
                <a:spcPct val="100000"/>
              </a:lnSpc>
              <a:spcBef>
                <a:spcPts val="0"/>
              </a:spcBef>
              <a:spcAft>
                <a:spcPts val="0"/>
              </a:spcAft>
              <a:buSzPts val="2800"/>
              <a:buNone/>
              <a:defRPr sz="5600"/>
            </a:lvl9pPr>
          </a:lstStyle>
          <a:p>
            <a:endParaRPr/>
          </a:p>
        </p:txBody>
      </p:sp>
      <p:sp>
        <p:nvSpPr>
          <p:cNvPr id="1260" name="Google Shape;1260;p20"/>
          <p:cNvSpPr txBox="1">
            <a:spLocks noGrp="1"/>
          </p:cNvSpPr>
          <p:nvPr>
            <p:ph type="ctrTitle" idx="2"/>
          </p:nvPr>
        </p:nvSpPr>
        <p:spPr>
          <a:xfrm>
            <a:off x="623400" y="5143500"/>
            <a:ext cx="17041200" cy="1288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10400">
                <a:solidFill>
                  <a:schemeClr val="lt2"/>
                </a:solidFill>
                <a:latin typeface="Londrina Solid"/>
                <a:ea typeface="Londrina Solid"/>
                <a:cs typeface="Londrina Solid"/>
                <a:sym typeface="Londrina Solid"/>
              </a:defRPr>
            </a:lvl1pPr>
            <a:lvl2pPr lvl="1" algn="ctr" rtl="0">
              <a:spcBef>
                <a:spcPts val="0"/>
              </a:spcBef>
              <a:spcAft>
                <a:spcPts val="0"/>
              </a:spcAft>
              <a:buSzPts val="5200"/>
              <a:buNone/>
              <a:defRPr sz="10400"/>
            </a:lvl2pPr>
            <a:lvl3pPr lvl="2" algn="ctr" rtl="0">
              <a:spcBef>
                <a:spcPts val="0"/>
              </a:spcBef>
              <a:spcAft>
                <a:spcPts val="0"/>
              </a:spcAft>
              <a:buSzPts val="5200"/>
              <a:buNone/>
              <a:defRPr sz="10400"/>
            </a:lvl3pPr>
            <a:lvl4pPr lvl="3" algn="ctr" rtl="0">
              <a:spcBef>
                <a:spcPts val="0"/>
              </a:spcBef>
              <a:spcAft>
                <a:spcPts val="0"/>
              </a:spcAft>
              <a:buSzPts val="5200"/>
              <a:buNone/>
              <a:defRPr sz="10400"/>
            </a:lvl4pPr>
            <a:lvl5pPr lvl="4" algn="ctr" rtl="0">
              <a:spcBef>
                <a:spcPts val="0"/>
              </a:spcBef>
              <a:spcAft>
                <a:spcPts val="0"/>
              </a:spcAft>
              <a:buSzPts val="5200"/>
              <a:buNone/>
              <a:defRPr sz="10400"/>
            </a:lvl5pPr>
            <a:lvl6pPr lvl="5" algn="ctr" rtl="0">
              <a:spcBef>
                <a:spcPts val="0"/>
              </a:spcBef>
              <a:spcAft>
                <a:spcPts val="0"/>
              </a:spcAft>
              <a:buSzPts val="5200"/>
              <a:buNone/>
              <a:defRPr sz="10400"/>
            </a:lvl6pPr>
            <a:lvl7pPr lvl="6" algn="ctr" rtl="0">
              <a:spcBef>
                <a:spcPts val="0"/>
              </a:spcBef>
              <a:spcAft>
                <a:spcPts val="0"/>
              </a:spcAft>
              <a:buSzPts val="5200"/>
              <a:buNone/>
              <a:defRPr sz="10400"/>
            </a:lvl7pPr>
            <a:lvl8pPr lvl="7" algn="ctr" rtl="0">
              <a:spcBef>
                <a:spcPts val="0"/>
              </a:spcBef>
              <a:spcAft>
                <a:spcPts val="0"/>
              </a:spcAft>
              <a:buSzPts val="5200"/>
              <a:buNone/>
              <a:defRPr sz="10400"/>
            </a:lvl8pPr>
            <a:lvl9pPr lvl="8" algn="ctr" rtl="0">
              <a:spcBef>
                <a:spcPts val="0"/>
              </a:spcBef>
              <a:spcAft>
                <a:spcPts val="0"/>
              </a:spcAft>
              <a:buSzPts val="5200"/>
              <a:buNone/>
              <a:defRPr sz="10400"/>
            </a:lvl9pPr>
          </a:lstStyle>
          <a:p>
            <a:endParaRPr/>
          </a:p>
        </p:txBody>
      </p:sp>
      <p:sp>
        <p:nvSpPr>
          <p:cNvPr id="1261" name="Google Shape;1261;p20"/>
          <p:cNvSpPr txBox="1">
            <a:spLocks noGrp="1"/>
          </p:cNvSpPr>
          <p:nvPr>
            <p:ph type="ctrTitle" idx="3"/>
          </p:nvPr>
        </p:nvSpPr>
        <p:spPr>
          <a:xfrm>
            <a:off x="2991500" y="7189850"/>
            <a:ext cx="12304800" cy="865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Font typeface="Quicksand"/>
              <a:buNone/>
              <a:defRPr sz="4001">
                <a:latin typeface="Quicksand"/>
                <a:ea typeface="Quicksand"/>
                <a:cs typeface="Quicksand"/>
                <a:sym typeface="Quicksand"/>
              </a:defRPr>
            </a:lvl1pPr>
            <a:lvl2pPr lvl="1" algn="ctr" rtl="0">
              <a:spcBef>
                <a:spcPts val="0"/>
              </a:spcBef>
              <a:spcAft>
                <a:spcPts val="0"/>
              </a:spcAft>
              <a:buSzPts val="5200"/>
              <a:buFont typeface="Quicksand"/>
              <a:buNone/>
              <a:defRPr sz="10400">
                <a:latin typeface="Quicksand"/>
                <a:ea typeface="Quicksand"/>
                <a:cs typeface="Quicksand"/>
                <a:sym typeface="Quicksand"/>
              </a:defRPr>
            </a:lvl2pPr>
            <a:lvl3pPr lvl="2" algn="ctr" rtl="0">
              <a:spcBef>
                <a:spcPts val="0"/>
              </a:spcBef>
              <a:spcAft>
                <a:spcPts val="0"/>
              </a:spcAft>
              <a:buSzPts val="5200"/>
              <a:buFont typeface="Quicksand"/>
              <a:buNone/>
              <a:defRPr sz="10400">
                <a:latin typeface="Quicksand"/>
                <a:ea typeface="Quicksand"/>
                <a:cs typeface="Quicksand"/>
                <a:sym typeface="Quicksand"/>
              </a:defRPr>
            </a:lvl3pPr>
            <a:lvl4pPr lvl="3" algn="ctr" rtl="0">
              <a:spcBef>
                <a:spcPts val="0"/>
              </a:spcBef>
              <a:spcAft>
                <a:spcPts val="0"/>
              </a:spcAft>
              <a:buSzPts val="5200"/>
              <a:buFont typeface="Quicksand"/>
              <a:buNone/>
              <a:defRPr sz="10400">
                <a:latin typeface="Quicksand"/>
                <a:ea typeface="Quicksand"/>
                <a:cs typeface="Quicksand"/>
                <a:sym typeface="Quicksand"/>
              </a:defRPr>
            </a:lvl4pPr>
            <a:lvl5pPr lvl="4" algn="ctr" rtl="0">
              <a:spcBef>
                <a:spcPts val="0"/>
              </a:spcBef>
              <a:spcAft>
                <a:spcPts val="0"/>
              </a:spcAft>
              <a:buSzPts val="5200"/>
              <a:buFont typeface="Quicksand"/>
              <a:buNone/>
              <a:defRPr sz="10400">
                <a:latin typeface="Quicksand"/>
                <a:ea typeface="Quicksand"/>
                <a:cs typeface="Quicksand"/>
                <a:sym typeface="Quicksand"/>
              </a:defRPr>
            </a:lvl5pPr>
            <a:lvl6pPr lvl="5" algn="ctr" rtl="0">
              <a:spcBef>
                <a:spcPts val="0"/>
              </a:spcBef>
              <a:spcAft>
                <a:spcPts val="0"/>
              </a:spcAft>
              <a:buSzPts val="5200"/>
              <a:buFont typeface="Quicksand"/>
              <a:buNone/>
              <a:defRPr sz="10400">
                <a:latin typeface="Quicksand"/>
                <a:ea typeface="Quicksand"/>
                <a:cs typeface="Quicksand"/>
                <a:sym typeface="Quicksand"/>
              </a:defRPr>
            </a:lvl6pPr>
            <a:lvl7pPr lvl="6" algn="ctr" rtl="0">
              <a:spcBef>
                <a:spcPts val="0"/>
              </a:spcBef>
              <a:spcAft>
                <a:spcPts val="0"/>
              </a:spcAft>
              <a:buSzPts val="5200"/>
              <a:buFont typeface="Quicksand"/>
              <a:buNone/>
              <a:defRPr sz="10400">
                <a:latin typeface="Quicksand"/>
                <a:ea typeface="Quicksand"/>
                <a:cs typeface="Quicksand"/>
                <a:sym typeface="Quicksand"/>
              </a:defRPr>
            </a:lvl7pPr>
            <a:lvl8pPr lvl="7" algn="ctr" rtl="0">
              <a:spcBef>
                <a:spcPts val="0"/>
              </a:spcBef>
              <a:spcAft>
                <a:spcPts val="0"/>
              </a:spcAft>
              <a:buSzPts val="5200"/>
              <a:buFont typeface="Quicksand"/>
              <a:buNone/>
              <a:defRPr sz="10400">
                <a:latin typeface="Quicksand"/>
                <a:ea typeface="Quicksand"/>
                <a:cs typeface="Quicksand"/>
                <a:sym typeface="Quicksand"/>
              </a:defRPr>
            </a:lvl8pPr>
            <a:lvl9pPr lvl="8" algn="ctr" rtl="0">
              <a:spcBef>
                <a:spcPts val="0"/>
              </a:spcBef>
              <a:spcAft>
                <a:spcPts val="0"/>
              </a:spcAft>
              <a:buSzPts val="5200"/>
              <a:buFont typeface="Quicksand"/>
              <a:buNone/>
              <a:defRPr sz="10400">
                <a:latin typeface="Quicksand"/>
                <a:ea typeface="Quicksand"/>
                <a:cs typeface="Quicksand"/>
                <a:sym typeface="Quicksand"/>
              </a:defRPr>
            </a:lvl9pPr>
          </a:lstStyle>
          <a:p>
            <a:endParaRPr/>
          </a:p>
        </p:txBody>
      </p:sp>
    </p:spTree>
    <p:extLst>
      <p:ext uri="{BB962C8B-B14F-4D97-AF65-F5344CB8AC3E}">
        <p14:creationId xmlns:p14="http://schemas.microsoft.com/office/powerpoint/2010/main" val="358463238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text 9">
  <p:cSld name="Title and text 9">
    <p:spTree>
      <p:nvGrpSpPr>
        <p:cNvPr id="1" name="Shape 1377"/>
        <p:cNvGrpSpPr/>
        <p:nvPr/>
      </p:nvGrpSpPr>
      <p:grpSpPr>
        <a:xfrm>
          <a:off x="0" y="0"/>
          <a:ext cx="0" cy="0"/>
          <a:chOff x="0" y="0"/>
          <a:chExt cx="0" cy="0"/>
        </a:xfrm>
      </p:grpSpPr>
      <p:grpSp>
        <p:nvGrpSpPr>
          <p:cNvPr id="1378" name="Google Shape;1378;p22"/>
          <p:cNvGrpSpPr/>
          <p:nvPr/>
        </p:nvGrpSpPr>
        <p:grpSpPr>
          <a:xfrm>
            <a:off x="9782803" y="-377124"/>
            <a:ext cx="8931926" cy="11041247"/>
            <a:chOff x="4891400" y="-188562"/>
            <a:chExt cx="4465963" cy="5520623"/>
          </a:xfrm>
        </p:grpSpPr>
        <p:sp>
          <p:nvSpPr>
            <p:cNvPr id="1379" name="Google Shape;1379;p22"/>
            <p:cNvSpPr/>
            <p:nvPr/>
          </p:nvSpPr>
          <p:spPr>
            <a:xfrm>
              <a:off x="7557781" y="2484229"/>
              <a:ext cx="1044202" cy="547379"/>
            </a:xfrm>
            <a:custGeom>
              <a:avLst/>
              <a:gdLst/>
              <a:ahLst/>
              <a:cxnLst/>
              <a:rect l="l" t="t" r="r" b="b"/>
              <a:pathLst>
                <a:path w="5864" h="3074" extrusionOk="0">
                  <a:moveTo>
                    <a:pt x="3069" y="1"/>
                  </a:moveTo>
                  <a:cubicBezTo>
                    <a:pt x="1593" y="1"/>
                    <a:pt x="160" y="1521"/>
                    <a:pt x="0" y="3073"/>
                  </a:cubicBezTo>
                  <a:lnTo>
                    <a:pt x="5843" y="3073"/>
                  </a:lnTo>
                  <a:cubicBezTo>
                    <a:pt x="5863" y="2415"/>
                    <a:pt x="5721" y="1767"/>
                    <a:pt x="5458" y="1180"/>
                  </a:cubicBezTo>
                  <a:cubicBezTo>
                    <a:pt x="4952" y="643"/>
                    <a:pt x="4324" y="248"/>
                    <a:pt x="3696" y="97"/>
                  </a:cubicBezTo>
                  <a:cubicBezTo>
                    <a:pt x="3489" y="31"/>
                    <a:pt x="3279" y="1"/>
                    <a:pt x="3069" y="1"/>
                  </a:cubicBezTo>
                  <a:close/>
                </a:path>
              </a:pathLst>
            </a:custGeom>
            <a:solidFill>
              <a:srgbClr val="48B5B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80" name="Google Shape;1380;p22"/>
            <p:cNvSpPr/>
            <p:nvPr/>
          </p:nvSpPr>
          <p:spPr>
            <a:xfrm>
              <a:off x="7278393" y="2317457"/>
              <a:ext cx="1251476" cy="716009"/>
            </a:xfrm>
            <a:custGeom>
              <a:avLst/>
              <a:gdLst/>
              <a:ahLst/>
              <a:cxnLst/>
              <a:rect l="l" t="t" r="r" b="b"/>
              <a:pathLst>
                <a:path w="7028" h="4021" extrusionOk="0">
                  <a:moveTo>
                    <a:pt x="3943" y="1"/>
                  </a:moveTo>
                  <a:cubicBezTo>
                    <a:pt x="3723" y="1"/>
                    <a:pt x="3502" y="17"/>
                    <a:pt x="3281" y="51"/>
                  </a:cubicBezTo>
                  <a:cubicBezTo>
                    <a:pt x="1691" y="284"/>
                    <a:pt x="172" y="1357"/>
                    <a:pt x="1" y="4020"/>
                  </a:cubicBezTo>
                  <a:lnTo>
                    <a:pt x="1569" y="4020"/>
                  </a:lnTo>
                  <a:cubicBezTo>
                    <a:pt x="1729" y="2468"/>
                    <a:pt x="3162" y="948"/>
                    <a:pt x="4638" y="948"/>
                  </a:cubicBezTo>
                  <a:cubicBezTo>
                    <a:pt x="4848" y="948"/>
                    <a:pt x="5058" y="978"/>
                    <a:pt x="5265" y="1044"/>
                  </a:cubicBezTo>
                  <a:cubicBezTo>
                    <a:pt x="5893" y="1195"/>
                    <a:pt x="6521" y="1590"/>
                    <a:pt x="7027" y="2127"/>
                  </a:cubicBezTo>
                  <a:cubicBezTo>
                    <a:pt x="6571" y="1134"/>
                    <a:pt x="5772" y="335"/>
                    <a:pt x="4759" y="92"/>
                  </a:cubicBezTo>
                  <a:cubicBezTo>
                    <a:pt x="4597" y="51"/>
                    <a:pt x="4425" y="21"/>
                    <a:pt x="4253" y="11"/>
                  </a:cubicBezTo>
                  <a:cubicBezTo>
                    <a:pt x="4150" y="4"/>
                    <a:pt x="4047" y="1"/>
                    <a:pt x="3943" y="1"/>
                  </a:cubicBezTo>
                  <a:close/>
                </a:path>
              </a:pathLst>
            </a:custGeom>
            <a:solidFill>
              <a:srgbClr val="7CC5CB"/>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81" name="Google Shape;1381;p22"/>
            <p:cNvSpPr/>
            <p:nvPr/>
          </p:nvSpPr>
          <p:spPr>
            <a:xfrm>
              <a:off x="7171909" y="3031430"/>
              <a:ext cx="1514663" cy="180382"/>
            </a:xfrm>
            <a:custGeom>
              <a:avLst/>
              <a:gdLst/>
              <a:ahLst/>
              <a:cxnLst/>
              <a:rect l="l" t="t" r="r" b="b"/>
              <a:pathLst>
                <a:path w="8506" h="1013" extrusionOk="0">
                  <a:moveTo>
                    <a:pt x="1" y="0"/>
                  </a:moveTo>
                  <a:lnTo>
                    <a:pt x="1" y="1013"/>
                  </a:lnTo>
                  <a:lnTo>
                    <a:pt x="8506" y="1013"/>
                  </a:lnTo>
                  <a:lnTo>
                    <a:pt x="8506" y="0"/>
                  </a:ln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82" name="Google Shape;1382;p22"/>
            <p:cNvSpPr/>
            <p:nvPr/>
          </p:nvSpPr>
          <p:spPr>
            <a:xfrm>
              <a:off x="7361372" y="3211634"/>
              <a:ext cx="1220670" cy="928622"/>
            </a:xfrm>
            <a:custGeom>
              <a:avLst/>
              <a:gdLst/>
              <a:ahLst/>
              <a:cxnLst/>
              <a:rect l="l" t="t" r="r" b="b"/>
              <a:pathLst>
                <a:path w="6855" h="5215" extrusionOk="0">
                  <a:moveTo>
                    <a:pt x="0" y="1"/>
                  </a:moveTo>
                  <a:cubicBezTo>
                    <a:pt x="2633" y="1286"/>
                    <a:pt x="4840" y="3149"/>
                    <a:pt x="6854" y="5215"/>
                  </a:cubicBezTo>
                  <a:lnTo>
                    <a:pt x="6854" y="1"/>
                  </a:lnTo>
                  <a:close/>
                </a:path>
              </a:pathLst>
            </a:custGeom>
            <a:solidFill>
              <a:srgbClr val="48B5B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83" name="Google Shape;1383;p22"/>
            <p:cNvSpPr/>
            <p:nvPr/>
          </p:nvSpPr>
          <p:spPr>
            <a:xfrm>
              <a:off x="7278393" y="3211634"/>
              <a:ext cx="1303650" cy="945004"/>
            </a:xfrm>
            <a:custGeom>
              <a:avLst/>
              <a:gdLst/>
              <a:ahLst/>
              <a:cxnLst/>
              <a:rect l="l" t="t" r="r" b="b"/>
              <a:pathLst>
                <a:path w="7321" h="5307" extrusionOk="0">
                  <a:moveTo>
                    <a:pt x="1" y="1"/>
                  </a:moveTo>
                  <a:lnTo>
                    <a:pt x="1" y="5306"/>
                  </a:lnTo>
                  <a:lnTo>
                    <a:pt x="7320" y="5306"/>
                  </a:lnTo>
                  <a:lnTo>
                    <a:pt x="7320" y="5215"/>
                  </a:lnTo>
                  <a:cubicBezTo>
                    <a:pt x="5306" y="3149"/>
                    <a:pt x="3099" y="1286"/>
                    <a:pt x="466" y="1"/>
                  </a:cubicBezTo>
                  <a:close/>
                </a:path>
              </a:pathLst>
            </a:custGeom>
            <a:solidFill>
              <a:srgbClr val="7CC5CB"/>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84" name="Google Shape;1384;p22"/>
            <p:cNvSpPr/>
            <p:nvPr/>
          </p:nvSpPr>
          <p:spPr>
            <a:xfrm>
              <a:off x="8228382" y="3314379"/>
              <a:ext cx="220273" cy="276005"/>
            </a:xfrm>
            <a:custGeom>
              <a:avLst/>
              <a:gdLst/>
              <a:ahLst/>
              <a:cxnLst/>
              <a:rect l="l" t="t" r="r" b="b"/>
              <a:pathLst>
                <a:path w="1237" h="1550" extrusionOk="0">
                  <a:moveTo>
                    <a:pt x="82" y="0"/>
                  </a:moveTo>
                  <a:cubicBezTo>
                    <a:pt x="41" y="0"/>
                    <a:pt x="1" y="31"/>
                    <a:pt x="1" y="81"/>
                  </a:cubicBezTo>
                  <a:lnTo>
                    <a:pt x="1" y="1550"/>
                  </a:lnTo>
                  <a:lnTo>
                    <a:pt x="1236" y="1550"/>
                  </a:lnTo>
                  <a:lnTo>
                    <a:pt x="1236" y="81"/>
                  </a:lnTo>
                  <a:cubicBezTo>
                    <a:pt x="1236" y="31"/>
                    <a:pt x="1196" y="0"/>
                    <a:pt x="1145" y="0"/>
                  </a:cubicBezTo>
                  <a:close/>
                </a:path>
              </a:pathLst>
            </a:custGeom>
            <a:solidFill>
              <a:srgbClr val="003C4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85" name="Google Shape;1385;p22"/>
            <p:cNvSpPr/>
            <p:nvPr/>
          </p:nvSpPr>
          <p:spPr>
            <a:xfrm>
              <a:off x="7429928" y="3314379"/>
              <a:ext cx="218136" cy="276005"/>
            </a:xfrm>
            <a:custGeom>
              <a:avLst/>
              <a:gdLst/>
              <a:ahLst/>
              <a:cxnLst/>
              <a:rect l="l" t="t" r="r" b="b"/>
              <a:pathLst>
                <a:path w="1225" h="1550" extrusionOk="0">
                  <a:moveTo>
                    <a:pt x="81" y="0"/>
                  </a:moveTo>
                  <a:cubicBezTo>
                    <a:pt x="41" y="0"/>
                    <a:pt x="0" y="31"/>
                    <a:pt x="0" y="81"/>
                  </a:cubicBezTo>
                  <a:lnTo>
                    <a:pt x="0" y="1550"/>
                  </a:lnTo>
                  <a:lnTo>
                    <a:pt x="1225" y="1550"/>
                  </a:lnTo>
                  <a:lnTo>
                    <a:pt x="1225" y="81"/>
                  </a:lnTo>
                  <a:cubicBezTo>
                    <a:pt x="1225" y="31"/>
                    <a:pt x="1184" y="0"/>
                    <a:pt x="1144" y="0"/>
                  </a:cubicBezTo>
                  <a:close/>
                </a:path>
              </a:pathLst>
            </a:custGeom>
            <a:solidFill>
              <a:srgbClr val="03586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86" name="Google Shape;1386;p22"/>
            <p:cNvSpPr/>
            <p:nvPr/>
          </p:nvSpPr>
          <p:spPr>
            <a:xfrm>
              <a:off x="8228382" y="3786791"/>
              <a:ext cx="220273" cy="277785"/>
            </a:xfrm>
            <a:custGeom>
              <a:avLst/>
              <a:gdLst/>
              <a:ahLst/>
              <a:cxnLst/>
              <a:rect l="l" t="t" r="r" b="b"/>
              <a:pathLst>
                <a:path w="1237" h="1560" extrusionOk="0">
                  <a:moveTo>
                    <a:pt x="82" y="0"/>
                  </a:moveTo>
                  <a:cubicBezTo>
                    <a:pt x="41" y="0"/>
                    <a:pt x="1" y="41"/>
                    <a:pt x="1" y="81"/>
                  </a:cubicBezTo>
                  <a:lnTo>
                    <a:pt x="1" y="1559"/>
                  </a:lnTo>
                  <a:lnTo>
                    <a:pt x="1236" y="1559"/>
                  </a:lnTo>
                  <a:lnTo>
                    <a:pt x="1236" y="81"/>
                  </a:lnTo>
                  <a:cubicBezTo>
                    <a:pt x="1236" y="41"/>
                    <a:pt x="1196" y="0"/>
                    <a:pt x="1145" y="0"/>
                  </a:cubicBezTo>
                  <a:close/>
                </a:path>
              </a:pathLst>
            </a:custGeom>
            <a:solidFill>
              <a:srgbClr val="003C4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87" name="Google Shape;1387;p22"/>
            <p:cNvSpPr/>
            <p:nvPr/>
          </p:nvSpPr>
          <p:spPr>
            <a:xfrm>
              <a:off x="7429928" y="3786791"/>
              <a:ext cx="218136" cy="277785"/>
            </a:xfrm>
            <a:custGeom>
              <a:avLst/>
              <a:gdLst/>
              <a:ahLst/>
              <a:cxnLst/>
              <a:rect l="l" t="t" r="r" b="b"/>
              <a:pathLst>
                <a:path w="1225" h="1560" extrusionOk="0">
                  <a:moveTo>
                    <a:pt x="81" y="0"/>
                  </a:moveTo>
                  <a:cubicBezTo>
                    <a:pt x="41" y="0"/>
                    <a:pt x="0" y="41"/>
                    <a:pt x="0" y="81"/>
                  </a:cubicBezTo>
                  <a:lnTo>
                    <a:pt x="0" y="1559"/>
                  </a:lnTo>
                  <a:lnTo>
                    <a:pt x="1225" y="1559"/>
                  </a:lnTo>
                  <a:lnTo>
                    <a:pt x="1225" y="81"/>
                  </a:lnTo>
                  <a:cubicBezTo>
                    <a:pt x="1225" y="41"/>
                    <a:pt x="1184" y="0"/>
                    <a:pt x="1144" y="0"/>
                  </a:cubicBezTo>
                  <a:close/>
                </a:path>
              </a:pathLst>
            </a:custGeom>
            <a:solidFill>
              <a:srgbClr val="003C4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88" name="Google Shape;1388;p22"/>
            <p:cNvSpPr/>
            <p:nvPr/>
          </p:nvSpPr>
          <p:spPr>
            <a:xfrm>
              <a:off x="7682250" y="2316133"/>
              <a:ext cx="443750" cy="715475"/>
            </a:xfrm>
            <a:custGeom>
              <a:avLst/>
              <a:gdLst/>
              <a:ahLst/>
              <a:cxnLst/>
              <a:rect l="l" t="t" r="r" b="b"/>
              <a:pathLst>
                <a:path w="2492" h="4018" extrusionOk="0">
                  <a:moveTo>
                    <a:pt x="1705" y="1"/>
                  </a:moveTo>
                  <a:cubicBezTo>
                    <a:pt x="1576" y="1"/>
                    <a:pt x="1446" y="6"/>
                    <a:pt x="1317" y="18"/>
                  </a:cubicBezTo>
                  <a:cubicBezTo>
                    <a:pt x="1215" y="18"/>
                    <a:pt x="1114" y="38"/>
                    <a:pt x="1013" y="48"/>
                  </a:cubicBezTo>
                  <a:cubicBezTo>
                    <a:pt x="770" y="382"/>
                    <a:pt x="597" y="777"/>
                    <a:pt x="456" y="1182"/>
                  </a:cubicBezTo>
                  <a:cubicBezTo>
                    <a:pt x="0" y="2539"/>
                    <a:pt x="30" y="4017"/>
                    <a:pt x="30" y="4017"/>
                  </a:cubicBezTo>
                  <a:lnTo>
                    <a:pt x="1407" y="4017"/>
                  </a:lnTo>
                  <a:cubicBezTo>
                    <a:pt x="1407" y="4017"/>
                    <a:pt x="1407" y="3248"/>
                    <a:pt x="1580" y="2316"/>
                  </a:cubicBezTo>
                  <a:cubicBezTo>
                    <a:pt x="1671" y="1881"/>
                    <a:pt x="1803" y="1405"/>
                    <a:pt x="1985" y="960"/>
                  </a:cubicBezTo>
                  <a:cubicBezTo>
                    <a:pt x="2127" y="645"/>
                    <a:pt x="2289" y="352"/>
                    <a:pt x="2491" y="89"/>
                  </a:cubicBezTo>
                  <a:cubicBezTo>
                    <a:pt x="2329" y="48"/>
                    <a:pt x="2157" y="18"/>
                    <a:pt x="1985" y="8"/>
                  </a:cubicBezTo>
                  <a:cubicBezTo>
                    <a:pt x="1892" y="3"/>
                    <a:pt x="1798" y="1"/>
                    <a:pt x="1705" y="1"/>
                  </a:cubicBezTo>
                  <a:close/>
                </a:path>
              </a:pathLst>
            </a:custGeom>
            <a:solidFill>
              <a:srgbClr val="03586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89" name="Google Shape;1389;p22"/>
            <p:cNvSpPr/>
            <p:nvPr/>
          </p:nvSpPr>
          <p:spPr>
            <a:xfrm>
              <a:off x="7662306" y="2324680"/>
              <a:ext cx="272447" cy="313933"/>
            </a:xfrm>
            <a:custGeom>
              <a:avLst/>
              <a:gdLst/>
              <a:ahLst/>
              <a:cxnLst/>
              <a:rect l="l" t="t" r="r" b="b"/>
              <a:pathLst>
                <a:path w="1530" h="1763" extrusionOk="0">
                  <a:moveTo>
                    <a:pt x="689" y="0"/>
                  </a:moveTo>
                  <a:lnTo>
                    <a:pt x="1" y="516"/>
                  </a:lnTo>
                  <a:cubicBezTo>
                    <a:pt x="1" y="516"/>
                    <a:pt x="183" y="729"/>
                    <a:pt x="568" y="1134"/>
                  </a:cubicBezTo>
                  <a:cubicBezTo>
                    <a:pt x="730" y="1306"/>
                    <a:pt x="932" y="1519"/>
                    <a:pt x="1175" y="1762"/>
                  </a:cubicBezTo>
                  <a:cubicBezTo>
                    <a:pt x="1267" y="1488"/>
                    <a:pt x="1388" y="1236"/>
                    <a:pt x="1530" y="1002"/>
                  </a:cubicBezTo>
                  <a:cubicBezTo>
                    <a:pt x="1256" y="669"/>
                    <a:pt x="983" y="334"/>
                    <a:pt x="689" y="0"/>
                  </a:cubicBezTo>
                  <a:close/>
                </a:path>
              </a:pathLst>
            </a:custGeom>
            <a:solidFill>
              <a:srgbClr val="48B5B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90" name="Google Shape;1390;p22"/>
            <p:cNvSpPr/>
            <p:nvPr/>
          </p:nvSpPr>
          <p:spPr>
            <a:xfrm>
              <a:off x="7784994" y="2259686"/>
              <a:ext cx="207452" cy="243596"/>
            </a:xfrm>
            <a:custGeom>
              <a:avLst/>
              <a:gdLst/>
              <a:ahLst/>
              <a:cxnLst/>
              <a:rect l="l" t="t" r="r" b="b"/>
              <a:pathLst>
                <a:path w="1165" h="1368" extrusionOk="0">
                  <a:moveTo>
                    <a:pt x="486" y="1"/>
                  </a:moveTo>
                  <a:lnTo>
                    <a:pt x="0" y="365"/>
                  </a:lnTo>
                  <a:cubicBezTo>
                    <a:pt x="294" y="699"/>
                    <a:pt x="567" y="1034"/>
                    <a:pt x="841" y="1367"/>
                  </a:cubicBezTo>
                  <a:cubicBezTo>
                    <a:pt x="942" y="1205"/>
                    <a:pt x="1043" y="1064"/>
                    <a:pt x="1165" y="932"/>
                  </a:cubicBezTo>
                  <a:cubicBezTo>
                    <a:pt x="1023" y="719"/>
                    <a:pt x="861" y="507"/>
                    <a:pt x="740" y="335"/>
                  </a:cubicBezTo>
                  <a:cubicBezTo>
                    <a:pt x="618" y="163"/>
                    <a:pt x="517" y="31"/>
                    <a:pt x="486" y="1"/>
                  </a:cubicBezTo>
                  <a:close/>
                </a:path>
              </a:pathLst>
            </a:custGeom>
            <a:solidFill>
              <a:srgbClr val="BDD2D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91" name="Google Shape;1391;p22"/>
            <p:cNvSpPr/>
            <p:nvPr/>
          </p:nvSpPr>
          <p:spPr>
            <a:xfrm>
              <a:off x="7871535" y="2503104"/>
              <a:ext cx="131772" cy="225612"/>
            </a:xfrm>
            <a:custGeom>
              <a:avLst/>
              <a:gdLst/>
              <a:ahLst/>
              <a:cxnLst/>
              <a:rect l="l" t="t" r="r" b="b"/>
              <a:pathLst>
                <a:path w="740" h="1267" extrusionOk="0">
                  <a:moveTo>
                    <a:pt x="355" y="0"/>
                  </a:moveTo>
                  <a:cubicBezTo>
                    <a:pt x="213" y="234"/>
                    <a:pt x="92" y="486"/>
                    <a:pt x="0" y="760"/>
                  </a:cubicBezTo>
                  <a:cubicBezTo>
                    <a:pt x="162" y="912"/>
                    <a:pt x="335" y="1084"/>
                    <a:pt x="517" y="1266"/>
                  </a:cubicBezTo>
                  <a:cubicBezTo>
                    <a:pt x="578" y="993"/>
                    <a:pt x="648" y="709"/>
                    <a:pt x="740" y="426"/>
                  </a:cubicBezTo>
                  <a:cubicBezTo>
                    <a:pt x="608" y="284"/>
                    <a:pt x="486" y="142"/>
                    <a:pt x="355" y="0"/>
                  </a:cubicBezTo>
                  <a:close/>
                </a:path>
              </a:pathLst>
            </a:custGeom>
            <a:solidFill>
              <a:srgbClr val="BDD2D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92" name="Google Shape;1392;p22"/>
            <p:cNvSpPr/>
            <p:nvPr/>
          </p:nvSpPr>
          <p:spPr>
            <a:xfrm>
              <a:off x="7934571" y="2425644"/>
              <a:ext cx="101144" cy="153316"/>
            </a:xfrm>
            <a:custGeom>
              <a:avLst/>
              <a:gdLst/>
              <a:ahLst/>
              <a:cxnLst/>
              <a:rect l="l" t="t" r="r" b="b"/>
              <a:pathLst>
                <a:path w="568" h="861" extrusionOk="0">
                  <a:moveTo>
                    <a:pt x="325" y="0"/>
                  </a:moveTo>
                  <a:cubicBezTo>
                    <a:pt x="203" y="132"/>
                    <a:pt x="102" y="273"/>
                    <a:pt x="1" y="435"/>
                  </a:cubicBezTo>
                  <a:cubicBezTo>
                    <a:pt x="132" y="577"/>
                    <a:pt x="254" y="719"/>
                    <a:pt x="386" y="861"/>
                  </a:cubicBezTo>
                  <a:cubicBezTo>
                    <a:pt x="436" y="689"/>
                    <a:pt x="497" y="516"/>
                    <a:pt x="568" y="345"/>
                  </a:cubicBezTo>
                  <a:cubicBezTo>
                    <a:pt x="497" y="243"/>
                    <a:pt x="416" y="122"/>
                    <a:pt x="325" y="0"/>
                  </a:cubicBezTo>
                  <a:close/>
                </a:path>
              </a:pathLst>
            </a:custGeom>
            <a:solidFill>
              <a:srgbClr val="48B5B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93" name="Google Shape;1393;p22"/>
            <p:cNvSpPr/>
            <p:nvPr/>
          </p:nvSpPr>
          <p:spPr>
            <a:xfrm>
              <a:off x="7382918" y="2277849"/>
              <a:ext cx="313937" cy="245377"/>
            </a:xfrm>
            <a:custGeom>
              <a:avLst/>
              <a:gdLst/>
              <a:ahLst/>
              <a:cxnLst/>
              <a:rect l="l" t="t" r="r" b="b"/>
              <a:pathLst>
                <a:path w="1763" h="1378" extrusionOk="0">
                  <a:moveTo>
                    <a:pt x="253" y="0"/>
                  </a:moveTo>
                  <a:lnTo>
                    <a:pt x="1" y="212"/>
                  </a:lnTo>
                  <a:cubicBezTo>
                    <a:pt x="1" y="212"/>
                    <a:pt x="800" y="1073"/>
                    <a:pt x="1529" y="1377"/>
                  </a:cubicBezTo>
                  <a:cubicBezTo>
                    <a:pt x="1610" y="1367"/>
                    <a:pt x="1681" y="1367"/>
                    <a:pt x="1762" y="1346"/>
                  </a:cubicBezTo>
                  <a:cubicBezTo>
                    <a:pt x="1225" y="941"/>
                    <a:pt x="730" y="486"/>
                    <a:pt x="253" y="0"/>
                  </a:cubicBezTo>
                  <a:close/>
                </a:path>
              </a:pathLst>
            </a:custGeom>
            <a:solidFill>
              <a:srgbClr val="48B5B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94" name="Google Shape;1394;p22"/>
            <p:cNvSpPr/>
            <p:nvPr/>
          </p:nvSpPr>
          <p:spPr>
            <a:xfrm>
              <a:off x="7427969" y="2144298"/>
              <a:ext cx="423985" cy="373408"/>
            </a:xfrm>
            <a:custGeom>
              <a:avLst/>
              <a:gdLst/>
              <a:ahLst/>
              <a:cxnLst/>
              <a:rect l="l" t="t" r="r" b="b"/>
              <a:pathLst>
                <a:path w="2381" h="2097" extrusionOk="0">
                  <a:moveTo>
                    <a:pt x="932" y="1"/>
                  </a:moveTo>
                  <a:lnTo>
                    <a:pt x="0" y="750"/>
                  </a:lnTo>
                  <a:cubicBezTo>
                    <a:pt x="477" y="1236"/>
                    <a:pt x="972" y="1691"/>
                    <a:pt x="1509" y="2096"/>
                  </a:cubicBezTo>
                  <a:cubicBezTo>
                    <a:pt x="1863" y="2026"/>
                    <a:pt x="2157" y="1813"/>
                    <a:pt x="2380" y="1580"/>
                  </a:cubicBezTo>
                  <a:cubicBezTo>
                    <a:pt x="1894" y="1064"/>
                    <a:pt x="1428" y="527"/>
                    <a:pt x="932" y="1"/>
                  </a:cubicBezTo>
                  <a:close/>
                </a:path>
              </a:pathLst>
            </a:custGeom>
            <a:solidFill>
              <a:srgbClr val="BDD2D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95" name="Google Shape;1395;p22"/>
            <p:cNvSpPr/>
            <p:nvPr/>
          </p:nvSpPr>
          <p:spPr>
            <a:xfrm>
              <a:off x="7593750" y="1998283"/>
              <a:ext cx="350086" cy="427540"/>
            </a:xfrm>
            <a:custGeom>
              <a:avLst/>
              <a:gdLst/>
              <a:ahLst/>
              <a:cxnLst/>
              <a:rect l="l" t="t" r="r" b="b"/>
              <a:pathLst>
                <a:path w="1966" h="2401" extrusionOk="0">
                  <a:moveTo>
                    <a:pt x="1024" y="0"/>
                  </a:moveTo>
                  <a:lnTo>
                    <a:pt x="1" y="821"/>
                  </a:lnTo>
                  <a:cubicBezTo>
                    <a:pt x="497" y="1347"/>
                    <a:pt x="963" y="1884"/>
                    <a:pt x="1449" y="2400"/>
                  </a:cubicBezTo>
                  <a:cubicBezTo>
                    <a:pt x="1793" y="2036"/>
                    <a:pt x="1965" y="1620"/>
                    <a:pt x="1965" y="1620"/>
                  </a:cubicBezTo>
                  <a:lnTo>
                    <a:pt x="1024" y="0"/>
                  </a:lnTo>
                  <a:close/>
                </a:path>
              </a:pathLst>
            </a:custGeom>
            <a:solidFill>
              <a:srgbClr val="48B5B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96" name="Google Shape;1396;p22"/>
            <p:cNvSpPr/>
            <p:nvPr/>
          </p:nvSpPr>
          <p:spPr>
            <a:xfrm>
              <a:off x="7318102" y="1944150"/>
              <a:ext cx="512129" cy="413117"/>
            </a:xfrm>
            <a:custGeom>
              <a:avLst/>
              <a:gdLst/>
              <a:ahLst/>
              <a:cxnLst/>
              <a:rect l="l" t="t" r="r" b="b"/>
              <a:pathLst>
                <a:path w="2876" h="2320" extrusionOk="0">
                  <a:moveTo>
                    <a:pt x="1893" y="1"/>
                  </a:moveTo>
                  <a:cubicBezTo>
                    <a:pt x="1236" y="1"/>
                    <a:pt x="496" y="517"/>
                    <a:pt x="243" y="1155"/>
                  </a:cubicBezTo>
                  <a:cubicBezTo>
                    <a:pt x="0" y="1803"/>
                    <a:pt x="324" y="2320"/>
                    <a:pt x="982" y="2320"/>
                  </a:cubicBezTo>
                  <a:cubicBezTo>
                    <a:pt x="1630" y="2320"/>
                    <a:pt x="2369" y="1803"/>
                    <a:pt x="2622" y="1155"/>
                  </a:cubicBezTo>
                  <a:cubicBezTo>
                    <a:pt x="2876" y="517"/>
                    <a:pt x="2541" y="1"/>
                    <a:pt x="1893" y="1"/>
                  </a:cubicBezTo>
                  <a:close/>
                </a:path>
              </a:pathLst>
            </a:custGeom>
            <a:solidFill>
              <a:srgbClr val="7CC5CB"/>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97" name="Google Shape;1397;p22"/>
            <p:cNvSpPr/>
            <p:nvPr/>
          </p:nvSpPr>
          <p:spPr>
            <a:xfrm>
              <a:off x="7364934" y="1976559"/>
              <a:ext cx="369673" cy="340999"/>
            </a:xfrm>
            <a:custGeom>
              <a:avLst/>
              <a:gdLst/>
              <a:ahLst/>
              <a:cxnLst/>
              <a:rect l="l" t="t" r="r" b="b"/>
              <a:pathLst>
                <a:path w="2076" h="1915" extrusionOk="0">
                  <a:moveTo>
                    <a:pt x="1549" y="1"/>
                  </a:moveTo>
                  <a:cubicBezTo>
                    <a:pt x="1002" y="1"/>
                    <a:pt x="385" y="437"/>
                    <a:pt x="172" y="973"/>
                  </a:cubicBezTo>
                  <a:cubicBezTo>
                    <a:pt x="1" y="1418"/>
                    <a:pt x="152" y="1793"/>
                    <a:pt x="516" y="1915"/>
                  </a:cubicBezTo>
                  <a:cubicBezTo>
                    <a:pt x="638" y="1125"/>
                    <a:pt x="1286" y="558"/>
                    <a:pt x="2076" y="194"/>
                  </a:cubicBezTo>
                  <a:cubicBezTo>
                    <a:pt x="1954" y="72"/>
                    <a:pt x="1772" y="1"/>
                    <a:pt x="1549" y="1"/>
                  </a:cubicBezTo>
                  <a:close/>
                </a:path>
              </a:pathLst>
            </a:custGeom>
            <a:solidFill>
              <a:srgbClr val="003C4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98" name="Google Shape;1398;p22"/>
            <p:cNvSpPr/>
            <p:nvPr/>
          </p:nvSpPr>
          <p:spPr>
            <a:xfrm>
              <a:off x="7456816" y="2010926"/>
              <a:ext cx="317499" cy="313933"/>
            </a:xfrm>
            <a:custGeom>
              <a:avLst/>
              <a:gdLst/>
              <a:ahLst/>
              <a:cxnLst/>
              <a:rect l="l" t="t" r="r" b="b"/>
              <a:pathLst>
                <a:path w="1783" h="1763" extrusionOk="0">
                  <a:moveTo>
                    <a:pt x="1560" y="1"/>
                  </a:moveTo>
                  <a:cubicBezTo>
                    <a:pt x="770" y="365"/>
                    <a:pt x="122" y="932"/>
                    <a:pt x="0" y="1722"/>
                  </a:cubicBezTo>
                  <a:cubicBezTo>
                    <a:pt x="81" y="1742"/>
                    <a:pt x="173" y="1762"/>
                    <a:pt x="274" y="1762"/>
                  </a:cubicBezTo>
                  <a:cubicBezTo>
                    <a:pt x="821" y="1762"/>
                    <a:pt x="1438" y="1327"/>
                    <a:pt x="1651" y="780"/>
                  </a:cubicBezTo>
                  <a:cubicBezTo>
                    <a:pt x="1782" y="456"/>
                    <a:pt x="1732" y="172"/>
                    <a:pt x="1560" y="1"/>
                  </a:cubicBezTo>
                  <a:close/>
                </a:path>
              </a:pathLst>
            </a:custGeom>
            <a:solidFill>
              <a:srgbClr val="03586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99" name="Google Shape;1399;p22"/>
            <p:cNvSpPr/>
            <p:nvPr/>
          </p:nvSpPr>
          <p:spPr>
            <a:xfrm>
              <a:off x="4891400" y="3881523"/>
              <a:ext cx="4292912" cy="1308084"/>
            </a:xfrm>
            <a:custGeom>
              <a:avLst/>
              <a:gdLst/>
              <a:ahLst/>
              <a:cxnLst/>
              <a:rect l="l" t="t" r="r" b="b"/>
              <a:pathLst>
                <a:path w="24108" h="7346" extrusionOk="0">
                  <a:moveTo>
                    <a:pt x="22960" y="0"/>
                  </a:moveTo>
                  <a:cubicBezTo>
                    <a:pt x="11554" y="0"/>
                    <a:pt x="0" y="7345"/>
                    <a:pt x="0" y="7345"/>
                  </a:cubicBezTo>
                  <a:lnTo>
                    <a:pt x="9416" y="7345"/>
                  </a:lnTo>
                  <a:cubicBezTo>
                    <a:pt x="13669" y="4055"/>
                    <a:pt x="18792" y="1888"/>
                    <a:pt x="24107" y="1594"/>
                  </a:cubicBezTo>
                  <a:lnTo>
                    <a:pt x="24107" y="25"/>
                  </a:lnTo>
                  <a:cubicBezTo>
                    <a:pt x="23725" y="8"/>
                    <a:pt x="23343" y="0"/>
                    <a:pt x="22960" y="0"/>
                  </a:cubicBezTo>
                  <a:close/>
                </a:path>
              </a:pathLst>
            </a:custGeom>
            <a:solidFill>
              <a:srgbClr val="035865"/>
            </a:solidFill>
            <a:ln w="9525" cap="flat" cmpd="sng">
              <a:solidFill>
                <a:srgbClr val="035865"/>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00" name="Google Shape;1400;p22"/>
            <p:cNvSpPr/>
            <p:nvPr/>
          </p:nvSpPr>
          <p:spPr>
            <a:xfrm>
              <a:off x="6568082" y="4165363"/>
              <a:ext cx="2616204" cy="1024244"/>
            </a:xfrm>
            <a:custGeom>
              <a:avLst/>
              <a:gdLst/>
              <a:ahLst/>
              <a:cxnLst/>
              <a:rect l="l" t="t" r="r" b="b"/>
              <a:pathLst>
                <a:path w="14692" h="5752" extrusionOk="0">
                  <a:moveTo>
                    <a:pt x="14691" y="0"/>
                  </a:moveTo>
                  <a:cubicBezTo>
                    <a:pt x="9376" y="294"/>
                    <a:pt x="4253" y="2461"/>
                    <a:pt x="0" y="5751"/>
                  </a:cubicBezTo>
                  <a:lnTo>
                    <a:pt x="14691" y="5751"/>
                  </a:lnTo>
                  <a:lnTo>
                    <a:pt x="14691" y="0"/>
                  </a:lnTo>
                  <a:close/>
                </a:path>
              </a:pathLst>
            </a:custGeom>
            <a:solidFill>
              <a:srgbClr val="035865"/>
            </a:solidFill>
            <a:ln w="9525" cap="flat" cmpd="sng">
              <a:solidFill>
                <a:srgbClr val="035865"/>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01" name="Google Shape;1401;p22"/>
            <p:cNvSpPr/>
            <p:nvPr/>
          </p:nvSpPr>
          <p:spPr>
            <a:xfrm>
              <a:off x="8471978" y="4747821"/>
              <a:ext cx="230957" cy="171301"/>
            </a:xfrm>
            <a:custGeom>
              <a:avLst/>
              <a:gdLst/>
              <a:ahLst/>
              <a:cxnLst/>
              <a:rect l="l" t="t" r="r" b="b"/>
              <a:pathLst>
                <a:path w="1297" h="962" extrusionOk="0">
                  <a:moveTo>
                    <a:pt x="506" y="0"/>
                  </a:moveTo>
                  <a:cubicBezTo>
                    <a:pt x="496" y="192"/>
                    <a:pt x="476" y="385"/>
                    <a:pt x="466" y="587"/>
                  </a:cubicBezTo>
                  <a:cubicBezTo>
                    <a:pt x="314" y="516"/>
                    <a:pt x="162" y="455"/>
                    <a:pt x="0" y="415"/>
                  </a:cubicBezTo>
                  <a:lnTo>
                    <a:pt x="0" y="415"/>
                  </a:lnTo>
                  <a:cubicBezTo>
                    <a:pt x="81" y="577"/>
                    <a:pt x="182" y="729"/>
                    <a:pt x="293" y="871"/>
                  </a:cubicBezTo>
                  <a:lnTo>
                    <a:pt x="941" y="962"/>
                  </a:lnTo>
                  <a:cubicBezTo>
                    <a:pt x="1053" y="729"/>
                    <a:pt x="1175" y="496"/>
                    <a:pt x="1296" y="273"/>
                  </a:cubicBezTo>
                  <a:lnTo>
                    <a:pt x="1296" y="273"/>
                  </a:lnTo>
                  <a:cubicBezTo>
                    <a:pt x="1134" y="334"/>
                    <a:pt x="972" y="415"/>
                    <a:pt x="820" y="506"/>
                  </a:cubicBezTo>
                  <a:cubicBezTo>
                    <a:pt x="739" y="334"/>
                    <a:pt x="628" y="162"/>
                    <a:pt x="506" y="0"/>
                  </a:cubicBezTo>
                  <a:close/>
                </a:path>
              </a:pathLst>
            </a:custGeom>
            <a:solidFill>
              <a:srgbClr val="7CC5CB"/>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02" name="Google Shape;1402;p22"/>
            <p:cNvSpPr/>
            <p:nvPr/>
          </p:nvSpPr>
          <p:spPr>
            <a:xfrm>
              <a:off x="8857672" y="3889536"/>
              <a:ext cx="364509" cy="386050"/>
            </a:xfrm>
            <a:custGeom>
              <a:avLst/>
              <a:gdLst/>
              <a:ahLst/>
              <a:cxnLst/>
              <a:rect l="l" t="t" r="r" b="b"/>
              <a:pathLst>
                <a:path w="2047" h="2168" extrusionOk="0">
                  <a:moveTo>
                    <a:pt x="446" y="1"/>
                  </a:moveTo>
                  <a:cubicBezTo>
                    <a:pt x="375" y="61"/>
                    <a:pt x="305" y="132"/>
                    <a:pt x="233" y="193"/>
                  </a:cubicBezTo>
                  <a:cubicBezTo>
                    <a:pt x="152" y="253"/>
                    <a:pt x="82" y="325"/>
                    <a:pt x="1" y="385"/>
                  </a:cubicBezTo>
                  <a:lnTo>
                    <a:pt x="1479" y="2167"/>
                  </a:lnTo>
                  <a:cubicBezTo>
                    <a:pt x="1570" y="2086"/>
                    <a:pt x="1671" y="2005"/>
                    <a:pt x="1763" y="1924"/>
                  </a:cubicBezTo>
                  <a:cubicBezTo>
                    <a:pt x="1864" y="1843"/>
                    <a:pt x="1955" y="1762"/>
                    <a:pt x="2046" y="1671"/>
                  </a:cubicBezTo>
                  <a:lnTo>
                    <a:pt x="446" y="1"/>
                  </a:lnTo>
                  <a:close/>
                </a:path>
              </a:pathLst>
            </a:custGeom>
            <a:solidFill>
              <a:srgbClr val="003C4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03" name="Google Shape;1403;p22"/>
            <p:cNvSpPr/>
            <p:nvPr/>
          </p:nvSpPr>
          <p:spPr>
            <a:xfrm>
              <a:off x="8673907" y="4026648"/>
              <a:ext cx="333525" cy="405638"/>
            </a:xfrm>
            <a:custGeom>
              <a:avLst/>
              <a:gdLst/>
              <a:ahLst/>
              <a:cxnLst/>
              <a:rect l="l" t="t" r="r" b="b"/>
              <a:pathLst>
                <a:path w="1873" h="2278" extrusionOk="0">
                  <a:moveTo>
                    <a:pt x="516" y="0"/>
                  </a:moveTo>
                  <a:cubicBezTo>
                    <a:pt x="344" y="122"/>
                    <a:pt x="182" y="233"/>
                    <a:pt x="0" y="354"/>
                  </a:cubicBezTo>
                  <a:lnTo>
                    <a:pt x="1276" y="2278"/>
                  </a:lnTo>
                  <a:cubicBezTo>
                    <a:pt x="1478" y="2147"/>
                    <a:pt x="1681" y="2015"/>
                    <a:pt x="1873" y="1873"/>
                  </a:cubicBezTo>
                  <a:lnTo>
                    <a:pt x="516" y="0"/>
                  </a:lnTo>
                  <a:close/>
                </a:path>
              </a:pathLst>
            </a:custGeom>
            <a:solidFill>
              <a:srgbClr val="003C4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04" name="Google Shape;1404;p22"/>
            <p:cNvSpPr/>
            <p:nvPr/>
          </p:nvSpPr>
          <p:spPr>
            <a:xfrm>
              <a:off x="8470019" y="4152720"/>
              <a:ext cx="315718" cy="413117"/>
            </a:xfrm>
            <a:custGeom>
              <a:avLst/>
              <a:gdLst/>
              <a:ahLst/>
              <a:cxnLst/>
              <a:rect l="l" t="t" r="r" b="b"/>
              <a:pathLst>
                <a:path w="1773" h="2320" extrusionOk="0">
                  <a:moveTo>
                    <a:pt x="568" y="1"/>
                  </a:moveTo>
                  <a:cubicBezTo>
                    <a:pt x="385" y="112"/>
                    <a:pt x="193" y="224"/>
                    <a:pt x="1" y="335"/>
                  </a:cubicBezTo>
                  <a:lnTo>
                    <a:pt x="1175" y="2319"/>
                  </a:lnTo>
                  <a:cubicBezTo>
                    <a:pt x="1378" y="2208"/>
                    <a:pt x="1580" y="2087"/>
                    <a:pt x="1773" y="1965"/>
                  </a:cubicBezTo>
                  <a:lnTo>
                    <a:pt x="568" y="1"/>
                  </a:lnTo>
                  <a:close/>
                </a:path>
              </a:pathLst>
            </a:custGeom>
            <a:solidFill>
              <a:srgbClr val="003C4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05" name="Google Shape;1405;p22"/>
            <p:cNvSpPr/>
            <p:nvPr/>
          </p:nvSpPr>
          <p:spPr>
            <a:xfrm>
              <a:off x="8255626" y="4273449"/>
              <a:ext cx="311979" cy="414897"/>
            </a:xfrm>
            <a:custGeom>
              <a:avLst/>
              <a:gdLst/>
              <a:ahLst/>
              <a:cxnLst/>
              <a:rect l="l" t="t" r="r" b="b"/>
              <a:pathLst>
                <a:path w="1752" h="2330" extrusionOk="0">
                  <a:moveTo>
                    <a:pt x="587" y="1"/>
                  </a:moveTo>
                  <a:lnTo>
                    <a:pt x="0" y="335"/>
                  </a:lnTo>
                  <a:lnTo>
                    <a:pt x="1154" y="2330"/>
                  </a:lnTo>
                  <a:lnTo>
                    <a:pt x="1751" y="1996"/>
                  </a:lnTo>
                  <a:lnTo>
                    <a:pt x="587" y="1"/>
                  </a:lnTo>
                  <a:close/>
                </a:path>
              </a:pathLst>
            </a:custGeom>
            <a:solidFill>
              <a:srgbClr val="003C4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06" name="Google Shape;1406;p22"/>
            <p:cNvSpPr/>
            <p:nvPr/>
          </p:nvSpPr>
          <p:spPr>
            <a:xfrm>
              <a:off x="8044617" y="4392577"/>
              <a:ext cx="301294" cy="418459"/>
            </a:xfrm>
            <a:custGeom>
              <a:avLst/>
              <a:gdLst/>
              <a:ahLst/>
              <a:cxnLst/>
              <a:rect l="l" t="t" r="r" b="b"/>
              <a:pathLst>
                <a:path w="1692" h="2350" extrusionOk="0">
                  <a:moveTo>
                    <a:pt x="578" y="0"/>
                  </a:moveTo>
                  <a:lnTo>
                    <a:pt x="0" y="304"/>
                  </a:lnTo>
                  <a:lnTo>
                    <a:pt x="1064" y="2349"/>
                  </a:lnTo>
                  <a:cubicBezTo>
                    <a:pt x="1276" y="2238"/>
                    <a:pt x="1489" y="2126"/>
                    <a:pt x="1691" y="2015"/>
                  </a:cubicBezTo>
                  <a:lnTo>
                    <a:pt x="578" y="0"/>
                  </a:lnTo>
                  <a:close/>
                </a:path>
              </a:pathLst>
            </a:custGeom>
            <a:solidFill>
              <a:srgbClr val="003C4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07" name="Google Shape;1407;p22"/>
            <p:cNvSpPr/>
            <p:nvPr/>
          </p:nvSpPr>
          <p:spPr>
            <a:xfrm>
              <a:off x="7833607" y="4498883"/>
              <a:ext cx="279570" cy="422198"/>
            </a:xfrm>
            <a:custGeom>
              <a:avLst/>
              <a:gdLst/>
              <a:ahLst/>
              <a:cxnLst/>
              <a:rect l="l" t="t" r="r" b="b"/>
              <a:pathLst>
                <a:path w="1570" h="2371" extrusionOk="0">
                  <a:moveTo>
                    <a:pt x="578" y="1"/>
                  </a:moveTo>
                  <a:cubicBezTo>
                    <a:pt x="386" y="82"/>
                    <a:pt x="193" y="173"/>
                    <a:pt x="1" y="244"/>
                  </a:cubicBezTo>
                  <a:lnTo>
                    <a:pt x="902" y="2370"/>
                  </a:lnTo>
                  <a:cubicBezTo>
                    <a:pt x="1124" y="2279"/>
                    <a:pt x="1347" y="2177"/>
                    <a:pt x="1570" y="2076"/>
                  </a:cubicBezTo>
                  <a:lnTo>
                    <a:pt x="578" y="1"/>
                  </a:lnTo>
                  <a:close/>
                </a:path>
              </a:pathLst>
            </a:custGeom>
            <a:solidFill>
              <a:srgbClr val="003C4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08" name="Google Shape;1408;p22"/>
            <p:cNvSpPr/>
            <p:nvPr/>
          </p:nvSpPr>
          <p:spPr>
            <a:xfrm>
              <a:off x="7617433" y="4583643"/>
              <a:ext cx="246983" cy="427540"/>
            </a:xfrm>
            <a:custGeom>
              <a:avLst/>
              <a:gdLst/>
              <a:ahLst/>
              <a:cxnLst/>
              <a:rect l="l" t="t" r="r" b="b"/>
              <a:pathLst>
                <a:path w="1387" h="2401" extrusionOk="0">
                  <a:moveTo>
                    <a:pt x="607" y="0"/>
                  </a:moveTo>
                  <a:cubicBezTo>
                    <a:pt x="405" y="72"/>
                    <a:pt x="202" y="142"/>
                    <a:pt x="0" y="203"/>
                  </a:cubicBezTo>
                  <a:lnTo>
                    <a:pt x="698" y="2400"/>
                  </a:lnTo>
                  <a:cubicBezTo>
                    <a:pt x="931" y="2329"/>
                    <a:pt x="1154" y="2248"/>
                    <a:pt x="1387" y="2167"/>
                  </a:cubicBezTo>
                  <a:lnTo>
                    <a:pt x="607" y="0"/>
                  </a:lnTo>
                  <a:close/>
                </a:path>
              </a:pathLst>
            </a:custGeom>
            <a:solidFill>
              <a:srgbClr val="003C4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09" name="Google Shape;1409;p22"/>
            <p:cNvSpPr/>
            <p:nvPr/>
          </p:nvSpPr>
          <p:spPr>
            <a:xfrm>
              <a:off x="7384699" y="4655760"/>
              <a:ext cx="230957" cy="425581"/>
            </a:xfrm>
            <a:custGeom>
              <a:avLst/>
              <a:gdLst/>
              <a:ahLst/>
              <a:cxnLst/>
              <a:rect l="l" t="t" r="r" b="b"/>
              <a:pathLst>
                <a:path w="1297" h="2390" extrusionOk="0">
                  <a:moveTo>
                    <a:pt x="639" y="0"/>
                  </a:moveTo>
                  <a:lnTo>
                    <a:pt x="0" y="173"/>
                  </a:lnTo>
                  <a:lnTo>
                    <a:pt x="628" y="2390"/>
                  </a:lnTo>
                  <a:lnTo>
                    <a:pt x="1296" y="2208"/>
                  </a:lnTo>
                  <a:lnTo>
                    <a:pt x="639" y="0"/>
                  </a:lnTo>
                  <a:close/>
                </a:path>
              </a:pathLst>
            </a:custGeom>
            <a:solidFill>
              <a:srgbClr val="003C4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10" name="Google Shape;1410;p22"/>
            <p:cNvSpPr/>
            <p:nvPr/>
          </p:nvSpPr>
          <p:spPr>
            <a:xfrm>
              <a:off x="7146801" y="4720577"/>
              <a:ext cx="225615" cy="425759"/>
            </a:xfrm>
            <a:custGeom>
              <a:avLst/>
              <a:gdLst/>
              <a:ahLst/>
              <a:cxnLst/>
              <a:rect l="l" t="t" r="r" b="b"/>
              <a:pathLst>
                <a:path w="1267" h="2391" extrusionOk="0">
                  <a:moveTo>
                    <a:pt x="648" y="1"/>
                  </a:moveTo>
                  <a:lnTo>
                    <a:pt x="0" y="173"/>
                  </a:lnTo>
                  <a:lnTo>
                    <a:pt x="598" y="2390"/>
                  </a:lnTo>
                  <a:lnTo>
                    <a:pt x="1266" y="2219"/>
                  </a:lnTo>
                  <a:lnTo>
                    <a:pt x="648" y="1"/>
                  </a:lnTo>
                  <a:close/>
                </a:path>
              </a:pathLst>
            </a:custGeom>
            <a:solidFill>
              <a:srgbClr val="003C4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11" name="Google Shape;1411;p22"/>
            <p:cNvSpPr/>
            <p:nvPr/>
          </p:nvSpPr>
          <p:spPr>
            <a:xfrm>
              <a:off x="6912286" y="4782010"/>
              <a:ext cx="212972" cy="425581"/>
            </a:xfrm>
            <a:custGeom>
              <a:avLst/>
              <a:gdLst/>
              <a:ahLst/>
              <a:cxnLst/>
              <a:rect l="l" t="t" r="r" b="b"/>
              <a:pathLst>
                <a:path w="1196" h="2390" extrusionOk="0">
                  <a:moveTo>
                    <a:pt x="639" y="0"/>
                  </a:moveTo>
                  <a:lnTo>
                    <a:pt x="1" y="152"/>
                  </a:lnTo>
                  <a:lnTo>
                    <a:pt x="518" y="2390"/>
                  </a:lnTo>
                  <a:cubicBezTo>
                    <a:pt x="750" y="2339"/>
                    <a:pt x="973" y="2279"/>
                    <a:pt x="1196" y="2228"/>
                  </a:cubicBezTo>
                  <a:lnTo>
                    <a:pt x="639" y="0"/>
                  </a:lnTo>
                  <a:close/>
                </a:path>
              </a:pathLst>
            </a:custGeom>
            <a:solidFill>
              <a:srgbClr val="003C4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12" name="Google Shape;1412;p22"/>
            <p:cNvSpPr/>
            <p:nvPr/>
          </p:nvSpPr>
          <p:spPr>
            <a:xfrm>
              <a:off x="6676169" y="4834362"/>
              <a:ext cx="200329" cy="425581"/>
            </a:xfrm>
            <a:custGeom>
              <a:avLst/>
              <a:gdLst/>
              <a:ahLst/>
              <a:cxnLst/>
              <a:rect l="l" t="t" r="r" b="b"/>
              <a:pathLst>
                <a:path w="1125" h="2390" extrusionOk="0">
                  <a:moveTo>
                    <a:pt x="638" y="0"/>
                  </a:moveTo>
                  <a:cubicBezTo>
                    <a:pt x="426" y="41"/>
                    <a:pt x="213" y="91"/>
                    <a:pt x="1" y="131"/>
                  </a:cubicBezTo>
                  <a:lnTo>
                    <a:pt x="426" y="2390"/>
                  </a:lnTo>
                  <a:cubicBezTo>
                    <a:pt x="659" y="2349"/>
                    <a:pt x="892" y="2298"/>
                    <a:pt x="1124" y="2248"/>
                  </a:cubicBezTo>
                  <a:lnTo>
                    <a:pt x="638" y="0"/>
                  </a:lnTo>
                  <a:close/>
                </a:path>
              </a:pathLst>
            </a:custGeom>
            <a:solidFill>
              <a:srgbClr val="003C4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13" name="Google Shape;1413;p22"/>
            <p:cNvSpPr/>
            <p:nvPr/>
          </p:nvSpPr>
          <p:spPr>
            <a:xfrm>
              <a:off x="6441833" y="4877632"/>
              <a:ext cx="178604" cy="422020"/>
            </a:xfrm>
            <a:custGeom>
              <a:avLst/>
              <a:gdLst/>
              <a:ahLst/>
              <a:cxnLst/>
              <a:rect l="l" t="t" r="r" b="b"/>
              <a:pathLst>
                <a:path w="1003" h="2370" extrusionOk="0">
                  <a:moveTo>
                    <a:pt x="638" y="0"/>
                  </a:moveTo>
                  <a:lnTo>
                    <a:pt x="314" y="50"/>
                  </a:lnTo>
                  <a:lnTo>
                    <a:pt x="1" y="91"/>
                  </a:lnTo>
                  <a:lnTo>
                    <a:pt x="304" y="2369"/>
                  </a:lnTo>
                  <a:lnTo>
                    <a:pt x="658" y="2329"/>
                  </a:lnTo>
                  <a:lnTo>
                    <a:pt x="1003" y="2268"/>
                  </a:lnTo>
                  <a:lnTo>
                    <a:pt x="638" y="0"/>
                  </a:lnTo>
                  <a:close/>
                </a:path>
              </a:pathLst>
            </a:custGeom>
            <a:solidFill>
              <a:srgbClr val="003C4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14" name="Google Shape;1414;p22"/>
            <p:cNvSpPr/>
            <p:nvPr/>
          </p:nvSpPr>
          <p:spPr>
            <a:xfrm>
              <a:off x="6207496" y="4908082"/>
              <a:ext cx="153318" cy="416856"/>
            </a:xfrm>
            <a:custGeom>
              <a:avLst/>
              <a:gdLst/>
              <a:ahLst/>
              <a:cxnLst/>
              <a:rect l="l" t="t" r="r" b="b"/>
              <a:pathLst>
                <a:path w="861" h="2341" extrusionOk="0">
                  <a:moveTo>
                    <a:pt x="638" y="1"/>
                  </a:moveTo>
                  <a:cubicBezTo>
                    <a:pt x="426" y="21"/>
                    <a:pt x="213" y="32"/>
                    <a:pt x="0" y="41"/>
                  </a:cubicBezTo>
                  <a:lnTo>
                    <a:pt x="142" y="2340"/>
                  </a:lnTo>
                  <a:cubicBezTo>
                    <a:pt x="385" y="2330"/>
                    <a:pt x="628" y="2309"/>
                    <a:pt x="861" y="2289"/>
                  </a:cubicBezTo>
                  <a:lnTo>
                    <a:pt x="638" y="1"/>
                  </a:lnTo>
                  <a:close/>
                </a:path>
              </a:pathLst>
            </a:custGeom>
            <a:solidFill>
              <a:srgbClr val="003C4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15" name="Google Shape;1415;p22"/>
            <p:cNvSpPr/>
            <p:nvPr/>
          </p:nvSpPr>
          <p:spPr>
            <a:xfrm>
              <a:off x="5965859" y="4920902"/>
              <a:ext cx="129991" cy="411158"/>
            </a:xfrm>
            <a:custGeom>
              <a:avLst/>
              <a:gdLst/>
              <a:ahLst/>
              <a:cxnLst/>
              <a:rect l="l" t="t" r="r" b="b"/>
              <a:pathLst>
                <a:path w="730" h="2309" extrusionOk="0">
                  <a:moveTo>
                    <a:pt x="61" y="0"/>
                  </a:moveTo>
                  <a:lnTo>
                    <a:pt x="1" y="2298"/>
                  </a:lnTo>
                  <a:lnTo>
                    <a:pt x="365" y="2298"/>
                  </a:lnTo>
                  <a:lnTo>
                    <a:pt x="547" y="2309"/>
                  </a:lnTo>
                  <a:lnTo>
                    <a:pt x="730" y="2298"/>
                  </a:lnTo>
                  <a:lnTo>
                    <a:pt x="689" y="0"/>
                  </a:lnTo>
                  <a:close/>
                </a:path>
              </a:pathLst>
            </a:custGeom>
            <a:solidFill>
              <a:srgbClr val="003C4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16" name="Google Shape;1416;p22"/>
            <p:cNvSpPr/>
            <p:nvPr/>
          </p:nvSpPr>
          <p:spPr>
            <a:xfrm>
              <a:off x="5697155" y="4904520"/>
              <a:ext cx="162400" cy="418459"/>
            </a:xfrm>
            <a:custGeom>
              <a:avLst/>
              <a:gdLst/>
              <a:ahLst/>
              <a:cxnLst/>
              <a:rect l="l" t="t" r="r" b="b"/>
              <a:pathLst>
                <a:path w="912" h="2350" extrusionOk="0">
                  <a:moveTo>
                    <a:pt x="295" y="1"/>
                  </a:moveTo>
                  <a:lnTo>
                    <a:pt x="1" y="2279"/>
                  </a:lnTo>
                  <a:cubicBezTo>
                    <a:pt x="244" y="2299"/>
                    <a:pt x="487" y="2340"/>
                    <a:pt x="740" y="2350"/>
                  </a:cubicBezTo>
                  <a:lnTo>
                    <a:pt x="912" y="61"/>
                  </a:lnTo>
                  <a:cubicBezTo>
                    <a:pt x="700" y="41"/>
                    <a:pt x="497" y="21"/>
                    <a:pt x="295" y="1"/>
                  </a:cubicBezTo>
                  <a:close/>
                </a:path>
              </a:pathLst>
            </a:custGeom>
            <a:solidFill>
              <a:srgbClr val="003C4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17" name="Google Shape;1417;p22"/>
            <p:cNvSpPr/>
            <p:nvPr/>
          </p:nvSpPr>
          <p:spPr>
            <a:xfrm>
              <a:off x="5635900" y="3767026"/>
              <a:ext cx="3564605" cy="1229734"/>
            </a:xfrm>
            <a:custGeom>
              <a:avLst/>
              <a:gdLst/>
              <a:ahLst/>
              <a:cxnLst/>
              <a:rect l="l" t="t" r="r" b="b"/>
              <a:pathLst>
                <a:path w="20018" h="6906" extrusionOk="0">
                  <a:moveTo>
                    <a:pt x="19896" y="0"/>
                  </a:moveTo>
                  <a:cubicBezTo>
                    <a:pt x="14773" y="4273"/>
                    <a:pt x="8334" y="6723"/>
                    <a:pt x="1661" y="6723"/>
                  </a:cubicBezTo>
                  <a:cubicBezTo>
                    <a:pt x="1114" y="6723"/>
                    <a:pt x="567" y="6703"/>
                    <a:pt x="11" y="6672"/>
                  </a:cubicBezTo>
                  <a:lnTo>
                    <a:pt x="0" y="6854"/>
                  </a:lnTo>
                  <a:cubicBezTo>
                    <a:pt x="558" y="6885"/>
                    <a:pt x="1114" y="6905"/>
                    <a:pt x="1661" y="6905"/>
                  </a:cubicBezTo>
                  <a:cubicBezTo>
                    <a:pt x="8384" y="6905"/>
                    <a:pt x="14854" y="4435"/>
                    <a:pt x="20018" y="142"/>
                  </a:cubicBezTo>
                  <a:lnTo>
                    <a:pt x="19896"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18" name="Google Shape;1418;p22"/>
            <p:cNvSpPr/>
            <p:nvPr/>
          </p:nvSpPr>
          <p:spPr>
            <a:xfrm>
              <a:off x="5635900" y="4042674"/>
              <a:ext cx="3670913" cy="1229912"/>
            </a:xfrm>
            <a:custGeom>
              <a:avLst/>
              <a:gdLst/>
              <a:ahLst/>
              <a:cxnLst/>
              <a:rect l="l" t="t" r="r" b="b"/>
              <a:pathLst>
                <a:path w="20615" h="6907" extrusionOk="0">
                  <a:moveTo>
                    <a:pt x="20493" y="1"/>
                  </a:moveTo>
                  <a:cubicBezTo>
                    <a:pt x="15208" y="4264"/>
                    <a:pt x="8577" y="6714"/>
                    <a:pt x="1712" y="6714"/>
                  </a:cubicBezTo>
                  <a:cubicBezTo>
                    <a:pt x="1145" y="6714"/>
                    <a:pt x="578" y="6704"/>
                    <a:pt x="11" y="6663"/>
                  </a:cubicBezTo>
                  <a:lnTo>
                    <a:pt x="0" y="6856"/>
                  </a:lnTo>
                  <a:cubicBezTo>
                    <a:pt x="567" y="6886"/>
                    <a:pt x="1145" y="6906"/>
                    <a:pt x="1712" y="6906"/>
                  </a:cubicBezTo>
                  <a:cubicBezTo>
                    <a:pt x="8627" y="6906"/>
                    <a:pt x="15289" y="4436"/>
                    <a:pt x="20615" y="143"/>
                  </a:cubicBezTo>
                  <a:lnTo>
                    <a:pt x="20493" y="1"/>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19" name="Google Shape;1419;p22"/>
            <p:cNvSpPr/>
            <p:nvPr/>
          </p:nvSpPr>
          <p:spPr>
            <a:xfrm>
              <a:off x="7584847" y="4605189"/>
              <a:ext cx="285090" cy="104882"/>
            </a:xfrm>
            <a:custGeom>
              <a:avLst/>
              <a:gdLst/>
              <a:ahLst/>
              <a:cxnLst/>
              <a:rect l="l" t="t" r="r" b="b"/>
              <a:pathLst>
                <a:path w="1601" h="589" extrusionOk="0">
                  <a:moveTo>
                    <a:pt x="1549" y="1"/>
                  </a:moveTo>
                  <a:lnTo>
                    <a:pt x="1" y="416"/>
                  </a:lnTo>
                  <a:lnTo>
                    <a:pt x="51" y="588"/>
                  </a:lnTo>
                  <a:lnTo>
                    <a:pt x="1600" y="173"/>
                  </a:lnTo>
                  <a:lnTo>
                    <a:pt x="1549" y="1"/>
                  </a:lnTo>
                  <a:close/>
                </a:path>
              </a:pathLst>
            </a:custGeom>
            <a:solidFill>
              <a:srgbClr val="7CA7D6"/>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20" name="Google Shape;1420;p22"/>
            <p:cNvSpPr/>
            <p:nvPr/>
          </p:nvSpPr>
          <p:spPr>
            <a:xfrm>
              <a:off x="6481542" y="4897398"/>
              <a:ext cx="283131" cy="106484"/>
            </a:xfrm>
            <a:custGeom>
              <a:avLst/>
              <a:gdLst/>
              <a:ahLst/>
              <a:cxnLst/>
              <a:rect l="l" t="t" r="r" b="b"/>
              <a:pathLst>
                <a:path w="1590" h="598" extrusionOk="0">
                  <a:moveTo>
                    <a:pt x="1539" y="0"/>
                  </a:moveTo>
                  <a:lnTo>
                    <a:pt x="0" y="416"/>
                  </a:lnTo>
                  <a:lnTo>
                    <a:pt x="51" y="598"/>
                  </a:lnTo>
                  <a:lnTo>
                    <a:pt x="1590" y="173"/>
                  </a:lnTo>
                  <a:lnTo>
                    <a:pt x="1539" y="0"/>
                  </a:lnTo>
                  <a:close/>
                </a:path>
              </a:pathLst>
            </a:custGeom>
            <a:solidFill>
              <a:srgbClr val="7CA7D6"/>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21" name="Google Shape;1421;p22"/>
            <p:cNvSpPr/>
            <p:nvPr/>
          </p:nvSpPr>
          <p:spPr>
            <a:xfrm>
              <a:off x="7260408" y="3252589"/>
              <a:ext cx="1069132" cy="522806"/>
            </a:xfrm>
            <a:custGeom>
              <a:avLst/>
              <a:gdLst/>
              <a:ahLst/>
              <a:cxnLst/>
              <a:rect l="l" t="t" r="r" b="b"/>
              <a:pathLst>
                <a:path w="6004" h="2936" extrusionOk="0">
                  <a:moveTo>
                    <a:pt x="3290" y="1"/>
                  </a:moveTo>
                  <a:cubicBezTo>
                    <a:pt x="3081" y="1"/>
                    <a:pt x="2870" y="50"/>
                    <a:pt x="2673" y="156"/>
                  </a:cubicBezTo>
                  <a:cubicBezTo>
                    <a:pt x="2552" y="216"/>
                    <a:pt x="2440" y="297"/>
                    <a:pt x="2349" y="388"/>
                  </a:cubicBezTo>
                  <a:cubicBezTo>
                    <a:pt x="2202" y="187"/>
                    <a:pt x="1970" y="74"/>
                    <a:pt x="1730" y="74"/>
                  </a:cubicBezTo>
                  <a:cubicBezTo>
                    <a:pt x="1607" y="74"/>
                    <a:pt x="1483" y="104"/>
                    <a:pt x="1367" y="165"/>
                  </a:cubicBezTo>
                  <a:cubicBezTo>
                    <a:pt x="1094" y="307"/>
                    <a:pt x="941" y="601"/>
                    <a:pt x="962" y="885"/>
                  </a:cubicBezTo>
                  <a:cubicBezTo>
                    <a:pt x="871" y="905"/>
                    <a:pt x="790" y="935"/>
                    <a:pt x="709" y="975"/>
                  </a:cubicBezTo>
                  <a:cubicBezTo>
                    <a:pt x="192" y="1249"/>
                    <a:pt x="0" y="1877"/>
                    <a:pt x="273" y="2383"/>
                  </a:cubicBezTo>
                  <a:cubicBezTo>
                    <a:pt x="464" y="2736"/>
                    <a:pt x="831" y="2936"/>
                    <a:pt x="1211" y="2936"/>
                  </a:cubicBezTo>
                  <a:cubicBezTo>
                    <a:pt x="1377" y="2936"/>
                    <a:pt x="1544" y="2898"/>
                    <a:pt x="1701" y="2818"/>
                  </a:cubicBezTo>
                  <a:cubicBezTo>
                    <a:pt x="1994" y="2656"/>
                    <a:pt x="2187" y="2393"/>
                    <a:pt x="2248" y="2100"/>
                  </a:cubicBezTo>
                  <a:cubicBezTo>
                    <a:pt x="2501" y="2425"/>
                    <a:pt x="2889" y="2607"/>
                    <a:pt x="3290" y="2607"/>
                  </a:cubicBezTo>
                  <a:cubicBezTo>
                    <a:pt x="3498" y="2607"/>
                    <a:pt x="3711" y="2558"/>
                    <a:pt x="3908" y="2453"/>
                  </a:cubicBezTo>
                  <a:cubicBezTo>
                    <a:pt x="4060" y="2372"/>
                    <a:pt x="4192" y="2262"/>
                    <a:pt x="4303" y="2140"/>
                  </a:cubicBezTo>
                  <a:cubicBezTo>
                    <a:pt x="4303" y="2150"/>
                    <a:pt x="4313" y="2170"/>
                    <a:pt x="4313" y="2181"/>
                  </a:cubicBezTo>
                  <a:cubicBezTo>
                    <a:pt x="4468" y="2454"/>
                    <a:pt x="4753" y="2611"/>
                    <a:pt x="5048" y="2611"/>
                  </a:cubicBezTo>
                  <a:cubicBezTo>
                    <a:pt x="5179" y="2611"/>
                    <a:pt x="5312" y="2580"/>
                    <a:pt x="5437" y="2514"/>
                  </a:cubicBezTo>
                  <a:cubicBezTo>
                    <a:pt x="5842" y="2302"/>
                    <a:pt x="6004" y="1805"/>
                    <a:pt x="5781" y="1411"/>
                  </a:cubicBezTo>
                  <a:cubicBezTo>
                    <a:pt x="5650" y="1168"/>
                    <a:pt x="5417" y="1016"/>
                    <a:pt x="5164" y="986"/>
                  </a:cubicBezTo>
                  <a:cubicBezTo>
                    <a:pt x="5153" y="935"/>
                    <a:pt x="5133" y="885"/>
                    <a:pt x="5103" y="833"/>
                  </a:cubicBezTo>
                  <a:cubicBezTo>
                    <a:pt x="4993" y="629"/>
                    <a:pt x="4779" y="510"/>
                    <a:pt x="4556" y="510"/>
                  </a:cubicBezTo>
                  <a:cubicBezTo>
                    <a:pt x="4492" y="510"/>
                    <a:pt x="4427" y="520"/>
                    <a:pt x="4364" y="540"/>
                  </a:cubicBezTo>
                  <a:cubicBezTo>
                    <a:pt x="4108" y="196"/>
                    <a:pt x="3704" y="1"/>
                    <a:pt x="3290"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22" name="Google Shape;1422;p22"/>
            <p:cNvSpPr/>
            <p:nvPr/>
          </p:nvSpPr>
          <p:spPr>
            <a:xfrm>
              <a:off x="6870820" y="4084342"/>
              <a:ext cx="573563" cy="512122"/>
            </a:xfrm>
            <a:custGeom>
              <a:avLst/>
              <a:gdLst/>
              <a:ahLst/>
              <a:cxnLst/>
              <a:rect l="l" t="t" r="r" b="b"/>
              <a:pathLst>
                <a:path w="3221" h="2876" extrusionOk="0">
                  <a:moveTo>
                    <a:pt x="1" y="0"/>
                  </a:moveTo>
                  <a:lnTo>
                    <a:pt x="800" y="2876"/>
                  </a:lnTo>
                  <a:lnTo>
                    <a:pt x="3220" y="2217"/>
                  </a:lnTo>
                  <a:lnTo>
                    <a:pt x="1" y="0"/>
                  </a:ln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23" name="Google Shape;1423;p22"/>
            <p:cNvSpPr/>
            <p:nvPr/>
          </p:nvSpPr>
          <p:spPr>
            <a:xfrm>
              <a:off x="6559001" y="4003143"/>
              <a:ext cx="503226" cy="833000"/>
            </a:xfrm>
            <a:custGeom>
              <a:avLst/>
              <a:gdLst/>
              <a:ahLst/>
              <a:cxnLst/>
              <a:rect l="l" t="t" r="r" b="b"/>
              <a:pathLst>
                <a:path w="2826" h="4678" extrusionOk="0">
                  <a:moveTo>
                    <a:pt x="1641" y="0"/>
                  </a:moveTo>
                  <a:lnTo>
                    <a:pt x="0" y="446"/>
                  </a:lnTo>
                  <a:lnTo>
                    <a:pt x="1175" y="4678"/>
                  </a:lnTo>
                  <a:lnTo>
                    <a:pt x="2826" y="4232"/>
                  </a:lnTo>
                  <a:lnTo>
                    <a:pt x="1641" y="0"/>
                  </a:lnTo>
                  <a:close/>
                </a:path>
              </a:pathLst>
            </a:custGeom>
            <a:solidFill>
              <a:srgbClr val="F19A3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24" name="Google Shape;1424;p22"/>
            <p:cNvSpPr/>
            <p:nvPr/>
          </p:nvSpPr>
          <p:spPr>
            <a:xfrm>
              <a:off x="5720660" y="4122092"/>
              <a:ext cx="622177" cy="840301"/>
            </a:xfrm>
            <a:custGeom>
              <a:avLst/>
              <a:gdLst/>
              <a:ahLst/>
              <a:cxnLst/>
              <a:rect l="l" t="t" r="r" b="b"/>
              <a:pathLst>
                <a:path w="3494" h="4719" extrusionOk="0">
                  <a:moveTo>
                    <a:pt x="3382" y="0"/>
                  </a:moveTo>
                  <a:lnTo>
                    <a:pt x="1" y="81"/>
                  </a:lnTo>
                  <a:lnTo>
                    <a:pt x="112" y="4719"/>
                  </a:lnTo>
                  <a:lnTo>
                    <a:pt x="982" y="4698"/>
                  </a:lnTo>
                  <a:lnTo>
                    <a:pt x="912" y="1854"/>
                  </a:lnTo>
                  <a:cubicBezTo>
                    <a:pt x="901" y="1398"/>
                    <a:pt x="1266" y="1033"/>
                    <a:pt x="1722" y="1023"/>
                  </a:cubicBezTo>
                  <a:cubicBezTo>
                    <a:pt x="1728" y="1023"/>
                    <a:pt x="1735" y="1023"/>
                    <a:pt x="1741" y="1023"/>
                  </a:cubicBezTo>
                  <a:cubicBezTo>
                    <a:pt x="2178" y="1023"/>
                    <a:pt x="2552" y="1374"/>
                    <a:pt x="2562" y="1813"/>
                  </a:cubicBezTo>
                  <a:lnTo>
                    <a:pt x="2633" y="4658"/>
                  </a:lnTo>
                  <a:lnTo>
                    <a:pt x="3493" y="4638"/>
                  </a:lnTo>
                  <a:lnTo>
                    <a:pt x="3382" y="0"/>
                  </a:ln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25" name="Google Shape;1425;p22"/>
            <p:cNvSpPr/>
            <p:nvPr/>
          </p:nvSpPr>
          <p:spPr>
            <a:xfrm>
              <a:off x="7552338" y="3882414"/>
              <a:ext cx="505007" cy="405638"/>
            </a:xfrm>
            <a:custGeom>
              <a:avLst/>
              <a:gdLst/>
              <a:ahLst/>
              <a:cxnLst/>
              <a:rect l="l" t="t" r="r" b="b"/>
              <a:pathLst>
                <a:path w="2836" h="2278" extrusionOk="0">
                  <a:moveTo>
                    <a:pt x="2735" y="0"/>
                  </a:moveTo>
                  <a:lnTo>
                    <a:pt x="1" y="1438"/>
                  </a:lnTo>
                  <a:lnTo>
                    <a:pt x="548" y="2278"/>
                  </a:lnTo>
                  <a:lnTo>
                    <a:pt x="1125" y="1762"/>
                  </a:lnTo>
                  <a:cubicBezTo>
                    <a:pt x="1044" y="1448"/>
                    <a:pt x="1186" y="1103"/>
                    <a:pt x="1490" y="952"/>
                  </a:cubicBezTo>
                  <a:cubicBezTo>
                    <a:pt x="1598" y="892"/>
                    <a:pt x="1718" y="864"/>
                    <a:pt x="1835" y="864"/>
                  </a:cubicBezTo>
                  <a:cubicBezTo>
                    <a:pt x="1914" y="864"/>
                    <a:pt x="1993" y="876"/>
                    <a:pt x="2066" y="901"/>
                  </a:cubicBezTo>
                  <a:cubicBezTo>
                    <a:pt x="2147" y="830"/>
                    <a:pt x="2228" y="759"/>
                    <a:pt x="2300" y="678"/>
                  </a:cubicBezTo>
                  <a:cubicBezTo>
                    <a:pt x="2482" y="516"/>
                    <a:pt x="2664" y="354"/>
                    <a:pt x="2836" y="182"/>
                  </a:cubicBezTo>
                  <a:lnTo>
                    <a:pt x="2735" y="0"/>
                  </a:lnTo>
                  <a:close/>
                </a:path>
              </a:pathLst>
            </a:custGeom>
            <a:solidFill>
              <a:srgbClr val="E8808A"/>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26" name="Google Shape;1426;p22"/>
            <p:cNvSpPr/>
            <p:nvPr/>
          </p:nvSpPr>
          <p:spPr>
            <a:xfrm>
              <a:off x="7647883" y="3909302"/>
              <a:ext cx="970125" cy="680040"/>
            </a:xfrm>
            <a:custGeom>
              <a:avLst/>
              <a:gdLst/>
              <a:ahLst/>
              <a:cxnLst/>
              <a:rect l="l" t="t" r="r" b="b"/>
              <a:pathLst>
                <a:path w="5448" h="3819" extrusionOk="0">
                  <a:moveTo>
                    <a:pt x="4608" y="1"/>
                  </a:moveTo>
                  <a:lnTo>
                    <a:pt x="2785" y="952"/>
                  </a:lnTo>
                  <a:lnTo>
                    <a:pt x="2289" y="31"/>
                  </a:lnTo>
                  <a:cubicBezTo>
                    <a:pt x="2117" y="203"/>
                    <a:pt x="1935" y="365"/>
                    <a:pt x="1753" y="527"/>
                  </a:cubicBezTo>
                  <a:cubicBezTo>
                    <a:pt x="1681" y="608"/>
                    <a:pt x="1600" y="679"/>
                    <a:pt x="1519" y="750"/>
                  </a:cubicBezTo>
                  <a:cubicBezTo>
                    <a:pt x="1692" y="801"/>
                    <a:pt x="1843" y="922"/>
                    <a:pt x="1935" y="1094"/>
                  </a:cubicBezTo>
                  <a:lnTo>
                    <a:pt x="2188" y="1560"/>
                  </a:lnTo>
                  <a:lnTo>
                    <a:pt x="892" y="2239"/>
                  </a:lnTo>
                  <a:lnTo>
                    <a:pt x="639" y="1773"/>
                  </a:lnTo>
                  <a:cubicBezTo>
                    <a:pt x="619" y="1722"/>
                    <a:pt x="588" y="1661"/>
                    <a:pt x="578" y="1611"/>
                  </a:cubicBezTo>
                  <a:lnTo>
                    <a:pt x="1" y="2127"/>
                  </a:lnTo>
                  <a:lnTo>
                    <a:pt x="527" y="2907"/>
                  </a:lnTo>
                  <a:lnTo>
                    <a:pt x="720" y="3200"/>
                  </a:lnTo>
                  <a:lnTo>
                    <a:pt x="1125" y="3818"/>
                  </a:lnTo>
                  <a:lnTo>
                    <a:pt x="5448" y="1560"/>
                  </a:lnTo>
                  <a:lnTo>
                    <a:pt x="4608" y="1"/>
                  </a:lnTo>
                  <a:close/>
                </a:path>
              </a:pathLst>
            </a:custGeom>
            <a:solidFill>
              <a:srgbClr val="E55C5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27" name="Google Shape;1427;p22"/>
            <p:cNvSpPr/>
            <p:nvPr/>
          </p:nvSpPr>
          <p:spPr>
            <a:xfrm>
              <a:off x="8617815" y="4156459"/>
              <a:ext cx="216533" cy="151535"/>
            </a:xfrm>
            <a:custGeom>
              <a:avLst/>
              <a:gdLst/>
              <a:ahLst/>
              <a:cxnLst/>
              <a:rect l="l" t="t" r="r" b="b"/>
              <a:pathLst>
                <a:path w="1216" h="851" extrusionOk="0">
                  <a:moveTo>
                    <a:pt x="325" y="0"/>
                  </a:moveTo>
                  <a:lnTo>
                    <a:pt x="1" y="172"/>
                  </a:lnTo>
                  <a:lnTo>
                    <a:pt x="365" y="851"/>
                  </a:lnTo>
                  <a:lnTo>
                    <a:pt x="1216" y="405"/>
                  </a:lnTo>
                  <a:lnTo>
                    <a:pt x="325" y="0"/>
                  </a:lnTo>
                  <a:close/>
                </a:path>
              </a:pathLst>
            </a:custGeom>
            <a:solidFill>
              <a:srgbClr val="E8808A"/>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28" name="Google Shape;1428;p22"/>
            <p:cNvSpPr/>
            <p:nvPr/>
          </p:nvSpPr>
          <p:spPr>
            <a:xfrm>
              <a:off x="8516851" y="3979638"/>
              <a:ext cx="94021" cy="120908"/>
            </a:xfrm>
            <a:custGeom>
              <a:avLst/>
              <a:gdLst/>
              <a:ahLst/>
              <a:cxnLst/>
              <a:rect l="l" t="t" r="r" b="b"/>
              <a:pathLst>
                <a:path w="528" h="679" extrusionOk="0">
                  <a:moveTo>
                    <a:pt x="234" y="1"/>
                  </a:moveTo>
                  <a:lnTo>
                    <a:pt x="1" y="122"/>
                  </a:lnTo>
                  <a:lnTo>
                    <a:pt x="305" y="679"/>
                  </a:lnTo>
                  <a:lnTo>
                    <a:pt x="527" y="557"/>
                  </a:lnTo>
                  <a:lnTo>
                    <a:pt x="234" y="1"/>
                  </a:lnTo>
                  <a:close/>
                </a:path>
              </a:pathLst>
            </a:custGeom>
            <a:solidFill>
              <a:srgbClr val="03586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29" name="Google Shape;1429;p22"/>
            <p:cNvSpPr/>
            <p:nvPr/>
          </p:nvSpPr>
          <p:spPr>
            <a:xfrm>
              <a:off x="8213959" y="3727317"/>
              <a:ext cx="216533" cy="248938"/>
            </a:xfrm>
            <a:custGeom>
              <a:avLst/>
              <a:gdLst/>
              <a:ahLst/>
              <a:cxnLst/>
              <a:rect l="l" t="t" r="r" b="b"/>
              <a:pathLst>
                <a:path w="1216" h="1398" extrusionOk="0">
                  <a:moveTo>
                    <a:pt x="872" y="0"/>
                  </a:moveTo>
                  <a:lnTo>
                    <a:pt x="1" y="456"/>
                  </a:lnTo>
                  <a:lnTo>
                    <a:pt x="710" y="1398"/>
                  </a:lnTo>
                  <a:lnTo>
                    <a:pt x="1216" y="1134"/>
                  </a:lnTo>
                  <a:lnTo>
                    <a:pt x="872" y="0"/>
                  </a:lnTo>
                  <a:close/>
                </a:path>
              </a:pathLst>
            </a:custGeom>
            <a:solidFill>
              <a:srgbClr val="03586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30" name="Google Shape;1430;p22"/>
            <p:cNvSpPr/>
            <p:nvPr/>
          </p:nvSpPr>
          <p:spPr>
            <a:xfrm>
              <a:off x="8177989" y="3682088"/>
              <a:ext cx="211191" cy="135509"/>
            </a:xfrm>
            <a:custGeom>
              <a:avLst/>
              <a:gdLst/>
              <a:ahLst/>
              <a:cxnLst/>
              <a:rect l="l" t="t" r="r" b="b"/>
              <a:pathLst>
                <a:path w="1186" h="761" extrusionOk="0">
                  <a:moveTo>
                    <a:pt x="1084" y="1"/>
                  </a:moveTo>
                  <a:lnTo>
                    <a:pt x="0" y="578"/>
                  </a:lnTo>
                  <a:lnTo>
                    <a:pt x="102" y="761"/>
                  </a:lnTo>
                  <a:lnTo>
                    <a:pt x="1185" y="194"/>
                  </a:lnTo>
                  <a:lnTo>
                    <a:pt x="1084" y="1"/>
                  </a:lnTo>
                  <a:close/>
                </a:path>
              </a:pathLst>
            </a:custGeom>
            <a:solidFill>
              <a:srgbClr val="E8808A"/>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31" name="Google Shape;1431;p22"/>
            <p:cNvSpPr/>
            <p:nvPr/>
          </p:nvSpPr>
          <p:spPr>
            <a:xfrm>
              <a:off x="7914806" y="4186909"/>
              <a:ext cx="768194" cy="490576"/>
            </a:xfrm>
            <a:custGeom>
              <a:avLst/>
              <a:gdLst/>
              <a:ahLst/>
              <a:cxnLst/>
              <a:rect l="l" t="t" r="r" b="b"/>
              <a:pathLst>
                <a:path w="4314" h="2755" extrusionOk="0">
                  <a:moveTo>
                    <a:pt x="3949" y="1"/>
                  </a:moveTo>
                  <a:lnTo>
                    <a:pt x="0" y="2066"/>
                  </a:lnTo>
                  <a:lnTo>
                    <a:pt x="375" y="2755"/>
                  </a:lnTo>
                  <a:lnTo>
                    <a:pt x="4313" y="680"/>
                  </a:lnTo>
                  <a:lnTo>
                    <a:pt x="3949" y="1"/>
                  </a:ln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32" name="Google Shape;1432;p22"/>
            <p:cNvSpPr/>
            <p:nvPr/>
          </p:nvSpPr>
          <p:spPr>
            <a:xfrm>
              <a:off x="7422783" y="3783207"/>
              <a:ext cx="667228" cy="405994"/>
            </a:xfrm>
            <a:custGeom>
              <a:avLst/>
              <a:gdLst/>
              <a:ahLst/>
              <a:cxnLst/>
              <a:rect l="l" t="t" r="r" b="b"/>
              <a:pathLst>
                <a:path w="3747" h="2280" extrusionOk="0">
                  <a:moveTo>
                    <a:pt x="3503" y="1"/>
                  </a:moveTo>
                  <a:lnTo>
                    <a:pt x="0" y="1834"/>
                  </a:lnTo>
                  <a:lnTo>
                    <a:pt x="233" y="2279"/>
                  </a:lnTo>
                  <a:lnTo>
                    <a:pt x="3746" y="436"/>
                  </a:lnTo>
                  <a:lnTo>
                    <a:pt x="3503" y="1"/>
                  </a:lnTo>
                  <a:close/>
                </a:path>
              </a:pathLst>
            </a:custGeom>
            <a:solidFill>
              <a:srgbClr val="E55C5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33" name="Google Shape;1433;p22"/>
            <p:cNvSpPr/>
            <p:nvPr/>
          </p:nvSpPr>
          <p:spPr>
            <a:xfrm>
              <a:off x="7795679" y="4427122"/>
              <a:ext cx="386056" cy="334945"/>
            </a:xfrm>
            <a:custGeom>
              <a:avLst/>
              <a:gdLst/>
              <a:ahLst/>
              <a:cxnLst/>
              <a:rect l="l" t="t" r="r" b="b"/>
              <a:pathLst>
                <a:path w="2168" h="1881" extrusionOk="0">
                  <a:moveTo>
                    <a:pt x="1086" y="0"/>
                  </a:moveTo>
                  <a:cubicBezTo>
                    <a:pt x="935" y="0"/>
                    <a:pt x="782" y="36"/>
                    <a:pt x="639" y="110"/>
                  </a:cubicBezTo>
                  <a:cubicBezTo>
                    <a:pt x="173" y="353"/>
                    <a:pt x="1" y="930"/>
                    <a:pt x="244" y="1386"/>
                  </a:cubicBezTo>
                  <a:cubicBezTo>
                    <a:pt x="412" y="1701"/>
                    <a:pt x="741" y="1881"/>
                    <a:pt x="1081" y="1881"/>
                  </a:cubicBezTo>
                  <a:cubicBezTo>
                    <a:pt x="1233" y="1881"/>
                    <a:pt x="1387" y="1845"/>
                    <a:pt x="1530" y="1770"/>
                  </a:cubicBezTo>
                  <a:cubicBezTo>
                    <a:pt x="1996" y="1527"/>
                    <a:pt x="2168" y="960"/>
                    <a:pt x="1925" y="505"/>
                  </a:cubicBezTo>
                  <a:cubicBezTo>
                    <a:pt x="1756" y="182"/>
                    <a:pt x="1427" y="0"/>
                    <a:pt x="1086" y="0"/>
                  </a:cubicBezTo>
                  <a:close/>
                </a:path>
              </a:pathLst>
            </a:custGeom>
            <a:solidFill>
              <a:srgbClr val="003C4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34" name="Google Shape;1434;p22"/>
            <p:cNvSpPr/>
            <p:nvPr/>
          </p:nvSpPr>
          <p:spPr>
            <a:xfrm>
              <a:off x="7893081" y="4512416"/>
              <a:ext cx="191247" cy="165069"/>
            </a:xfrm>
            <a:custGeom>
              <a:avLst/>
              <a:gdLst/>
              <a:ahLst/>
              <a:cxnLst/>
              <a:rect l="l" t="t" r="r" b="b"/>
              <a:pathLst>
                <a:path w="1074" h="927" extrusionOk="0">
                  <a:moveTo>
                    <a:pt x="541" y="0"/>
                  </a:moveTo>
                  <a:cubicBezTo>
                    <a:pt x="465" y="0"/>
                    <a:pt x="388" y="18"/>
                    <a:pt x="315" y="56"/>
                  </a:cubicBezTo>
                  <a:cubicBezTo>
                    <a:pt x="92" y="178"/>
                    <a:pt x="1" y="451"/>
                    <a:pt x="122" y="684"/>
                  </a:cubicBezTo>
                  <a:cubicBezTo>
                    <a:pt x="207" y="840"/>
                    <a:pt x="371" y="926"/>
                    <a:pt x="542" y="926"/>
                  </a:cubicBezTo>
                  <a:cubicBezTo>
                    <a:pt x="616" y="926"/>
                    <a:pt x="690" y="910"/>
                    <a:pt x="760" y="877"/>
                  </a:cubicBezTo>
                  <a:cubicBezTo>
                    <a:pt x="983" y="755"/>
                    <a:pt x="1074" y="472"/>
                    <a:pt x="952" y="249"/>
                  </a:cubicBezTo>
                  <a:cubicBezTo>
                    <a:pt x="869" y="88"/>
                    <a:pt x="709" y="0"/>
                    <a:pt x="541" y="0"/>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35" name="Google Shape;1435;p22"/>
            <p:cNvSpPr/>
            <p:nvPr/>
          </p:nvSpPr>
          <p:spPr>
            <a:xfrm>
              <a:off x="8262749" y="4181923"/>
              <a:ext cx="386056" cy="334945"/>
            </a:xfrm>
            <a:custGeom>
              <a:avLst/>
              <a:gdLst/>
              <a:ahLst/>
              <a:cxnLst/>
              <a:rect l="l" t="t" r="r" b="b"/>
              <a:pathLst>
                <a:path w="2168" h="1881" extrusionOk="0">
                  <a:moveTo>
                    <a:pt x="1085" y="0"/>
                  </a:moveTo>
                  <a:cubicBezTo>
                    <a:pt x="934" y="0"/>
                    <a:pt x="781" y="36"/>
                    <a:pt x="638" y="110"/>
                  </a:cubicBezTo>
                  <a:cubicBezTo>
                    <a:pt x="172" y="353"/>
                    <a:pt x="1" y="930"/>
                    <a:pt x="244" y="1386"/>
                  </a:cubicBezTo>
                  <a:cubicBezTo>
                    <a:pt x="412" y="1701"/>
                    <a:pt x="740" y="1881"/>
                    <a:pt x="1080" y="1881"/>
                  </a:cubicBezTo>
                  <a:cubicBezTo>
                    <a:pt x="1232" y="1881"/>
                    <a:pt x="1386" y="1845"/>
                    <a:pt x="1529" y="1770"/>
                  </a:cubicBezTo>
                  <a:cubicBezTo>
                    <a:pt x="1995" y="1527"/>
                    <a:pt x="2167" y="960"/>
                    <a:pt x="1924" y="505"/>
                  </a:cubicBezTo>
                  <a:cubicBezTo>
                    <a:pt x="1756" y="182"/>
                    <a:pt x="1426" y="0"/>
                    <a:pt x="1085" y="0"/>
                  </a:cubicBezTo>
                  <a:close/>
                </a:path>
              </a:pathLst>
            </a:custGeom>
            <a:solidFill>
              <a:srgbClr val="003C4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36" name="Google Shape;1436;p22"/>
            <p:cNvSpPr/>
            <p:nvPr/>
          </p:nvSpPr>
          <p:spPr>
            <a:xfrm>
              <a:off x="8360152" y="4267217"/>
              <a:ext cx="191247" cy="165069"/>
            </a:xfrm>
            <a:custGeom>
              <a:avLst/>
              <a:gdLst/>
              <a:ahLst/>
              <a:cxnLst/>
              <a:rect l="l" t="t" r="r" b="b"/>
              <a:pathLst>
                <a:path w="1074" h="927" extrusionOk="0">
                  <a:moveTo>
                    <a:pt x="541" y="0"/>
                  </a:moveTo>
                  <a:cubicBezTo>
                    <a:pt x="464" y="0"/>
                    <a:pt x="387" y="18"/>
                    <a:pt x="314" y="56"/>
                  </a:cubicBezTo>
                  <a:cubicBezTo>
                    <a:pt x="91" y="178"/>
                    <a:pt x="0" y="451"/>
                    <a:pt x="122" y="684"/>
                  </a:cubicBezTo>
                  <a:cubicBezTo>
                    <a:pt x="207" y="840"/>
                    <a:pt x="371" y="926"/>
                    <a:pt x="542" y="926"/>
                  </a:cubicBezTo>
                  <a:cubicBezTo>
                    <a:pt x="615" y="926"/>
                    <a:pt x="689" y="910"/>
                    <a:pt x="759" y="877"/>
                  </a:cubicBezTo>
                  <a:cubicBezTo>
                    <a:pt x="982" y="755"/>
                    <a:pt x="1074" y="472"/>
                    <a:pt x="952" y="249"/>
                  </a:cubicBezTo>
                  <a:cubicBezTo>
                    <a:pt x="869" y="88"/>
                    <a:pt x="708" y="0"/>
                    <a:pt x="541" y="0"/>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37" name="Google Shape;1437;p22"/>
            <p:cNvSpPr/>
            <p:nvPr/>
          </p:nvSpPr>
          <p:spPr>
            <a:xfrm>
              <a:off x="7741724" y="4015786"/>
              <a:ext cx="813246" cy="463510"/>
            </a:xfrm>
            <a:custGeom>
              <a:avLst/>
              <a:gdLst/>
              <a:ahLst/>
              <a:cxnLst/>
              <a:rect l="l" t="t" r="r" b="b"/>
              <a:pathLst>
                <a:path w="4567" h="2603" extrusionOk="0">
                  <a:moveTo>
                    <a:pt x="4405" y="0"/>
                  </a:moveTo>
                  <a:lnTo>
                    <a:pt x="0" y="2309"/>
                  </a:lnTo>
                  <a:lnTo>
                    <a:pt x="193" y="2602"/>
                  </a:lnTo>
                  <a:lnTo>
                    <a:pt x="4567" y="304"/>
                  </a:lnTo>
                  <a:lnTo>
                    <a:pt x="4405" y="0"/>
                  </a:ln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38" name="Google Shape;1438;p22"/>
            <p:cNvSpPr/>
            <p:nvPr/>
          </p:nvSpPr>
          <p:spPr>
            <a:xfrm>
              <a:off x="7968760" y="4267573"/>
              <a:ext cx="631258" cy="354710"/>
            </a:xfrm>
            <a:custGeom>
              <a:avLst/>
              <a:gdLst/>
              <a:ahLst/>
              <a:cxnLst/>
              <a:rect l="l" t="t" r="r" b="b"/>
              <a:pathLst>
                <a:path w="3545" h="1992" extrusionOk="0">
                  <a:moveTo>
                    <a:pt x="3366" y="0"/>
                  </a:moveTo>
                  <a:cubicBezTo>
                    <a:pt x="3345" y="0"/>
                    <a:pt x="3323" y="5"/>
                    <a:pt x="3302" y="14"/>
                  </a:cubicBezTo>
                  <a:lnTo>
                    <a:pt x="92" y="1694"/>
                  </a:lnTo>
                  <a:cubicBezTo>
                    <a:pt x="32" y="1735"/>
                    <a:pt x="1" y="1816"/>
                    <a:pt x="41" y="1887"/>
                  </a:cubicBezTo>
                  <a:lnTo>
                    <a:pt x="62" y="1917"/>
                  </a:lnTo>
                  <a:cubicBezTo>
                    <a:pt x="83" y="1967"/>
                    <a:pt x="129" y="1992"/>
                    <a:pt x="179" y="1992"/>
                  </a:cubicBezTo>
                  <a:cubicBezTo>
                    <a:pt x="200" y="1992"/>
                    <a:pt x="223" y="1987"/>
                    <a:pt x="244" y="1978"/>
                  </a:cubicBezTo>
                  <a:lnTo>
                    <a:pt x="3454" y="297"/>
                  </a:lnTo>
                  <a:cubicBezTo>
                    <a:pt x="3515" y="257"/>
                    <a:pt x="3545" y="176"/>
                    <a:pt x="3504" y="105"/>
                  </a:cubicBezTo>
                  <a:lnTo>
                    <a:pt x="3484" y="74"/>
                  </a:lnTo>
                  <a:cubicBezTo>
                    <a:pt x="3463" y="25"/>
                    <a:pt x="3417" y="0"/>
                    <a:pt x="3366" y="0"/>
                  </a:cubicBezTo>
                  <a:close/>
                </a:path>
              </a:pathLst>
            </a:custGeom>
            <a:solidFill>
              <a:srgbClr val="E8808A"/>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39" name="Google Shape;1439;p22"/>
            <p:cNvSpPr/>
            <p:nvPr/>
          </p:nvSpPr>
          <p:spPr>
            <a:xfrm>
              <a:off x="6629338" y="4246716"/>
              <a:ext cx="869160" cy="614867"/>
            </a:xfrm>
            <a:custGeom>
              <a:avLst/>
              <a:gdLst/>
              <a:ahLst/>
              <a:cxnLst/>
              <a:rect l="l" t="t" r="r" b="b"/>
              <a:pathLst>
                <a:path w="4881" h="3453" extrusionOk="0">
                  <a:moveTo>
                    <a:pt x="4809" y="0"/>
                  </a:moveTo>
                  <a:lnTo>
                    <a:pt x="1" y="1296"/>
                  </a:lnTo>
                  <a:lnTo>
                    <a:pt x="375" y="2228"/>
                  </a:lnTo>
                  <a:lnTo>
                    <a:pt x="476" y="2501"/>
                  </a:lnTo>
                  <a:lnTo>
                    <a:pt x="851" y="3452"/>
                  </a:lnTo>
                  <a:cubicBezTo>
                    <a:pt x="2157" y="2390"/>
                    <a:pt x="3453" y="1316"/>
                    <a:pt x="4881" y="455"/>
                  </a:cubicBezTo>
                  <a:lnTo>
                    <a:pt x="4809" y="0"/>
                  </a:lnTo>
                  <a:close/>
                </a:path>
              </a:pathLst>
            </a:custGeom>
            <a:solidFill>
              <a:srgbClr val="E8808A"/>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40" name="Google Shape;1440;p22"/>
            <p:cNvSpPr/>
            <p:nvPr/>
          </p:nvSpPr>
          <p:spPr>
            <a:xfrm>
              <a:off x="6780873" y="4324021"/>
              <a:ext cx="780659" cy="577117"/>
            </a:xfrm>
            <a:custGeom>
              <a:avLst/>
              <a:gdLst/>
              <a:ahLst/>
              <a:cxnLst/>
              <a:rect l="l" t="t" r="r" b="b"/>
              <a:pathLst>
                <a:path w="4384" h="3241" extrusionOk="0">
                  <a:moveTo>
                    <a:pt x="4030" y="0"/>
                  </a:moveTo>
                  <a:cubicBezTo>
                    <a:pt x="2602" y="861"/>
                    <a:pt x="1306" y="1935"/>
                    <a:pt x="0" y="2997"/>
                  </a:cubicBezTo>
                  <a:lnTo>
                    <a:pt x="101" y="3240"/>
                  </a:lnTo>
                  <a:lnTo>
                    <a:pt x="4384" y="2086"/>
                  </a:lnTo>
                  <a:lnTo>
                    <a:pt x="4172" y="821"/>
                  </a:lnTo>
                  <a:lnTo>
                    <a:pt x="4120" y="537"/>
                  </a:lnTo>
                  <a:lnTo>
                    <a:pt x="4030" y="0"/>
                  </a:lnTo>
                  <a:close/>
                </a:path>
              </a:pathLst>
            </a:custGeom>
            <a:solidFill>
              <a:srgbClr val="E55C5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41" name="Google Shape;1441;p22"/>
            <p:cNvSpPr/>
            <p:nvPr/>
          </p:nvSpPr>
          <p:spPr>
            <a:xfrm>
              <a:off x="6802419" y="4695469"/>
              <a:ext cx="793480" cy="328178"/>
            </a:xfrm>
            <a:custGeom>
              <a:avLst/>
              <a:gdLst/>
              <a:ahLst/>
              <a:cxnLst/>
              <a:rect l="l" t="t" r="r" b="b"/>
              <a:pathLst>
                <a:path w="4456" h="1843" extrusionOk="0">
                  <a:moveTo>
                    <a:pt x="4263" y="0"/>
                  </a:moveTo>
                  <a:lnTo>
                    <a:pt x="1" y="1145"/>
                  </a:lnTo>
                  <a:lnTo>
                    <a:pt x="193" y="1843"/>
                  </a:lnTo>
                  <a:lnTo>
                    <a:pt x="4456" y="689"/>
                  </a:lnTo>
                  <a:lnTo>
                    <a:pt x="4263" y="0"/>
                  </a:ln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42" name="Google Shape;1442;p22"/>
            <p:cNvSpPr/>
            <p:nvPr/>
          </p:nvSpPr>
          <p:spPr>
            <a:xfrm>
              <a:off x="6600491" y="4235699"/>
              <a:ext cx="939497" cy="337260"/>
            </a:xfrm>
            <a:custGeom>
              <a:avLst/>
              <a:gdLst/>
              <a:ahLst/>
              <a:cxnLst/>
              <a:rect l="l" t="t" r="r" b="b"/>
              <a:pathLst>
                <a:path w="5276" h="1894" extrusionOk="0">
                  <a:moveTo>
                    <a:pt x="5133" y="1"/>
                  </a:moveTo>
                  <a:lnTo>
                    <a:pt x="1" y="1387"/>
                  </a:lnTo>
                  <a:lnTo>
                    <a:pt x="142" y="1894"/>
                  </a:lnTo>
                  <a:lnTo>
                    <a:pt x="5275" y="507"/>
                  </a:lnTo>
                  <a:lnTo>
                    <a:pt x="5133" y="1"/>
                  </a:lnTo>
                  <a:close/>
                </a:path>
              </a:pathLst>
            </a:custGeom>
            <a:solidFill>
              <a:srgbClr val="E55C5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43" name="Google Shape;1443;p22"/>
            <p:cNvSpPr/>
            <p:nvPr/>
          </p:nvSpPr>
          <p:spPr>
            <a:xfrm>
              <a:off x="6677950" y="4414123"/>
              <a:ext cx="862037" cy="277785"/>
            </a:xfrm>
            <a:custGeom>
              <a:avLst/>
              <a:gdLst/>
              <a:ahLst/>
              <a:cxnLst/>
              <a:rect l="l" t="t" r="r" b="b"/>
              <a:pathLst>
                <a:path w="4841" h="1560" extrusionOk="0">
                  <a:moveTo>
                    <a:pt x="4800" y="1"/>
                  </a:moveTo>
                  <a:lnTo>
                    <a:pt x="1" y="1297"/>
                  </a:lnTo>
                  <a:lnTo>
                    <a:pt x="102" y="1560"/>
                  </a:lnTo>
                  <a:lnTo>
                    <a:pt x="4840" y="284"/>
                  </a:lnTo>
                  <a:lnTo>
                    <a:pt x="4800" y="1"/>
                  </a:ln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44" name="Google Shape;1444;p22"/>
            <p:cNvSpPr/>
            <p:nvPr/>
          </p:nvSpPr>
          <p:spPr>
            <a:xfrm>
              <a:off x="6733863" y="4558357"/>
              <a:ext cx="827669" cy="268882"/>
            </a:xfrm>
            <a:custGeom>
              <a:avLst/>
              <a:gdLst/>
              <a:ahLst/>
              <a:cxnLst/>
              <a:rect l="l" t="t" r="r" b="b"/>
              <a:pathLst>
                <a:path w="4648" h="1510" extrusionOk="0">
                  <a:moveTo>
                    <a:pt x="4607" y="1"/>
                  </a:moveTo>
                  <a:lnTo>
                    <a:pt x="1" y="1246"/>
                  </a:lnTo>
                  <a:lnTo>
                    <a:pt x="112" y="1510"/>
                  </a:lnTo>
                  <a:lnTo>
                    <a:pt x="4648" y="284"/>
                  </a:lnTo>
                  <a:lnTo>
                    <a:pt x="4607" y="1"/>
                  </a:ln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45" name="Google Shape;1445;p22"/>
            <p:cNvSpPr/>
            <p:nvPr/>
          </p:nvSpPr>
          <p:spPr>
            <a:xfrm>
              <a:off x="6697893" y="4770970"/>
              <a:ext cx="376974" cy="334767"/>
            </a:xfrm>
            <a:custGeom>
              <a:avLst/>
              <a:gdLst/>
              <a:ahLst/>
              <a:cxnLst/>
              <a:rect l="l" t="t" r="r" b="b"/>
              <a:pathLst>
                <a:path w="2117" h="1880" extrusionOk="0">
                  <a:moveTo>
                    <a:pt x="1055" y="1"/>
                  </a:moveTo>
                  <a:cubicBezTo>
                    <a:pt x="974" y="1"/>
                    <a:pt x="892" y="11"/>
                    <a:pt x="810" y="32"/>
                  </a:cubicBezTo>
                  <a:cubicBezTo>
                    <a:pt x="294" y="174"/>
                    <a:pt x="0" y="690"/>
                    <a:pt x="142" y="1186"/>
                  </a:cubicBezTo>
                  <a:cubicBezTo>
                    <a:pt x="251" y="1606"/>
                    <a:pt x="632" y="1880"/>
                    <a:pt x="1048" y="1880"/>
                  </a:cubicBezTo>
                  <a:cubicBezTo>
                    <a:pt x="1133" y="1880"/>
                    <a:pt x="1220" y="1868"/>
                    <a:pt x="1306" y="1844"/>
                  </a:cubicBezTo>
                  <a:cubicBezTo>
                    <a:pt x="1812" y="1713"/>
                    <a:pt x="2116" y="1196"/>
                    <a:pt x="1974" y="690"/>
                  </a:cubicBezTo>
                  <a:cubicBezTo>
                    <a:pt x="1855" y="274"/>
                    <a:pt x="1474" y="1"/>
                    <a:pt x="1055" y="1"/>
                  </a:cubicBezTo>
                  <a:close/>
                </a:path>
              </a:pathLst>
            </a:custGeom>
            <a:solidFill>
              <a:srgbClr val="003C4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46" name="Google Shape;1446;p22"/>
            <p:cNvSpPr/>
            <p:nvPr/>
          </p:nvSpPr>
          <p:spPr>
            <a:xfrm>
              <a:off x="6793338" y="4856264"/>
              <a:ext cx="185905" cy="165247"/>
            </a:xfrm>
            <a:custGeom>
              <a:avLst/>
              <a:gdLst/>
              <a:ahLst/>
              <a:cxnLst/>
              <a:rect l="l" t="t" r="r" b="b"/>
              <a:pathLst>
                <a:path w="1044" h="928" extrusionOk="0">
                  <a:moveTo>
                    <a:pt x="527" y="1"/>
                  </a:moveTo>
                  <a:cubicBezTo>
                    <a:pt x="484" y="1"/>
                    <a:pt x="440" y="6"/>
                    <a:pt x="396" y="19"/>
                  </a:cubicBezTo>
                  <a:cubicBezTo>
                    <a:pt x="142" y="80"/>
                    <a:pt x="1" y="343"/>
                    <a:pt x="72" y="586"/>
                  </a:cubicBezTo>
                  <a:cubicBezTo>
                    <a:pt x="122" y="788"/>
                    <a:pt x="314" y="927"/>
                    <a:pt x="522" y="927"/>
                  </a:cubicBezTo>
                  <a:cubicBezTo>
                    <a:pt x="564" y="927"/>
                    <a:pt x="606" y="922"/>
                    <a:pt x="649" y="910"/>
                  </a:cubicBezTo>
                  <a:cubicBezTo>
                    <a:pt x="892" y="839"/>
                    <a:pt x="1044" y="586"/>
                    <a:pt x="973" y="343"/>
                  </a:cubicBezTo>
                  <a:cubicBezTo>
                    <a:pt x="914" y="134"/>
                    <a:pt x="731" y="1"/>
                    <a:pt x="527" y="1"/>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47" name="Google Shape;1447;p22"/>
            <p:cNvSpPr/>
            <p:nvPr/>
          </p:nvSpPr>
          <p:spPr>
            <a:xfrm>
              <a:off x="7316143" y="4604477"/>
              <a:ext cx="377152" cy="334767"/>
            </a:xfrm>
            <a:custGeom>
              <a:avLst/>
              <a:gdLst/>
              <a:ahLst/>
              <a:cxnLst/>
              <a:rect l="l" t="t" r="r" b="b"/>
              <a:pathLst>
                <a:path w="2118" h="1880" extrusionOk="0">
                  <a:moveTo>
                    <a:pt x="1059" y="0"/>
                  </a:moveTo>
                  <a:cubicBezTo>
                    <a:pt x="974" y="0"/>
                    <a:pt x="887" y="12"/>
                    <a:pt x="801" y="36"/>
                  </a:cubicBezTo>
                  <a:cubicBezTo>
                    <a:pt x="295" y="167"/>
                    <a:pt x="1" y="684"/>
                    <a:pt x="133" y="1190"/>
                  </a:cubicBezTo>
                  <a:cubicBezTo>
                    <a:pt x="252" y="1605"/>
                    <a:pt x="641" y="1879"/>
                    <a:pt x="1062" y="1879"/>
                  </a:cubicBezTo>
                  <a:cubicBezTo>
                    <a:pt x="1143" y="1879"/>
                    <a:pt x="1225" y="1869"/>
                    <a:pt x="1307" y="1848"/>
                  </a:cubicBezTo>
                  <a:cubicBezTo>
                    <a:pt x="1814" y="1706"/>
                    <a:pt x="2117" y="1190"/>
                    <a:pt x="1975" y="693"/>
                  </a:cubicBezTo>
                  <a:cubicBezTo>
                    <a:pt x="1858" y="273"/>
                    <a:pt x="1475" y="0"/>
                    <a:pt x="1059" y="0"/>
                  </a:cubicBezTo>
                  <a:close/>
                </a:path>
              </a:pathLst>
            </a:custGeom>
            <a:solidFill>
              <a:srgbClr val="003C4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48" name="Google Shape;1448;p22"/>
            <p:cNvSpPr/>
            <p:nvPr/>
          </p:nvSpPr>
          <p:spPr>
            <a:xfrm>
              <a:off x="7411765" y="4689237"/>
              <a:ext cx="185905" cy="164712"/>
            </a:xfrm>
            <a:custGeom>
              <a:avLst/>
              <a:gdLst/>
              <a:ahLst/>
              <a:cxnLst/>
              <a:rect l="l" t="t" r="r" b="b"/>
              <a:pathLst>
                <a:path w="1044" h="925" extrusionOk="0">
                  <a:moveTo>
                    <a:pt x="513" y="1"/>
                  </a:moveTo>
                  <a:cubicBezTo>
                    <a:pt x="474" y="1"/>
                    <a:pt x="435" y="5"/>
                    <a:pt x="395" y="15"/>
                  </a:cubicBezTo>
                  <a:cubicBezTo>
                    <a:pt x="143" y="86"/>
                    <a:pt x="1" y="339"/>
                    <a:pt x="62" y="582"/>
                  </a:cubicBezTo>
                  <a:cubicBezTo>
                    <a:pt x="120" y="791"/>
                    <a:pt x="309" y="924"/>
                    <a:pt x="510" y="924"/>
                  </a:cubicBezTo>
                  <a:cubicBezTo>
                    <a:pt x="553" y="924"/>
                    <a:pt x="596" y="918"/>
                    <a:pt x="638" y="906"/>
                  </a:cubicBezTo>
                  <a:cubicBezTo>
                    <a:pt x="892" y="845"/>
                    <a:pt x="1043" y="592"/>
                    <a:pt x="973" y="339"/>
                  </a:cubicBezTo>
                  <a:cubicBezTo>
                    <a:pt x="913" y="134"/>
                    <a:pt x="723" y="1"/>
                    <a:pt x="513" y="1"/>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49" name="Google Shape;1449;p22"/>
            <p:cNvSpPr/>
            <p:nvPr/>
          </p:nvSpPr>
          <p:spPr>
            <a:xfrm>
              <a:off x="5563783" y="4533227"/>
              <a:ext cx="885542" cy="414897"/>
            </a:xfrm>
            <a:custGeom>
              <a:avLst/>
              <a:gdLst/>
              <a:ahLst/>
              <a:cxnLst/>
              <a:rect l="l" t="t" r="r" b="b"/>
              <a:pathLst>
                <a:path w="4973" h="2330" extrusionOk="0">
                  <a:moveTo>
                    <a:pt x="4972" y="1"/>
                  </a:moveTo>
                  <a:lnTo>
                    <a:pt x="0" y="223"/>
                  </a:lnTo>
                  <a:lnTo>
                    <a:pt x="142" y="1206"/>
                  </a:lnTo>
                  <a:lnTo>
                    <a:pt x="193" y="1489"/>
                  </a:lnTo>
                  <a:lnTo>
                    <a:pt x="315" y="2329"/>
                  </a:lnTo>
                  <a:cubicBezTo>
                    <a:pt x="1793" y="1459"/>
                    <a:pt x="3402" y="841"/>
                    <a:pt x="4962" y="122"/>
                  </a:cubicBezTo>
                  <a:lnTo>
                    <a:pt x="4972" y="1"/>
                  </a:lnTo>
                  <a:close/>
                </a:path>
              </a:pathLst>
            </a:custGeom>
            <a:solidFill>
              <a:srgbClr val="E8808A"/>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0" name="Google Shape;1450;p22"/>
            <p:cNvSpPr/>
            <p:nvPr/>
          </p:nvSpPr>
          <p:spPr>
            <a:xfrm>
              <a:off x="5619696" y="4551235"/>
              <a:ext cx="827669" cy="470810"/>
            </a:xfrm>
            <a:custGeom>
              <a:avLst/>
              <a:gdLst/>
              <a:ahLst/>
              <a:cxnLst/>
              <a:rect l="l" t="t" r="r" b="b"/>
              <a:pathLst>
                <a:path w="4648" h="2644" extrusionOk="0">
                  <a:moveTo>
                    <a:pt x="4648" y="0"/>
                  </a:moveTo>
                  <a:cubicBezTo>
                    <a:pt x="3088" y="719"/>
                    <a:pt x="1479" y="1337"/>
                    <a:pt x="1" y="2207"/>
                  </a:cubicBezTo>
                  <a:lnTo>
                    <a:pt x="71" y="2643"/>
                  </a:lnTo>
                  <a:lnTo>
                    <a:pt x="4506" y="2450"/>
                  </a:lnTo>
                  <a:lnTo>
                    <a:pt x="4577" y="1165"/>
                  </a:lnTo>
                  <a:lnTo>
                    <a:pt x="4597" y="881"/>
                  </a:lnTo>
                  <a:lnTo>
                    <a:pt x="4648" y="0"/>
                  </a:lnTo>
                  <a:close/>
                </a:path>
              </a:pathLst>
            </a:custGeom>
            <a:solidFill>
              <a:srgbClr val="E55C5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1" name="Google Shape;1451;p22"/>
            <p:cNvSpPr/>
            <p:nvPr/>
          </p:nvSpPr>
          <p:spPr>
            <a:xfrm>
              <a:off x="5635900" y="4987500"/>
              <a:ext cx="791699" cy="162398"/>
            </a:xfrm>
            <a:custGeom>
              <a:avLst/>
              <a:gdLst/>
              <a:ahLst/>
              <a:cxnLst/>
              <a:rect l="l" t="t" r="r" b="b"/>
              <a:pathLst>
                <a:path w="4446" h="912" extrusionOk="0">
                  <a:moveTo>
                    <a:pt x="4415" y="0"/>
                  </a:moveTo>
                  <a:lnTo>
                    <a:pt x="0" y="193"/>
                  </a:lnTo>
                  <a:lnTo>
                    <a:pt x="31" y="912"/>
                  </a:lnTo>
                  <a:lnTo>
                    <a:pt x="4446" y="720"/>
                  </a:lnTo>
                  <a:lnTo>
                    <a:pt x="4415" y="0"/>
                  </a:ln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2" name="Google Shape;1452;p22"/>
            <p:cNvSpPr/>
            <p:nvPr/>
          </p:nvSpPr>
          <p:spPr>
            <a:xfrm>
              <a:off x="5524074" y="4527730"/>
              <a:ext cx="955702" cy="178602"/>
            </a:xfrm>
            <a:custGeom>
              <a:avLst/>
              <a:gdLst/>
              <a:ahLst/>
              <a:cxnLst/>
              <a:rect l="l" t="t" r="r" b="b"/>
              <a:pathLst>
                <a:path w="5367" h="1003" extrusionOk="0">
                  <a:moveTo>
                    <a:pt x="5367" y="1"/>
                  </a:moveTo>
                  <a:lnTo>
                    <a:pt x="41" y="233"/>
                  </a:lnTo>
                  <a:lnTo>
                    <a:pt x="1" y="1003"/>
                  </a:lnTo>
                  <a:lnTo>
                    <a:pt x="1" y="1003"/>
                  </a:lnTo>
                  <a:lnTo>
                    <a:pt x="5326" y="770"/>
                  </a:lnTo>
                  <a:lnTo>
                    <a:pt x="5367" y="1"/>
                  </a:lnTo>
                  <a:close/>
                </a:path>
              </a:pathLst>
            </a:custGeom>
            <a:solidFill>
              <a:srgbClr val="E55C5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3" name="Google Shape;1453;p22"/>
            <p:cNvSpPr/>
            <p:nvPr/>
          </p:nvSpPr>
          <p:spPr>
            <a:xfrm>
              <a:off x="5570905" y="4706153"/>
              <a:ext cx="885542" cy="90458"/>
            </a:xfrm>
            <a:custGeom>
              <a:avLst/>
              <a:gdLst/>
              <a:ahLst/>
              <a:cxnLst/>
              <a:rect l="l" t="t" r="r" b="b"/>
              <a:pathLst>
                <a:path w="4973" h="508" extrusionOk="0">
                  <a:moveTo>
                    <a:pt x="4973" y="1"/>
                  </a:moveTo>
                  <a:lnTo>
                    <a:pt x="1" y="224"/>
                  </a:lnTo>
                  <a:lnTo>
                    <a:pt x="41" y="507"/>
                  </a:lnTo>
                  <a:lnTo>
                    <a:pt x="4952" y="284"/>
                  </a:lnTo>
                  <a:lnTo>
                    <a:pt x="4973" y="1"/>
                  </a:ln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4" name="Google Shape;1454;p22"/>
            <p:cNvSpPr/>
            <p:nvPr/>
          </p:nvSpPr>
          <p:spPr>
            <a:xfrm>
              <a:off x="5596191" y="4852346"/>
              <a:ext cx="849394" cy="88500"/>
            </a:xfrm>
            <a:custGeom>
              <a:avLst/>
              <a:gdLst/>
              <a:ahLst/>
              <a:cxnLst/>
              <a:rect l="l" t="t" r="r" b="b"/>
              <a:pathLst>
                <a:path w="4770" h="497" extrusionOk="0">
                  <a:moveTo>
                    <a:pt x="4770" y="0"/>
                  </a:moveTo>
                  <a:lnTo>
                    <a:pt x="1" y="213"/>
                  </a:lnTo>
                  <a:lnTo>
                    <a:pt x="41" y="496"/>
                  </a:lnTo>
                  <a:lnTo>
                    <a:pt x="4750" y="284"/>
                  </a:lnTo>
                  <a:lnTo>
                    <a:pt x="4770" y="0"/>
                  </a:ln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5" name="Google Shape;1455;p22"/>
            <p:cNvSpPr/>
            <p:nvPr/>
          </p:nvSpPr>
          <p:spPr>
            <a:xfrm>
              <a:off x="5534936" y="4909862"/>
              <a:ext cx="348127" cy="334055"/>
            </a:xfrm>
            <a:custGeom>
              <a:avLst/>
              <a:gdLst/>
              <a:ahLst/>
              <a:cxnLst/>
              <a:rect l="l" t="t" r="r" b="b"/>
              <a:pathLst>
                <a:path w="1955" h="1876" extrusionOk="0">
                  <a:moveTo>
                    <a:pt x="971" y="1"/>
                  </a:moveTo>
                  <a:cubicBezTo>
                    <a:pt x="958" y="1"/>
                    <a:pt x="945" y="1"/>
                    <a:pt x="932" y="1"/>
                  </a:cubicBezTo>
                  <a:cubicBezTo>
                    <a:pt x="405" y="22"/>
                    <a:pt x="0" y="467"/>
                    <a:pt x="31" y="983"/>
                  </a:cubicBezTo>
                  <a:cubicBezTo>
                    <a:pt x="51" y="1481"/>
                    <a:pt x="466" y="1876"/>
                    <a:pt x="967" y="1876"/>
                  </a:cubicBezTo>
                  <a:cubicBezTo>
                    <a:pt x="986" y="1876"/>
                    <a:pt x="1005" y="1875"/>
                    <a:pt x="1023" y="1874"/>
                  </a:cubicBezTo>
                  <a:cubicBezTo>
                    <a:pt x="1550" y="1854"/>
                    <a:pt x="1955" y="1419"/>
                    <a:pt x="1924" y="902"/>
                  </a:cubicBezTo>
                  <a:cubicBezTo>
                    <a:pt x="1904" y="389"/>
                    <a:pt x="1480" y="1"/>
                    <a:pt x="971" y="1"/>
                  </a:cubicBezTo>
                  <a:close/>
                </a:path>
              </a:pathLst>
            </a:custGeom>
            <a:solidFill>
              <a:srgbClr val="003C4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6" name="Google Shape;1456;p22"/>
            <p:cNvSpPr/>
            <p:nvPr/>
          </p:nvSpPr>
          <p:spPr>
            <a:xfrm>
              <a:off x="5623257" y="4994622"/>
              <a:ext cx="171481" cy="164712"/>
            </a:xfrm>
            <a:custGeom>
              <a:avLst/>
              <a:gdLst/>
              <a:ahLst/>
              <a:cxnLst/>
              <a:rect l="l" t="t" r="r" b="b"/>
              <a:pathLst>
                <a:path w="963" h="925" extrusionOk="0">
                  <a:moveTo>
                    <a:pt x="474" y="1"/>
                  </a:moveTo>
                  <a:cubicBezTo>
                    <a:pt x="468" y="1"/>
                    <a:pt x="462" y="1"/>
                    <a:pt x="456" y="1"/>
                  </a:cubicBezTo>
                  <a:cubicBezTo>
                    <a:pt x="203" y="11"/>
                    <a:pt x="1" y="234"/>
                    <a:pt x="11" y="487"/>
                  </a:cubicBezTo>
                  <a:cubicBezTo>
                    <a:pt x="21" y="729"/>
                    <a:pt x="224" y="924"/>
                    <a:pt x="471" y="924"/>
                  </a:cubicBezTo>
                  <a:cubicBezTo>
                    <a:pt x="483" y="924"/>
                    <a:pt x="495" y="924"/>
                    <a:pt x="507" y="923"/>
                  </a:cubicBezTo>
                  <a:cubicBezTo>
                    <a:pt x="760" y="912"/>
                    <a:pt x="962" y="700"/>
                    <a:pt x="953" y="446"/>
                  </a:cubicBezTo>
                  <a:cubicBezTo>
                    <a:pt x="942" y="200"/>
                    <a:pt x="730" y="1"/>
                    <a:pt x="474" y="1"/>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7" name="Google Shape;1457;p22"/>
            <p:cNvSpPr/>
            <p:nvPr/>
          </p:nvSpPr>
          <p:spPr>
            <a:xfrm>
              <a:off x="6175088" y="4882618"/>
              <a:ext cx="347949" cy="334233"/>
            </a:xfrm>
            <a:custGeom>
              <a:avLst/>
              <a:gdLst/>
              <a:ahLst/>
              <a:cxnLst/>
              <a:rect l="l" t="t" r="r" b="b"/>
              <a:pathLst>
                <a:path w="1954" h="1877" extrusionOk="0">
                  <a:moveTo>
                    <a:pt x="986" y="1"/>
                  </a:moveTo>
                  <a:cubicBezTo>
                    <a:pt x="968" y="1"/>
                    <a:pt x="950" y="1"/>
                    <a:pt x="932" y="2"/>
                  </a:cubicBezTo>
                  <a:cubicBezTo>
                    <a:pt x="405" y="22"/>
                    <a:pt x="0" y="458"/>
                    <a:pt x="20" y="974"/>
                  </a:cubicBezTo>
                  <a:cubicBezTo>
                    <a:pt x="50" y="1479"/>
                    <a:pt x="475" y="1876"/>
                    <a:pt x="985" y="1876"/>
                  </a:cubicBezTo>
                  <a:cubicBezTo>
                    <a:pt x="997" y="1876"/>
                    <a:pt x="1010" y="1876"/>
                    <a:pt x="1022" y="1876"/>
                  </a:cubicBezTo>
                  <a:cubicBezTo>
                    <a:pt x="1549" y="1855"/>
                    <a:pt x="1954" y="1410"/>
                    <a:pt x="1924" y="893"/>
                  </a:cubicBezTo>
                  <a:cubicBezTo>
                    <a:pt x="1904" y="395"/>
                    <a:pt x="1489" y="1"/>
                    <a:pt x="986" y="1"/>
                  </a:cubicBezTo>
                  <a:close/>
                </a:path>
              </a:pathLst>
            </a:custGeom>
            <a:solidFill>
              <a:srgbClr val="003C4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8" name="Google Shape;1458;p22"/>
            <p:cNvSpPr/>
            <p:nvPr/>
          </p:nvSpPr>
          <p:spPr>
            <a:xfrm>
              <a:off x="6263231" y="4967556"/>
              <a:ext cx="171659" cy="164356"/>
            </a:xfrm>
            <a:custGeom>
              <a:avLst/>
              <a:gdLst/>
              <a:ahLst/>
              <a:cxnLst/>
              <a:rect l="l" t="t" r="r" b="b"/>
              <a:pathLst>
                <a:path w="964" h="923" extrusionOk="0">
                  <a:moveTo>
                    <a:pt x="493" y="0"/>
                  </a:moveTo>
                  <a:cubicBezTo>
                    <a:pt x="481" y="0"/>
                    <a:pt x="469" y="0"/>
                    <a:pt x="457" y="1"/>
                  </a:cubicBezTo>
                  <a:cubicBezTo>
                    <a:pt x="203" y="11"/>
                    <a:pt x="1" y="224"/>
                    <a:pt x="11" y="477"/>
                  </a:cubicBezTo>
                  <a:cubicBezTo>
                    <a:pt x="21" y="724"/>
                    <a:pt x="233" y="923"/>
                    <a:pt x="487" y="923"/>
                  </a:cubicBezTo>
                  <a:cubicBezTo>
                    <a:pt x="494" y="923"/>
                    <a:pt x="500" y="923"/>
                    <a:pt x="507" y="922"/>
                  </a:cubicBezTo>
                  <a:cubicBezTo>
                    <a:pt x="761" y="913"/>
                    <a:pt x="963" y="690"/>
                    <a:pt x="953" y="436"/>
                  </a:cubicBezTo>
                  <a:cubicBezTo>
                    <a:pt x="943" y="195"/>
                    <a:pt x="740" y="0"/>
                    <a:pt x="493" y="0"/>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9" name="Google Shape;1459;p22"/>
            <p:cNvSpPr/>
            <p:nvPr/>
          </p:nvSpPr>
          <p:spPr>
            <a:xfrm>
              <a:off x="8498866" y="1424906"/>
              <a:ext cx="277789" cy="274224"/>
            </a:xfrm>
            <a:custGeom>
              <a:avLst/>
              <a:gdLst/>
              <a:ahLst/>
              <a:cxnLst/>
              <a:rect l="l" t="t" r="r" b="b"/>
              <a:pathLst>
                <a:path w="1560" h="1540" extrusionOk="0">
                  <a:moveTo>
                    <a:pt x="406" y="1"/>
                  </a:moveTo>
                  <a:lnTo>
                    <a:pt x="436" y="547"/>
                  </a:lnTo>
                  <a:lnTo>
                    <a:pt x="1" y="882"/>
                  </a:lnTo>
                  <a:lnTo>
                    <a:pt x="538" y="1024"/>
                  </a:lnTo>
                  <a:lnTo>
                    <a:pt x="720" y="1540"/>
                  </a:lnTo>
                  <a:lnTo>
                    <a:pt x="1013" y="1074"/>
                  </a:lnTo>
                  <a:lnTo>
                    <a:pt x="1560" y="1064"/>
                  </a:lnTo>
                  <a:lnTo>
                    <a:pt x="1216" y="639"/>
                  </a:lnTo>
                  <a:lnTo>
                    <a:pt x="1378" y="112"/>
                  </a:lnTo>
                  <a:lnTo>
                    <a:pt x="862" y="304"/>
                  </a:lnTo>
                  <a:lnTo>
                    <a:pt x="406" y="1"/>
                  </a:lnTo>
                  <a:close/>
                </a:path>
              </a:pathLst>
            </a:custGeom>
            <a:solidFill>
              <a:srgbClr val="F7B04A"/>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0" name="Google Shape;1460;p22"/>
            <p:cNvSpPr/>
            <p:nvPr/>
          </p:nvSpPr>
          <p:spPr>
            <a:xfrm>
              <a:off x="6943092" y="-19220"/>
              <a:ext cx="27067" cy="1044010"/>
            </a:xfrm>
            <a:custGeom>
              <a:avLst/>
              <a:gdLst/>
              <a:ahLst/>
              <a:cxnLst/>
              <a:rect l="l" t="t" r="r" b="b"/>
              <a:pathLst>
                <a:path w="152" h="5863" extrusionOk="0">
                  <a:moveTo>
                    <a:pt x="0" y="1"/>
                  </a:moveTo>
                  <a:cubicBezTo>
                    <a:pt x="10" y="1570"/>
                    <a:pt x="41" y="5660"/>
                    <a:pt x="0" y="5843"/>
                  </a:cubicBezTo>
                  <a:lnTo>
                    <a:pt x="91" y="5863"/>
                  </a:lnTo>
                  <a:cubicBezTo>
                    <a:pt x="152" y="5640"/>
                    <a:pt x="102" y="233"/>
                    <a:pt x="102" y="1"/>
                  </a:cubicBezTo>
                  <a:close/>
                </a:path>
              </a:pathLst>
            </a:custGeom>
            <a:solidFill>
              <a:srgbClr val="CEE7E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1" name="Google Shape;1461;p22"/>
            <p:cNvSpPr/>
            <p:nvPr/>
          </p:nvSpPr>
          <p:spPr>
            <a:xfrm>
              <a:off x="7036756" y="-188562"/>
              <a:ext cx="2320608" cy="1464071"/>
            </a:xfrm>
            <a:custGeom>
              <a:avLst/>
              <a:gdLst/>
              <a:ahLst/>
              <a:cxnLst/>
              <a:rect l="l" t="t" r="r" b="b"/>
              <a:pathLst>
                <a:path w="13032" h="8222" extrusionOk="0">
                  <a:moveTo>
                    <a:pt x="13031" y="0"/>
                  </a:moveTo>
                  <a:lnTo>
                    <a:pt x="71" y="628"/>
                  </a:lnTo>
                  <a:cubicBezTo>
                    <a:pt x="1" y="1215"/>
                    <a:pt x="264" y="1832"/>
                    <a:pt x="740" y="2187"/>
                  </a:cubicBezTo>
                  <a:cubicBezTo>
                    <a:pt x="1038" y="2414"/>
                    <a:pt x="1416" y="2533"/>
                    <a:pt x="1796" y="2533"/>
                  </a:cubicBezTo>
                  <a:cubicBezTo>
                    <a:pt x="2008" y="2533"/>
                    <a:pt x="2221" y="2496"/>
                    <a:pt x="2420" y="2420"/>
                  </a:cubicBezTo>
                  <a:lnTo>
                    <a:pt x="2420" y="2420"/>
                  </a:lnTo>
                  <a:cubicBezTo>
                    <a:pt x="2249" y="3098"/>
                    <a:pt x="2856" y="3767"/>
                    <a:pt x="3534" y="3929"/>
                  </a:cubicBezTo>
                  <a:cubicBezTo>
                    <a:pt x="3707" y="3970"/>
                    <a:pt x="3882" y="3988"/>
                    <a:pt x="4057" y="3988"/>
                  </a:cubicBezTo>
                  <a:cubicBezTo>
                    <a:pt x="4571" y="3988"/>
                    <a:pt x="5092" y="3837"/>
                    <a:pt x="5590" y="3686"/>
                  </a:cubicBezTo>
                  <a:lnTo>
                    <a:pt x="5590" y="3686"/>
                  </a:lnTo>
                  <a:cubicBezTo>
                    <a:pt x="5306" y="4060"/>
                    <a:pt x="5144" y="4505"/>
                    <a:pt x="5073" y="4971"/>
                  </a:cubicBezTo>
                  <a:cubicBezTo>
                    <a:pt x="4992" y="5457"/>
                    <a:pt x="5043" y="6035"/>
                    <a:pt x="5428" y="6338"/>
                  </a:cubicBezTo>
                  <a:cubicBezTo>
                    <a:pt x="5604" y="6483"/>
                    <a:pt x="5831" y="6545"/>
                    <a:pt x="6062" y="6545"/>
                  </a:cubicBezTo>
                  <a:cubicBezTo>
                    <a:pt x="6203" y="6545"/>
                    <a:pt x="6346" y="6522"/>
                    <a:pt x="6481" y="6480"/>
                  </a:cubicBezTo>
                  <a:cubicBezTo>
                    <a:pt x="6835" y="6368"/>
                    <a:pt x="7138" y="6156"/>
                    <a:pt x="7432" y="5943"/>
                  </a:cubicBezTo>
                  <a:lnTo>
                    <a:pt x="7432" y="5943"/>
                  </a:lnTo>
                  <a:cubicBezTo>
                    <a:pt x="7381" y="6429"/>
                    <a:pt x="7817" y="6875"/>
                    <a:pt x="8303" y="6986"/>
                  </a:cubicBezTo>
                  <a:cubicBezTo>
                    <a:pt x="8418" y="7013"/>
                    <a:pt x="8534" y="7024"/>
                    <a:pt x="8650" y="7024"/>
                  </a:cubicBezTo>
                  <a:cubicBezTo>
                    <a:pt x="9025" y="7024"/>
                    <a:pt x="9403" y="6903"/>
                    <a:pt x="9751" y="6764"/>
                  </a:cubicBezTo>
                  <a:cubicBezTo>
                    <a:pt x="9751" y="7432"/>
                    <a:pt x="10338" y="7999"/>
                    <a:pt x="10996" y="8161"/>
                  </a:cubicBezTo>
                  <a:cubicBezTo>
                    <a:pt x="11165" y="8203"/>
                    <a:pt x="11337" y="8222"/>
                    <a:pt x="11510" y="8222"/>
                  </a:cubicBezTo>
                  <a:cubicBezTo>
                    <a:pt x="12002" y="8222"/>
                    <a:pt x="12501" y="8069"/>
                    <a:pt x="12950" y="7867"/>
                  </a:cubicBezTo>
                  <a:cubicBezTo>
                    <a:pt x="12981" y="7857"/>
                    <a:pt x="13001" y="7847"/>
                    <a:pt x="13031" y="7837"/>
                  </a:cubicBezTo>
                  <a:lnTo>
                    <a:pt x="13031" y="0"/>
                  </a:lnTo>
                  <a:close/>
                </a:path>
              </a:pathLst>
            </a:custGeom>
            <a:solidFill>
              <a:srgbClr val="48B5B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2" name="Google Shape;1462;p22"/>
            <p:cNvSpPr/>
            <p:nvPr/>
          </p:nvSpPr>
          <p:spPr>
            <a:xfrm>
              <a:off x="8439392" y="-188562"/>
              <a:ext cx="18341" cy="688765"/>
            </a:xfrm>
            <a:custGeom>
              <a:avLst/>
              <a:gdLst/>
              <a:ahLst/>
              <a:cxnLst/>
              <a:rect l="l" t="t" r="r" b="b"/>
              <a:pathLst>
                <a:path w="103" h="3868" extrusionOk="0">
                  <a:moveTo>
                    <a:pt x="1" y="0"/>
                  </a:moveTo>
                  <a:lnTo>
                    <a:pt x="1" y="3868"/>
                  </a:lnTo>
                  <a:lnTo>
                    <a:pt x="102" y="3868"/>
                  </a:lnTo>
                  <a:lnTo>
                    <a:pt x="102" y="0"/>
                  </a:lnTo>
                  <a:close/>
                </a:path>
              </a:pathLst>
            </a:custGeom>
            <a:solidFill>
              <a:srgbClr val="03586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3" name="Google Shape;1463;p22"/>
            <p:cNvSpPr/>
            <p:nvPr/>
          </p:nvSpPr>
          <p:spPr>
            <a:xfrm>
              <a:off x="7784994" y="1313080"/>
              <a:ext cx="1363126" cy="2594622"/>
            </a:xfrm>
            <a:custGeom>
              <a:avLst/>
              <a:gdLst/>
              <a:ahLst/>
              <a:cxnLst/>
              <a:rect l="l" t="t" r="r" b="b"/>
              <a:pathLst>
                <a:path w="7655" h="14571" extrusionOk="0">
                  <a:moveTo>
                    <a:pt x="243" y="1"/>
                  </a:moveTo>
                  <a:lnTo>
                    <a:pt x="0" y="133"/>
                  </a:lnTo>
                  <a:lnTo>
                    <a:pt x="7412" y="14571"/>
                  </a:lnTo>
                  <a:lnTo>
                    <a:pt x="7655" y="14449"/>
                  </a:lnTo>
                  <a:lnTo>
                    <a:pt x="243" y="1"/>
                  </a:lnTo>
                  <a:close/>
                </a:path>
              </a:pathLst>
            </a:custGeom>
            <a:solidFill>
              <a:srgbClr val="03586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4" name="Google Shape;1464;p22"/>
            <p:cNvSpPr/>
            <p:nvPr/>
          </p:nvSpPr>
          <p:spPr>
            <a:xfrm>
              <a:off x="7521099" y="1190391"/>
              <a:ext cx="337977" cy="631427"/>
            </a:xfrm>
            <a:custGeom>
              <a:avLst/>
              <a:gdLst/>
              <a:ahLst/>
              <a:cxnLst/>
              <a:rect l="l" t="t" r="r" b="b"/>
              <a:pathLst>
                <a:path w="1898" h="3546" extrusionOk="0">
                  <a:moveTo>
                    <a:pt x="970" y="1"/>
                  </a:moveTo>
                  <a:cubicBezTo>
                    <a:pt x="885" y="1"/>
                    <a:pt x="1" y="124"/>
                    <a:pt x="348" y="1561"/>
                  </a:cubicBezTo>
                  <a:cubicBezTo>
                    <a:pt x="643" y="2793"/>
                    <a:pt x="1450" y="3545"/>
                    <a:pt x="1629" y="3545"/>
                  </a:cubicBezTo>
                  <a:cubicBezTo>
                    <a:pt x="1653" y="3545"/>
                    <a:pt x="1666" y="3532"/>
                    <a:pt x="1664" y="3505"/>
                  </a:cubicBezTo>
                  <a:cubicBezTo>
                    <a:pt x="1655" y="3262"/>
                    <a:pt x="1280" y="2381"/>
                    <a:pt x="1898" y="2037"/>
                  </a:cubicBezTo>
                  <a:lnTo>
                    <a:pt x="976" y="1"/>
                  </a:lnTo>
                  <a:cubicBezTo>
                    <a:pt x="976" y="1"/>
                    <a:pt x="974" y="1"/>
                    <a:pt x="970" y="1"/>
                  </a:cubicBezTo>
                  <a:close/>
                </a:path>
              </a:pathLst>
            </a:custGeom>
            <a:solidFill>
              <a:srgbClr val="E55C5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5" name="Google Shape;1465;p22"/>
            <p:cNvSpPr/>
            <p:nvPr/>
          </p:nvSpPr>
          <p:spPr>
            <a:xfrm>
              <a:off x="7849811" y="1091030"/>
              <a:ext cx="418821" cy="536874"/>
            </a:xfrm>
            <a:custGeom>
              <a:avLst/>
              <a:gdLst/>
              <a:ahLst/>
              <a:cxnLst/>
              <a:rect l="l" t="t" r="r" b="b"/>
              <a:pathLst>
                <a:path w="2352" h="3015" extrusionOk="0">
                  <a:moveTo>
                    <a:pt x="509" y="0"/>
                  </a:moveTo>
                  <a:cubicBezTo>
                    <a:pt x="203" y="0"/>
                    <a:pt x="1" y="165"/>
                    <a:pt x="1" y="165"/>
                  </a:cubicBezTo>
                  <a:lnTo>
                    <a:pt x="912" y="2200"/>
                  </a:lnTo>
                  <a:cubicBezTo>
                    <a:pt x="990" y="2172"/>
                    <a:pt x="1064" y="2160"/>
                    <a:pt x="1135" y="2160"/>
                  </a:cubicBezTo>
                  <a:cubicBezTo>
                    <a:pt x="1674" y="2160"/>
                    <a:pt x="2016" y="2857"/>
                    <a:pt x="2167" y="3000"/>
                  </a:cubicBezTo>
                  <a:cubicBezTo>
                    <a:pt x="2178" y="3009"/>
                    <a:pt x="2188" y="3014"/>
                    <a:pt x="2197" y="3014"/>
                  </a:cubicBezTo>
                  <a:cubicBezTo>
                    <a:pt x="2344" y="3014"/>
                    <a:pt x="2352" y="1846"/>
                    <a:pt x="1580" y="732"/>
                  </a:cubicBezTo>
                  <a:cubicBezTo>
                    <a:pt x="1185" y="149"/>
                    <a:pt x="800" y="0"/>
                    <a:pt x="509" y="0"/>
                  </a:cubicBezTo>
                  <a:close/>
                </a:path>
              </a:pathLst>
            </a:custGeom>
            <a:solidFill>
              <a:srgbClr val="E55C5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6" name="Google Shape;1466;p22"/>
            <p:cNvSpPr/>
            <p:nvPr/>
          </p:nvSpPr>
          <p:spPr>
            <a:xfrm>
              <a:off x="7529089" y="665983"/>
              <a:ext cx="128210" cy="218311"/>
            </a:xfrm>
            <a:custGeom>
              <a:avLst/>
              <a:gdLst/>
              <a:ahLst/>
              <a:cxnLst/>
              <a:rect l="l" t="t" r="r" b="b"/>
              <a:pathLst>
                <a:path w="720" h="1226" extrusionOk="0">
                  <a:moveTo>
                    <a:pt x="41" y="0"/>
                  </a:moveTo>
                  <a:lnTo>
                    <a:pt x="41" y="10"/>
                  </a:lnTo>
                  <a:cubicBezTo>
                    <a:pt x="20" y="253"/>
                    <a:pt x="0" y="699"/>
                    <a:pt x="51" y="1225"/>
                  </a:cubicBezTo>
                  <a:cubicBezTo>
                    <a:pt x="284" y="1215"/>
                    <a:pt x="506" y="1144"/>
                    <a:pt x="719" y="1033"/>
                  </a:cubicBezTo>
                  <a:cubicBezTo>
                    <a:pt x="517" y="678"/>
                    <a:pt x="284" y="334"/>
                    <a:pt x="41" y="0"/>
                  </a:cubicBezTo>
                  <a:close/>
                </a:path>
              </a:pathLst>
            </a:custGeom>
            <a:solidFill>
              <a:srgbClr val="E55C5E"/>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7" name="Google Shape;1467;p22"/>
            <p:cNvSpPr/>
            <p:nvPr/>
          </p:nvSpPr>
          <p:spPr>
            <a:xfrm>
              <a:off x="7532495" y="648176"/>
              <a:ext cx="193206" cy="201929"/>
            </a:xfrm>
            <a:custGeom>
              <a:avLst/>
              <a:gdLst/>
              <a:ahLst/>
              <a:cxnLst/>
              <a:rect l="l" t="t" r="r" b="b"/>
              <a:pathLst>
                <a:path w="1085" h="1134" extrusionOk="0">
                  <a:moveTo>
                    <a:pt x="106" y="0"/>
                  </a:moveTo>
                  <a:cubicBezTo>
                    <a:pt x="56" y="0"/>
                    <a:pt x="14" y="39"/>
                    <a:pt x="1" y="100"/>
                  </a:cubicBezTo>
                  <a:cubicBezTo>
                    <a:pt x="244" y="434"/>
                    <a:pt x="477" y="778"/>
                    <a:pt x="679" y="1133"/>
                  </a:cubicBezTo>
                  <a:cubicBezTo>
                    <a:pt x="821" y="1052"/>
                    <a:pt x="963" y="951"/>
                    <a:pt x="1084" y="829"/>
                  </a:cubicBezTo>
                  <a:cubicBezTo>
                    <a:pt x="720" y="445"/>
                    <a:pt x="385" y="171"/>
                    <a:pt x="183" y="29"/>
                  </a:cubicBezTo>
                  <a:cubicBezTo>
                    <a:pt x="157" y="9"/>
                    <a:pt x="130" y="0"/>
                    <a:pt x="106" y="0"/>
                  </a:cubicBezTo>
                  <a:close/>
                </a:path>
              </a:pathLst>
            </a:custGeom>
            <a:solidFill>
              <a:srgbClr val="E55C5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8" name="Google Shape;1468;p22"/>
            <p:cNvSpPr/>
            <p:nvPr/>
          </p:nvSpPr>
          <p:spPr>
            <a:xfrm>
              <a:off x="7534454" y="849926"/>
              <a:ext cx="387658" cy="663658"/>
            </a:xfrm>
            <a:custGeom>
              <a:avLst/>
              <a:gdLst/>
              <a:ahLst/>
              <a:cxnLst/>
              <a:rect l="l" t="t" r="r" b="b"/>
              <a:pathLst>
                <a:path w="2177" h="3727" extrusionOk="0">
                  <a:moveTo>
                    <a:pt x="668" y="0"/>
                  </a:moveTo>
                  <a:cubicBezTo>
                    <a:pt x="455" y="111"/>
                    <a:pt x="233" y="182"/>
                    <a:pt x="0" y="192"/>
                  </a:cubicBezTo>
                  <a:cubicBezTo>
                    <a:pt x="50" y="759"/>
                    <a:pt x="183" y="1418"/>
                    <a:pt x="486" y="2025"/>
                  </a:cubicBezTo>
                  <a:cubicBezTo>
                    <a:pt x="932" y="2946"/>
                    <a:pt x="1337" y="3463"/>
                    <a:pt x="1580" y="3726"/>
                  </a:cubicBezTo>
                  <a:cubicBezTo>
                    <a:pt x="1782" y="3635"/>
                    <a:pt x="1985" y="3544"/>
                    <a:pt x="2177" y="3443"/>
                  </a:cubicBezTo>
                  <a:cubicBezTo>
                    <a:pt x="1772" y="2237"/>
                    <a:pt x="1296" y="1073"/>
                    <a:pt x="668" y="0"/>
                  </a:cubicBezTo>
                  <a:close/>
                </a:path>
              </a:pathLst>
            </a:custGeom>
            <a:solidFill>
              <a:srgbClr val="7CC5CB"/>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9" name="Google Shape;1469;p22"/>
            <p:cNvSpPr/>
            <p:nvPr/>
          </p:nvSpPr>
          <p:spPr>
            <a:xfrm>
              <a:off x="7653403" y="795794"/>
              <a:ext cx="357208" cy="667219"/>
            </a:xfrm>
            <a:custGeom>
              <a:avLst/>
              <a:gdLst/>
              <a:ahLst/>
              <a:cxnLst/>
              <a:rect l="l" t="t" r="r" b="b"/>
              <a:pathLst>
                <a:path w="2006" h="3747" extrusionOk="0">
                  <a:moveTo>
                    <a:pt x="405" y="0"/>
                  </a:moveTo>
                  <a:cubicBezTo>
                    <a:pt x="284" y="122"/>
                    <a:pt x="142" y="223"/>
                    <a:pt x="0" y="304"/>
                  </a:cubicBezTo>
                  <a:cubicBezTo>
                    <a:pt x="628" y="1377"/>
                    <a:pt x="1104" y="2541"/>
                    <a:pt x="1509" y="3747"/>
                  </a:cubicBezTo>
                  <a:cubicBezTo>
                    <a:pt x="1681" y="3666"/>
                    <a:pt x="1843" y="3574"/>
                    <a:pt x="2005" y="3493"/>
                  </a:cubicBezTo>
                  <a:cubicBezTo>
                    <a:pt x="1965" y="3129"/>
                    <a:pt x="1843" y="2501"/>
                    <a:pt x="1468" y="1580"/>
                  </a:cubicBezTo>
                  <a:cubicBezTo>
                    <a:pt x="1205" y="952"/>
                    <a:pt x="790" y="415"/>
                    <a:pt x="405" y="0"/>
                  </a:cubicBezTo>
                  <a:close/>
                </a:path>
              </a:pathLst>
            </a:custGeom>
            <a:solidFill>
              <a:srgbClr val="48B5B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70" name="Google Shape;1470;p22"/>
            <p:cNvSpPr/>
            <p:nvPr/>
          </p:nvSpPr>
          <p:spPr>
            <a:xfrm>
              <a:off x="7815622" y="1462834"/>
              <a:ext cx="124471" cy="90280"/>
            </a:xfrm>
            <a:custGeom>
              <a:avLst/>
              <a:gdLst/>
              <a:ahLst/>
              <a:cxnLst/>
              <a:rect l="l" t="t" r="r" b="b"/>
              <a:pathLst>
                <a:path w="699" h="507" extrusionOk="0">
                  <a:moveTo>
                    <a:pt x="598" y="1"/>
                  </a:moveTo>
                  <a:cubicBezTo>
                    <a:pt x="406" y="102"/>
                    <a:pt x="203" y="193"/>
                    <a:pt x="1" y="284"/>
                  </a:cubicBezTo>
                  <a:cubicBezTo>
                    <a:pt x="152" y="446"/>
                    <a:pt x="244" y="507"/>
                    <a:pt x="244" y="507"/>
                  </a:cubicBezTo>
                  <a:lnTo>
                    <a:pt x="679" y="314"/>
                  </a:lnTo>
                  <a:lnTo>
                    <a:pt x="699" y="304"/>
                  </a:lnTo>
                  <a:cubicBezTo>
                    <a:pt x="669" y="203"/>
                    <a:pt x="638" y="102"/>
                    <a:pt x="598" y="1"/>
                  </a:cubicBezTo>
                  <a:close/>
                </a:path>
              </a:pathLst>
            </a:custGeom>
            <a:solidFill>
              <a:srgbClr val="03586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71" name="Google Shape;1471;p22"/>
            <p:cNvSpPr/>
            <p:nvPr/>
          </p:nvSpPr>
          <p:spPr>
            <a:xfrm>
              <a:off x="7921928" y="1417783"/>
              <a:ext cx="94021" cy="99362"/>
            </a:xfrm>
            <a:custGeom>
              <a:avLst/>
              <a:gdLst/>
              <a:ahLst/>
              <a:cxnLst/>
              <a:rect l="l" t="t" r="r" b="b"/>
              <a:pathLst>
                <a:path w="528" h="558" extrusionOk="0">
                  <a:moveTo>
                    <a:pt x="497" y="0"/>
                  </a:moveTo>
                  <a:cubicBezTo>
                    <a:pt x="335" y="81"/>
                    <a:pt x="173" y="173"/>
                    <a:pt x="1" y="254"/>
                  </a:cubicBezTo>
                  <a:cubicBezTo>
                    <a:pt x="41" y="355"/>
                    <a:pt x="72" y="456"/>
                    <a:pt x="102" y="557"/>
                  </a:cubicBezTo>
                  <a:lnTo>
                    <a:pt x="507" y="365"/>
                  </a:lnTo>
                  <a:cubicBezTo>
                    <a:pt x="507" y="365"/>
                    <a:pt x="527" y="243"/>
                    <a:pt x="497" y="0"/>
                  </a:cubicBezTo>
                  <a:close/>
                </a:path>
              </a:pathLst>
            </a:custGeom>
            <a:solidFill>
              <a:srgbClr val="253956"/>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72" name="Google Shape;1472;p22"/>
            <p:cNvSpPr/>
            <p:nvPr/>
          </p:nvSpPr>
          <p:spPr>
            <a:xfrm>
              <a:off x="7608174" y="878595"/>
              <a:ext cx="186083" cy="198545"/>
            </a:xfrm>
            <a:custGeom>
              <a:avLst/>
              <a:gdLst/>
              <a:ahLst/>
              <a:cxnLst/>
              <a:rect l="l" t="t" r="r" b="b"/>
              <a:pathLst>
                <a:path w="1045" h="1115" extrusionOk="0">
                  <a:moveTo>
                    <a:pt x="421" y="1"/>
                  </a:moveTo>
                  <a:cubicBezTo>
                    <a:pt x="374" y="1"/>
                    <a:pt x="328" y="11"/>
                    <a:pt x="284" y="31"/>
                  </a:cubicBezTo>
                  <a:cubicBezTo>
                    <a:pt x="72" y="123"/>
                    <a:pt x="1" y="436"/>
                    <a:pt x="133" y="730"/>
                  </a:cubicBezTo>
                  <a:cubicBezTo>
                    <a:pt x="238" y="964"/>
                    <a:pt x="439" y="1114"/>
                    <a:pt x="624" y="1114"/>
                  </a:cubicBezTo>
                  <a:cubicBezTo>
                    <a:pt x="672" y="1114"/>
                    <a:pt x="718" y="1105"/>
                    <a:pt x="761" y="1084"/>
                  </a:cubicBezTo>
                  <a:cubicBezTo>
                    <a:pt x="973" y="993"/>
                    <a:pt x="1044" y="669"/>
                    <a:pt x="912" y="386"/>
                  </a:cubicBezTo>
                  <a:cubicBezTo>
                    <a:pt x="808" y="151"/>
                    <a:pt x="606" y="1"/>
                    <a:pt x="421" y="1"/>
                  </a:cubicBezTo>
                  <a:close/>
                </a:path>
              </a:pathLst>
            </a:custGeom>
            <a:solidFill>
              <a:srgbClr val="03586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73" name="Google Shape;1473;p22"/>
            <p:cNvSpPr/>
            <p:nvPr/>
          </p:nvSpPr>
          <p:spPr>
            <a:xfrm>
              <a:off x="7674949" y="914743"/>
              <a:ext cx="27245" cy="27244"/>
            </a:xfrm>
            <a:custGeom>
              <a:avLst/>
              <a:gdLst/>
              <a:ahLst/>
              <a:cxnLst/>
              <a:rect l="l" t="t" r="r" b="b"/>
              <a:pathLst>
                <a:path w="153" h="153" extrusionOk="0">
                  <a:moveTo>
                    <a:pt x="71" y="1"/>
                  </a:moveTo>
                  <a:cubicBezTo>
                    <a:pt x="31" y="1"/>
                    <a:pt x="1" y="41"/>
                    <a:pt x="1" y="82"/>
                  </a:cubicBezTo>
                  <a:cubicBezTo>
                    <a:pt x="1" y="122"/>
                    <a:pt x="31" y="152"/>
                    <a:pt x="71" y="152"/>
                  </a:cubicBezTo>
                  <a:cubicBezTo>
                    <a:pt x="112" y="152"/>
                    <a:pt x="152" y="122"/>
                    <a:pt x="152" y="82"/>
                  </a:cubicBezTo>
                  <a:cubicBezTo>
                    <a:pt x="152" y="41"/>
                    <a:pt x="112" y="1"/>
                    <a:pt x="71"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74" name="Google Shape;1474;p22"/>
            <p:cNvSpPr/>
            <p:nvPr/>
          </p:nvSpPr>
          <p:spPr>
            <a:xfrm>
              <a:off x="7752408" y="1482600"/>
              <a:ext cx="503404" cy="559132"/>
            </a:xfrm>
            <a:custGeom>
              <a:avLst/>
              <a:gdLst/>
              <a:ahLst/>
              <a:cxnLst/>
              <a:rect l="l" t="t" r="r" b="b"/>
              <a:pathLst>
                <a:path w="2827" h="3140" extrusionOk="0">
                  <a:moveTo>
                    <a:pt x="1459" y="1"/>
                  </a:moveTo>
                  <a:cubicBezTo>
                    <a:pt x="882" y="264"/>
                    <a:pt x="599" y="396"/>
                    <a:pt x="599" y="396"/>
                  </a:cubicBezTo>
                  <a:cubicBezTo>
                    <a:pt x="1" y="1672"/>
                    <a:pt x="2360" y="3139"/>
                    <a:pt x="2360" y="3139"/>
                  </a:cubicBezTo>
                  <a:cubicBezTo>
                    <a:pt x="2360" y="3139"/>
                    <a:pt x="2826" y="892"/>
                    <a:pt x="1459" y="1"/>
                  </a:cubicBezTo>
                  <a:close/>
                </a:path>
              </a:pathLst>
            </a:custGeom>
            <a:solidFill>
              <a:srgbClr val="F7B04A"/>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75" name="Google Shape;1475;p22"/>
            <p:cNvSpPr/>
            <p:nvPr/>
          </p:nvSpPr>
          <p:spPr>
            <a:xfrm>
              <a:off x="7840908" y="1502543"/>
              <a:ext cx="252503" cy="279566"/>
            </a:xfrm>
            <a:custGeom>
              <a:avLst/>
              <a:gdLst/>
              <a:ahLst/>
              <a:cxnLst/>
              <a:rect l="l" t="t" r="r" b="b"/>
              <a:pathLst>
                <a:path w="1418" h="1570" extrusionOk="0">
                  <a:moveTo>
                    <a:pt x="729" y="0"/>
                  </a:moveTo>
                  <a:cubicBezTo>
                    <a:pt x="446" y="132"/>
                    <a:pt x="304" y="192"/>
                    <a:pt x="304" y="192"/>
                  </a:cubicBezTo>
                  <a:cubicBezTo>
                    <a:pt x="0" y="831"/>
                    <a:pt x="1175" y="1569"/>
                    <a:pt x="1175" y="1569"/>
                  </a:cubicBezTo>
                  <a:cubicBezTo>
                    <a:pt x="1175" y="1569"/>
                    <a:pt x="1418" y="446"/>
                    <a:pt x="729" y="0"/>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76" name="Google Shape;1476;p22"/>
            <p:cNvSpPr/>
            <p:nvPr/>
          </p:nvSpPr>
          <p:spPr>
            <a:xfrm>
              <a:off x="6356538" y="874322"/>
              <a:ext cx="1196096" cy="668465"/>
            </a:xfrm>
            <a:custGeom>
              <a:avLst/>
              <a:gdLst/>
              <a:ahLst/>
              <a:cxnLst/>
              <a:rect l="l" t="t" r="r" b="b"/>
              <a:pathLst>
                <a:path w="6717" h="3754" extrusionOk="0">
                  <a:moveTo>
                    <a:pt x="3294" y="1"/>
                  </a:moveTo>
                  <a:cubicBezTo>
                    <a:pt x="3180" y="1"/>
                    <a:pt x="3069" y="28"/>
                    <a:pt x="2960" y="96"/>
                  </a:cubicBezTo>
                  <a:cubicBezTo>
                    <a:pt x="2788" y="207"/>
                    <a:pt x="2575" y="561"/>
                    <a:pt x="2697" y="784"/>
                  </a:cubicBezTo>
                  <a:cubicBezTo>
                    <a:pt x="2590" y="601"/>
                    <a:pt x="2373" y="500"/>
                    <a:pt x="2159" y="500"/>
                  </a:cubicBezTo>
                  <a:cubicBezTo>
                    <a:pt x="2149" y="500"/>
                    <a:pt x="2139" y="500"/>
                    <a:pt x="2130" y="501"/>
                  </a:cubicBezTo>
                  <a:cubicBezTo>
                    <a:pt x="1907" y="521"/>
                    <a:pt x="1704" y="642"/>
                    <a:pt x="1553" y="795"/>
                  </a:cubicBezTo>
                  <a:cubicBezTo>
                    <a:pt x="1441" y="906"/>
                    <a:pt x="1350" y="1027"/>
                    <a:pt x="1320" y="1179"/>
                  </a:cubicBezTo>
                  <a:cubicBezTo>
                    <a:pt x="1290" y="1311"/>
                    <a:pt x="1310" y="1463"/>
                    <a:pt x="1371" y="1584"/>
                  </a:cubicBezTo>
                  <a:cubicBezTo>
                    <a:pt x="1243" y="1424"/>
                    <a:pt x="1050" y="1353"/>
                    <a:pt x="848" y="1353"/>
                  </a:cubicBezTo>
                  <a:cubicBezTo>
                    <a:pt x="440" y="1353"/>
                    <a:pt x="0" y="1643"/>
                    <a:pt x="14" y="2070"/>
                  </a:cubicBezTo>
                  <a:cubicBezTo>
                    <a:pt x="24" y="2404"/>
                    <a:pt x="358" y="2667"/>
                    <a:pt x="692" y="2718"/>
                  </a:cubicBezTo>
                  <a:cubicBezTo>
                    <a:pt x="751" y="2727"/>
                    <a:pt x="809" y="2731"/>
                    <a:pt x="868" y="2731"/>
                  </a:cubicBezTo>
                  <a:cubicBezTo>
                    <a:pt x="1150" y="2731"/>
                    <a:pt x="1426" y="2640"/>
                    <a:pt x="1695" y="2556"/>
                  </a:cubicBezTo>
                  <a:lnTo>
                    <a:pt x="1695" y="2556"/>
                  </a:lnTo>
                  <a:cubicBezTo>
                    <a:pt x="1593" y="3012"/>
                    <a:pt x="1866" y="3518"/>
                    <a:pt x="2292" y="3690"/>
                  </a:cubicBezTo>
                  <a:cubicBezTo>
                    <a:pt x="2400" y="3733"/>
                    <a:pt x="2516" y="3753"/>
                    <a:pt x="2632" y="3753"/>
                  </a:cubicBezTo>
                  <a:cubicBezTo>
                    <a:pt x="2981" y="3753"/>
                    <a:pt x="3332" y="3571"/>
                    <a:pt x="3507" y="3275"/>
                  </a:cubicBezTo>
                  <a:cubicBezTo>
                    <a:pt x="3689" y="3524"/>
                    <a:pt x="3995" y="3671"/>
                    <a:pt x="4306" y="3671"/>
                  </a:cubicBezTo>
                  <a:cubicBezTo>
                    <a:pt x="4374" y="3671"/>
                    <a:pt x="4442" y="3664"/>
                    <a:pt x="4509" y="3650"/>
                  </a:cubicBezTo>
                  <a:cubicBezTo>
                    <a:pt x="4874" y="3558"/>
                    <a:pt x="5167" y="3245"/>
                    <a:pt x="5228" y="2870"/>
                  </a:cubicBezTo>
                  <a:cubicBezTo>
                    <a:pt x="5389" y="3031"/>
                    <a:pt x="5617" y="3119"/>
                    <a:pt x="5841" y="3119"/>
                  </a:cubicBezTo>
                  <a:cubicBezTo>
                    <a:pt x="5969" y="3119"/>
                    <a:pt x="6096" y="3091"/>
                    <a:pt x="6210" y="3032"/>
                  </a:cubicBezTo>
                  <a:cubicBezTo>
                    <a:pt x="6524" y="2870"/>
                    <a:pt x="6717" y="2496"/>
                    <a:pt x="6656" y="2141"/>
                  </a:cubicBezTo>
                  <a:cubicBezTo>
                    <a:pt x="6636" y="1979"/>
                    <a:pt x="6534" y="1807"/>
                    <a:pt x="6382" y="1736"/>
                  </a:cubicBezTo>
                  <a:cubicBezTo>
                    <a:pt x="6340" y="1718"/>
                    <a:pt x="6295" y="1709"/>
                    <a:pt x="6250" y="1709"/>
                  </a:cubicBezTo>
                  <a:cubicBezTo>
                    <a:pt x="6121" y="1709"/>
                    <a:pt x="5995" y="1781"/>
                    <a:pt x="5957" y="1908"/>
                  </a:cubicBezTo>
                  <a:cubicBezTo>
                    <a:pt x="5855" y="1574"/>
                    <a:pt x="5684" y="1250"/>
                    <a:pt x="5380" y="1078"/>
                  </a:cubicBezTo>
                  <a:cubicBezTo>
                    <a:pt x="5261" y="1008"/>
                    <a:pt x="5121" y="972"/>
                    <a:pt x="4982" y="972"/>
                  </a:cubicBezTo>
                  <a:cubicBezTo>
                    <a:pt x="4778" y="972"/>
                    <a:pt x="4579" y="1051"/>
                    <a:pt x="4458" y="1220"/>
                  </a:cubicBezTo>
                  <a:cubicBezTo>
                    <a:pt x="4469" y="714"/>
                    <a:pt x="4104" y="237"/>
                    <a:pt x="3628" y="66"/>
                  </a:cubicBezTo>
                  <a:cubicBezTo>
                    <a:pt x="3514" y="26"/>
                    <a:pt x="3403" y="1"/>
                    <a:pt x="3294" y="1"/>
                  </a:cubicBezTo>
                  <a:close/>
                </a:path>
              </a:pathLst>
            </a:custGeom>
            <a:solidFill>
              <a:srgbClr val="CEE7E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77" name="Google Shape;1477;p22"/>
            <p:cNvSpPr/>
            <p:nvPr/>
          </p:nvSpPr>
          <p:spPr>
            <a:xfrm>
              <a:off x="7543357" y="2025349"/>
              <a:ext cx="99363" cy="99362"/>
            </a:xfrm>
            <a:custGeom>
              <a:avLst/>
              <a:gdLst/>
              <a:ahLst/>
              <a:cxnLst/>
              <a:rect l="l" t="t" r="r" b="b"/>
              <a:pathLst>
                <a:path w="558" h="558" extrusionOk="0">
                  <a:moveTo>
                    <a:pt x="284" y="1"/>
                  </a:moveTo>
                  <a:cubicBezTo>
                    <a:pt x="133" y="1"/>
                    <a:pt x="0" y="132"/>
                    <a:pt x="0" y="284"/>
                  </a:cubicBezTo>
                  <a:cubicBezTo>
                    <a:pt x="0" y="436"/>
                    <a:pt x="133" y="557"/>
                    <a:pt x="284" y="557"/>
                  </a:cubicBezTo>
                  <a:cubicBezTo>
                    <a:pt x="436" y="557"/>
                    <a:pt x="558" y="436"/>
                    <a:pt x="558" y="284"/>
                  </a:cubicBezTo>
                  <a:cubicBezTo>
                    <a:pt x="558" y="132"/>
                    <a:pt x="436" y="1"/>
                    <a:pt x="28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78" name="Google Shape;1478;p22"/>
            <p:cNvSpPr/>
            <p:nvPr/>
          </p:nvSpPr>
          <p:spPr>
            <a:xfrm>
              <a:off x="7478363" y="2101028"/>
              <a:ext cx="50750" cy="48790"/>
            </a:xfrm>
            <a:custGeom>
              <a:avLst/>
              <a:gdLst/>
              <a:ahLst/>
              <a:cxnLst/>
              <a:rect l="l" t="t" r="r" b="b"/>
              <a:pathLst>
                <a:path w="285" h="274" extrusionOk="0">
                  <a:moveTo>
                    <a:pt x="143" y="1"/>
                  </a:moveTo>
                  <a:cubicBezTo>
                    <a:pt x="62" y="1"/>
                    <a:pt x="1" y="62"/>
                    <a:pt x="1" y="143"/>
                  </a:cubicBezTo>
                  <a:cubicBezTo>
                    <a:pt x="1" y="213"/>
                    <a:pt x="62" y="274"/>
                    <a:pt x="143" y="274"/>
                  </a:cubicBezTo>
                  <a:cubicBezTo>
                    <a:pt x="224" y="274"/>
                    <a:pt x="284" y="213"/>
                    <a:pt x="284" y="143"/>
                  </a:cubicBezTo>
                  <a:cubicBezTo>
                    <a:pt x="284" y="62"/>
                    <a:pt x="224" y="1"/>
                    <a:pt x="14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79" name="Google Shape;1479;p22"/>
            <p:cNvSpPr/>
            <p:nvPr/>
          </p:nvSpPr>
          <p:spPr>
            <a:xfrm>
              <a:off x="6989924" y="1758604"/>
              <a:ext cx="277789" cy="275827"/>
            </a:xfrm>
            <a:custGeom>
              <a:avLst/>
              <a:gdLst/>
              <a:ahLst/>
              <a:cxnLst/>
              <a:rect l="l" t="t" r="r" b="b"/>
              <a:pathLst>
                <a:path w="1560" h="1549" extrusionOk="0">
                  <a:moveTo>
                    <a:pt x="406" y="0"/>
                  </a:moveTo>
                  <a:lnTo>
                    <a:pt x="436" y="557"/>
                  </a:lnTo>
                  <a:lnTo>
                    <a:pt x="1" y="891"/>
                  </a:lnTo>
                  <a:lnTo>
                    <a:pt x="537" y="1033"/>
                  </a:lnTo>
                  <a:lnTo>
                    <a:pt x="719" y="1549"/>
                  </a:lnTo>
                  <a:lnTo>
                    <a:pt x="1013" y="1083"/>
                  </a:lnTo>
                  <a:lnTo>
                    <a:pt x="1560" y="1073"/>
                  </a:lnTo>
                  <a:lnTo>
                    <a:pt x="1216" y="648"/>
                  </a:lnTo>
                  <a:lnTo>
                    <a:pt x="1378" y="122"/>
                  </a:lnTo>
                  <a:lnTo>
                    <a:pt x="1378" y="122"/>
                  </a:lnTo>
                  <a:lnTo>
                    <a:pt x="861" y="314"/>
                  </a:lnTo>
                  <a:lnTo>
                    <a:pt x="406" y="0"/>
                  </a:lnTo>
                  <a:close/>
                </a:path>
              </a:pathLst>
            </a:custGeom>
            <a:solidFill>
              <a:srgbClr val="F7B04A"/>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80" name="Google Shape;1480;p22"/>
            <p:cNvSpPr/>
            <p:nvPr/>
          </p:nvSpPr>
          <p:spPr>
            <a:xfrm>
              <a:off x="8215917" y="393006"/>
              <a:ext cx="463516" cy="464756"/>
            </a:xfrm>
            <a:custGeom>
              <a:avLst/>
              <a:gdLst/>
              <a:ahLst/>
              <a:cxnLst/>
              <a:rect l="l" t="t" r="r" b="b"/>
              <a:pathLst>
                <a:path w="2603" h="2610" extrusionOk="0">
                  <a:moveTo>
                    <a:pt x="1323" y="1"/>
                  </a:moveTo>
                  <a:cubicBezTo>
                    <a:pt x="1238" y="1"/>
                    <a:pt x="1152" y="8"/>
                    <a:pt x="1063" y="24"/>
                  </a:cubicBezTo>
                  <a:cubicBezTo>
                    <a:pt x="446" y="136"/>
                    <a:pt x="10" y="672"/>
                    <a:pt x="0" y="1270"/>
                  </a:cubicBezTo>
                  <a:lnTo>
                    <a:pt x="0" y="1401"/>
                  </a:lnTo>
                  <a:cubicBezTo>
                    <a:pt x="0" y="1442"/>
                    <a:pt x="10" y="1493"/>
                    <a:pt x="21" y="1543"/>
                  </a:cubicBezTo>
                  <a:cubicBezTo>
                    <a:pt x="61" y="1746"/>
                    <a:pt x="142" y="1938"/>
                    <a:pt x="264" y="2090"/>
                  </a:cubicBezTo>
                  <a:cubicBezTo>
                    <a:pt x="273" y="2100"/>
                    <a:pt x="284" y="2110"/>
                    <a:pt x="284" y="2121"/>
                  </a:cubicBezTo>
                  <a:cubicBezTo>
                    <a:pt x="385" y="2242"/>
                    <a:pt x="507" y="2353"/>
                    <a:pt x="648" y="2434"/>
                  </a:cubicBezTo>
                  <a:cubicBezTo>
                    <a:pt x="836" y="2547"/>
                    <a:pt x="1057" y="2610"/>
                    <a:pt x="1291" y="2610"/>
                  </a:cubicBezTo>
                  <a:cubicBezTo>
                    <a:pt x="1373" y="2610"/>
                    <a:pt x="1456" y="2602"/>
                    <a:pt x="1539" y="2586"/>
                  </a:cubicBezTo>
                  <a:cubicBezTo>
                    <a:pt x="2157" y="2475"/>
                    <a:pt x="2592" y="1938"/>
                    <a:pt x="2602" y="1331"/>
                  </a:cubicBezTo>
                  <a:cubicBezTo>
                    <a:pt x="2602" y="1239"/>
                    <a:pt x="2602" y="1158"/>
                    <a:pt x="2582" y="1068"/>
                  </a:cubicBezTo>
                  <a:cubicBezTo>
                    <a:pt x="2572" y="987"/>
                    <a:pt x="2552" y="906"/>
                    <a:pt x="2521" y="834"/>
                  </a:cubicBezTo>
                  <a:cubicBezTo>
                    <a:pt x="2430" y="591"/>
                    <a:pt x="2268" y="389"/>
                    <a:pt x="2066" y="247"/>
                  </a:cubicBezTo>
                  <a:cubicBezTo>
                    <a:pt x="2025" y="217"/>
                    <a:pt x="1995" y="197"/>
                    <a:pt x="1954" y="177"/>
                  </a:cubicBezTo>
                  <a:cubicBezTo>
                    <a:pt x="1823" y="96"/>
                    <a:pt x="1681" y="45"/>
                    <a:pt x="1529" y="15"/>
                  </a:cubicBezTo>
                  <a:cubicBezTo>
                    <a:pt x="1461" y="6"/>
                    <a:pt x="1392" y="1"/>
                    <a:pt x="1323" y="1"/>
                  </a:cubicBezTo>
                  <a:close/>
                </a:path>
              </a:pathLst>
            </a:custGeom>
            <a:solidFill>
              <a:srgbClr val="F19A3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81" name="Google Shape;1481;p22"/>
            <p:cNvSpPr/>
            <p:nvPr/>
          </p:nvSpPr>
          <p:spPr>
            <a:xfrm>
              <a:off x="8075244" y="386239"/>
              <a:ext cx="761071" cy="471701"/>
            </a:xfrm>
            <a:custGeom>
              <a:avLst/>
              <a:gdLst/>
              <a:ahLst/>
              <a:cxnLst/>
              <a:rect l="l" t="t" r="r" b="b"/>
              <a:pathLst>
                <a:path w="4274" h="2649" extrusionOk="0">
                  <a:moveTo>
                    <a:pt x="3701" y="1"/>
                  </a:moveTo>
                  <a:cubicBezTo>
                    <a:pt x="3450" y="1"/>
                    <a:pt x="3117" y="71"/>
                    <a:pt x="2744" y="204"/>
                  </a:cubicBezTo>
                  <a:cubicBezTo>
                    <a:pt x="2785" y="224"/>
                    <a:pt x="2815" y="245"/>
                    <a:pt x="2856" y="265"/>
                  </a:cubicBezTo>
                  <a:cubicBezTo>
                    <a:pt x="3040" y="212"/>
                    <a:pt x="3201" y="184"/>
                    <a:pt x="3327" y="184"/>
                  </a:cubicBezTo>
                  <a:cubicBezTo>
                    <a:pt x="3463" y="184"/>
                    <a:pt x="3558" y="217"/>
                    <a:pt x="3595" y="285"/>
                  </a:cubicBezTo>
                  <a:cubicBezTo>
                    <a:pt x="3666" y="407"/>
                    <a:pt x="3554" y="620"/>
                    <a:pt x="3311" y="852"/>
                  </a:cubicBezTo>
                  <a:cubicBezTo>
                    <a:pt x="3068" y="1095"/>
                    <a:pt x="2694" y="1369"/>
                    <a:pt x="2258" y="1622"/>
                  </a:cubicBezTo>
                  <a:cubicBezTo>
                    <a:pt x="2197" y="1652"/>
                    <a:pt x="2127" y="1682"/>
                    <a:pt x="2066" y="1713"/>
                  </a:cubicBezTo>
                  <a:cubicBezTo>
                    <a:pt x="1702" y="1916"/>
                    <a:pt x="1337" y="2047"/>
                    <a:pt x="1054" y="2118"/>
                  </a:cubicBezTo>
                  <a:cubicBezTo>
                    <a:pt x="917" y="2152"/>
                    <a:pt x="794" y="2170"/>
                    <a:pt x="693" y="2170"/>
                  </a:cubicBezTo>
                  <a:cubicBezTo>
                    <a:pt x="555" y="2170"/>
                    <a:pt x="457" y="2137"/>
                    <a:pt x="415" y="2067"/>
                  </a:cubicBezTo>
                  <a:cubicBezTo>
                    <a:pt x="345" y="1936"/>
                    <a:pt x="496" y="1693"/>
                    <a:pt x="790" y="1419"/>
                  </a:cubicBezTo>
                  <a:lnTo>
                    <a:pt x="790" y="1298"/>
                  </a:lnTo>
                  <a:cubicBezTo>
                    <a:pt x="365" y="1642"/>
                    <a:pt x="91" y="1976"/>
                    <a:pt x="21" y="2229"/>
                  </a:cubicBezTo>
                  <a:cubicBezTo>
                    <a:pt x="1" y="2330"/>
                    <a:pt x="1" y="2411"/>
                    <a:pt x="41" y="2472"/>
                  </a:cubicBezTo>
                  <a:cubicBezTo>
                    <a:pt x="108" y="2592"/>
                    <a:pt x="269" y="2649"/>
                    <a:pt x="494" y="2649"/>
                  </a:cubicBezTo>
                  <a:cubicBezTo>
                    <a:pt x="743" y="2649"/>
                    <a:pt x="1071" y="2580"/>
                    <a:pt x="1438" y="2452"/>
                  </a:cubicBezTo>
                  <a:cubicBezTo>
                    <a:pt x="1752" y="2341"/>
                    <a:pt x="2107" y="2179"/>
                    <a:pt x="2461" y="1986"/>
                  </a:cubicBezTo>
                  <a:cubicBezTo>
                    <a:pt x="2815" y="1784"/>
                    <a:pt x="3129" y="1571"/>
                    <a:pt x="3392" y="1358"/>
                  </a:cubicBezTo>
                  <a:cubicBezTo>
                    <a:pt x="3443" y="1318"/>
                    <a:pt x="3493" y="1277"/>
                    <a:pt x="3534" y="1237"/>
                  </a:cubicBezTo>
                  <a:cubicBezTo>
                    <a:pt x="4020" y="812"/>
                    <a:pt x="4273" y="407"/>
                    <a:pt x="4141" y="174"/>
                  </a:cubicBezTo>
                  <a:cubicBezTo>
                    <a:pt x="4111" y="123"/>
                    <a:pt x="4051" y="73"/>
                    <a:pt x="3979" y="42"/>
                  </a:cubicBezTo>
                  <a:cubicBezTo>
                    <a:pt x="3905" y="14"/>
                    <a:pt x="3811" y="1"/>
                    <a:pt x="3701" y="1"/>
                  </a:cubicBezTo>
                  <a:close/>
                </a:path>
              </a:pathLst>
            </a:custGeom>
            <a:solidFill>
              <a:srgbClr val="F7B04A"/>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482" name="Google Shape;1482;p22"/>
          <p:cNvSpPr txBox="1">
            <a:spLocks noGrp="1"/>
          </p:cNvSpPr>
          <p:nvPr>
            <p:ph type="ctrTitle"/>
          </p:nvPr>
        </p:nvSpPr>
        <p:spPr>
          <a:xfrm>
            <a:off x="1440000" y="2552150"/>
            <a:ext cx="17041200" cy="1288800"/>
          </a:xfrm>
          <a:prstGeom prst="rect">
            <a:avLst/>
          </a:prstGeom>
        </p:spPr>
        <p:txBody>
          <a:bodyPr spcFirstLastPara="1" wrap="square" lIns="91425" tIns="91425" rIns="91425" bIns="91425" anchor="ctr" anchorCtr="0">
            <a:noAutofit/>
          </a:bodyPr>
          <a:lstStyle>
            <a:lvl1pPr lvl="0" rtl="0">
              <a:spcBef>
                <a:spcPts val="0"/>
              </a:spcBef>
              <a:spcAft>
                <a:spcPts val="0"/>
              </a:spcAft>
              <a:buSzPts val="5200"/>
              <a:buNone/>
              <a:defRPr sz="10400">
                <a:solidFill>
                  <a:schemeClr val="accent4"/>
                </a:solidFill>
                <a:latin typeface="Londrina Solid"/>
                <a:ea typeface="Londrina Solid"/>
                <a:cs typeface="Londrina Solid"/>
                <a:sym typeface="Londrina Solid"/>
              </a:defRPr>
            </a:lvl1pPr>
            <a:lvl2pPr lvl="1" rtl="0">
              <a:spcBef>
                <a:spcPts val="0"/>
              </a:spcBef>
              <a:spcAft>
                <a:spcPts val="0"/>
              </a:spcAft>
              <a:buSzPts val="5200"/>
              <a:buNone/>
              <a:defRPr sz="10400"/>
            </a:lvl2pPr>
            <a:lvl3pPr lvl="2" rtl="0">
              <a:spcBef>
                <a:spcPts val="0"/>
              </a:spcBef>
              <a:spcAft>
                <a:spcPts val="0"/>
              </a:spcAft>
              <a:buSzPts val="5200"/>
              <a:buNone/>
              <a:defRPr sz="10400"/>
            </a:lvl3pPr>
            <a:lvl4pPr lvl="3" rtl="0">
              <a:spcBef>
                <a:spcPts val="0"/>
              </a:spcBef>
              <a:spcAft>
                <a:spcPts val="0"/>
              </a:spcAft>
              <a:buSzPts val="5200"/>
              <a:buNone/>
              <a:defRPr sz="10400"/>
            </a:lvl4pPr>
            <a:lvl5pPr lvl="4" rtl="0">
              <a:spcBef>
                <a:spcPts val="0"/>
              </a:spcBef>
              <a:spcAft>
                <a:spcPts val="0"/>
              </a:spcAft>
              <a:buSzPts val="5200"/>
              <a:buNone/>
              <a:defRPr sz="10400"/>
            </a:lvl5pPr>
            <a:lvl6pPr lvl="5" rtl="0">
              <a:spcBef>
                <a:spcPts val="0"/>
              </a:spcBef>
              <a:spcAft>
                <a:spcPts val="0"/>
              </a:spcAft>
              <a:buSzPts val="5200"/>
              <a:buNone/>
              <a:defRPr sz="10400"/>
            </a:lvl6pPr>
            <a:lvl7pPr lvl="6" rtl="0">
              <a:spcBef>
                <a:spcPts val="0"/>
              </a:spcBef>
              <a:spcAft>
                <a:spcPts val="0"/>
              </a:spcAft>
              <a:buSzPts val="5200"/>
              <a:buNone/>
              <a:defRPr sz="10400"/>
            </a:lvl7pPr>
            <a:lvl8pPr lvl="7" rtl="0">
              <a:spcBef>
                <a:spcPts val="0"/>
              </a:spcBef>
              <a:spcAft>
                <a:spcPts val="0"/>
              </a:spcAft>
              <a:buSzPts val="5200"/>
              <a:buNone/>
              <a:defRPr sz="10400"/>
            </a:lvl8pPr>
            <a:lvl9pPr lvl="8" rtl="0">
              <a:spcBef>
                <a:spcPts val="0"/>
              </a:spcBef>
              <a:spcAft>
                <a:spcPts val="0"/>
              </a:spcAft>
              <a:buSzPts val="5200"/>
              <a:buNone/>
              <a:defRPr sz="10400"/>
            </a:lvl9pPr>
          </a:lstStyle>
          <a:p>
            <a:endParaRPr/>
          </a:p>
        </p:txBody>
      </p:sp>
      <p:sp>
        <p:nvSpPr>
          <p:cNvPr id="1483" name="Google Shape;1483;p22"/>
          <p:cNvSpPr txBox="1">
            <a:spLocks noGrp="1"/>
          </p:cNvSpPr>
          <p:nvPr>
            <p:ph type="subTitle" idx="1"/>
          </p:nvPr>
        </p:nvSpPr>
        <p:spPr>
          <a:xfrm>
            <a:off x="1440000" y="4103750"/>
            <a:ext cx="17041200" cy="969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800"/>
              <a:buNone/>
              <a:defRPr sz="3200">
                <a:solidFill>
                  <a:schemeClr val="hlink"/>
                </a:solidFill>
                <a:latin typeface="Quicksand"/>
                <a:ea typeface="Quicksand"/>
                <a:cs typeface="Quicksand"/>
                <a:sym typeface="Quicksand"/>
              </a:defRPr>
            </a:lvl1pPr>
            <a:lvl2pPr lvl="1" rtl="0">
              <a:lnSpc>
                <a:spcPct val="100000"/>
              </a:lnSpc>
              <a:spcBef>
                <a:spcPts val="0"/>
              </a:spcBef>
              <a:spcAft>
                <a:spcPts val="0"/>
              </a:spcAft>
              <a:buSzPts val="2800"/>
              <a:buNone/>
              <a:defRPr sz="5600"/>
            </a:lvl2pPr>
            <a:lvl3pPr lvl="2" rtl="0">
              <a:lnSpc>
                <a:spcPct val="100000"/>
              </a:lnSpc>
              <a:spcBef>
                <a:spcPts val="0"/>
              </a:spcBef>
              <a:spcAft>
                <a:spcPts val="0"/>
              </a:spcAft>
              <a:buSzPts val="2800"/>
              <a:buNone/>
              <a:defRPr sz="5600"/>
            </a:lvl3pPr>
            <a:lvl4pPr lvl="3" rtl="0">
              <a:lnSpc>
                <a:spcPct val="100000"/>
              </a:lnSpc>
              <a:spcBef>
                <a:spcPts val="0"/>
              </a:spcBef>
              <a:spcAft>
                <a:spcPts val="0"/>
              </a:spcAft>
              <a:buSzPts val="2800"/>
              <a:buNone/>
              <a:defRPr sz="5600"/>
            </a:lvl4pPr>
            <a:lvl5pPr lvl="4" rtl="0">
              <a:lnSpc>
                <a:spcPct val="100000"/>
              </a:lnSpc>
              <a:spcBef>
                <a:spcPts val="0"/>
              </a:spcBef>
              <a:spcAft>
                <a:spcPts val="0"/>
              </a:spcAft>
              <a:buSzPts val="2800"/>
              <a:buNone/>
              <a:defRPr sz="5600"/>
            </a:lvl5pPr>
            <a:lvl6pPr lvl="5" rtl="0">
              <a:lnSpc>
                <a:spcPct val="100000"/>
              </a:lnSpc>
              <a:spcBef>
                <a:spcPts val="0"/>
              </a:spcBef>
              <a:spcAft>
                <a:spcPts val="0"/>
              </a:spcAft>
              <a:buSzPts val="2800"/>
              <a:buNone/>
              <a:defRPr sz="5600"/>
            </a:lvl6pPr>
            <a:lvl7pPr lvl="6" rtl="0">
              <a:lnSpc>
                <a:spcPct val="100000"/>
              </a:lnSpc>
              <a:spcBef>
                <a:spcPts val="0"/>
              </a:spcBef>
              <a:spcAft>
                <a:spcPts val="0"/>
              </a:spcAft>
              <a:buSzPts val="2800"/>
              <a:buNone/>
              <a:defRPr sz="5600"/>
            </a:lvl7pPr>
            <a:lvl8pPr lvl="7" rtl="0">
              <a:lnSpc>
                <a:spcPct val="100000"/>
              </a:lnSpc>
              <a:spcBef>
                <a:spcPts val="0"/>
              </a:spcBef>
              <a:spcAft>
                <a:spcPts val="0"/>
              </a:spcAft>
              <a:buSzPts val="2800"/>
              <a:buNone/>
              <a:defRPr sz="5600"/>
            </a:lvl8pPr>
            <a:lvl9pPr lvl="8" rtl="0">
              <a:lnSpc>
                <a:spcPct val="100000"/>
              </a:lnSpc>
              <a:spcBef>
                <a:spcPts val="0"/>
              </a:spcBef>
              <a:spcAft>
                <a:spcPts val="0"/>
              </a:spcAft>
              <a:buSzPts val="2800"/>
              <a:buNone/>
              <a:defRPr sz="5600"/>
            </a:lvl9pPr>
          </a:lstStyle>
          <a:p>
            <a:endParaRPr/>
          </a:p>
        </p:txBody>
      </p:sp>
      <p:sp>
        <p:nvSpPr>
          <p:cNvPr id="1484" name="Google Shape;1484;p22"/>
          <p:cNvSpPr txBox="1">
            <a:spLocks noGrp="1"/>
          </p:cNvSpPr>
          <p:nvPr>
            <p:ph type="ctrTitle" idx="2"/>
          </p:nvPr>
        </p:nvSpPr>
        <p:spPr>
          <a:xfrm>
            <a:off x="1440000" y="5143500"/>
            <a:ext cx="17041200" cy="1288800"/>
          </a:xfrm>
          <a:prstGeom prst="rect">
            <a:avLst/>
          </a:prstGeom>
        </p:spPr>
        <p:txBody>
          <a:bodyPr spcFirstLastPara="1" wrap="square" lIns="91425" tIns="91425" rIns="91425" bIns="91425" anchor="ctr" anchorCtr="0">
            <a:noAutofit/>
          </a:bodyPr>
          <a:lstStyle>
            <a:lvl1pPr lvl="0" rtl="0">
              <a:spcBef>
                <a:spcPts val="0"/>
              </a:spcBef>
              <a:spcAft>
                <a:spcPts val="0"/>
              </a:spcAft>
              <a:buSzPts val="5200"/>
              <a:buNone/>
              <a:defRPr sz="10400">
                <a:solidFill>
                  <a:schemeClr val="lt2"/>
                </a:solidFill>
                <a:latin typeface="Londrina Solid"/>
                <a:ea typeface="Londrina Solid"/>
                <a:cs typeface="Londrina Solid"/>
                <a:sym typeface="Londrina Solid"/>
              </a:defRPr>
            </a:lvl1pPr>
            <a:lvl2pPr lvl="1" rtl="0">
              <a:spcBef>
                <a:spcPts val="0"/>
              </a:spcBef>
              <a:spcAft>
                <a:spcPts val="0"/>
              </a:spcAft>
              <a:buSzPts val="5200"/>
              <a:buNone/>
              <a:defRPr sz="10400"/>
            </a:lvl2pPr>
            <a:lvl3pPr lvl="2" rtl="0">
              <a:spcBef>
                <a:spcPts val="0"/>
              </a:spcBef>
              <a:spcAft>
                <a:spcPts val="0"/>
              </a:spcAft>
              <a:buSzPts val="5200"/>
              <a:buNone/>
              <a:defRPr sz="10400"/>
            </a:lvl3pPr>
            <a:lvl4pPr lvl="3" rtl="0">
              <a:spcBef>
                <a:spcPts val="0"/>
              </a:spcBef>
              <a:spcAft>
                <a:spcPts val="0"/>
              </a:spcAft>
              <a:buSzPts val="5200"/>
              <a:buNone/>
              <a:defRPr sz="10400"/>
            </a:lvl4pPr>
            <a:lvl5pPr lvl="4" rtl="0">
              <a:spcBef>
                <a:spcPts val="0"/>
              </a:spcBef>
              <a:spcAft>
                <a:spcPts val="0"/>
              </a:spcAft>
              <a:buSzPts val="5200"/>
              <a:buNone/>
              <a:defRPr sz="10400"/>
            </a:lvl5pPr>
            <a:lvl6pPr lvl="5" rtl="0">
              <a:spcBef>
                <a:spcPts val="0"/>
              </a:spcBef>
              <a:spcAft>
                <a:spcPts val="0"/>
              </a:spcAft>
              <a:buSzPts val="5200"/>
              <a:buNone/>
              <a:defRPr sz="10400"/>
            </a:lvl6pPr>
            <a:lvl7pPr lvl="6" rtl="0">
              <a:spcBef>
                <a:spcPts val="0"/>
              </a:spcBef>
              <a:spcAft>
                <a:spcPts val="0"/>
              </a:spcAft>
              <a:buSzPts val="5200"/>
              <a:buNone/>
              <a:defRPr sz="10400"/>
            </a:lvl7pPr>
            <a:lvl8pPr lvl="7" rtl="0">
              <a:spcBef>
                <a:spcPts val="0"/>
              </a:spcBef>
              <a:spcAft>
                <a:spcPts val="0"/>
              </a:spcAft>
              <a:buSzPts val="5200"/>
              <a:buNone/>
              <a:defRPr sz="10400"/>
            </a:lvl8pPr>
            <a:lvl9pPr lvl="8" rtl="0">
              <a:spcBef>
                <a:spcPts val="0"/>
              </a:spcBef>
              <a:spcAft>
                <a:spcPts val="0"/>
              </a:spcAft>
              <a:buSzPts val="5200"/>
              <a:buNone/>
              <a:defRPr sz="10400"/>
            </a:lvl9pPr>
          </a:lstStyle>
          <a:p>
            <a:endParaRPr/>
          </a:p>
        </p:txBody>
      </p:sp>
      <p:sp>
        <p:nvSpPr>
          <p:cNvPr id="1485" name="Google Shape;1485;p22"/>
          <p:cNvSpPr txBox="1">
            <a:spLocks noGrp="1"/>
          </p:cNvSpPr>
          <p:nvPr>
            <p:ph type="ctrTitle" idx="3"/>
          </p:nvPr>
        </p:nvSpPr>
        <p:spPr>
          <a:xfrm>
            <a:off x="1440000" y="7189850"/>
            <a:ext cx="12304800" cy="865200"/>
          </a:xfrm>
          <a:prstGeom prst="rect">
            <a:avLst/>
          </a:prstGeom>
        </p:spPr>
        <p:txBody>
          <a:bodyPr spcFirstLastPara="1" wrap="square" lIns="91425" tIns="91425" rIns="91425" bIns="91425" anchor="b" anchorCtr="0">
            <a:noAutofit/>
          </a:bodyPr>
          <a:lstStyle>
            <a:lvl1pPr lvl="0" rtl="0">
              <a:spcBef>
                <a:spcPts val="0"/>
              </a:spcBef>
              <a:spcAft>
                <a:spcPts val="0"/>
              </a:spcAft>
              <a:buSzPts val="5200"/>
              <a:buFont typeface="Quicksand"/>
              <a:buNone/>
              <a:defRPr sz="4001">
                <a:latin typeface="Quicksand"/>
                <a:ea typeface="Quicksand"/>
                <a:cs typeface="Quicksand"/>
                <a:sym typeface="Quicksand"/>
              </a:defRPr>
            </a:lvl1pPr>
            <a:lvl2pPr lvl="1" rtl="0">
              <a:spcBef>
                <a:spcPts val="0"/>
              </a:spcBef>
              <a:spcAft>
                <a:spcPts val="0"/>
              </a:spcAft>
              <a:buSzPts val="5200"/>
              <a:buFont typeface="Quicksand"/>
              <a:buNone/>
              <a:defRPr sz="10400">
                <a:latin typeface="Quicksand"/>
                <a:ea typeface="Quicksand"/>
                <a:cs typeface="Quicksand"/>
                <a:sym typeface="Quicksand"/>
              </a:defRPr>
            </a:lvl2pPr>
            <a:lvl3pPr lvl="2" rtl="0">
              <a:spcBef>
                <a:spcPts val="0"/>
              </a:spcBef>
              <a:spcAft>
                <a:spcPts val="0"/>
              </a:spcAft>
              <a:buSzPts val="5200"/>
              <a:buFont typeface="Quicksand"/>
              <a:buNone/>
              <a:defRPr sz="10400">
                <a:latin typeface="Quicksand"/>
                <a:ea typeface="Quicksand"/>
                <a:cs typeface="Quicksand"/>
                <a:sym typeface="Quicksand"/>
              </a:defRPr>
            </a:lvl3pPr>
            <a:lvl4pPr lvl="3" rtl="0">
              <a:spcBef>
                <a:spcPts val="0"/>
              </a:spcBef>
              <a:spcAft>
                <a:spcPts val="0"/>
              </a:spcAft>
              <a:buSzPts val="5200"/>
              <a:buFont typeface="Quicksand"/>
              <a:buNone/>
              <a:defRPr sz="10400">
                <a:latin typeface="Quicksand"/>
                <a:ea typeface="Quicksand"/>
                <a:cs typeface="Quicksand"/>
                <a:sym typeface="Quicksand"/>
              </a:defRPr>
            </a:lvl4pPr>
            <a:lvl5pPr lvl="4" rtl="0">
              <a:spcBef>
                <a:spcPts val="0"/>
              </a:spcBef>
              <a:spcAft>
                <a:spcPts val="0"/>
              </a:spcAft>
              <a:buSzPts val="5200"/>
              <a:buFont typeface="Quicksand"/>
              <a:buNone/>
              <a:defRPr sz="10400">
                <a:latin typeface="Quicksand"/>
                <a:ea typeface="Quicksand"/>
                <a:cs typeface="Quicksand"/>
                <a:sym typeface="Quicksand"/>
              </a:defRPr>
            </a:lvl5pPr>
            <a:lvl6pPr lvl="5" rtl="0">
              <a:spcBef>
                <a:spcPts val="0"/>
              </a:spcBef>
              <a:spcAft>
                <a:spcPts val="0"/>
              </a:spcAft>
              <a:buSzPts val="5200"/>
              <a:buFont typeface="Quicksand"/>
              <a:buNone/>
              <a:defRPr sz="10400">
                <a:latin typeface="Quicksand"/>
                <a:ea typeface="Quicksand"/>
                <a:cs typeface="Quicksand"/>
                <a:sym typeface="Quicksand"/>
              </a:defRPr>
            </a:lvl6pPr>
            <a:lvl7pPr lvl="6" rtl="0">
              <a:spcBef>
                <a:spcPts val="0"/>
              </a:spcBef>
              <a:spcAft>
                <a:spcPts val="0"/>
              </a:spcAft>
              <a:buSzPts val="5200"/>
              <a:buFont typeface="Quicksand"/>
              <a:buNone/>
              <a:defRPr sz="10400">
                <a:latin typeface="Quicksand"/>
                <a:ea typeface="Quicksand"/>
                <a:cs typeface="Quicksand"/>
                <a:sym typeface="Quicksand"/>
              </a:defRPr>
            </a:lvl7pPr>
            <a:lvl8pPr lvl="7" rtl="0">
              <a:spcBef>
                <a:spcPts val="0"/>
              </a:spcBef>
              <a:spcAft>
                <a:spcPts val="0"/>
              </a:spcAft>
              <a:buSzPts val="5200"/>
              <a:buFont typeface="Quicksand"/>
              <a:buNone/>
              <a:defRPr sz="10400">
                <a:latin typeface="Quicksand"/>
                <a:ea typeface="Quicksand"/>
                <a:cs typeface="Quicksand"/>
                <a:sym typeface="Quicksand"/>
              </a:defRPr>
            </a:lvl8pPr>
            <a:lvl9pPr lvl="8" rtl="0">
              <a:spcBef>
                <a:spcPts val="0"/>
              </a:spcBef>
              <a:spcAft>
                <a:spcPts val="0"/>
              </a:spcAft>
              <a:buSzPts val="5200"/>
              <a:buFont typeface="Quicksand"/>
              <a:buNone/>
              <a:defRPr sz="10400">
                <a:latin typeface="Quicksand"/>
                <a:ea typeface="Quicksand"/>
                <a:cs typeface="Quicksand"/>
                <a:sym typeface="Quicksand"/>
              </a:defRPr>
            </a:lvl9pPr>
          </a:lstStyle>
          <a:p>
            <a:endParaRPr/>
          </a:p>
        </p:txBody>
      </p:sp>
    </p:spTree>
    <p:extLst>
      <p:ext uri="{BB962C8B-B14F-4D97-AF65-F5344CB8AC3E}">
        <p14:creationId xmlns:p14="http://schemas.microsoft.com/office/powerpoint/2010/main" val="258296609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text 11">
  <p:cSld name="Title and text 11">
    <p:spTree>
      <p:nvGrpSpPr>
        <p:cNvPr id="1" name="Shape 1631"/>
        <p:cNvGrpSpPr/>
        <p:nvPr/>
      </p:nvGrpSpPr>
      <p:grpSpPr>
        <a:xfrm>
          <a:off x="0" y="0"/>
          <a:ext cx="0" cy="0"/>
          <a:chOff x="0" y="0"/>
          <a:chExt cx="0" cy="0"/>
        </a:xfrm>
      </p:grpSpPr>
      <p:grpSp>
        <p:nvGrpSpPr>
          <p:cNvPr id="1632" name="Google Shape;1632;p24"/>
          <p:cNvGrpSpPr/>
          <p:nvPr/>
        </p:nvGrpSpPr>
        <p:grpSpPr>
          <a:xfrm>
            <a:off x="12364880" y="-372339"/>
            <a:ext cx="6570570" cy="11088162"/>
            <a:chOff x="5998400" y="3344700"/>
            <a:chExt cx="456575" cy="770525"/>
          </a:xfrm>
        </p:grpSpPr>
        <p:sp>
          <p:nvSpPr>
            <p:cNvPr id="1633" name="Google Shape;1633;p24"/>
            <p:cNvSpPr/>
            <p:nvPr/>
          </p:nvSpPr>
          <p:spPr>
            <a:xfrm>
              <a:off x="6020325" y="3861275"/>
              <a:ext cx="216700" cy="232425"/>
            </a:xfrm>
            <a:custGeom>
              <a:avLst/>
              <a:gdLst/>
              <a:ahLst/>
              <a:cxnLst/>
              <a:rect l="l" t="t" r="r" b="b"/>
              <a:pathLst>
                <a:path w="8668" h="9297" extrusionOk="0">
                  <a:moveTo>
                    <a:pt x="3160" y="0"/>
                  </a:moveTo>
                  <a:cubicBezTo>
                    <a:pt x="2495" y="0"/>
                    <a:pt x="1744" y="183"/>
                    <a:pt x="1267" y="660"/>
                  </a:cubicBezTo>
                  <a:cubicBezTo>
                    <a:pt x="436" y="1491"/>
                    <a:pt x="1" y="2655"/>
                    <a:pt x="1438" y="4092"/>
                  </a:cubicBezTo>
                  <a:cubicBezTo>
                    <a:pt x="2876" y="5530"/>
                    <a:pt x="4071" y="7130"/>
                    <a:pt x="3666" y="9297"/>
                  </a:cubicBezTo>
                  <a:lnTo>
                    <a:pt x="8424" y="9297"/>
                  </a:lnTo>
                  <a:cubicBezTo>
                    <a:pt x="8424" y="9297"/>
                    <a:pt x="8667" y="7251"/>
                    <a:pt x="5853" y="5176"/>
                  </a:cubicBezTo>
                  <a:cubicBezTo>
                    <a:pt x="3038" y="3100"/>
                    <a:pt x="2461" y="2179"/>
                    <a:pt x="3544" y="1095"/>
                  </a:cubicBezTo>
                  <a:cubicBezTo>
                    <a:pt x="4292" y="348"/>
                    <a:pt x="4389" y="232"/>
                    <a:pt x="4377" y="232"/>
                  </a:cubicBezTo>
                  <a:lnTo>
                    <a:pt x="4377" y="232"/>
                  </a:lnTo>
                  <a:cubicBezTo>
                    <a:pt x="4372" y="232"/>
                    <a:pt x="4345" y="255"/>
                    <a:pt x="4345" y="255"/>
                  </a:cubicBezTo>
                  <a:cubicBezTo>
                    <a:pt x="4095" y="101"/>
                    <a:pt x="3651" y="0"/>
                    <a:pt x="3160" y="0"/>
                  </a:cubicBezTo>
                  <a:close/>
                </a:path>
              </a:pathLst>
            </a:custGeom>
            <a:solidFill>
              <a:srgbClr val="48B5B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34" name="Google Shape;1634;p24"/>
            <p:cNvSpPr/>
            <p:nvPr/>
          </p:nvSpPr>
          <p:spPr>
            <a:xfrm>
              <a:off x="6061100" y="3865625"/>
              <a:ext cx="175925" cy="228075"/>
            </a:xfrm>
            <a:custGeom>
              <a:avLst/>
              <a:gdLst/>
              <a:ahLst/>
              <a:cxnLst/>
              <a:rect l="l" t="t" r="r" b="b"/>
              <a:pathLst>
                <a:path w="7037" h="9123" extrusionOk="0">
                  <a:moveTo>
                    <a:pt x="2552" y="0"/>
                  </a:moveTo>
                  <a:cubicBezTo>
                    <a:pt x="1954" y="0"/>
                    <a:pt x="0" y="375"/>
                    <a:pt x="0" y="1681"/>
                  </a:cubicBezTo>
                  <a:cubicBezTo>
                    <a:pt x="0" y="2572"/>
                    <a:pt x="1559" y="3929"/>
                    <a:pt x="2602" y="5093"/>
                  </a:cubicBezTo>
                  <a:cubicBezTo>
                    <a:pt x="3817" y="6440"/>
                    <a:pt x="4435" y="8009"/>
                    <a:pt x="4444" y="9123"/>
                  </a:cubicBezTo>
                  <a:lnTo>
                    <a:pt x="6793" y="9123"/>
                  </a:lnTo>
                  <a:cubicBezTo>
                    <a:pt x="6793" y="9123"/>
                    <a:pt x="7036" y="7077"/>
                    <a:pt x="4222" y="5002"/>
                  </a:cubicBezTo>
                  <a:cubicBezTo>
                    <a:pt x="1407" y="2926"/>
                    <a:pt x="830" y="2005"/>
                    <a:pt x="1913" y="921"/>
                  </a:cubicBezTo>
                  <a:cubicBezTo>
                    <a:pt x="2661" y="174"/>
                    <a:pt x="2758" y="58"/>
                    <a:pt x="2746" y="58"/>
                  </a:cubicBezTo>
                  <a:lnTo>
                    <a:pt x="2746" y="58"/>
                  </a:lnTo>
                  <a:cubicBezTo>
                    <a:pt x="2741" y="58"/>
                    <a:pt x="2714" y="81"/>
                    <a:pt x="2714" y="81"/>
                  </a:cubicBezTo>
                  <a:cubicBezTo>
                    <a:pt x="2662" y="51"/>
                    <a:pt x="2612" y="21"/>
                    <a:pt x="2552" y="0"/>
                  </a:cubicBezTo>
                  <a:close/>
                </a:path>
              </a:pathLst>
            </a:custGeom>
            <a:solidFill>
              <a:srgbClr val="7CC5CB"/>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35" name="Google Shape;1635;p24"/>
            <p:cNvSpPr/>
            <p:nvPr/>
          </p:nvSpPr>
          <p:spPr>
            <a:xfrm>
              <a:off x="6131225" y="3590950"/>
              <a:ext cx="24300" cy="22300"/>
            </a:xfrm>
            <a:custGeom>
              <a:avLst/>
              <a:gdLst/>
              <a:ahLst/>
              <a:cxnLst/>
              <a:rect l="l" t="t" r="r" b="b"/>
              <a:pathLst>
                <a:path w="972" h="892" extrusionOk="0">
                  <a:moveTo>
                    <a:pt x="489" y="1"/>
                  </a:moveTo>
                  <a:cubicBezTo>
                    <a:pt x="369" y="1"/>
                    <a:pt x="0" y="732"/>
                    <a:pt x="50" y="822"/>
                  </a:cubicBezTo>
                  <a:cubicBezTo>
                    <a:pt x="75" y="866"/>
                    <a:pt x="278" y="892"/>
                    <a:pt x="485" y="892"/>
                  </a:cubicBezTo>
                  <a:cubicBezTo>
                    <a:pt x="701" y="892"/>
                    <a:pt x="921" y="864"/>
                    <a:pt x="941" y="802"/>
                  </a:cubicBezTo>
                  <a:cubicBezTo>
                    <a:pt x="971" y="680"/>
                    <a:pt x="586" y="32"/>
                    <a:pt x="496" y="2"/>
                  </a:cubicBezTo>
                  <a:cubicBezTo>
                    <a:pt x="494" y="1"/>
                    <a:pt x="491" y="1"/>
                    <a:pt x="489" y="1"/>
                  </a:cubicBezTo>
                  <a:close/>
                </a:path>
              </a:pathLst>
            </a:custGeom>
            <a:solidFill>
              <a:srgbClr val="E8808A"/>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36" name="Google Shape;1636;p24"/>
            <p:cNvSpPr/>
            <p:nvPr/>
          </p:nvSpPr>
          <p:spPr>
            <a:xfrm>
              <a:off x="6281000" y="3799325"/>
              <a:ext cx="30900" cy="25400"/>
            </a:xfrm>
            <a:custGeom>
              <a:avLst/>
              <a:gdLst/>
              <a:ahLst/>
              <a:cxnLst/>
              <a:rect l="l" t="t" r="r" b="b"/>
              <a:pathLst>
                <a:path w="1236" h="1016" extrusionOk="0">
                  <a:moveTo>
                    <a:pt x="966" y="0"/>
                  </a:moveTo>
                  <a:cubicBezTo>
                    <a:pt x="674" y="0"/>
                    <a:pt x="0" y="768"/>
                    <a:pt x="205" y="981"/>
                  </a:cubicBezTo>
                  <a:cubicBezTo>
                    <a:pt x="227" y="1005"/>
                    <a:pt x="256" y="1016"/>
                    <a:pt x="289" y="1016"/>
                  </a:cubicBezTo>
                  <a:cubicBezTo>
                    <a:pt x="584" y="1016"/>
                    <a:pt x="1235" y="166"/>
                    <a:pt x="1035" y="20"/>
                  </a:cubicBezTo>
                  <a:cubicBezTo>
                    <a:pt x="1016" y="7"/>
                    <a:pt x="993" y="0"/>
                    <a:pt x="966" y="0"/>
                  </a:cubicBezTo>
                  <a:close/>
                </a:path>
              </a:pathLst>
            </a:custGeom>
            <a:solidFill>
              <a:srgbClr val="FDD38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37" name="Google Shape;1637;p24"/>
            <p:cNvSpPr/>
            <p:nvPr/>
          </p:nvSpPr>
          <p:spPr>
            <a:xfrm>
              <a:off x="6325425" y="3806225"/>
              <a:ext cx="29725" cy="26000"/>
            </a:xfrm>
            <a:custGeom>
              <a:avLst/>
              <a:gdLst/>
              <a:ahLst/>
              <a:cxnLst/>
              <a:rect l="l" t="t" r="r" b="b"/>
              <a:pathLst>
                <a:path w="1189" h="1040" extrusionOk="0">
                  <a:moveTo>
                    <a:pt x="896" y="1"/>
                  </a:moveTo>
                  <a:cubicBezTo>
                    <a:pt x="606" y="1"/>
                    <a:pt x="0" y="831"/>
                    <a:pt x="169" y="1009"/>
                  </a:cubicBezTo>
                  <a:cubicBezTo>
                    <a:pt x="189" y="1030"/>
                    <a:pt x="215" y="1040"/>
                    <a:pt x="244" y="1040"/>
                  </a:cubicBezTo>
                  <a:cubicBezTo>
                    <a:pt x="529" y="1040"/>
                    <a:pt x="1189" y="155"/>
                    <a:pt x="959" y="17"/>
                  </a:cubicBezTo>
                  <a:cubicBezTo>
                    <a:pt x="940" y="6"/>
                    <a:pt x="919" y="1"/>
                    <a:pt x="896" y="1"/>
                  </a:cubicBezTo>
                  <a:close/>
                </a:path>
              </a:pathLst>
            </a:custGeom>
            <a:solidFill>
              <a:srgbClr val="FDD38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38" name="Google Shape;1638;p24"/>
            <p:cNvSpPr/>
            <p:nvPr/>
          </p:nvSpPr>
          <p:spPr>
            <a:xfrm>
              <a:off x="6314325" y="3759025"/>
              <a:ext cx="24600" cy="18025"/>
            </a:xfrm>
            <a:custGeom>
              <a:avLst/>
              <a:gdLst/>
              <a:ahLst/>
              <a:cxnLst/>
              <a:rect l="l" t="t" r="r" b="b"/>
              <a:pathLst>
                <a:path w="984" h="721" extrusionOk="0">
                  <a:moveTo>
                    <a:pt x="704" y="1"/>
                  </a:moveTo>
                  <a:cubicBezTo>
                    <a:pt x="449" y="1"/>
                    <a:pt x="0" y="524"/>
                    <a:pt x="158" y="690"/>
                  </a:cubicBezTo>
                  <a:cubicBezTo>
                    <a:pt x="179" y="711"/>
                    <a:pt x="208" y="721"/>
                    <a:pt x="242" y="721"/>
                  </a:cubicBezTo>
                  <a:cubicBezTo>
                    <a:pt x="484" y="721"/>
                    <a:pt x="983" y="237"/>
                    <a:pt x="806" y="42"/>
                  </a:cubicBezTo>
                  <a:cubicBezTo>
                    <a:pt x="779" y="13"/>
                    <a:pt x="744" y="1"/>
                    <a:pt x="704" y="1"/>
                  </a:cubicBezTo>
                  <a:close/>
                </a:path>
              </a:pathLst>
            </a:custGeom>
            <a:solidFill>
              <a:srgbClr val="FDD38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39" name="Google Shape;1639;p24"/>
            <p:cNvSpPr/>
            <p:nvPr/>
          </p:nvSpPr>
          <p:spPr>
            <a:xfrm>
              <a:off x="6354175" y="3753775"/>
              <a:ext cx="28850" cy="25450"/>
            </a:xfrm>
            <a:custGeom>
              <a:avLst/>
              <a:gdLst/>
              <a:ahLst/>
              <a:cxnLst/>
              <a:rect l="l" t="t" r="r" b="b"/>
              <a:pathLst>
                <a:path w="1154" h="1018" extrusionOk="0">
                  <a:moveTo>
                    <a:pt x="912" y="1"/>
                  </a:moveTo>
                  <a:cubicBezTo>
                    <a:pt x="644" y="1"/>
                    <a:pt x="0" y="779"/>
                    <a:pt x="173" y="971"/>
                  </a:cubicBezTo>
                  <a:cubicBezTo>
                    <a:pt x="206" y="1003"/>
                    <a:pt x="244" y="1018"/>
                    <a:pt x="286" y="1018"/>
                  </a:cubicBezTo>
                  <a:cubicBezTo>
                    <a:pt x="606" y="1018"/>
                    <a:pt x="1154" y="208"/>
                    <a:pt x="983" y="29"/>
                  </a:cubicBezTo>
                  <a:cubicBezTo>
                    <a:pt x="965" y="10"/>
                    <a:pt x="940" y="1"/>
                    <a:pt x="912" y="1"/>
                  </a:cubicBezTo>
                  <a:close/>
                </a:path>
              </a:pathLst>
            </a:custGeom>
            <a:solidFill>
              <a:srgbClr val="FDD38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40" name="Google Shape;1640;p24"/>
            <p:cNvSpPr/>
            <p:nvPr/>
          </p:nvSpPr>
          <p:spPr>
            <a:xfrm>
              <a:off x="6352475" y="3710125"/>
              <a:ext cx="27425" cy="21850"/>
            </a:xfrm>
            <a:custGeom>
              <a:avLst/>
              <a:gdLst/>
              <a:ahLst/>
              <a:cxnLst/>
              <a:rect l="l" t="t" r="r" b="b"/>
              <a:pathLst>
                <a:path w="1097" h="874" extrusionOk="0">
                  <a:moveTo>
                    <a:pt x="801" y="0"/>
                  </a:moveTo>
                  <a:cubicBezTo>
                    <a:pt x="516" y="0"/>
                    <a:pt x="0" y="605"/>
                    <a:pt x="211" y="834"/>
                  </a:cubicBezTo>
                  <a:cubicBezTo>
                    <a:pt x="239" y="861"/>
                    <a:pt x="273" y="874"/>
                    <a:pt x="312" y="874"/>
                  </a:cubicBezTo>
                  <a:cubicBezTo>
                    <a:pt x="590" y="874"/>
                    <a:pt x="1097" y="248"/>
                    <a:pt x="910" y="44"/>
                  </a:cubicBezTo>
                  <a:cubicBezTo>
                    <a:pt x="881" y="14"/>
                    <a:pt x="843" y="0"/>
                    <a:pt x="801" y="0"/>
                  </a:cubicBezTo>
                  <a:close/>
                </a:path>
              </a:pathLst>
            </a:custGeom>
            <a:solidFill>
              <a:srgbClr val="FDD38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41" name="Google Shape;1641;p24"/>
            <p:cNvSpPr/>
            <p:nvPr/>
          </p:nvSpPr>
          <p:spPr>
            <a:xfrm>
              <a:off x="6394675" y="3714275"/>
              <a:ext cx="31400" cy="25600"/>
            </a:xfrm>
            <a:custGeom>
              <a:avLst/>
              <a:gdLst/>
              <a:ahLst/>
              <a:cxnLst/>
              <a:rect l="l" t="t" r="r" b="b"/>
              <a:pathLst>
                <a:path w="1256" h="1024" extrusionOk="0">
                  <a:moveTo>
                    <a:pt x="1017" y="1"/>
                  </a:moveTo>
                  <a:cubicBezTo>
                    <a:pt x="732" y="1"/>
                    <a:pt x="0" y="690"/>
                    <a:pt x="254" y="972"/>
                  </a:cubicBezTo>
                  <a:cubicBezTo>
                    <a:pt x="290" y="1008"/>
                    <a:pt x="333" y="1023"/>
                    <a:pt x="379" y="1023"/>
                  </a:cubicBezTo>
                  <a:cubicBezTo>
                    <a:pt x="713" y="1023"/>
                    <a:pt x="1255" y="199"/>
                    <a:pt x="1095" y="30"/>
                  </a:cubicBezTo>
                  <a:cubicBezTo>
                    <a:pt x="1076" y="10"/>
                    <a:pt x="1050" y="1"/>
                    <a:pt x="1017" y="1"/>
                  </a:cubicBezTo>
                  <a:close/>
                </a:path>
              </a:pathLst>
            </a:custGeom>
            <a:solidFill>
              <a:srgbClr val="FDD38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42" name="Google Shape;1642;p24"/>
            <p:cNvSpPr/>
            <p:nvPr/>
          </p:nvSpPr>
          <p:spPr>
            <a:xfrm>
              <a:off x="6400550" y="3761100"/>
              <a:ext cx="25525" cy="20550"/>
            </a:xfrm>
            <a:custGeom>
              <a:avLst/>
              <a:gdLst/>
              <a:ahLst/>
              <a:cxnLst/>
              <a:rect l="l" t="t" r="r" b="b"/>
              <a:pathLst>
                <a:path w="1021" h="822" extrusionOk="0">
                  <a:moveTo>
                    <a:pt x="752" y="1"/>
                  </a:moveTo>
                  <a:cubicBezTo>
                    <a:pt x="489" y="1"/>
                    <a:pt x="0" y="569"/>
                    <a:pt x="212" y="789"/>
                  </a:cubicBezTo>
                  <a:cubicBezTo>
                    <a:pt x="233" y="811"/>
                    <a:pt x="260" y="821"/>
                    <a:pt x="291" y="821"/>
                  </a:cubicBezTo>
                  <a:cubicBezTo>
                    <a:pt x="532" y="821"/>
                    <a:pt x="1020" y="229"/>
                    <a:pt x="850" y="40"/>
                  </a:cubicBezTo>
                  <a:cubicBezTo>
                    <a:pt x="824" y="13"/>
                    <a:pt x="790" y="1"/>
                    <a:pt x="752" y="1"/>
                  </a:cubicBezTo>
                  <a:close/>
                </a:path>
              </a:pathLst>
            </a:custGeom>
            <a:solidFill>
              <a:srgbClr val="FDD38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43" name="Google Shape;1643;p24"/>
            <p:cNvSpPr/>
            <p:nvPr/>
          </p:nvSpPr>
          <p:spPr>
            <a:xfrm>
              <a:off x="6369425" y="3799225"/>
              <a:ext cx="25200" cy="17750"/>
            </a:xfrm>
            <a:custGeom>
              <a:avLst/>
              <a:gdLst/>
              <a:ahLst/>
              <a:cxnLst/>
              <a:rect l="l" t="t" r="r" b="b"/>
              <a:pathLst>
                <a:path w="1008" h="710" extrusionOk="0">
                  <a:moveTo>
                    <a:pt x="766" y="1"/>
                  </a:moveTo>
                  <a:cubicBezTo>
                    <a:pt x="515" y="1"/>
                    <a:pt x="0" y="442"/>
                    <a:pt x="211" y="661"/>
                  </a:cubicBezTo>
                  <a:cubicBezTo>
                    <a:pt x="243" y="695"/>
                    <a:pt x="283" y="710"/>
                    <a:pt x="327" y="710"/>
                  </a:cubicBezTo>
                  <a:cubicBezTo>
                    <a:pt x="590" y="710"/>
                    <a:pt x="1007" y="190"/>
                    <a:pt x="859" y="34"/>
                  </a:cubicBezTo>
                  <a:cubicBezTo>
                    <a:pt x="837" y="11"/>
                    <a:pt x="805" y="1"/>
                    <a:pt x="766" y="1"/>
                  </a:cubicBezTo>
                  <a:close/>
                </a:path>
              </a:pathLst>
            </a:custGeom>
            <a:solidFill>
              <a:srgbClr val="FDD38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44" name="Google Shape;1644;p24"/>
            <p:cNvSpPr/>
            <p:nvPr/>
          </p:nvSpPr>
          <p:spPr>
            <a:xfrm>
              <a:off x="6162350" y="3346225"/>
              <a:ext cx="254400" cy="156850"/>
            </a:xfrm>
            <a:custGeom>
              <a:avLst/>
              <a:gdLst/>
              <a:ahLst/>
              <a:cxnLst/>
              <a:rect l="l" t="t" r="r" b="b"/>
              <a:pathLst>
                <a:path w="10176" h="6274" extrusionOk="0">
                  <a:moveTo>
                    <a:pt x="0" y="0"/>
                  </a:moveTo>
                  <a:cubicBezTo>
                    <a:pt x="0" y="0"/>
                    <a:pt x="1806" y="6274"/>
                    <a:pt x="9307" y="6274"/>
                  </a:cubicBezTo>
                  <a:cubicBezTo>
                    <a:pt x="9589" y="6274"/>
                    <a:pt x="9878" y="6265"/>
                    <a:pt x="10175" y="6247"/>
                  </a:cubicBezTo>
                  <a:lnTo>
                    <a:pt x="10175" y="0"/>
                  </a:lnTo>
                  <a:close/>
                </a:path>
              </a:pathLst>
            </a:custGeom>
            <a:solidFill>
              <a:srgbClr val="03586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45" name="Google Shape;1645;p24"/>
            <p:cNvSpPr/>
            <p:nvPr/>
          </p:nvSpPr>
          <p:spPr>
            <a:xfrm>
              <a:off x="6151700" y="3550775"/>
              <a:ext cx="218725" cy="259775"/>
            </a:xfrm>
            <a:custGeom>
              <a:avLst/>
              <a:gdLst/>
              <a:ahLst/>
              <a:cxnLst/>
              <a:rect l="l" t="t" r="r" b="b"/>
              <a:pathLst>
                <a:path w="8749" h="10391" extrusionOk="0">
                  <a:moveTo>
                    <a:pt x="7278" y="0"/>
                  </a:moveTo>
                  <a:cubicBezTo>
                    <a:pt x="6165" y="0"/>
                    <a:pt x="3035" y="733"/>
                    <a:pt x="1651" y="3118"/>
                  </a:cubicBezTo>
                  <a:cubicBezTo>
                    <a:pt x="1" y="5942"/>
                    <a:pt x="901" y="9375"/>
                    <a:pt x="901" y="9375"/>
                  </a:cubicBezTo>
                  <a:cubicBezTo>
                    <a:pt x="1034" y="9507"/>
                    <a:pt x="2695" y="10390"/>
                    <a:pt x="3029" y="10390"/>
                  </a:cubicBezTo>
                  <a:cubicBezTo>
                    <a:pt x="3053" y="10390"/>
                    <a:pt x="3069" y="10386"/>
                    <a:pt x="3079" y="10377"/>
                  </a:cubicBezTo>
                  <a:cubicBezTo>
                    <a:pt x="3210" y="10246"/>
                    <a:pt x="5782" y="9172"/>
                    <a:pt x="7260" y="6135"/>
                  </a:cubicBezTo>
                  <a:cubicBezTo>
                    <a:pt x="8749" y="3097"/>
                    <a:pt x="7948" y="353"/>
                    <a:pt x="7665" y="70"/>
                  </a:cubicBezTo>
                  <a:cubicBezTo>
                    <a:pt x="7621" y="25"/>
                    <a:pt x="7484" y="0"/>
                    <a:pt x="7278" y="0"/>
                  </a:cubicBezTo>
                  <a:close/>
                </a:path>
              </a:pathLst>
            </a:custGeom>
            <a:solidFill>
              <a:srgbClr val="E55C5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46" name="Google Shape;1646;p24"/>
            <p:cNvSpPr/>
            <p:nvPr/>
          </p:nvSpPr>
          <p:spPr>
            <a:xfrm>
              <a:off x="6207625" y="3551750"/>
              <a:ext cx="162800" cy="258800"/>
            </a:xfrm>
            <a:custGeom>
              <a:avLst/>
              <a:gdLst/>
              <a:ahLst/>
              <a:cxnLst/>
              <a:rect l="l" t="t" r="r" b="b"/>
              <a:pathLst>
                <a:path w="6512" h="10352" extrusionOk="0">
                  <a:moveTo>
                    <a:pt x="5357" y="1"/>
                  </a:moveTo>
                  <a:cubicBezTo>
                    <a:pt x="4760" y="628"/>
                    <a:pt x="4223" y="1317"/>
                    <a:pt x="3737" y="2035"/>
                  </a:cubicBezTo>
                  <a:cubicBezTo>
                    <a:pt x="3150" y="2886"/>
                    <a:pt x="2633" y="3767"/>
                    <a:pt x="2147" y="4668"/>
                  </a:cubicBezTo>
                  <a:cubicBezTo>
                    <a:pt x="1672" y="5579"/>
                    <a:pt x="1196" y="6501"/>
                    <a:pt x="811" y="7453"/>
                  </a:cubicBezTo>
                  <a:cubicBezTo>
                    <a:pt x="477" y="8303"/>
                    <a:pt x="203" y="9174"/>
                    <a:pt x="1" y="10054"/>
                  </a:cubicBezTo>
                  <a:cubicBezTo>
                    <a:pt x="350" y="10225"/>
                    <a:pt x="664" y="10352"/>
                    <a:pt x="791" y="10352"/>
                  </a:cubicBezTo>
                  <a:cubicBezTo>
                    <a:pt x="815" y="10352"/>
                    <a:pt x="832" y="10347"/>
                    <a:pt x="842" y="10338"/>
                  </a:cubicBezTo>
                  <a:cubicBezTo>
                    <a:pt x="973" y="10207"/>
                    <a:pt x="3545" y="9133"/>
                    <a:pt x="5023" y="6096"/>
                  </a:cubicBezTo>
                  <a:cubicBezTo>
                    <a:pt x="6512" y="3058"/>
                    <a:pt x="5711" y="314"/>
                    <a:pt x="5428" y="31"/>
                  </a:cubicBezTo>
                  <a:cubicBezTo>
                    <a:pt x="5418" y="21"/>
                    <a:pt x="5387" y="10"/>
                    <a:pt x="5357" y="1"/>
                  </a:cubicBezTo>
                  <a:close/>
                </a:path>
              </a:pathLst>
            </a:custGeom>
            <a:solidFill>
              <a:srgbClr val="E8808A"/>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47" name="Google Shape;1647;p24"/>
            <p:cNvSpPr/>
            <p:nvPr/>
          </p:nvSpPr>
          <p:spPr>
            <a:xfrm>
              <a:off x="6294150" y="3678175"/>
              <a:ext cx="21450" cy="17275"/>
            </a:xfrm>
            <a:custGeom>
              <a:avLst/>
              <a:gdLst/>
              <a:ahLst/>
              <a:cxnLst/>
              <a:rect l="l" t="t" r="r" b="b"/>
              <a:pathLst>
                <a:path w="858" h="691" extrusionOk="0">
                  <a:moveTo>
                    <a:pt x="440" y="0"/>
                  </a:moveTo>
                  <a:cubicBezTo>
                    <a:pt x="223" y="0"/>
                    <a:pt x="0" y="175"/>
                    <a:pt x="63" y="421"/>
                  </a:cubicBezTo>
                  <a:cubicBezTo>
                    <a:pt x="109" y="613"/>
                    <a:pt x="238" y="691"/>
                    <a:pt x="376" y="691"/>
                  </a:cubicBezTo>
                  <a:cubicBezTo>
                    <a:pt x="606" y="691"/>
                    <a:pt x="857" y="472"/>
                    <a:pt x="762" y="218"/>
                  </a:cubicBezTo>
                  <a:cubicBezTo>
                    <a:pt x="701" y="65"/>
                    <a:pt x="572" y="0"/>
                    <a:pt x="440" y="0"/>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48" name="Google Shape;1648;p24"/>
            <p:cNvSpPr/>
            <p:nvPr/>
          </p:nvSpPr>
          <p:spPr>
            <a:xfrm>
              <a:off x="6240025" y="3665150"/>
              <a:ext cx="22825" cy="16975"/>
            </a:xfrm>
            <a:custGeom>
              <a:avLst/>
              <a:gdLst/>
              <a:ahLst/>
              <a:cxnLst/>
              <a:rect l="l" t="t" r="r" b="b"/>
              <a:pathLst>
                <a:path w="913" h="679" extrusionOk="0">
                  <a:moveTo>
                    <a:pt x="72" y="1"/>
                  </a:moveTo>
                  <a:cubicBezTo>
                    <a:pt x="41" y="1"/>
                    <a:pt x="11" y="21"/>
                    <a:pt x="11" y="61"/>
                  </a:cubicBezTo>
                  <a:cubicBezTo>
                    <a:pt x="1" y="365"/>
                    <a:pt x="122" y="577"/>
                    <a:pt x="325" y="649"/>
                  </a:cubicBezTo>
                  <a:cubicBezTo>
                    <a:pt x="386" y="669"/>
                    <a:pt x="437" y="679"/>
                    <a:pt x="487" y="679"/>
                  </a:cubicBezTo>
                  <a:cubicBezTo>
                    <a:pt x="680" y="679"/>
                    <a:pt x="831" y="547"/>
                    <a:pt x="892" y="456"/>
                  </a:cubicBezTo>
                  <a:cubicBezTo>
                    <a:pt x="912" y="426"/>
                    <a:pt x="902" y="395"/>
                    <a:pt x="882" y="375"/>
                  </a:cubicBezTo>
                  <a:cubicBezTo>
                    <a:pt x="871" y="367"/>
                    <a:pt x="859" y="364"/>
                    <a:pt x="848" y="364"/>
                  </a:cubicBezTo>
                  <a:cubicBezTo>
                    <a:pt x="830" y="364"/>
                    <a:pt x="814" y="373"/>
                    <a:pt x="801" y="385"/>
                  </a:cubicBezTo>
                  <a:cubicBezTo>
                    <a:pt x="792" y="393"/>
                    <a:pt x="678" y="558"/>
                    <a:pt x="486" y="558"/>
                  </a:cubicBezTo>
                  <a:cubicBezTo>
                    <a:pt x="449" y="558"/>
                    <a:pt x="408" y="552"/>
                    <a:pt x="365" y="537"/>
                  </a:cubicBezTo>
                  <a:cubicBezTo>
                    <a:pt x="153" y="456"/>
                    <a:pt x="122" y="213"/>
                    <a:pt x="133" y="71"/>
                  </a:cubicBezTo>
                  <a:lnTo>
                    <a:pt x="133" y="61"/>
                  </a:lnTo>
                  <a:cubicBezTo>
                    <a:pt x="133" y="21"/>
                    <a:pt x="102" y="1"/>
                    <a:pt x="72" y="1"/>
                  </a:cubicBezTo>
                  <a:close/>
                </a:path>
              </a:pathLst>
            </a:custGeom>
            <a:solidFill>
              <a:srgbClr val="002644"/>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49" name="Google Shape;1649;p24"/>
            <p:cNvSpPr/>
            <p:nvPr/>
          </p:nvSpPr>
          <p:spPr>
            <a:xfrm>
              <a:off x="6275975" y="3655175"/>
              <a:ext cx="27375" cy="20375"/>
            </a:xfrm>
            <a:custGeom>
              <a:avLst/>
              <a:gdLst/>
              <a:ahLst/>
              <a:cxnLst/>
              <a:rect l="l" t="t" r="r" b="b"/>
              <a:pathLst>
                <a:path w="1095" h="815" extrusionOk="0">
                  <a:moveTo>
                    <a:pt x="321" y="1"/>
                  </a:moveTo>
                  <a:cubicBezTo>
                    <a:pt x="297" y="1"/>
                    <a:pt x="272" y="12"/>
                    <a:pt x="264" y="35"/>
                  </a:cubicBezTo>
                  <a:cubicBezTo>
                    <a:pt x="254" y="65"/>
                    <a:pt x="1" y="643"/>
                    <a:pt x="335" y="794"/>
                  </a:cubicBezTo>
                  <a:cubicBezTo>
                    <a:pt x="376" y="814"/>
                    <a:pt x="426" y="814"/>
                    <a:pt x="477" y="814"/>
                  </a:cubicBezTo>
                  <a:cubicBezTo>
                    <a:pt x="760" y="814"/>
                    <a:pt x="1064" y="511"/>
                    <a:pt x="1074" y="501"/>
                  </a:cubicBezTo>
                  <a:cubicBezTo>
                    <a:pt x="1094" y="470"/>
                    <a:pt x="1094" y="440"/>
                    <a:pt x="1074" y="409"/>
                  </a:cubicBezTo>
                  <a:cubicBezTo>
                    <a:pt x="1065" y="400"/>
                    <a:pt x="1052" y="395"/>
                    <a:pt x="1038" y="395"/>
                  </a:cubicBezTo>
                  <a:cubicBezTo>
                    <a:pt x="1021" y="395"/>
                    <a:pt x="1004" y="403"/>
                    <a:pt x="993" y="420"/>
                  </a:cubicBezTo>
                  <a:cubicBezTo>
                    <a:pt x="907" y="506"/>
                    <a:pt x="666" y="702"/>
                    <a:pt x="478" y="702"/>
                  </a:cubicBezTo>
                  <a:cubicBezTo>
                    <a:pt x="445" y="702"/>
                    <a:pt x="414" y="696"/>
                    <a:pt x="385" y="683"/>
                  </a:cubicBezTo>
                  <a:cubicBezTo>
                    <a:pt x="163" y="582"/>
                    <a:pt x="365" y="85"/>
                    <a:pt x="376" y="85"/>
                  </a:cubicBezTo>
                  <a:cubicBezTo>
                    <a:pt x="385" y="55"/>
                    <a:pt x="365" y="15"/>
                    <a:pt x="345" y="4"/>
                  </a:cubicBezTo>
                  <a:cubicBezTo>
                    <a:pt x="337" y="2"/>
                    <a:pt x="329" y="1"/>
                    <a:pt x="321" y="1"/>
                  </a:cubicBezTo>
                  <a:close/>
                </a:path>
              </a:pathLst>
            </a:custGeom>
            <a:solidFill>
              <a:srgbClr val="002644"/>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50" name="Google Shape;1650;p24"/>
            <p:cNvSpPr/>
            <p:nvPr/>
          </p:nvSpPr>
          <p:spPr>
            <a:xfrm>
              <a:off x="6198375" y="3622825"/>
              <a:ext cx="23975" cy="18300"/>
            </a:xfrm>
            <a:custGeom>
              <a:avLst/>
              <a:gdLst/>
              <a:ahLst/>
              <a:cxnLst/>
              <a:rect l="l" t="t" r="r" b="b"/>
              <a:pathLst>
                <a:path w="959" h="732" extrusionOk="0">
                  <a:moveTo>
                    <a:pt x="491" y="1"/>
                  </a:moveTo>
                  <a:cubicBezTo>
                    <a:pt x="86" y="1"/>
                    <a:pt x="1" y="731"/>
                    <a:pt x="513" y="731"/>
                  </a:cubicBezTo>
                  <a:cubicBezTo>
                    <a:pt x="516" y="731"/>
                    <a:pt x="520" y="731"/>
                    <a:pt x="523" y="731"/>
                  </a:cubicBezTo>
                  <a:cubicBezTo>
                    <a:pt x="928" y="711"/>
                    <a:pt x="958" y="43"/>
                    <a:pt x="523" y="2"/>
                  </a:cubicBezTo>
                  <a:cubicBezTo>
                    <a:pt x="512" y="1"/>
                    <a:pt x="501" y="1"/>
                    <a:pt x="491" y="1"/>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51" name="Google Shape;1651;p24"/>
            <p:cNvSpPr/>
            <p:nvPr/>
          </p:nvSpPr>
          <p:spPr>
            <a:xfrm>
              <a:off x="6223325" y="3626150"/>
              <a:ext cx="25100" cy="23075"/>
            </a:xfrm>
            <a:custGeom>
              <a:avLst/>
              <a:gdLst/>
              <a:ahLst/>
              <a:cxnLst/>
              <a:rect l="l" t="t" r="r" b="b"/>
              <a:pathLst>
                <a:path w="1004" h="923" extrusionOk="0">
                  <a:moveTo>
                    <a:pt x="354" y="1"/>
                  </a:moveTo>
                  <a:cubicBezTo>
                    <a:pt x="335" y="1"/>
                    <a:pt x="318" y="12"/>
                    <a:pt x="304" y="31"/>
                  </a:cubicBezTo>
                  <a:cubicBezTo>
                    <a:pt x="295" y="52"/>
                    <a:pt x="1" y="558"/>
                    <a:pt x="234" y="821"/>
                  </a:cubicBezTo>
                  <a:cubicBezTo>
                    <a:pt x="284" y="892"/>
                    <a:pt x="365" y="922"/>
                    <a:pt x="446" y="922"/>
                  </a:cubicBezTo>
                  <a:cubicBezTo>
                    <a:pt x="679" y="922"/>
                    <a:pt x="952" y="700"/>
                    <a:pt x="973" y="690"/>
                  </a:cubicBezTo>
                  <a:cubicBezTo>
                    <a:pt x="1003" y="670"/>
                    <a:pt x="1003" y="629"/>
                    <a:pt x="983" y="598"/>
                  </a:cubicBezTo>
                  <a:cubicBezTo>
                    <a:pt x="973" y="588"/>
                    <a:pt x="958" y="583"/>
                    <a:pt x="943" y="583"/>
                  </a:cubicBezTo>
                  <a:cubicBezTo>
                    <a:pt x="928" y="583"/>
                    <a:pt x="912" y="588"/>
                    <a:pt x="902" y="598"/>
                  </a:cubicBezTo>
                  <a:cubicBezTo>
                    <a:pt x="894" y="598"/>
                    <a:pt x="636" y="805"/>
                    <a:pt x="447" y="805"/>
                  </a:cubicBezTo>
                  <a:cubicBezTo>
                    <a:pt x="396" y="805"/>
                    <a:pt x="350" y="790"/>
                    <a:pt x="315" y="751"/>
                  </a:cubicBezTo>
                  <a:cubicBezTo>
                    <a:pt x="183" y="578"/>
                    <a:pt x="335" y="214"/>
                    <a:pt x="406" y="92"/>
                  </a:cubicBezTo>
                  <a:cubicBezTo>
                    <a:pt x="426" y="62"/>
                    <a:pt x="416" y="22"/>
                    <a:pt x="385" y="11"/>
                  </a:cubicBezTo>
                  <a:cubicBezTo>
                    <a:pt x="375" y="4"/>
                    <a:pt x="364" y="1"/>
                    <a:pt x="354" y="1"/>
                  </a:cubicBezTo>
                  <a:close/>
                </a:path>
              </a:pathLst>
            </a:custGeom>
            <a:solidFill>
              <a:srgbClr val="002644"/>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52" name="Google Shape;1652;p24"/>
            <p:cNvSpPr/>
            <p:nvPr/>
          </p:nvSpPr>
          <p:spPr>
            <a:xfrm>
              <a:off x="6167400" y="3722600"/>
              <a:ext cx="120000" cy="87950"/>
            </a:xfrm>
            <a:custGeom>
              <a:avLst/>
              <a:gdLst/>
              <a:ahLst/>
              <a:cxnLst/>
              <a:rect l="l" t="t" r="r" b="b"/>
              <a:pathLst>
                <a:path w="4800" h="3518" extrusionOk="0">
                  <a:moveTo>
                    <a:pt x="30" y="1"/>
                  </a:moveTo>
                  <a:lnTo>
                    <a:pt x="30" y="1"/>
                  </a:lnTo>
                  <a:cubicBezTo>
                    <a:pt x="1" y="1438"/>
                    <a:pt x="273" y="2502"/>
                    <a:pt x="273" y="2502"/>
                  </a:cubicBezTo>
                  <a:cubicBezTo>
                    <a:pt x="406" y="2634"/>
                    <a:pt x="2067" y="3517"/>
                    <a:pt x="2401" y="3517"/>
                  </a:cubicBezTo>
                  <a:cubicBezTo>
                    <a:pt x="2425" y="3517"/>
                    <a:pt x="2441" y="3513"/>
                    <a:pt x="2451" y="3504"/>
                  </a:cubicBezTo>
                  <a:cubicBezTo>
                    <a:pt x="2541" y="3413"/>
                    <a:pt x="3635" y="2947"/>
                    <a:pt x="4800" y="1803"/>
                  </a:cubicBezTo>
                  <a:lnTo>
                    <a:pt x="4800" y="1803"/>
                  </a:lnTo>
                  <a:cubicBezTo>
                    <a:pt x="4736" y="1804"/>
                    <a:pt x="4673" y="1805"/>
                    <a:pt x="4610" y="1805"/>
                  </a:cubicBezTo>
                  <a:cubicBezTo>
                    <a:pt x="3712" y="1805"/>
                    <a:pt x="2826" y="1668"/>
                    <a:pt x="1974" y="1337"/>
                  </a:cubicBezTo>
                  <a:cubicBezTo>
                    <a:pt x="1195" y="1044"/>
                    <a:pt x="577" y="568"/>
                    <a:pt x="30" y="1"/>
                  </a:cubicBezTo>
                  <a:close/>
                </a:path>
              </a:pathLst>
            </a:custGeom>
            <a:solidFill>
              <a:srgbClr val="E55C5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53" name="Google Shape;1653;p24"/>
            <p:cNvSpPr/>
            <p:nvPr/>
          </p:nvSpPr>
          <p:spPr>
            <a:xfrm>
              <a:off x="6079400" y="3768000"/>
              <a:ext cx="180150" cy="138725"/>
            </a:xfrm>
            <a:custGeom>
              <a:avLst/>
              <a:gdLst/>
              <a:ahLst/>
              <a:cxnLst/>
              <a:rect l="l" t="t" r="r" b="b"/>
              <a:pathLst>
                <a:path w="7206" h="5549" extrusionOk="0">
                  <a:moveTo>
                    <a:pt x="3020" y="0"/>
                  </a:moveTo>
                  <a:cubicBezTo>
                    <a:pt x="2778" y="0"/>
                    <a:pt x="2495" y="47"/>
                    <a:pt x="2214" y="200"/>
                  </a:cubicBezTo>
                  <a:cubicBezTo>
                    <a:pt x="1485" y="585"/>
                    <a:pt x="1637" y="1415"/>
                    <a:pt x="1637" y="2214"/>
                  </a:cubicBezTo>
                  <a:cubicBezTo>
                    <a:pt x="1637" y="3015"/>
                    <a:pt x="1181" y="3794"/>
                    <a:pt x="139" y="4108"/>
                  </a:cubicBezTo>
                  <a:cubicBezTo>
                    <a:pt x="1" y="4147"/>
                    <a:pt x="1445" y="5549"/>
                    <a:pt x="3334" y="5549"/>
                  </a:cubicBezTo>
                  <a:cubicBezTo>
                    <a:pt x="3385" y="5549"/>
                    <a:pt x="3437" y="5548"/>
                    <a:pt x="3490" y="5546"/>
                  </a:cubicBezTo>
                  <a:cubicBezTo>
                    <a:pt x="5464" y="5465"/>
                    <a:pt x="6588" y="4331"/>
                    <a:pt x="6892" y="3449"/>
                  </a:cubicBezTo>
                  <a:cubicBezTo>
                    <a:pt x="7206" y="2558"/>
                    <a:pt x="6396" y="1445"/>
                    <a:pt x="6396" y="1445"/>
                  </a:cubicBezTo>
                  <a:cubicBezTo>
                    <a:pt x="6396" y="1445"/>
                    <a:pt x="4837" y="1192"/>
                    <a:pt x="3683" y="119"/>
                  </a:cubicBezTo>
                  <a:cubicBezTo>
                    <a:pt x="3683" y="119"/>
                    <a:pt x="3404" y="0"/>
                    <a:pt x="3020" y="0"/>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54" name="Google Shape;1654;p24"/>
            <p:cNvSpPr/>
            <p:nvPr/>
          </p:nvSpPr>
          <p:spPr>
            <a:xfrm>
              <a:off x="6165625" y="3769175"/>
              <a:ext cx="275" cy="25"/>
            </a:xfrm>
            <a:custGeom>
              <a:avLst/>
              <a:gdLst/>
              <a:ahLst/>
              <a:cxnLst/>
              <a:rect l="l" t="t" r="r" b="b"/>
              <a:pathLst>
                <a:path w="11" h="1" extrusionOk="0">
                  <a:moveTo>
                    <a:pt x="0" y="1"/>
                  </a:moveTo>
                  <a:lnTo>
                    <a:pt x="11" y="1"/>
                  </a:lnTo>
                  <a:lnTo>
                    <a:pt x="11" y="1"/>
                  </a:lnTo>
                  <a:close/>
                </a:path>
              </a:pathLst>
            </a:custGeom>
            <a:solidFill>
              <a:srgbClr val="F6B468"/>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55" name="Google Shape;1655;p24"/>
            <p:cNvSpPr/>
            <p:nvPr/>
          </p:nvSpPr>
          <p:spPr>
            <a:xfrm>
              <a:off x="6141575" y="3769175"/>
              <a:ext cx="28125" cy="48900"/>
            </a:xfrm>
            <a:custGeom>
              <a:avLst/>
              <a:gdLst/>
              <a:ahLst/>
              <a:cxnLst/>
              <a:rect l="l" t="t" r="r" b="b"/>
              <a:pathLst>
                <a:path w="1125" h="1956" extrusionOk="0">
                  <a:moveTo>
                    <a:pt x="962" y="1"/>
                  </a:moveTo>
                  <a:cubicBezTo>
                    <a:pt x="548" y="295"/>
                    <a:pt x="253" y="700"/>
                    <a:pt x="122" y="1236"/>
                  </a:cubicBezTo>
                  <a:cubicBezTo>
                    <a:pt x="62" y="1469"/>
                    <a:pt x="21" y="1712"/>
                    <a:pt x="1" y="1955"/>
                  </a:cubicBezTo>
                  <a:cubicBezTo>
                    <a:pt x="224" y="1236"/>
                    <a:pt x="588" y="567"/>
                    <a:pt x="1124" y="41"/>
                  </a:cubicBezTo>
                  <a:cubicBezTo>
                    <a:pt x="1084" y="31"/>
                    <a:pt x="1034" y="21"/>
                    <a:pt x="973" y="1"/>
                  </a:cubicBezTo>
                  <a:close/>
                </a:path>
              </a:pathLst>
            </a:custGeom>
            <a:solidFill>
              <a:srgbClr val="EF9334"/>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56" name="Google Shape;1656;p24"/>
            <p:cNvSpPr/>
            <p:nvPr/>
          </p:nvSpPr>
          <p:spPr>
            <a:xfrm>
              <a:off x="6185875" y="3782325"/>
              <a:ext cx="3325" cy="2050"/>
            </a:xfrm>
            <a:custGeom>
              <a:avLst/>
              <a:gdLst/>
              <a:ahLst/>
              <a:cxnLst/>
              <a:rect l="l" t="t" r="r" b="b"/>
              <a:pathLst>
                <a:path w="133" h="82" extrusionOk="0">
                  <a:moveTo>
                    <a:pt x="0" y="1"/>
                  </a:moveTo>
                  <a:lnTo>
                    <a:pt x="0" y="1"/>
                  </a:lnTo>
                  <a:cubicBezTo>
                    <a:pt x="51" y="32"/>
                    <a:pt x="92" y="52"/>
                    <a:pt x="132" y="82"/>
                  </a:cubicBezTo>
                  <a:lnTo>
                    <a:pt x="132" y="82"/>
                  </a:lnTo>
                  <a:cubicBezTo>
                    <a:pt x="92" y="52"/>
                    <a:pt x="51" y="32"/>
                    <a:pt x="0" y="1"/>
                  </a:cubicBezTo>
                  <a:close/>
                </a:path>
              </a:pathLst>
            </a:custGeom>
            <a:solidFill>
              <a:srgbClr val="E1443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57" name="Google Shape;1657;p24"/>
            <p:cNvSpPr/>
            <p:nvPr/>
          </p:nvSpPr>
          <p:spPr>
            <a:xfrm>
              <a:off x="6155500" y="3782325"/>
              <a:ext cx="33700" cy="69400"/>
            </a:xfrm>
            <a:custGeom>
              <a:avLst/>
              <a:gdLst/>
              <a:ahLst/>
              <a:cxnLst/>
              <a:rect l="l" t="t" r="r" b="b"/>
              <a:pathLst>
                <a:path w="1348" h="2776" extrusionOk="0">
                  <a:moveTo>
                    <a:pt x="1215" y="1"/>
                  </a:moveTo>
                  <a:cubicBezTo>
                    <a:pt x="436" y="689"/>
                    <a:pt x="92" y="1722"/>
                    <a:pt x="0" y="2775"/>
                  </a:cubicBezTo>
                  <a:cubicBezTo>
                    <a:pt x="304" y="2512"/>
                    <a:pt x="567" y="2188"/>
                    <a:pt x="770" y="1823"/>
                  </a:cubicBezTo>
                  <a:cubicBezTo>
                    <a:pt x="1073" y="1287"/>
                    <a:pt x="1246" y="689"/>
                    <a:pt x="1347" y="82"/>
                  </a:cubicBezTo>
                  <a:cubicBezTo>
                    <a:pt x="1307" y="52"/>
                    <a:pt x="1266" y="32"/>
                    <a:pt x="1215" y="1"/>
                  </a:cubicBezTo>
                  <a:close/>
                </a:path>
              </a:pathLst>
            </a:custGeom>
            <a:solidFill>
              <a:srgbClr val="EF9334"/>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58" name="Google Shape;1658;p24"/>
            <p:cNvSpPr/>
            <p:nvPr/>
          </p:nvSpPr>
          <p:spPr>
            <a:xfrm>
              <a:off x="6235750" y="3803350"/>
              <a:ext cx="3550" cy="775"/>
            </a:xfrm>
            <a:custGeom>
              <a:avLst/>
              <a:gdLst/>
              <a:ahLst/>
              <a:cxnLst/>
              <a:rect l="l" t="t" r="r" b="b"/>
              <a:pathLst>
                <a:path w="142" h="31" extrusionOk="0">
                  <a:moveTo>
                    <a:pt x="0" y="1"/>
                  </a:moveTo>
                  <a:lnTo>
                    <a:pt x="0" y="1"/>
                  </a:lnTo>
                  <a:cubicBezTo>
                    <a:pt x="81" y="21"/>
                    <a:pt x="131" y="31"/>
                    <a:pt x="142" y="31"/>
                  </a:cubicBezTo>
                  <a:cubicBezTo>
                    <a:pt x="131" y="31"/>
                    <a:pt x="81" y="21"/>
                    <a:pt x="0" y="1"/>
                  </a:cubicBezTo>
                  <a:close/>
                </a:path>
              </a:pathLst>
            </a:custGeom>
            <a:solidFill>
              <a:srgbClr val="E1443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59" name="Google Shape;1659;p24"/>
            <p:cNvSpPr/>
            <p:nvPr/>
          </p:nvSpPr>
          <p:spPr>
            <a:xfrm>
              <a:off x="6209150" y="3803350"/>
              <a:ext cx="33450" cy="44575"/>
            </a:xfrm>
            <a:custGeom>
              <a:avLst/>
              <a:gdLst/>
              <a:ahLst/>
              <a:cxnLst/>
              <a:rect l="l" t="t" r="r" b="b"/>
              <a:pathLst>
                <a:path w="1338" h="1783" extrusionOk="0">
                  <a:moveTo>
                    <a:pt x="1064" y="1"/>
                  </a:moveTo>
                  <a:cubicBezTo>
                    <a:pt x="862" y="658"/>
                    <a:pt x="477" y="1256"/>
                    <a:pt x="1" y="1783"/>
                  </a:cubicBezTo>
                  <a:cubicBezTo>
                    <a:pt x="153" y="1682"/>
                    <a:pt x="304" y="1560"/>
                    <a:pt x="457" y="1448"/>
                  </a:cubicBezTo>
                  <a:cubicBezTo>
                    <a:pt x="862" y="1094"/>
                    <a:pt x="1175" y="699"/>
                    <a:pt x="1337" y="233"/>
                  </a:cubicBezTo>
                  <a:cubicBezTo>
                    <a:pt x="1256" y="102"/>
                    <a:pt x="1206" y="31"/>
                    <a:pt x="1206" y="31"/>
                  </a:cubicBezTo>
                  <a:cubicBezTo>
                    <a:pt x="1195" y="31"/>
                    <a:pt x="1145" y="21"/>
                    <a:pt x="1064" y="1"/>
                  </a:cubicBezTo>
                  <a:close/>
                </a:path>
              </a:pathLst>
            </a:custGeom>
            <a:solidFill>
              <a:srgbClr val="EF9334"/>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60" name="Google Shape;1660;p24"/>
            <p:cNvSpPr/>
            <p:nvPr/>
          </p:nvSpPr>
          <p:spPr>
            <a:xfrm>
              <a:off x="6207625" y="3794250"/>
              <a:ext cx="8650" cy="3300"/>
            </a:xfrm>
            <a:custGeom>
              <a:avLst/>
              <a:gdLst/>
              <a:ahLst/>
              <a:cxnLst/>
              <a:rect l="l" t="t" r="r" b="b"/>
              <a:pathLst>
                <a:path w="346" h="132" extrusionOk="0">
                  <a:moveTo>
                    <a:pt x="1" y="0"/>
                  </a:moveTo>
                  <a:lnTo>
                    <a:pt x="1" y="0"/>
                  </a:lnTo>
                  <a:cubicBezTo>
                    <a:pt x="122" y="50"/>
                    <a:pt x="234" y="91"/>
                    <a:pt x="345" y="131"/>
                  </a:cubicBezTo>
                  <a:lnTo>
                    <a:pt x="345" y="131"/>
                  </a:lnTo>
                  <a:cubicBezTo>
                    <a:pt x="234" y="91"/>
                    <a:pt x="122" y="50"/>
                    <a:pt x="1" y="0"/>
                  </a:cubicBezTo>
                  <a:close/>
                </a:path>
              </a:pathLst>
            </a:custGeom>
            <a:solidFill>
              <a:srgbClr val="E1443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61" name="Google Shape;1661;p24"/>
            <p:cNvSpPr/>
            <p:nvPr/>
          </p:nvSpPr>
          <p:spPr>
            <a:xfrm>
              <a:off x="6195250" y="3794250"/>
              <a:ext cx="21025" cy="38500"/>
            </a:xfrm>
            <a:custGeom>
              <a:avLst/>
              <a:gdLst/>
              <a:ahLst/>
              <a:cxnLst/>
              <a:rect l="l" t="t" r="r" b="b"/>
              <a:pathLst>
                <a:path w="841" h="1540" extrusionOk="0">
                  <a:moveTo>
                    <a:pt x="496" y="0"/>
                  </a:moveTo>
                  <a:cubicBezTo>
                    <a:pt x="395" y="527"/>
                    <a:pt x="233" y="1043"/>
                    <a:pt x="0" y="1539"/>
                  </a:cubicBezTo>
                  <a:cubicBezTo>
                    <a:pt x="365" y="1124"/>
                    <a:pt x="678" y="648"/>
                    <a:pt x="840" y="131"/>
                  </a:cubicBezTo>
                  <a:cubicBezTo>
                    <a:pt x="729" y="91"/>
                    <a:pt x="617" y="50"/>
                    <a:pt x="496" y="0"/>
                  </a:cubicBezTo>
                  <a:close/>
                </a:path>
              </a:pathLst>
            </a:custGeom>
            <a:solidFill>
              <a:srgbClr val="EF9334"/>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62" name="Google Shape;1662;p24"/>
            <p:cNvSpPr/>
            <p:nvPr/>
          </p:nvSpPr>
          <p:spPr>
            <a:xfrm>
              <a:off x="6082100" y="3837275"/>
              <a:ext cx="101525" cy="67850"/>
            </a:xfrm>
            <a:custGeom>
              <a:avLst/>
              <a:gdLst/>
              <a:ahLst/>
              <a:cxnLst/>
              <a:rect l="l" t="t" r="r" b="b"/>
              <a:pathLst>
                <a:path w="4061" h="2714" extrusionOk="0">
                  <a:moveTo>
                    <a:pt x="1914" y="1"/>
                  </a:moveTo>
                  <a:cubicBezTo>
                    <a:pt x="1752" y="1"/>
                    <a:pt x="1539" y="233"/>
                    <a:pt x="1357" y="435"/>
                  </a:cubicBezTo>
                  <a:cubicBezTo>
                    <a:pt x="972" y="861"/>
                    <a:pt x="830" y="1104"/>
                    <a:pt x="112" y="1337"/>
                  </a:cubicBezTo>
                  <a:cubicBezTo>
                    <a:pt x="0" y="1377"/>
                    <a:pt x="709" y="2086"/>
                    <a:pt x="1721" y="2430"/>
                  </a:cubicBezTo>
                  <a:cubicBezTo>
                    <a:pt x="2481" y="2683"/>
                    <a:pt x="3089" y="2714"/>
                    <a:pt x="3382" y="2714"/>
                  </a:cubicBezTo>
                  <a:lnTo>
                    <a:pt x="3554" y="2714"/>
                  </a:lnTo>
                  <a:cubicBezTo>
                    <a:pt x="3615" y="2714"/>
                    <a:pt x="4060" y="2309"/>
                    <a:pt x="3737" y="2248"/>
                  </a:cubicBezTo>
                  <a:cubicBezTo>
                    <a:pt x="3685" y="2238"/>
                    <a:pt x="3625" y="2228"/>
                    <a:pt x="3564" y="2228"/>
                  </a:cubicBezTo>
                  <a:cubicBezTo>
                    <a:pt x="3473" y="2228"/>
                    <a:pt x="3382" y="2238"/>
                    <a:pt x="3291" y="2248"/>
                  </a:cubicBezTo>
                  <a:cubicBezTo>
                    <a:pt x="3199" y="2248"/>
                    <a:pt x="3118" y="2258"/>
                    <a:pt x="3058" y="2258"/>
                  </a:cubicBezTo>
                  <a:cubicBezTo>
                    <a:pt x="2947" y="2258"/>
                    <a:pt x="2875" y="2238"/>
                    <a:pt x="2916" y="2157"/>
                  </a:cubicBezTo>
                  <a:cubicBezTo>
                    <a:pt x="3017" y="1965"/>
                    <a:pt x="3564" y="1812"/>
                    <a:pt x="3554" y="1479"/>
                  </a:cubicBezTo>
                  <a:cubicBezTo>
                    <a:pt x="3554" y="1387"/>
                    <a:pt x="3503" y="1357"/>
                    <a:pt x="3422" y="1357"/>
                  </a:cubicBezTo>
                  <a:cubicBezTo>
                    <a:pt x="3321" y="1357"/>
                    <a:pt x="3179" y="1418"/>
                    <a:pt x="3028" y="1479"/>
                  </a:cubicBezTo>
                  <a:cubicBezTo>
                    <a:pt x="2886" y="1529"/>
                    <a:pt x="2734" y="1590"/>
                    <a:pt x="2632" y="1590"/>
                  </a:cubicBezTo>
                  <a:cubicBezTo>
                    <a:pt x="2592" y="1590"/>
                    <a:pt x="2551" y="1580"/>
                    <a:pt x="2531" y="1560"/>
                  </a:cubicBezTo>
                  <a:cubicBezTo>
                    <a:pt x="2339" y="1387"/>
                    <a:pt x="2875" y="1054"/>
                    <a:pt x="2673" y="861"/>
                  </a:cubicBezTo>
                  <a:cubicBezTo>
                    <a:pt x="2632" y="831"/>
                    <a:pt x="2592" y="820"/>
                    <a:pt x="2542" y="820"/>
                  </a:cubicBezTo>
                  <a:cubicBezTo>
                    <a:pt x="2441" y="820"/>
                    <a:pt x="2319" y="871"/>
                    <a:pt x="2207" y="921"/>
                  </a:cubicBezTo>
                  <a:cubicBezTo>
                    <a:pt x="2096" y="973"/>
                    <a:pt x="1984" y="1023"/>
                    <a:pt x="1914" y="1023"/>
                  </a:cubicBezTo>
                  <a:cubicBezTo>
                    <a:pt x="1883" y="1023"/>
                    <a:pt x="1863" y="1013"/>
                    <a:pt x="1843" y="993"/>
                  </a:cubicBezTo>
                  <a:cubicBezTo>
                    <a:pt x="1701" y="871"/>
                    <a:pt x="2218" y="345"/>
                    <a:pt x="2056" y="91"/>
                  </a:cubicBezTo>
                  <a:cubicBezTo>
                    <a:pt x="2015" y="30"/>
                    <a:pt x="1964" y="1"/>
                    <a:pt x="1914" y="1"/>
                  </a:cubicBezTo>
                  <a:close/>
                </a:path>
              </a:pathLst>
            </a:custGeom>
            <a:solidFill>
              <a:srgbClr val="F7B64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63" name="Google Shape;1663;p24"/>
            <p:cNvSpPr/>
            <p:nvPr/>
          </p:nvSpPr>
          <p:spPr>
            <a:xfrm>
              <a:off x="6077300" y="3839450"/>
              <a:ext cx="100500" cy="69250"/>
            </a:xfrm>
            <a:custGeom>
              <a:avLst/>
              <a:gdLst/>
              <a:ahLst/>
              <a:cxnLst/>
              <a:rect l="l" t="t" r="r" b="b"/>
              <a:pathLst>
                <a:path w="4020" h="2770" extrusionOk="0">
                  <a:moveTo>
                    <a:pt x="1961" y="0"/>
                  </a:moveTo>
                  <a:cubicBezTo>
                    <a:pt x="1802" y="0"/>
                    <a:pt x="1583" y="216"/>
                    <a:pt x="1397" y="409"/>
                  </a:cubicBezTo>
                  <a:cubicBezTo>
                    <a:pt x="992" y="814"/>
                    <a:pt x="840" y="1057"/>
                    <a:pt x="111" y="1260"/>
                  </a:cubicBezTo>
                  <a:cubicBezTo>
                    <a:pt x="0" y="1300"/>
                    <a:pt x="678" y="2029"/>
                    <a:pt x="1681" y="2414"/>
                  </a:cubicBezTo>
                  <a:cubicBezTo>
                    <a:pt x="2548" y="2747"/>
                    <a:pt x="3233" y="2769"/>
                    <a:pt x="3442" y="2769"/>
                  </a:cubicBezTo>
                  <a:cubicBezTo>
                    <a:pt x="3474" y="2769"/>
                    <a:pt x="3495" y="2769"/>
                    <a:pt x="3503" y="2769"/>
                  </a:cubicBezTo>
                  <a:cubicBezTo>
                    <a:pt x="3553" y="2769"/>
                    <a:pt x="4019" y="2384"/>
                    <a:pt x="3706" y="2313"/>
                  </a:cubicBezTo>
                  <a:cubicBezTo>
                    <a:pt x="3629" y="2294"/>
                    <a:pt x="3537" y="2288"/>
                    <a:pt x="3443" y="2288"/>
                  </a:cubicBezTo>
                  <a:cubicBezTo>
                    <a:pt x="3312" y="2288"/>
                    <a:pt x="3177" y="2299"/>
                    <a:pt x="3071" y="2299"/>
                  </a:cubicBezTo>
                  <a:cubicBezTo>
                    <a:pt x="2930" y="2299"/>
                    <a:pt x="2841" y="2280"/>
                    <a:pt x="2885" y="2191"/>
                  </a:cubicBezTo>
                  <a:cubicBezTo>
                    <a:pt x="2997" y="1999"/>
                    <a:pt x="3553" y="1878"/>
                    <a:pt x="3553" y="1543"/>
                  </a:cubicBezTo>
                  <a:cubicBezTo>
                    <a:pt x="3553" y="1449"/>
                    <a:pt x="3500" y="1416"/>
                    <a:pt x="3416" y="1416"/>
                  </a:cubicBezTo>
                  <a:cubicBezTo>
                    <a:pt x="3215" y="1416"/>
                    <a:pt x="2840" y="1610"/>
                    <a:pt x="2633" y="1610"/>
                  </a:cubicBezTo>
                  <a:cubicBezTo>
                    <a:pt x="2585" y="1610"/>
                    <a:pt x="2546" y="1600"/>
                    <a:pt x="2521" y="1574"/>
                  </a:cubicBezTo>
                  <a:cubicBezTo>
                    <a:pt x="2338" y="1392"/>
                    <a:pt x="2885" y="1077"/>
                    <a:pt x="2693" y="886"/>
                  </a:cubicBezTo>
                  <a:cubicBezTo>
                    <a:pt x="2655" y="849"/>
                    <a:pt x="2607" y="835"/>
                    <a:pt x="2553" y="835"/>
                  </a:cubicBezTo>
                  <a:cubicBezTo>
                    <a:pt x="2360" y="835"/>
                    <a:pt x="2090" y="1016"/>
                    <a:pt x="1941" y="1016"/>
                  </a:cubicBezTo>
                  <a:cubicBezTo>
                    <a:pt x="1909" y="1016"/>
                    <a:pt x="1882" y="1007"/>
                    <a:pt x="1863" y="987"/>
                  </a:cubicBezTo>
                  <a:cubicBezTo>
                    <a:pt x="1721" y="855"/>
                    <a:pt x="2257" y="348"/>
                    <a:pt x="2106" y="96"/>
                  </a:cubicBezTo>
                  <a:cubicBezTo>
                    <a:pt x="2068" y="29"/>
                    <a:pt x="2019" y="0"/>
                    <a:pt x="1961" y="0"/>
                  </a:cubicBezTo>
                  <a:close/>
                </a:path>
              </a:pathLst>
            </a:custGeom>
            <a:solidFill>
              <a:srgbClr val="7CC5CB"/>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64" name="Google Shape;1664;p24"/>
            <p:cNvSpPr/>
            <p:nvPr/>
          </p:nvSpPr>
          <p:spPr>
            <a:xfrm>
              <a:off x="6081350" y="3870675"/>
              <a:ext cx="96450" cy="38025"/>
            </a:xfrm>
            <a:custGeom>
              <a:avLst/>
              <a:gdLst/>
              <a:ahLst/>
              <a:cxnLst/>
              <a:rect l="l" t="t" r="r" b="b"/>
              <a:pathLst>
                <a:path w="3858" h="1521" extrusionOk="0">
                  <a:moveTo>
                    <a:pt x="2440" y="1"/>
                  </a:moveTo>
                  <a:cubicBezTo>
                    <a:pt x="2217" y="62"/>
                    <a:pt x="1994" y="112"/>
                    <a:pt x="1762" y="152"/>
                  </a:cubicBezTo>
                  <a:cubicBezTo>
                    <a:pt x="1460" y="201"/>
                    <a:pt x="1141" y="235"/>
                    <a:pt x="823" y="235"/>
                  </a:cubicBezTo>
                  <a:cubicBezTo>
                    <a:pt x="544" y="235"/>
                    <a:pt x="265" y="209"/>
                    <a:pt x="0" y="143"/>
                  </a:cubicBezTo>
                  <a:lnTo>
                    <a:pt x="0" y="143"/>
                  </a:lnTo>
                  <a:cubicBezTo>
                    <a:pt x="182" y="375"/>
                    <a:pt x="759" y="872"/>
                    <a:pt x="1519" y="1165"/>
                  </a:cubicBezTo>
                  <a:cubicBezTo>
                    <a:pt x="2386" y="1498"/>
                    <a:pt x="3071" y="1520"/>
                    <a:pt x="3280" y="1520"/>
                  </a:cubicBezTo>
                  <a:cubicBezTo>
                    <a:pt x="3312" y="1520"/>
                    <a:pt x="3333" y="1520"/>
                    <a:pt x="3341" y="1520"/>
                  </a:cubicBezTo>
                  <a:cubicBezTo>
                    <a:pt x="3391" y="1520"/>
                    <a:pt x="3857" y="1135"/>
                    <a:pt x="3544" y="1064"/>
                  </a:cubicBezTo>
                  <a:cubicBezTo>
                    <a:pt x="3467" y="1045"/>
                    <a:pt x="3375" y="1039"/>
                    <a:pt x="3281" y="1039"/>
                  </a:cubicBezTo>
                  <a:cubicBezTo>
                    <a:pt x="3150" y="1039"/>
                    <a:pt x="3015" y="1050"/>
                    <a:pt x="2909" y="1050"/>
                  </a:cubicBezTo>
                  <a:cubicBezTo>
                    <a:pt x="2768" y="1050"/>
                    <a:pt x="2679" y="1031"/>
                    <a:pt x="2723" y="942"/>
                  </a:cubicBezTo>
                  <a:cubicBezTo>
                    <a:pt x="2835" y="750"/>
                    <a:pt x="3391" y="629"/>
                    <a:pt x="3391" y="294"/>
                  </a:cubicBezTo>
                  <a:cubicBezTo>
                    <a:pt x="3391" y="200"/>
                    <a:pt x="3338" y="167"/>
                    <a:pt x="3254" y="167"/>
                  </a:cubicBezTo>
                  <a:cubicBezTo>
                    <a:pt x="3053" y="167"/>
                    <a:pt x="2678" y="361"/>
                    <a:pt x="2471" y="361"/>
                  </a:cubicBezTo>
                  <a:cubicBezTo>
                    <a:pt x="2423" y="361"/>
                    <a:pt x="2384" y="351"/>
                    <a:pt x="2359" y="325"/>
                  </a:cubicBezTo>
                  <a:cubicBezTo>
                    <a:pt x="2278" y="244"/>
                    <a:pt x="2359" y="122"/>
                    <a:pt x="2440" y="1"/>
                  </a:cubicBezTo>
                  <a:close/>
                </a:path>
              </a:pathLst>
            </a:custGeom>
            <a:solidFill>
              <a:srgbClr val="48B5B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65" name="Google Shape;1665;p24"/>
            <p:cNvSpPr/>
            <p:nvPr/>
          </p:nvSpPr>
          <p:spPr>
            <a:xfrm>
              <a:off x="6189425" y="3802550"/>
              <a:ext cx="265550" cy="218550"/>
            </a:xfrm>
            <a:custGeom>
              <a:avLst/>
              <a:gdLst/>
              <a:ahLst/>
              <a:cxnLst/>
              <a:rect l="l" t="t" r="r" b="b"/>
              <a:pathLst>
                <a:path w="10622" h="8742" extrusionOk="0">
                  <a:moveTo>
                    <a:pt x="7745" y="3961"/>
                  </a:moveTo>
                  <a:cubicBezTo>
                    <a:pt x="7745" y="3961"/>
                    <a:pt x="7746" y="3961"/>
                    <a:pt x="7746" y="3961"/>
                  </a:cubicBezTo>
                  <a:cubicBezTo>
                    <a:pt x="7776" y="3991"/>
                    <a:pt x="7270" y="6472"/>
                    <a:pt x="7240" y="6492"/>
                  </a:cubicBezTo>
                  <a:cubicBezTo>
                    <a:pt x="7239" y="6493"/>
                    <a:pt x="7239" y="6493"/>
                    <a:pt x="7237" y="6493"/>
                  </a:cubicBezTo>
                  <a:cubicBezTo>
                    <a:pt x="7146" y="6493"/>
                    <a:pt x="4698" y="5833"/>
                    <a:pt x="4708" y="5763"/>
                  </a:cubicBezTo>
                  <a:cubicBezTo>
                    <a:pt x="4718" y="5723"/>
                    <a:pt x="7675" y="3961"/>
                    <a:pt x="7745" y="3961"/>
                  </a:cubicBezTo>
                  <a:close/>
                  <a:moveTo>
                    <a:pt x="10525" y="0"/>
                  </a:moveTo>
                  <a:cubicBezTo>
                    <a:pt x="10248" y="0"/>
                    <a:pt x="51" y="6079"/>
                    <a:pt x="31" y="6239"/>
                  </a:cubicBezTo>
                  <a:cubicBezTo>
                    <a:pt x="0" y="6458"/>
                    <a:pt x="8432" y="8742"/>
                    <a:pt x="8759" y="8742"/>
                  </a:cubicBezTo>
                  <a:cubicBezTo>
                    <a:pt x="8764" y="8742"/>
                    <a:pt x="8767" y="8741"/>
                    <a:pt x="8768" y="8740"/>
                  </a:cubicBezTo>
                  <a:cubicBezTo>
                    <a:pt x="8849" y="8679"/>
                    <a:pt x="10621" y="114"/>
                    <a:pt x="10530" y="2"/>
                  </a:cubicBezTo>
                  <a:cubicBezTo>
                    <a:pt x="10529" y="1"/>
                    <a:pt x="10527" y="0"/>
                    <a:pt x="10525" y="0"/>
                  </a:cubicBezTo>
                  <a:close/>
                </a:path>
              </a:pathLst>
            </a:custGeom>
            <a:solidFill>
              <a:srgbClr val="E8808A"/>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66" name="Google Shape;1666;p24"/>
            <p:cNvSpPr/>
            <p:nvPr/>
          </p:nvSpPr>
          <p:spPr>
            <a:xfrm>
              <a:off x="6189425" y="3885100"/>
              <a:ext cx="222750" cy="136000"/>
            </a:xfrm>
            <a:custGeom>
              <a:avLst/>
              <a:gdLst/>
              <a:ahLst/>
              <a:cxnLst/>
              <a:rect l="l" t="t" r="r" b="b"/>
              <a:pathLst>
                <a:path w="8910" h="5440" extrusionOk="0">
                  <a:moveTo>
                    <a:pt x="4779" y="1"/>
                  </a:moveTo>
                  <a:cubicBezTo>
                    <a:pt x="2339" y="1449"/>
                    <a:pt x="40" y="2856"/>
                    <a:pt x="31" y="2937"/>
                  </a:cubicBezTo>
                  <a:cubicBezTo>
                    <a:pt x="0" y="3156"/>
                    <a:pt x="8432" y="5440"/>
                    <a:pt x="8759" y="5440"/>
                  </a:cubicBezTo>
                  <a:cubicBezTo>
                    <a:pt x="8764" y="5440"/>
                    <a:pt x="8767" y="5439"/>
                    <a:pt x="8768" y="5438"/>
                  </a:cubicBezTo>
                  <a:cubicBezTo>
                    <a:pt x="8779" y="5428"/>
                    <a:pt x="8829" y="5225"/>
                    <a:pt x="8910" y="4881"/>
                  </a:cubicBezTo>
                  <a:cubicBezTo>
                    <a:pt x="8323" y="4334"/>
                    <a:pt x="7786" y="3737"/>
                    <a:pt x="7260" y="3130"/>
                  </a:cubicBezTo>
                  <a:cubicBezTo>
                    <a:pt x="7249" y="3170"/>
                    <a:pt x="7240" y="3190"/>
                    <a:pt x="7240" y="3190"/>
                  </a:cubicBezTo>
                  <a:cubicBezTo>
                    <a:pt x="7239" y="3191"/>
                    <a:pt x="7239" y="3191"/>
                    <a:pt x="7237" y="3191"/>
                  </a:cubicBezTo>
                  <a:cubicBezTo>
                    <a:pt x="7146" y="3191"/>
                    <a:pt x="4698" y="2531"/>
                    <a:pt x="4708" y="2461"/>
                  </a:cubicBezTo>
                  <a:cubicBezTo>
                    <a:pt x="4718" y="2441"/>
                    <a:pt x="5336" y="2056"/>
                    <a:pt x="6025" y="1651"/>
                  </a:cubicBezTo>
                  <a:cubicBezTo>
                    <a:pt x="5579" y="1125"/>
                    <a:pt x="5154" y="578"/>
                    <a:pt x="4779" y="1"/>
                  </a:cubicBezTo>
                  <a:close/>
                </a:path>
              </a:pathLst>
            </a:custGeom>
            <a:solidFill>
              <a:srgbClr val="E55C5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67" name="Google Shape;1667;p24"/>
            <p:cNvSpPr/>
            <p:nvPr/>
          </p:nvSpPr>
          <p:spPr>
            <a:xfrm>
              <a:off x="5998400" y="3431525"/>
              <a:ext cx="151725" cy="143175"/>
            </a:xfrm>
            <a:custGeom>
              <a:avLst/>
              <a:gdLst/>
              <a:ahLst/>
              <a:cxnLst/>
              <a:rect l="l" t="t" r="r" b="b"/>
              <a:pathLst>
                <a:path w="6069" h="5727" extrusionOk="0">
                  <a:moveTo>
                    <a:pt x="1323" y="0"/>
                  </a:moveTo>
                  <a:cubicBezTo>
                    <a:pt x="761" y="0"/>
                    <a:pt x="80" y="639"/>
                    <a:pt x="351" y="1225"/>
                  </a:cubicBezTo>
                  <a:cubicBezTo>
                    <a:pt x="544" y="1651"/>
                    <a:pt x="938" y="1833"/>
                    <a:pt x="1202" y="1914"/>
                  </a:cubicBezTo>
                  <a:cubicBezTo>
                    <a:pt x="695" y="2369"/>
                    <a:pt x="290" y="2764"/>
                    <a:pt x="270" y="2835"/>
                  </a:cubicBezTo>
                  <a:cubicBezTo>
                    <a:pt x="260" y="2896"/>
                    <a:pt x="635" y="3331"/>
                    <a:pt x="1100" y="3858"/>
                  </a:cubicBezTo>
                  <a:cubicBezTo>
                    <a:pt x="827" y="3919"/>
                    <a:pt x="371" y="4070"/>
                    <a:pt x="209" y="4465"/>
                  </a:cubicBezTo>
                  <a:cubicBezTo>
                    <a:pt x="1" y="4961"/>
                    <a:pt x="547" y="5726"/>
                    <a:pt x="1129" y="5726"/>
                  </a:cubicBezTo>
                  <a:cubicBezTo>
                    <a:pt x="1224" y="5726"/>
                    <a:pt x="1321" y="5706"/>
                    <a:pt x="1415" y="5660"/>
                  </a:cubicBezTo>
                  <a:cubicBezTo>
                    <a:pt x="1799" y="5467"/>
                    <a:pt x="1971" y="5123"/>
                    <a:pt x="2063" y="4860"/>
                  </a:cubicBezTo>
                  <a:cubicBezTo>
                    <a:pt x="2522" y="5329"/>
                    <a:pt x="2912" y="5690"/>
                    <a:pt x="3010" y="5690"/>
                  </a:cubicBezTo>
                  <a:cubicBezTo>
                    <a:pt x="3012" y="5690"/>
                    <a:pt x="3013" y="5690"/>
                    <a:pt x="3014" y="5690"/>
                  </a:cubicBezTo>
                  <a:cubicBezTo>
                    <a:pt x="3095" y="5680"/>
                    <a:pt x="3480" y="5366"/>
                    <a:pt x="3935" y="4951"/>
                  </a:cubicBezTo>
                  <a:cubicBezTo>
                    <a:pt x="3692" y="4870"/>
                    <a:pt x="3348" y="4698"/>
                    <a:pt x="3176" y="4324"/>
                  </a:cubicBezTo>
                  <a:cubicBezTo>
                    <a:pt x="2913" y="3770"/>
                    <a:pt x="3562" y="3164"/>
                    <a:pt x="4089" y="3164"/>
                  </a:cubicBezTo>
                  <a:cubicBezTo>
                    <a:pt x="4170" y="3164"/>
                    <a:pt x="4248" y="3179"/>
                    <a:pt x="4320" y="3210"/>
                  </a:cubicBezTo>
                  <a:cubicBezTo>
                    <a:pt x="4695" y="3372"/>
                    <a:pt x="4826" y="3807"/>
                    <a:pt x="4877" y="4070"/>
                  </a:cubicBezTo>
                  <a:cubicBezTo>
                    <a:pt x="5393" y="3564"/>
                    <a:pt x="5809" y="3118"/>
                    <a:pt x="5798" y="3048"/>
                  </a:cubicBezTo>
                  <a:cubicBezTo>
                    <a:pt x="5798" y="2977"/>
                    <a:pt x="5454" y="2592"/>
                    <a:pt x="5008" y="2116"/>
                  </a:cubicBezTo>
                  <a:cubicBezTo>
                    <a:pt x="5282" y="2065"/>
                    <a:pt x="5647" y="1934"/>
                    <a:pt x="5809" y="1610"/>
                  </a:cubicBezTo>
                  <a:cubicBezTo>
                    <a:pt x="6068" y="1126"/>
                    <a:pt x="5559" y="278"/>
                    <a:pt x="4955" y="278"/>
                  </a:cubicBezTo>
                  <a:cubicBezTo>
                    <a:pt x="4876" y="278"/>
                    <a:pt x="4796" y="292"/>
                    <a:pt x="4715" y="324"/>
                  </a:cubicBezTo>
                  <a:cubicBezTo>
                    <a:pt x="4300" y="476"/>
                    <a:pt x="4088" y="830"/>
                    <a:pt x="3986" y="1084"/>
                  </a:cubicBezTo>
                  <a:cubicBezTo>
                    <a:pt x="3543" y="640"/>
                    <a:pt x="3167" y="303"/>
                    <a:pt x="3091" y="303"/>
                  </a:cubicBezTo>
                  <a:cubicBezTo>
                    <a:pt x="3088" y="303"/>
                    <a:pt x="3086" y="303"/>
                    <a:pt x="3085" y="304"/>
                  </a:cubicBezTo>
                  <a:cubicBezTo>
                    <a:pt x="3035" y="324"/>
                    <a:pt x="2639" y="648"/>
                    <a:pt x="2174" y="1053"/>
                  </a:cubicBezTo>
                  <a:cubicBezTo>
                    <a:pt x="2144" y="810"/>
                    <a:pt x="2012" y="243"/>
                    <a:pt x="1577" y="51"/>
                  </a:cubicBezTo>
                  <a:cubicBezTo>
                    <a:pt x="1498" y="16"/>
                    <a:pt x="1412" y="0"/>
                    <a:pt x="1323" y="0"/>
                  </a:cubicBezTo>
                  <a:close/>
                </a:path>
              </a:pathLst>
            </a:custGeom>
            <a:solidFill>
              <a:srgbClr val="E8808A"/>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68" name="Google Shape;1668;p24"/>
            <p:cNvSpPr/>
            <p:nvPr/>
          </p:nvSpPr>
          <p:spPr>
            <a:xfrm>
              <a:off x="5998400" y="3438850"/>
              <a:ext cx="98400" cy="135850"/>
            </a:xfrm>
            <a:custGeom>
              <a:avLst/>
              <a:gdLst/>
              <a:ahLst/>
              <a:cxnLst/>
              <a:rect l="l" t="t" r="r" b="b"/>
              <a:pathLst>
                <a:path w="3936" h="5434" extrusionOk="0">
                  <a:moveTo>
                    <a:pt x="635" y="1"/>
                  </a:moveTo>
                  <a:cubicBezTo>
                    <a:pt x="362" y="233"/>
                    <a:pt x="189" y="598"/>
                    <a:pt x="351" y="932"/>
                  </a:cubicBezTo>
                  <a:cubicBezTo>
                    <a:pt x="544" y="1358"/>
                    <a:pt x="938" y="1540"/>
                    <a:pt x="1202" y="1621"/>
                  </a:cubicBezTo>
                  <a:cubicBezTo>
                    <a:pt x="695" y="2076"/>
                    <a:pt x="290" y="2471"/>
                    <a:pt x="270" y="2542"/>
                  </a:cubicBezTo>
                  <a:cubicBezTo>
                    <a:pt x="260" y="2603"/>
                    <a:pt x="635" y="3038"/>
                    <a:pt x="1100" y="3565"/>
                  </a:cubicBezTo>
                  <a:cubicBezTo>
                    <a:pt x="827" y="3626"/>
                    <a:pt x="371" y="3777"/>
                    <a:pt x="209" y="4172"/>
                  </a:cubicBezTo>
                  <a:cubicBezTo>
                    <a:pt x="1" y="4668"/>
                    <a:pt x="547" y="5433"/>
                    <a:pt x="1129" y="5433"/>
                  </a:cubicBezTo>
                  <a:cubicBezTo>
                    <a:pt x="1224" y="5433"/>
                    <a:pt x="1321" y="5413"/>
                    <a:pt x="1415" y="5367"/>
                  </a:cubicBezTo>
                  <a:cubicBezTo>
                    <a:pt x="1799" y="5174"/>
                    <a:pt x="1971" y="4830"/>
                    <a:pt x="2063" y="4567"/>
                  </a:cubicBezTo>
                  <a:cubicBezTo>
                    <a:pt x="2522" y="5036"/>
                    <a:pt x="2912" y="5397"/>
                    <a:pt x="3010" y="5397"/>
                  </a:cubicBezTo>
                  <a:cubicBezTo>
                    <a:pt x="3012" y="5397"/>
                    <a:pt x="3013" y="5397"/>
                    <a:pt x="3014" y="5397"/>
                  </a:cubicBezTo>
                  <a:cubicBezTo>
                    <a:pt x="3095" y="5387"/>
                    <a:pt x="3480" y="5073"/>
                    <a:pt x="3935" y="4658"/>
                  </a:cubicBezTo>
                  <a:cubicBezTo>
                    <a:pt x="3692" y="4577"/>
                    <a:pt x="3348" y="4405"/>
                    <a:pt x="3176" y="4031"/>
                  </a:cubicBezTo>
                  <a:cubicBezTo>
                    <a:pt x="2963" y="3585"/>
                    <a:pt x="3348" y="3099"/>
                    <a:pt x="3784" y="2937"/>
                  </a:cubicBezTo>
                  <a:cubicBezTo>
                    <a:pt x="2579" y="2147"/>
                    <a:pt x="1505" y="1165"/>
                    <a:pt x="635" y="1"/>
                  </a:cubicBezTo>
                  <a:close/>
                </a:path>
              </a:pathLst>
            </a:custGeom>
            <a:solidFill>
              <a:srgbClr val="E55C5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69" name="Google Shape;1669;p24"/>
            <p:cNvSpPr/>
            <p:nvPr/>
          </p:nvSpPr>
          <p:spPr>
            <a:xfrm>
              <a:off x="6118800" y="3527450"/>
              <a:ext cx="4825" cy="5850"/>
            </a:xfrm>
            <a:custGeom>
              <a:avLst/>
              <a:gdLst/>
              <a:ahLst/>
              <a:cxnLst/>
              <a:rect l="l" t="t" r="r" b="b"/>
              <a:pathLst>
                <a:path w="193" h="234" extrusionOk="0">
                  <a:moveTo>
                    <a:pt x="1" y="1"/>
                  </a:moveTo>
                  <a:lnTo>
                    <a:pt x="1" y="1"/>
                  </a:lnTo>
                  <a:cubicBezTo>
                    <a:pt x="30" y="82"/>
                    <a:pt x="41" y="163"/>
                    <a:pt x="61" y="233"/>
                  </a:cubicBezTo>
                  <a:cubicBezTo>
                    <a:pt x="102" y="183"/>
                    <a:pt x="152" y="142"/>
                    <a:pt x="192" y="102"/>
                  </a:cubicBezTo>
                  <a:cubicBezTo>
                    <a:pt x="132" y="61"/>
                    <a:pt x="61" y="31"/>
                    <a:pt x="1" y="1"/>
                  </a:cubicBezTo>
                  <a:close/>
                </a:path>
              </a:pathLst>
            </a:custGeom>
            <a:solidFill>
              <a:srgbClr val="E8808A"/>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70" name="Google Shape;1670;p24"/>
            <p:cNvSpPr/>
            <p:nvPr/>
          </p:nvSpPr>
          <p:spPr>
            <a:xfrm>
              <a:off x="6218275" y="3355700"/>
              <a:ext cx="149350" cy="41925"/>
            </a:xfrm>
            <a:custGeom>
              <a:avLst/>
              <a:gdLst/>
              <a:ahLst/>
              <a:cxnLst/>
              <a:rect l="l" t="t" r="r" b="b"/>
              <a:pathLst>
                <a:path w="5974" h="1677" extrusionOk="0">
                  <a:moveTo>
                    <a:pt x="1536" y="1"/>
                  </a:moveTo>
                  <a:cubicBezTo>
                    <a:pt x="739" y="1"/>
                    <a:pt x="140" y="18"/>
                    <a:pt x="92" y="67"/>
                  </a:cubicBezTo>
                  <a:cubicBezTo>
                    <a:pt x="0" y="157"/>
                    <a:pt x="476" y="1575"/>
                    <a:pt x="648" y="1575"/>
                  </a:cubicBezTo>
                  <a:cubicBezTo>
                    <a:pt x="830" y="1575"/>
                    <a:pt x="1256" y="836"/>
                    <a:pt x="1377" y="836"/>
                  </a:cubicBezTo>
                  <a:cubicBezTo>
                    <a:pt x="1499" y="836"/>
                    <a:pt x="2056" y="1676"/>
                    <a:pt x="2198" y="1676"/>
                  </a:cubicBezTo>
                  <a:cubicBezTo>
                    <a:pt x="2329" y="1676"/>
                    <a:pt x="3017" y="877"/>
                    <a:pt x="3098" y="877"/>
                  </a:cubicBezTo>
                  <a:cubicBezTo>
                    <a:pt x="3179" y="877"/>
                    <a:pt x="3838" y="1626"/>
                    <a:pt x="3980" y="1626"/>
                  </a:cubicBezTo>
                  <a:cubicBezTo>
                    <a:pt x="4111" y="1626"/>
                    <a:pt x="4567" y="897"/>
                    <a:pt x="4648" y="877"/>
                  </a:cubicBezTo>
                  <a:cubicBezTo>
                    <a:pt x="4650" y="876"/>
                    <a:pt x="4651" y="876"/>
                    <a:pt x="4653" y="876"/>
                  </a:cubicBezTo>
                  <a:cubicBezTo>
                    <a:pt x="4751" y="876"/>
                    <a:pt x="5289" y="1595"/>
                    <a:pt x="5447" y="1595"/>
                  </a:cubicBezTo>
                  <a:cubicBezTo>
                    <a:pt x="5600" y="1595"/>
                    <a:pt x="5974" y="168"/>
                    <a:pt x="5924" y="117"/>
                  </a:cubicBezTo>
                  <a:cubicBezTo>
                    <a:pt x="5889" y="83"/>
                    <a:pt x="3253" y="1"/>
                    <a:pt x="1536" y="1"/>
                  </a:cubicBezTo>
                  <a:close/>
                </a:path>
              </a:pathLst>
            </a:custGeom>
            <a:solidFill>
              <a:srgbClr val="E8808A"/>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71" name="Google Shape;1671;p24"/>
            <p:cNvSpPr/>
            <p:nvPr/>
          </p:nvSpPr>
          <p:spPr>
            <a:xfrm>
              <a:off x="6231700" y="3355825"/>
              <a:ext cx="20275" cy="39250"/>
            </a:xfrm>
            <a:custGeom>
              <a:avLst/>
              <a:gdLst/>
              <a:ahLst/>
              <a:cxnLst/>
              <a:rect l="l" t="t" r="r" b="b"/>
              <a:pathLst>
                <a:path w="811" h="1570" extrusionOk="0">
                  <a:moveTo>
                    <a:pt x="810" y="1"/>
                  </a:moveTo>
                  <a:cubicBezTo>
                    <a:pt x="486" y="1"/>
                    <a:pt x="212" y="1"/>
                    <a:pt x="0" y="11"/>
                  </a:cubicBezTo>
                  <a:cubicBezTo>
                    <a:pt x="41" y="527"/>
                    <a:pt x="71" y="1043"/>
                    <a:pt x="91" y="1560"/>
                  </a:cubicBezTo>
                  <a:cubicBezTo>
                    <a:pt x="101" y="1570"/>
                    <a:pt x="101" y="1570"/>
                    <a:pt x="111" y="1570"/>
                  </a:cubicBezTo>
                  <a:cubicBezTo>
                    <a:pt x="273" y="1570"/>
                    <a:pt x="638" y="953"/>
                    <a:pt x="800" y="841"/>
                  </a:cubicBezTo>
                  <a:cubicBezTo>
                    <a:pt x="790" y="557"/>
                    <a:pt x="800" y="284"/>
                    <a:pt x="810" y="1"/>
                  </a:cubicBezTo>
                  <a:close/>
                </a:path>
              </a:pathLst>
            </a:custGeom>
            <a:solidFill>
              <a:srgbClr val="E55C5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72" name="Google Shape;1672;p24"/>
            <p:cNvSpPr/>
            <p:nvPr/>
          </p:nvSpPr>
          <p:spPr>
            <a:xfrm>
              <a:off x="6270925" y="3355825"/>
              <a:ext cx="26350" cy="41800"/>
            </a:xfrm>
            <a:custGeom>
              <a:avLst/>
              <a:gdLst/>
              <a:ahLst/>
              <a:cxnLst/>
              <a:rect l="l" t="t" r="r" b="b"/>
              <a:pathLst>
                <a:path w="1054" h="1672" extrusionOk="0">
                  <a:moveTo>
                    <a:pt x="31" y="1"/>
                  </a:moveTo>
                  <a:cubicBezTo>
                    <a:pt x="0" y="548"/>
                    <a:pt x="20" y="1104"/>
                    <a:pt x="41" y="1651"/>
                  </a:cubicBezTo>
                  <a:cubicBezTo>
                    <a:pt x="61" y="1661"/>
                    <a:pt x="81" y="1671"/>
                    <a:pt x="92" y="1671"/>
                  </a:cubicBezTo>
                  <a:cubicBezTo>
                    <a:pt x="223" y="1671"/>
                    <a:pt x="911" y="872"/>
                    <a:pt x="992" y="872"/>
                  </a:cubicBezTo>
                  <a:cubicBezTo>
                    <a:pt x="1003" y="872"/>
                    <a:pt x="1023" y="881"/>
                    <a:pt x="1053" y="912"/>
                  </a:cubicBezTo>
                  <a:cubicBezTo>
                    <a:pt x="1043" y="608"/>
                    <a:pt x="1023" y="314"/>
                    <a:pt x="1003" y="11"/>
                  </a:cubicBezTo>
                  <a:cubicBezTo>
                    <a:pt x="679" y="1"/>
                    <a:pt x="344" y="1"/>
                    <a:pt x="31" y="1"/>
                  </a:cubicBezTo>
                  <a:close/>
                </a:path>
              </a:pathLst>
            </a:custGeom>
            <a:solidFill>
              <a:srgbClr val="E55C5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73" name="Google Shape;1673;p24"/>
            <p:cNvSpPr/>
            <p:nvPr/>
          </p:nvSpPr>
          <p:spPr>
            <a:xfrm>
              <a:off x="6316225" y="3356575"/>
              <a:ext cx="17250" cy="39525"/>
            </a:xfrm>
            <a:custGeom>
              <a:avLst/>
              <a:gdLst/>
              <a:ahLst/>
              <a:cxnLst/>
              <a:rect l="l" t="t" r="r" b="b"/>
              <a:pathLst>
                <a:path w="690" h="1581" extrusionOk="0">
                  <a:moveTo>
                    <a:pt x="1" y="1"/>
                  </a:moveTo>
                  <a:lnTo>
                    <a:pt x="92" y="1580"/>
                  </a:lnTo>
                  <a:cubicBezTo>
                    <a:pt x="244" y="1499"/>
                    <a:pt x="568" y="1004"/>
                    <a:pt x="689" y="872"/>
                  </a:cubicBezTo>
                  <a:cubicBezTo>
                    <a:pt x="679" y="588"/>
                    <a:pt x="669" y="295"/>
                    <a:pt x="659" y="11"/>
                  </a:cubicBezTo>
                  <a:cubicBezTo>
                    <a:pt x="456" y="11"/>
                    <a:pt x="233" y="1"/>
                    <a:pt x="1" y="1"/>
                  </a:cubicBezTo>
                  <a:close/>
                </a:path>
              </a:pathLst>
            </a:custGeom>
            <a:solidFill>
              <a:srgbClr val="E55C5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74" name="Google Shape;1674;p24"/>
            <p:cNvSpPr/>
            <p:nvPr/>
          </p:nvSpPr>
          <p:spPr>
            <a:xfrm>
              <a:off x="6352925" y="3357600"/>
              <a:ext cx="14700" cy="38000"/>
            </a:xfrm>
            <a:custGeom>
              <a:avLst/>
              <a:gdLst/>
              <a:ahLst/>
              <a:cxnLst/>
              <a:rect l="l" t="t" r="r" b="b"/>
              <a:pathLst>
                <a:path w="588" h="1520" extrusionOk="0">
                  <a:moveTo>
                    <a:pt x="1" y="0"/>
                  </a:moveTo>
                  <a:lnTo>
                    <a:pt x="61" y="1519"/>
                  </a:lnTo>
                  <a:cubicBezTo>
                    <a:pt x="223" y="1499"/>
                    <a:pt x="588" y="92"/>
                    <a:pt x="538" y="41"/>
                  </a:cubicBezTo>
                  <a:cubicBezTo>
                    <a:pt x="527" y="31"/>
                    <a:pt x="325" y="11"/>
                    <a:pt x="1" y="0"/>
                  </a:cubicBezTo>
                  <a:close/>
                </a:path>
              </a:pathLst>
            </a:custGeom>
            <a:solidFill>
              <a:srgbClr val="E55C5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75" name="Google Shape;1675;p24"/>
            <p:cNvSpPr/>
            <p:nvPr/>
          </p:nvSpPr>
          <p:spPr>
            <a:xfrm>
              <a:off x="6175075" y="3502450"/>
              <a:ext cx="51325" cy="45125"/>
            </a:xfrm>
            <a:custGeom>
              <a:avLst/>
              <a:gdLst/>
              <a:ahLst/>
              <a:cxnLst/>
              <a:rect l="l" t="t" r="r" b="b"/>
              <a:pathLst>
                <a:path w="2053" h="1805" extrusionOk="0">
                  <a:moveTo>
                    <a:pt x="1708" y="1"/>
                  </a:moveTo>
                  <a:cubicBezTo>
                    <a:pt x="1300" y="1"/>
                    <a:pt x="161" y="381"/>
                    <a:pt x="98" y="535"/>
                  </a:cubicBezTo>
                  <a:cubicBezTo>
                    <a:pt x="1" y="759"/>
                    <a:pt x="1317" y="1804"/>
                    <a:pt x="1592" y="1804"/>
                  </a:cubicBezTo>
                  <a:cubicBezTo>
                    <a:pt x="1602" y="1804"/>
                    <a:pt x="1610" y="1803"/>
                    <a:pt x="1617" y="1800"/>
                  </a:cubicBezTo>
                  <a:cubicBezTo>
                    <a:pt x="1820" y="1719"/>
                    <a:pt x="2052" y="119"/>
                    <a:pt x="1820" y="18"/>
                  </a:cubicBezTo>
                  <a:cubicBezTo>
                    <a:pt x="1795" y="6"/>
                    <a:pt x="1757" y="1"/>
                    <a:pt x="1708" y="1"/>
                  </a:cubicBezTo>
                  <a:close/>
                </a:path>
              </a:pathLst>
            </a:custGeom>
            <a:solidFill>
              <a:srgbClr val="FBC55C"/>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76" name="Google Shape;1676;p24"/>
            <p:cNvSpPr/>
            <p:nvPr/>
          </p:nvSpPr>
          <p:spPr>
            <a:xfrm>
              <a:off x="6215225" y="3536300"/>
              <a:ext cx="4850" cy="11175"/>
            </a:xfrm>
            <a:custGeom>
              <a:avLst/>
              <a:gdLst/>
              <a:ahLst/>
              <a:cxnLst/>
              <a:rect l="l" t="t" r="r" b="b"/>
              <a:pathLst>
                <a:path w="194" h="447" extrusionOk="0">
                  <a:moveTo>
                    <a:pt x="1" y="446"/>
                  </a:moveTo>
                  <a:lnTo>
                    <a:pt x="1" y="446"/>
                  </a:lnTo>
                  <a:lnTo>
                    <a:pt x="1" y="446"/>
                  </a:lnTo>
                  <a:close/>
                  <a:moveTo>
                    <a:pt x="1" y="446"/>
                  </a:moveTo>
                  <a:lnTo>
                    <a:pt x="1" y="446"/>
                  </a:lnTo>
                  <a:lnTo>
                    <a:pt x="1" y="446"/>
                  </a:lnTo>
                  <a:close/>
                  <a:moveTo>
                    <a:pt x="11" y="446"/>
                  </a:moveTo>
                  <a:lnTo>
                    <a:pt x="11" y="446"/>
                  </a:lnTo>
                  <a:lnTo>
                    <a:pt x="11" y="446"/>
                  </a:lnTo>
                  <a:close/>
                  <a:moveTo>
                    <a:pt x="11" y="446"/>
                  </a:moveTo>
                  <a:lnTo>
                    <a:pt x="11" y="446"/>
                  </a:lnTo>
                  <a:lnTo>
                    <a:pt x="11" y="446"/>
                  </a:lnTo>
                  <a:close/>
                  <a:moveTo>
                    <a:pt x="11" y="446"/>
                  </a:moveTo>
                  <a:lnTo>
                    <a:pt x="11" y="446"/>
                  </a:lnTo>
                  <a:lnTo>
                    <a:pt x="11" y="446"/>
                  </a:lnTo>
                  <a:close/>
                  <a:moveTo>
                    <a:pt x="11" y="446"/>
                  </a:moveTo>
                  <a:lnTo>
                    <a:pt x="11" y="446"/>
                  </a:lnTo>
                  <a:lnTo>
                    <a:pt x="11" y="446"/>
                  </a:lnTo>
                  <a:close/>
                  <a:moveTo>
                    <a:pt x="193" y="1"/>
                  </a:moveTo>
                  <a:cubicBezTo>
                    <a:pt x="142" y="244"/>
                    <a:pt x="72" y="416"/>
                    <a:pt x="11" y="446"/>
                  </a:cubicBezTo>
                  <a:cubicBezTo>
                    <a:pt x="72" y="416"/>
                    <a:pt x="142" y="244"/>
                    <a:pt x="193" y="1"/>
                  </a:cubicBezTo>
                  <a:close/>
                </a:path>
              </a:pathLst>
            </a:custGeom>
            <a:solidFill>
              <a:srgbClr val="FFEAC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77" name="Google Shape;1677;p24"/>
            <p:cNvSpPr/>
            <p:nvPr/>
          </p:nvSpPr>
          <p:spPr>
            <a:xfrm>
              <a:off x="6194725" y="3503150"/>
              <a:ext cx="29650" cy="44325"/>
            </a:xfrm>
            <a:custGeom>
              <a:avLst/>
              <a:gdLst/>
              <a:ahLst/>
              <a:cxnLst/>
              <a:rect l="l" t="t" r="r" b="b"/>
              <a:pathLst>
                <a:path w="1186" h="1773" extrusionOk="0">
                  <a:moveTo>
                    <a:pt x="1054" y="1"/>
                  </a:moveTo>
                  <a:lnTo>
                    <a:pt x="1054" y="1"/>
                  </a:lnTo>
                  <a:cubicBezTo>
                    <a:pt x="750" y="466"/>
                    <a:pt x="386" y="892"/>
                    <a:pt x="1" y="1297"/>
                  </a:cubicBezTo>
                  <a:cubicBezTo>
                    <a:pt x="335" y="1560"/>
                    <a:pt x="679" y="1772"/>
                    <a:pt x="800" y="1772"/>
                  </a:cubicBezTo>
                  <a:lnTo>
                    <a:pt x="831" y="1772"/>
                  </a:lnTo>
                  <a:cubicBezTo>
                    <a:pt x="892" y="1742"/>
                    <a:pt x="962" y="1570"/>
                    <a:pt x="1013" y="1327"/>
                  </a:cubicBezTo>
                  <a:cubicBezTo>
                    <a:pt x="1135" y="841"/>
                    <a:pt x="1185" y="112"/>
                    <a:pt x="1054" y="1"/>
                  </a:cubicBezTo>
                  <a:close/>
                </a:path>
              </a:pathLst>
            </a:custGeom>
            <a:solidFill>
              <a:srgbClr val="F9B74A"/>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78" name="Google Shape;1678;p24"/>
            <p:cNvSpPr/>
            <p:nvPr/>
          </p:nvSpPr>
          <p:spPr>
            <a:xfrm>
              <a:off x="6265350" y="4020025"/>
              <a:ext cx="64325" cy="95200"/>
            </a:xfrm>
            <a:custGeom>
              <a:avLst/>
              <a:gdLst/>
              <a:ahLst/>
              <a:cxnLst/>
              <a:rect l="l" t="t" r="r" b="b"/>
              <a:pathLst>
                <a:path w="2573" h="3808" extrusionOk="0">
                  <a:moveTo>
                    <a:pt x="1078" y="1"/>
                  </a:moveTo>
                  <a:cubicBezTo>
                    <a:pt x="869" y="1"/>
                    <a:pt x="676" y="91"/>
                    <a:pt x="547" y="253"/>
                  </a:cubicBezTo>
                  <a:cubicBezTo>
                    <a:pt x="477" y="334"/>
                    <a:pt x="426" y="446"/>
                    <a:pt x="396" y="557"/>
                  </a:cubicBezTo>
                  <a:cubicBezTo>
                    <a:pt x="0" y="2694"/>
                    <a:pt x="1813" y="3767"/>
                    <a:pt x="1884" y="3808"/>
                  </a:cubicBezTo>
                  <a:lnTo>
                    <a:pt x="2572" y="2623"/>
                  </a:lnTo>
                  <a:cubicBezTo>
                    <a:pt x="2532" y="2602"/>
                    <a:pt x="1530" y="1985"/>
                    <a:pt x="1742" y="811"/>
                  </a:cubicBezTo>
                  <a:cubicBezTo>
                    <a:pt x="1813" y="436"/>
                    <a:pt x="1570" y="82"/>
                    <a:pt x="1195" y="10"/>
                  </a:cubicBezTo>
                  <a:cubicBezTo>
                    <a:pt x="1156" y="4"/>
                    <a:pt x="1116" y="1"/>
                    <a:pt x="1078" y="1"/>
                  </a:cubicBezTo>
                  <a:close/>
                </a:path>
              </a:pathLst>
            </a:custGeom>
            <a:solidFill>
              <a:srgbClr val="E8808A"/>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79" name="Google Shape;1679;p24"/>
            <p:cNvSpPr/>
            <p:nvPr/>
          </p:nvSpPr>
          <p:spPr>
            <a:xfrm>
              <a:off x="6138275" y="3344700"/>
              <a:ext cx="279750" cy="182525"/>
            </a:xfrm>
            <a:custGeom>
              <a:avLst/>
              <a:gdLst/>
              <a:ahLst/>
              <a:cxnLst/>
              <a:rect l="l" t="t" r="r" b="b"/>
              <a:pathLst>
                <a:path w="11190" h="7301" extrusionOk="0">
                  <a:moveTo>
                    <a:pt x="41" y="0"/>
                  </a:moveTo>
                  <a:cubicBezTo>
                    <a:pt x="21" y="10"/>
                    <a:pt x="1" y="30"/>
                    <a:pt x="11" y="61"/>
                  </a:cubicBezTo>
                  <a:cubicBezTo>
                    <a:pt x="11" y="61"/>
                    <a:pt x="41" y="183"/>
                    <a:pt x="113" y="385"/>
                  </a:cubicBezTo>
                  <a:cubicBezTo>
                    <a:pt x="122" y="405"/>
                    <a:pt x="142" y="415"/>
                    <a:pt x="153" y="415"/>
                  </a:cubicBezTo>
                  <a:lnTo>
                    <a:pt x="173" y="415"/>
                  </a:lnTo>
                  <a:cubicBezTo>
                    <a:pt x="194" y="405"/>
                    <a:pt x="214" y="375"/>
                    <a:pt x="203" y="354"/>
                  </a:cubicBezTo>
                  <a:cubicBezTo>
                    <a:pt x="133" y="152"/>
                    <a:pt x="102" y="41"/>
                    <a:pt x="102" y="41"/>
                  </a:cubicBezTo>
                  <a:cubicBezTo>
                    <a:pt x="92" y="10"/>
                    <a:pt x="72" y="0"/>
                    <a:pt x="41" y="0"/>
                  </a:cubicBezTo>
                  <a:close/>
                  <a:moveTo>
                    <a:pt x="404" y="948"/>
                  </a:moveTo>
                  <a:cubicBezTo>
                    <a:pt x="397" y="948"/>
                    <a:pt x="391" y="949"/>
                    <a:pt x="385" y="952"/>
                  </a:cubicBezTo>
                  <a:cubicBezTo>
                    <a:pt x="356" y="962"/>
                    <a:pt x="345" y="982"/>
                    <a:pt x="356" y="1013"/>
                  </a:cubicBezTo>
                  <a:cubicBezTo>
                    <a:pt x="396" y="1114"/>
                    <a:pt x="446" y="1215"/>
                    <a:pt x="497" y="1317"/>
                  </a:cubicBezTo>
                  <a:cubicBezTo>
                    <a:pt x="507" y="1337"/>
                    <a:pt x="518" y="1347"/>
                    <a:pt x="538" y="1347"/>
                  </a:cubicBezTo>
                  <a:cubicBezTo>
                    <a:pt x="547" y="1347"/>
                    <a:pt x="547" y="1347"/>
                    <a:pt x="558" y="1337"/>
                  </a:cubicBezTo>
                  <a:cubicBezTo>
                    <a:pt x="578" y="1326"/>
                    <a:pt x="588" y="1296"/>
                    <a:pt x="578" y="1276"/>
                  </a:cubicBezTo>
                  <a:cubicBezTo>
                    <a:pt x="538" y="1175"/>
                    <a:pt x="487" y="1074"/>
                    <a:pt x="446" y="972"/>
                  </a:cubicBezTo>
                  <a:cubicBezTo>
                    <a:pt x="439" y="958"/>
                    <a:pt x="421" y="948"/>
                    <a:pt x="404" y="948"/>
                  </a:cubicBezTo>
                  <a:close/>
                  <a:moveTo>
                    <a:pt x="847" y="1842"/>
                  </a:moveTo>
                  <a:cubicBezTo>
                    <a:pt x="838" y="1842"/>
                    <a:pt x="829" y="1845"/>
                    <a:pt x="821" y="1853"/>
                  </a:cubicBezTo>
                  <a:cubicBezTo>
                    <a:pt x="790" y="1863"/>
                    <a:pt x="781" y="1893"/>
                    <a:pt x="801" y="1914"/>
                  </a:cubicBezTo>
                  <a:cubicBezTo>
                    <a:pt x="851" y="2015"/>
                    <a:pt x="902" y="2106"/>
                    <a:pt x="963" y="2208"/>
                  </a:cubicBezTo>
                  <a:cubicBezTo>
                    <a:pt x="973" y="2217"/>
                    <a:pt x="983" y="2228"/>
                    <a:pt x="1004" y="2228"/>
                  </a:cubicBezTo>
                  <a:cubicBezTo>
                    <a:pt x="1013" y="2228"/>
                    <a:pt x="1024" y="2228"/>
                    <a:pt x="1024" y="2217"/>
                  </a:cubicBezTo>
                  <a:cubicBezTo>
                    <a:pt x="1054" y="2208"/>
                    <a:pt x="1054" y="2177"/>
                    <a:pt x="1044" y="2157"/>
                  </a:cubicBezTo>
                  <a:cubicBezTo>
                    <a:pt x="993" y="2066"/>
                    <a:pt x="932" y="1965"/>
                    <a:pt x="882" y="1863"/>
                  </a:cubicBezTo>
                  <a:cubicBezTo>
                    <a:pt x="875" y="1851"/>
                    <a:pt x="861" y="1842"/>
                    <a:pt x="847" y="1842"/>
                  </a:cubicBezTo>
                  <a:close/>
                  <a:moveTo>
                    <a:pt x="1357" y="2698"/>
                  </a:moveTo>
                  <a:cubicBezTo>
                    <a:pt x="1348" y="2698"/>
                    <a:pt x="1338" y="2700"/>
                    <a:pt x="1328" y="2703"/>
                  </a:cubicBezTo>
                  <a:cubicBezTo>
                    <a:pt x="1307" y="2724"/>
                    <a:pt x="1307" y="2754"/>
                    <a:pt x="1317" y="2775"/>
                  </a:cubicBezTo>
                  <a:cubicBezTo>
                    <a:pt x="1378" y="2865"/>
                    <a:pt x="1449" y="2957"/>
                    <a:pt x="1510" y="3048"/>
                  </a:cubicBezTo>
                  <a:cubicBezTo>
                    <a:pt x="1519" y="3058"/>
                    <a:pt x="1530" y="3068"/>
                    <a:pt x="1550" y="3068"/>
                  </a:cubicBezTo>
                  <a:cubicBezTo>
                    <a:pt x="1560" y="3068"/>
                    <a:pt x="1570" y="3068"/>
                    <a:pt x="1570" y="3058"/>
                  </a:cubicBezTo>
                  <a:cubicBezTo>
                    <a:pt x="1600" y="3048"/>
                    <a:pt x="1600" y="3018"/>
                    <a:pt x="1591" y="2997"/>
                  </a:cubicBezTo>
                  <a:cubicBezTo>
                    <a:pt x="1519" y="2906"/>
                    <a:pt x="1459" y="2815"/>
                    <a:pt x="1398" y="2724"/>
                  </a:cubicBezTo>
                  <a:cubicBezTo>
                    <a:pt x="1385" y="2705"/>
                    <a:pt x="1372" y="2698"/>
                    <a:pt x="1357" y="2698"/>
                  </a:cubicBezTo>
                  <a:close/>
                  <a:moveTo>
                    <a:pt x="1950" y="3502"/>
                  </a:moveTo>
                  <a:cubicBezTo>
                    <a:pt x="1941" y="3502"/>
                    <a:pt x="1932" y="3506"/>
                    <a:pt x="1924" y="3513"/>
                  </a:cubicBezTo>
                  <a:cubicBezTo>
                    <a:pt x="1904" y="3534"/>
                    <a:pt x="1894" y="3564"/>
                    <a:pt x="1915" y="3585"/>
                  </a:cubicBezTo>
                  <a:cubicBezTo>
                    <a:pt x="1985" y="3666"/>
                    <a:pt x="2056" y="3756"/>
                    <a:pt x="2127" y="3837"/>
                  </a:cubicBezTo>
                  <a:cubicBezTo>
                    <a:pt x="2137" y="3848"/>
                    <a:pt x="2158" y="3858"/>
                    <a:pt x="2167" y="3858"/>
                  </a:cubicBezTo>
                  <a:cubicBezTo>
                    <a:pt x="2178" y="3858"/>
                    <a:pt x="2188" y="3848"/>
                    <a:pt x="2198" y="3837"/>
                  </a:cubicBezTo>
                  <a:cubicBezTo>
                    <a:pt x="2218" y="3828"/>
                    <a:pt x="2218" y="3797"/>
                    <a:pt x="2198" y="3777"/>
                  </a:cubicBezTo>
                  <a:cubicBezTo>
                    <a:pt x="2127" y="3696"/>
                    <a:pt x="2056" y="3605"/>
                    <a:pt x="1985" y="3524"/>
                  </a:cubicBezTo>
                  <a:cubicBezTo>
                    <a:pt x="1979" y="3511"/>
                    <a:pt x="1965" y="3502"/>
                    <a:pt x="1950" y="3502"/>
                  </a:cubicBezTo>
                  <a:close/>
                  <a:moveTo>
                    <a:pt x="2618" y="4247"/>
                  </a:moveTo>
                  <a:cubicBezTo>
                    <a:pt x="2606" y="4247"/>
                    <a:pt x="2593" y="4252"/>
                    <a:pt x="2583" y="4263"/>
                  </a:cubicBezTo>
                  <a:cubicBezTo>
                    <a:pt x="2563" y="4283"/>
                    <a:pt x="2563" y="4314"/>
                    <a:pt x="2583" y="4323"/>
                  </a:cubicBezTo>
                  <a:cubicBezTo>
                    <a:pt x="2664" y="4404"/>
                    <a:pt x="2745" y="4485"/>
                    <a:pt x="2826" y="4557"/>
                  </a:cubicBezTo>
                  <a:cubicBezTo>
                    <a:pt x="2836" y="4566"/>
                    <a:pt x="2846" y="4577"/>
                    <a:pt x="2856" y="4577"/>
                  </a:cubicBezTo>
                  <a:cubicBezTo>
                    <a:pt x="2866" y="4577"/>
                    <a:pt x="2887" y="4566"/>
                    <a:pt x="2896" y="4557"/>
                  </a:cubicBezTo>
                  <a:cubicBezTo>
                    <a:pt x="2907" y="4536"/>
                    <a:pt x="2907" y="4506"/>
                    <a:pt x="2887" y="4496"/>
                  </a:cubicBezTo>
                  <a:cubicBezTo>
                    <a:pt x="2806" y="4415"/>
                    <a:pt x="2734" y="4334"/>
                    <a:pt x="2653" y="4263"/>
                  </a:cubicBezTo>
                  <a:cubicBezTo>
                    <a:pt x="2643" y="4252"/>
                    <a:pt x="2631" y="4247"/>
                    <a:pt x="2618" y="4247"/>
                  </a:cubicBezTo>
                  <a:close/>
                  <a:moveTo>
                    <a:pt x="3357" y="4920"/>
                  </a:moveTo>
                  <a:cubicBezTo>
                    <a:pt x="3342" y="4920"/>
                    <a:pt x="3328" y="4929"/>
                    <a:pt x="3322" y="4941"/>
                  </a:cubicBezTo>
                  <a:cubicBezTo>
                    <a:pt x="3301" y="4962"/>
                    <a:pt x="3301" y="4992"/>
                    <a:pt x="3322" y="5002"/>
                  </a:cubicBezTo>
                  <a:cubicBezTo>
                    <a:pt x="3413" y="5073"/>
                    <a:pt x="3504" y="5144"/>
                    <a:pt x="3585" y="5214"/>
                  </a:cubicBezTo>
                  <a:cubicBezTo>
                    <a:pt x="3595" y="5214"/>
                    <a:pt x="3605" y="5225"/>
                    <a:pt x="3616" y="5225"/>
                  </a:cubicBezTo>
                  <a:cubicBezTo>
                    <a:pt x="3636" y="5225"/>
                    <a:pt x="3646" y="5214"/>
                    <a:pt x="3656" y="5205"/>
                  </a:cubicBezTo>
                  <a:cubicBezTo>
                    <a:pt x="3666" y="5184"/>
                    <a:pt x="3666" y="5154"/>
                    <a:pt x="3646" y="5133"/>
                  </a:cubicBezTo>
                  <a:cubicBezTo>
                    <a:pt x="3555" y="5073"/>
                    <a:pt x="3474" y="5002"/>
                    <a:pt x="3382" y="4931"/>
                  </a:cubicBezTo>
                  <a:cubicBezTo>
                    <a:pt x="3375" y="4923"/>
                    <a:pt x="3366" y="4920"/>
                    <a:pt x="3357" y="4920"/>
                  </a:cubicBezTo>
                  <a:close/>
                  <a:moveTo>
                    <a:pt x="4158" y="5512"/>
                  </a:moveTo>
                  <a:cubicBezTo>
                    <a:pt x="4143" y="5512"/>
                    <a:pt x="4128" y="5519"/>
                    <a:pt x="4122" y="5538"/>
                  </a:cubicBezTo>
                  <a:cubicBezTo>
                    <a:pt x="4102" y="5559"/>
                    <a:pt x="4111" y="5589"/>
                    <a:pt x="4132" y="5599"/>
                  </a:cubicBezTo>
                  <a:cubicBezTo>
                    <a:pt x="4223" y="5660"/>
                    <a:pt x="4324" y="5721"/>
                    <a:pt x="4415" y="5781"/>
                  </a:cubicBezTo>
                  <a:cubicBezTo>
                    <a:pt x="4426" y="5781"/>
                    <a:pt x="4435" y="5792"/>
                    <a:pt x="4435" y="5792"/>
                  </a:cubicBezTo>
                  <a:cubicBezTo>
                    <a:pt x="4456" y="5792"/>
                    <a:pt x="4466" y="5781"/>
                    <a:pt x="4476" y="5761"/>
                  </a:cubicBezTo>
                  <a:cubicBezTo>
                    <a:pt x="4496" y="5741"/>
                    <a:pt x="4486" y="5711"/>
                    <a:pt x="4466" y="5700"/>
                  </a:cubicBezTo>
                  <a:cubicBezTo>
                    <a:pt x="4375" y="5640"/>
                    <a:pt x="4273" y="5579"/>
                    <a:pt x="4183" y="5518"/>
                  </a:cubicBezTo>
                  <a:cubicBezTo>
                    <a:pt x="4175" y="5515"/>
                    <a:pt x="4167" y="5512"/>
                    <a:pt x="4158" y="5512"/>
                  </a:cubicBezTo>
                  <a:close/>
                  <a:moveTo>
                    <a:pt x="5021" y="6021"/>
                  </a:moveTo>
                  <a:cubicBezTo>
                    <a:pt x="5002" y="6021"/>
                    <a:pt x="4987" y="6030"/>
                    <a:pt x="4972" y="6045"/>
                  </a:cubicBezTo>
                  <a:cubicBezTo>
                    <a:pt x="4962" y="6075"/>
                    <a:pt x="4972" y="6096"/>
                    <a:pt x="4993" y="6116"/>
                  </a:cubicBezTo>
                  <a:cubicBezTo>
                    <a:pt x="5094" y="6166"/>
                    <a:pt x="5195" y="6217"/>
                    <a:pt x="5296" y="6258"/>
                  </a:cubicBezTo>
                  <a:cubicBezTo>
                    <a:pt x="5306" y="6267"/>
                    <a:pt x="5306" y="6267"/>
                    <a:pt x="5317" y="6267"/>
                  </a:cubicBezTo>
                  <a:cubicBezTo>
                    <a:pt x="5337" y="6267"/>
                    <a:pt x="5347" y="6258"/>
                    <a:pt x="5357" y="6237"/>
                  </a:cubicBezTo>
                  <a:cubicBezTo>
                    <a:pt x="5367" y="6217"/>
                    <a:pt x="5357" y="6186"/>
                    <a:pt x="5337" y="6177"/>
                  </a:cubicBezTo>
                  <a:cubicBezTo>
                    <a:pt x="5236" y="6126"/>
                    <a:pt x="5134" y="6075"/>
                    <a:pt x="5043" y="6024"/>
                  </a:cubicBezTo>
                  <a:cubicBezTo>
                    <a:pt x="5035" y="6022"/>
                    <a:pt x="5028" y="6021"/>
                    <a:pt x="5021" y="6021"/>
                  </a:cubicBezTo>
                  <a:close/>
                  <a:moveTo>
                    <a:pt x="5923" y="6436"/>
                  </a:moveTo>
                  <a:cubicBezTo>
                    <a:pt x="5904" y="6436"/>
                    <a:pt x="5891" y="6447"/>
                    <a:pt x="5884" y="6470"/>
                  </a:cubicBezTo>
                  <a:cubicBezTo>
                    <a:pt x="5873" y="6490"/>
                    <a:pt x="5884" y="6521"/>
                    <a:pt x="5904" y="6531"/>
                  </a:cubicBezTo>
                  <a:cubicBezTo>
                    <a:pt x="6005" y="6571"/>
                    <a:pt x="6116" y="6612"/>
                    <a:pt x="6217" y="6652"/>
                  </a:cubicBezTo>
                  <a:lnTo>
                    <a:pt x="6238" y="6652"/>
                  </a:lnTo>
                  <a:cubicBezTo>
                    <a:pt x="6258" y="6652"/>
                    <a:pt x="6278" y="6642"/>
                    <a:pt x="6278" y="6622"/>
                  </a:cubicBezTo>
                  <a:cubicBezTo>
                    <a:pt x="6289" y="6591"/>
                    <a:pt x="6278" y="6571"/>
                    <a:pt x="6248" y="6561"/>
                  </a:cubicBezTo>
                  <a:lnTo>
                    <a:pt x="5944" y="6440"/>
                  </a:lnTo>
                  <a:cubicBezTo>
                    <a:pt x="5937" y="6437"/>
                    <a:pt x="5930" y="6436"/>
                    <a:pt x="5923" y="6436"/>
                  </a:cubicBezTo>
                  <a:close/>
                  <a:moveTo>
                    <a:pt x="6870" y="6761"/>
                  </a:moveTo>
                  <a:cubicBezTo>
                    <a:pt x="6848" y="6761"/>
                    <a:pt x="6833" y="6777"/>
                    <a:pt x="6825" y="6794"/>
                  </a:cubicBezTo>
                  <a:cubicBezTo>
                    <a:pt x="6815" y="6825"/>
                    <a:pt x="6835" y="6845"/>
                    <a:pt x="6856" y="6855"/>
                  </a:cubicBezTo>
                  <a:cubicBezTo>
                    <a:pt x="6967" y="6885"/>
                    <a:pt x="7068" y="6915"/>
                    <a:pt x="7180" y="6946"/>
                  </a:cubicBezTo>
                  <a:lnTo>
                    <a:pt x="7189" y="6946"/>
                  </a:lnTo>
                  <a:cubicBezTo>
                    <a:pt x="7210" y="6946"/>
                    <a:pt x="7230" y="6926"/>
                    <a:pt x="7240" y="6906"/>
                  </a:cubicBezTo>
                  <a:cubicBezTo>
                    <a:pt x="7240" y="6885"/>
                    <a:pt x="7230" y="6855"/>
                    <a:pt x="7200" y="6845"/>
                  </a:cubicBezTo>
                  <a:cubicBezTo>
                    <a:pt x="7099" y="6825"/>
                    <a:pt x="6987" y="6794"/>
                    <a:pt x="6886" y="6764"/>
                  </a:cubicBezTo>
                  <a:cubicBezTo>
                    <a:pt x="6880" y="6762"/>
                    <a:pt x="6875" y="6761"/>
                    <a:pt x="6870" y="6761"/>
                  </a:cubicBezTo>
                  <a:close/>
                  <a:moveTo>
                    <a:pt x="7833" y="6994"/>
                  </a:moveTo>
                  <a:cubicBezTo>
                    <a:pt x="7811" y="6994"/>
                    <a:pt x="7797" y="7010"/>
                    <a:pt x="7797" y="7027"/>
                  </a:cubicBezTo>
                  <a:cubicBezTo>
                    <a:pt x="7787" y="7057"/>
                    <a:pt x="7807" y="7077"/>
                    <a:pt x="7828" y="7088"/>
                  </a:cubicBezTo>
                  <a:lnTo>
                    <a:pt x="8161" y="7149"/>
                  </a:lnTo>
                  <a:lnTo>
                    <a:pt x="8172" y="7149"/>
                  </a:lnTo>
                  <a:cubicBezTo>
                    <a:pt x="8192" y="7149"/>
                    <a:pt x="8212" y="7128"/>
                    <a:pt x="8212" y="7108"/>
                  </a:cubicBezTo>
                  <a:cubicBezTo>
                    <a:pt x="8222" y="7077"/>
                    <a:pt x="8202" y="7057"/>
                    <a:pt x="8172" y="7047"/>
                  </a:cubicBezTo>
                  <a:cubicBezTo>
                    <a:pt x="8060" y="7037"/>
                    <a:pt x="7959" y="7017"/>
                    <a:pt x="7848" y="6996"/>
                  </a:cubicBezTo>
                  <a:cubicBezTo>
                    <a:pt x="7842" y="6995"/>
                    <a:pt x="7837" y="6994"/>
                    <a:pt x="7833" y="6994"/>
                  </a:cubicBezTo>
                  <a:close/>
                  <a:moveTo>
                    <a:pt x="8830" y="7138"/>
                  </a:moveTo>
                  <a:cubicBezTo>
                    <a:pt x="8800" y="7138"/>
                    <a:pt x="8779" y="7158"/>
                    <a:pt x="8779" y="7179"/>
                  </a:cubicBezTo>
                  <a:cubicBezTo>
                    <a:pt x="8779" y="7209"/>
                    <a:pt x="8800" y="7230"/>
                    <a:pt x="8820" y="7230"/>
                  </a:cubicBezTo>
                  <a:lnTo>
                    <a:pt x="9154" y="7260"/>
                  </a:lnTo>
                  <a:cubicBezTo>
                    <a:pt x="9184" y="7260"/>
                    <a:pt x="9205" y="7239"/>
                    <a:pt x="9205" y="7219"/>
                  </a:cubicBezTo>
                  <a:cubicBezTo>
                    <a:pt x="9205" y="7189"/>
                    <a:pt x="9184" y="7169"/>
                    <a:pt x="9164" y="7169"/>
                  </a:cubicBezTo>
                  <a:lnTo>
                    <a:pt x="8830" y="7138"/>
                  </a:lnTo>
                  <a:close/>
                  <a:moveTo>
                    <a:pt x="11128" y="7179"/>
                  </a:moveTo>
                  <a:cubicBezTo>
                    <a:pt x="11027" y="7179"/>
                    <a:pt x="10926" y="7189"/>
                    <a:pt x="10814" y="7189"/>
                  </a:cubicBezTo>
                  <a:cubicBezTo>
                    <a:pt x="10794" y="7199"/>
                    <a:pt x="10774" y="7219"/>
                    <a:pt x="10774" y="7239"/>
                  </a:cubicBezTo>
                  <a:cubicBezTo>
                    <a:pt x="10774" y="7270"/>
                    <a:pt x="10794" y="7290"/>
                    <a:pt x="10825" y="7290"/>
                  </a:cubicBezTo>
                  <a:cubicBezTo>
                    <a:pt x="10926" y="7280"/>
                    <a:pt x="11037" y="7280"/>
                    <a:pt x="11138" y="7270"/>
                  </a:cubicBezTo>
                  <a:cubicBezTo>
                    <a:pt x="11169" y="7270"/>
                    <a:pt x="11189" y="7250"/>
                    <a:pt x="11179" y="7219"/>
                  </a:cubicBezTo>
                  <a:cubicBezTo>
                    <a:pt x="11179" y="7199"/>
                    <a:pt x="11158" y="7179"/>
                    <a:pt x="11128" y="7179"/>
                  </a:cubicBezTo>
                  <a:close/>
                  <a:moveTo>
                    <a:pt x="9822" y="7199"/>
                  </a:moveTo>
                  <a:cubicBezTo>
                    <a:pt x="9802" y="7199"/>
                    <a:pt x="9772" y="7219"/>
                    <a:pt x="9772" y="7250"/>
                  </a:cubicBezTo>
                  <a:cubicBezTo>
                    <a:pt x="9772" y="7270"/>
                    <a:pt x="9792" y="7300"/>
                    <a:pt x="9822" y="7300"/>
                  </a:cubicBezTo>
                  <a:lnTo>
                    <a:pt x="10156" y="7300"/>
                  </a:lnTo>
                  <a:cubicBezTo>
                    <a:pt x="10177" y="7300"/>
                    <a:pt x="10207" y="7280"/>
                    <a:pt x="10207" y="7250"/>
                  </a:cubicBezTo>
                  <a:cubicBezTo>
                    <a:pt x="10207" y="7230"/>
                    <a:pt x="10186" y="7209"/>
                    <a:pt x="10156" y="7209"/>
                  </a:cubicBezTo>
                  <a:cubicBezTo>
                    <a:pt x="10045" y="7209"/>
                    <a:pt x="9934" y="7209"/>
                    <a:pt x="9822" y="7199"/>
                  </a:cubicBezTo>
                  <a:close/>
                </a:path>
              </a:pathLst>
            </a:custGeom>
            <a:solidFill>
              <a:srgbClr val="003C4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680" name="Google Shape;1680;p24"/>
          <p:cNvSpPr txBox="1">
            <a:spLocks noGrp="1"/>
          </p:cNvSpPr>
          <p:nvPr>
            <p:ph type="ctrTitle"/>
          </p:nvPr>
        </p:nvSpPr>
        <p:spPr>
          <a:xfrm>
            <a:off x="1440000" y="1764950"/>
            <a:ext cx="12304800" cy="2685600"/>
          </a:xfrm>
          <a:prstGeom prst="rect">
            <a:avLst/>
          </a:prstGeom>
        </p:spPr>
        <p:txBody>
          <a:bodyPr spcFirstLastPara="1" wrap="square" lIns="91425" tIns="91425" rIns="91425" bIns="91425" anchor="ctr" anchorCtr="0">
            <a:noAutofit/>
          </a:bodyPr>
          <a:lstStyle>
            <a:lvl1pPr lvl="0" rtl="0">
              <a:spcBef>
                <a:spcPts val="0"/>
              </a:spcBef>
              <a:spcAft>
                <a:spcPts val="0"/>
              </a:spcAft>
              <a:buSzPts val="5200"/>
              <a:buNone/>
              <a:defRPr sz="12999">
                <a:solidFill>
                  <a:srgbClr val="035865"/>
                </a:solidFill>
                <a:latin typeface="Londrina Solid"/>
                <a:ea typeface="Londrina Solid"/>
                <a:cs typeface="Londrina Solid"/>
                <a:sym typeface="Londrina Solid"/>
              </a:defRPr>
            </a:lvl1pPr>
            <a:lvl2pPr lvl="1" rtl="0">
              <a:spcBef>
                <a:spcPts val="0"/>
              </a:spcBef>
              <a:spcAft>
                <a:spcPts val="0"/>
              </a:spcAft>
              <a:buSzPts val="5200"/>
              <a:buNone/>
              <a:defRPr sz="10400"/>
            </a:lvl2pPr>
            <a:lvl3pPr lvl="2" rtl="0">
              <a:spcBef>
                <a:spcPts val="0"/>
              </a:spcBef>
              <a:spcAft>
                <a:spcPts val="0"/>
              </a:spcAft>
              <a:buSzPts val="5200"/>
              <a:buNone/>
              <a:defRPr sz="10400"/>
            </a:lvl3pPr>
            <a:lvl4pPr lvl="3" rtl="0">
              <a:spcBef>
                <a:spcPts val="0"/>
              </a:spcBef>
              <a:spcAft>
                <a:spcPts val="0"/>
              </a:spcAft>
              <a:buSzPts val="5200"/>
              <a:buNone/>
              <a:defRPr sz="10400"/>
            </a:lvl4pPr>
            <a:lvl5pPr lvl="4" rtl="0">
              <a:spcBef>
                <a:spcPts val="0"/>
              </a:spcBef>
              <a:spcAft>
                <a:spcPts val="0"/>
              </a:spcAft>
              <a:buSzPts val="5200"/>
              <a:buNone/>
              <a:defRPr sz="10400"/>
            </a:lvl5pPr>
            <a:lvl6pPr lvl="5" rtl="0">
              <a:spcBef>
                <a:spcPts val="0"/>
              </a:spcBef>
              <a:spcAft>
                <a:spcPts val="0"/>
              </a:spcAft>
              <a:buSzPts val="5200"/>
              <a:buNone/>
              <a:defRPr sz="10400"/>
            </a:lvl6pPr>
            <a:lvl7pPr lvl="6" rtl="0">
              <a:spcBef>
                <a:spcPts val="0"/>
              </a:spcBef>
              <a:spcAft>
                <a:spcPts val="0"/>
              </a:spcAft>
              <a:buSzPts val="5200"/>
              <a:buNone/>
              <a:defRPr sz="10400"/>
            </a:lvl7pPr>
            <a:lvl8pPr lvl="7" rtl="0">
              <a:spcBef>
                <a:spcPts val="0"/>
              </a:spcBef>
              <a:spcAft>
                <a:spcPts val="0"/>
              </a:spcAft>
              <a:buSzPts val="5200"/>
              <a:buNone/>
              <a:defRPr sz="10400"/>
            </a:lvl8pPr>
            <a:lvl9pPr lvl="8" rtl="0">
              <a:spcBef>
                <a:spcPts val="0"/>
              </a:spcBef>
              <a:spcAft>
                <a:spcPts val="0"/>
              </a:spcAft>
              <a:buSzPts val="5200"/>
              <a:buNone/>
              <a:defRPr sz="10400"/>
            </a:lvl9pPr>
          </a:lstStyle>
          <a:p>
            <a:endParaRPr/>
          </a:p>
        </p:txBody>
      </p:sp>
      <p:sp>
        <p:nvSpPr>
          <p:cNvPr id="1681" name="Google Shape;1681;p24"/>
          <p:cNvSpPr txBox="1">
            <a:spLocks noGrp="1"/>
          </p:cNvSpPr>
          <p:nvPr>
            <p:ph type="subTitle" idx="1"/>
          </p:nvPr>
        </p:nvSpPr>
        <p:spPr>
          <a:xfrm>
            <a:off x="1440000" y="4213500"/>
            <a:ext cx="12304800" cy="969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800"/>
              <a:buNone/>
              <a:defRPr sz="3200">
                <a:solidFill>
                  <a:schemeClr val="hlink"/>
                </a:solidFill>
                <a:latin typeface="Quicksand"/>
                <a:ea typeface="Quicksand"/>
                <a:cs typeface="Quicksand"/>
                <a:sym typeface="Quicksand"/>
              </a:defRPr>
            </a:lvl1pPr>
            <a:lvl2pPr lvl="1" rtl="0">
              <a:lnSpc>
                <a:spcPct val="100000"/>
              </a:lnSpc>
              <a:spcBef>
                <a:spcPts val="0"/>
              </a:spcBef>
              <a:spcAft>
                <a:spcPts val="0"/>
              </a:spcAft>
              <a:buSzPts val="2800"/>
              <a:buNone/>
              <a:defRPr sz="5600"/>
            </a:lvl2pPr>
            <a:lvl3pPr lvl="2" rtl="0">
              <a:lnSpc>
                <a:spcPct val="100000"/>
              </a:lnSpc>
              <a:spcBef>
                <a:spcPts val="0"/>
              </a:spcBef>
              <a:spcAft>
                <a:spcPts val="0"/>
              </a:spcAft>
              <a:buSzPts val="2800"/>
              <a:buNone/>
              <a:defRPr sz="5600"/>
            </a:lvl3pPr>
            <a:lvl4pPr lvl="3" rtl="0">
              <a:lnSpc>
                <a:spcPct val="100000"/>
              </a:lnSpc>
              <a:spcBef>
                <a:spcPts val="0"/>
              </a:spcBef>
              <a:spcAft>
                <a:spcPts val="0"/>
              </a:spcAft>
              <a:buSzPts val="2800"/>
              <a:buNone/>
              <a:defRPr sz="5600"/>
            </a:lvl4pPr>
            <a:lvl5pPr lvl="4" rtl="0">
              <a:lnSpc>
                <a:spcPct val="100000"/>
              </a:lnSpc>
              <a:spcBef>
                <a:spcPts val="0"/>
              </a:spcBef>
              <a:spcAft>
                <a:spcPts val="0"/>
              </a:spcAft>
              <a:buSzPts val="2800"/>
              <a:buNone/>
              <a:defRPr sz="5600"/>
            </a:lvl5pPr>
            <a:lvl6pPr lvl="5" rtl="0">
              <a:lnSpc>
                <a:spcPct val="100000"/>
              </a:lnSpc>
              <a:spcBef>
                <a:spcPts val="0"/>
              </a:spcBef>
              <a:spcAft>
                <a:spcPts val="0"/>
              </a:spcAft>
              <a:buSzPts val="2800"/>
              <a:buNone/>
              <a:defRPr sz="5600"/>
            </a:lvl6pPr>
            <a:lvl7pPr lvl="6" rtl="0">
              <a:lnSpc>
                <a:spcPct val="100000"/>
              </a:lnSpc>
              <a:spcBef>
                <a:spcPts val="0"/>
              </a:spcBef>
              <a:spcAft>
                <a:spcPts val="0"/>
              </a:spcAft>
              <a:buSzPts val="2800"/>
              <a:buNone/>
              <a:defRPr sz="5600"/>
            </a:lvl7pPr>
            <a:lvl8pPr lvl="7" rtl="0">
              <a:lnSpc>
                <a:spcPct val="100000"/>
              </a:lnSpc>
              <a:spcBef>
                <a:spcPts val="0"/>
              </a:spcBef>
              <a:spcAft>
                <a:spcPts val="0"/>
              </a:spcAft>
              <a:buSzPts val="2800"/>
              <a:buNone/>
              <a:defRPr sz="5600"/>
            </a:lvl8pPr>
            <a:lvl9pPr lvl="8" rtl="0">
              <a:lnSpc>
                <a:spcPct val="100000"/>
              </a:lnSpc>
              <a:spcBef>
                <a:spcPts val="0"/>
              </a:spcBef>
              <a:spcAft>
                <a:spcPts val="0"/>
              </a:spcAft>
              <a:buSzPts val="2800"/>
              <a:buNone/>
              <a:defRPr sz="5600"/>
            </a:lvl9pPr>
          </a:lstStyle>
          <a:p>
            <a:endParaRPr/>
          </a:p>
        </p:txBody>
      </p:sp>
      <p:sp>
        <p:nvSpPr>
          <p:cNvPr id="1682" name="Google Shape;1682;p24"/>
          <p:cNvSpPr txBox="1">
            <a:spLocks noGrp="1"/>
          </p:cNvSpPr>
          <p:nvPr>
            <p:ph type="ctrTitle" idx="2"/>
          </p:nvPr>
        </p:nvSpPr>
        <p:spPr>
          <a:xfrm>
            <a:off x="1440000" y="5549801"/>
            <a:ext cx="12304800" cy="1288800"/>
          </a:xfrm>
          <a:prstGeom prst="rect">
            <a:avLst/>
          </a:prstGeom>
        </p:spPr>
        <p:txBody>
          <a:bodyPr spcFirstLastPara="1" wrap="square" lIns="91425" tIns="91425" rIns="91425" bIns="91425" anchor="ctr" anchorCtr="0">
            <a:noAutofit/>
          </a:bodyPr>
          <a:lstStyle>
            <a:lvl1pPr lvl="0" rtl="0">
              <a:spcBef>
                <a:spcPts val="0"/>
              </a:spcBef>
              <a:spcAft>
                <a:spcPts val="0"/>
              </a:spcAft>
              <a:buSzPts val="5200"/>
              <a:buNone/>
              <a:defRPr sz="12000">
                <a:solidFill>
                  <a:srgbClr val="F19A35"/>
                </a:solidFill>
                <a:latin typeface="Londrina Solid"/>
                <a:ea typeface="Londrina Solid"/>
                <a:cs typeface="Londrina Solid"/>
                <a:sym typeface="Londrina Solid"/>
              </a:defRPr>
            </a:lvl1pPr>
            <a:lvl2pPr lvl="1" rtl="0">
              <a:spcBef>
                <a:spcPts val="0"/>
              </a:spcBef>
              <a:spcAft>
                <a:spcPts val="0"/>
              </a:spcAft>
              <a:buSzPts val="5200"/>
              <a:buNone/>
              <a:defRPr sz="10400"/>
            </a:lvl2pPr>
            <a:lvl3pPr lvl="2" rtl="0">
              <a:spcBef>
                <a:spcPts val="0"/>
              </a:spcBef>
              <a:spcAft>
                <a:spcPts val="0"/>
              </a:spcAft>
              <a:buSzPts val="5200"/>
              <a:buNone/>
              <a:defRPr sz="10400"/>
            </a:lvl3pPr>
            <a:lvl4pPr lvl="3" rtl="0">
              <a:spcBef>
                <a:spcPts val="0"/>
              </a:spcBef>
              <a:spcAft>
                <a:spcPts val="0"/>
              </a:spcAft>
              <a:buSzPts val="5200"/>
              <a:buNone/>
              <a:defRPr sz="10400"/>
            </a:lvl4pPr>
            <a:lvl5pPr lvl="4" rtl="0">
              <a:spcBef>
                <a:spcPts val="0"/>
              </a:spcBef>
              <a:spcAft>
                <a:spcPts val="0"/>
              </a:spcAft>
              <a:buSzPts val="5200"/>
              <a:buNone/>
              <a:defRPr sz="10400"/>
            </a:lvl5pPr>
            <a:lvl6pPr lvl="5" rtl="0">
              <a:spcBef>
                <a:spcPts val="0"/>
              </a:spcBef>
              <a:spcAft>
                <a:spcPts val="0"/>
              </a:spcAft>
              <a:buSzPts val="5200"/>
              <a:buNone/>
              <a:defRPr sz="10400"/>
            </a:lvl6pPr>
            <a:lvl7pPr lvl="6" rtl="0">
              <a:spcBef>
                <a:spcPts val="0"/>
              </a:spcBef>
              <a:spcAft>
                <a:spcPts val="0"/>
              </a:spcAft>
              <a:buSzPts val="5200"/>
              <a:buNone/>
              <a:defRPr sz="10400"/>
            </a:lvl7pPr>
            <a:lvl8pPr lvl="7" rtl="0">
              <a:spcBef>
                <a:spcPts val="0"/>
              </a:spcBef>
              <a:spcAft>
                <a:spcPts val="0"/>
              </a:spcAft>
              <a:buSzPts val="5200"/>
              <a:buNone/>
              <a:defRPr sz="10400"/>
            </a:lvl8pPr>
            <a:lvl9pPr lvl="8" rtl="0">
              <a:spcBef>
                <a:spcPts val="0"/>
              </a:spcBef>
              <a:spcAft>
                <a:spcPts val="0"/>
              </a:spcAft>
              <a:buSzPts val="5200"/>
              <a:buNone/>
              <a:defRPr sz="10400"/>
            </a:lvl9pPr>
          </a:lstStyle>
          <a:p>
            <a:endParaRPr/>
          </a:p>
        </p:txBody>
      </p:sp>
      <p:sp>
        <p:nvSpPr>
          <p:cNvPr id="1683" name="Google Shape;1683;p24"/>
          <p:cNvSpPr txBox="1">
            <a:spLocks noGrp="1"/>
          </p:cNvSpPr>
          <p:nvPr>
            <p:ph type="ctrTitle" idx="3"/>
          </p:nvPr>
        </p:nvSpPr>
        <p:spPr>
          <a:xfrm>
            <a:off x="1440000" y="7580051"/>
            <a:ext cx="12304800" cy="865200"/>
          </a:xfrm>
          <a:prstGeom prst="rect">
            <a:avLst/>
          </a:prstGeom>
        </p:spPr>
        <p:txBody>
          <a:bodyPr spcFirstLastPara="1" wrap="square" lIns="91425" tIns="91425" rIns="91425" bIns="91425" anchor="b" anchorCtr="0">
            <a:noAutofit/>
          </a:bodyPr>
          <a:lstStyle>
            <a:lvl1pPr lvl="0" rtl="0">
              <a:spcBef>
                <a:spcPts val="0"/>
              </a:spcBef>
              <a:spcAft>
                <a:spcPts val="0"/>
              </a:spcAft>
              <a:buSzPts val="5200"/>
              <a:buFont typeface="Quicksand"/>
              <a:buNone/>
              <a:defRPr sz="4001">
                <a:latin typeface="Quicksand"/>
                <a:ea typeface="Quicksand"/>
                <a:cs typeface="Quicksand"/>
                <a:sym typeface="Quicksand"/>
              </a:defRPr>
            </a:lvl1pPr>
            <a:lvl2pPr lvl="1" rtl="0">
              <a:spcBef>
                <a:spcPts val="0"/>
              </a:spcBef>
              <a:spcAft>
                <a:spcPts val="0"/>
              </a:spcAft>
              <a:buSzPts val="5200"/>
              <a:buFont typeface="Quicksand"/>
              <a:buNone/>
              <a:defRPr sz="10400">
                <a:latin typeface="Quicksand"/>
                <a:ea typeface="Quicksand"/>
                <a:cs typeface="Quicksand"/>
                <a:sym typeface="Quicksand"/>
              </a:defRPr>
            </a:lvl2pPr>
            <a:lvl3pPr lvl="2" rtl="0">
              <a:spcBef>
                <a:spcPts val="0"/>
              </a:spcBef>
              <a:spcAft>
                <a:spcPts val="0"/>
              </a:spcAft>
              <a:buSzPts val="5200"/>
              <a:buFont typeface="Quicksand"/>
              <a:buNone/>
              <a:defRPr sz="10400">
                <a:latin typeface="Quicksand"/>
                <a:ea typeface="Quicksand"/>
                <a:cs typeface="Quicksand"/>
                <a:sym typeface="Quicksand"/>
              </a:defRPr>
            </a:lvl3pPr>
            <a:lvl4pPr lvl="3" rtl="0">
              <a:spcBef>
                <a:spcPts val="0"/>
              </a:spcBef>
              <a:spcAft>
                <a:spcPts val="0"/>
              </a:spcAft>
              <a:buSzPts val="5200"/>
              <a:buFont typeface="Quicksand"/>
              <a:buNone/>
              <a:defRPr sz="10400">
                <a:latin typeface="Quicksand"/>
                <a:ea typeface="Quicksand"/>
                <a:cs typeface="Quicksand"/>
                <a:sym typeface="Quicksand"/>
              </a:defRPr>
            </a:lvl4pPr>
            <a:lvl5pPr lvl="4" rtl="0">
              <a:spcBef>
                <a:spcPts val="0"/>
              </a:spcBef>
              <a:spcAft>
                <a:spcPts val="0"/>
              </a:spcAft>
              <a:buSzPts val="5200"/>
              <a:buFont typeface="Quicksand"/>
              <a:buNone/>
              <a:defRPr sz="10400">
                <a:latin typeface="Quicksand"/>
                <a:ea typeface="Quicksand"/>
                <a:cs typeface="Quicksand"/>
                <a:sym typeface="Quicksand"/>
              </a:defRPr>
            </a:lvl5pPr>
            <a:lvl6pPr lvl="5" rtl="0">
              <a:spcBef>
                <a:spcPts val="0"/>
              </a:spcBef>
              <a:spcAft>
                <a:spcPts val="0"/>
              </a:spcAft>
              <a:buSzPts val="5200"/>
              <a:buFont typeface="Quicksand"/>
              <a:buNone/>
              <a:defRPr sz="10400">
                <a:latin typeface="Quicksand"/>
                <a:ea typeface="Quicksand"/>
                <a:cs typeface="Quicksand"/>
                <a:sym typeface="Quicksand"/>
              </a:defRPr>
            </a:lvl6pPr>
            <a:lvl7pPr lvl="6" rtl="0">
              <a:spcBef>
                <a:spcPts val="0"/>
              </a:spcBef>
              <a:spcAft>
                <a:spcPts val="0"/>
              </a:spcAft>
              <a:buSzPts val="5200"/>
              <a:buFont typeface="Quicksand"/>
              <a:buNone/>
              <a:defRPr sz="10400">
                <a:latin typeface="Quicksand"/>
                <a:ea typeface="Quicksand"/>
                <a:cs typeface="Quicksand"/>
                <a:sym typeface="Quicksand"/>
              </a:defRPr>
            </a:lvl7pPr>
            <a:lvl8pPr lvl="7" rtl="0">
              <a:spcBef>
                <a:spcPts val="0"/>
              </a:spcBef>
              <a:spcAft>
                <a:spcPts val="0"/>
              </a:spcAft>
              <a:buSzPts val="5200"/>
              <a:buFont typeface="Quicksand"/>
              <a:buNone/>
              <a:defRPr sz="10400">
                <a:latin typeface="Quicksand"/>
                <a:ea typeface="Quicksand"/>
                <a:cs typeface="Quicksand"/>
                <a:sym typeface="Quicksand"/>
              </a:defRPr>
            </a:lvl8pPr>
            <a:lvl9pPr lvl="8" rtl="0">
              <a:spcBef>
                <a:spcPts val="0"/>
              </a:spcBef>
              <a:spcAft>
                <a:spcPts val="0"/>
              </a:spcAft>
              <a:buSzPts val="5200"/>
              <a:buFont typeface="Quicksand"/>
              <a:buNone/>
              <a:defRPr sz="10400">
                <a:latin typeface="Quicksand"/>
                <a:ea typeface="Quicksand"/>
                <a:cs typeface="Quicksand"/>
                <a:sym typeface="Quicksand"/>
              </a:defRPr>
            </a:lvl9pPr>
          </a:lstStyle>
          <a:p>
            <a:endParaRPr/>
          </a:p>
        </p:txBody>
      </p:sp>
    </p:spTree>
    <p:extLst>
      <p:ext uri="{BB962C8B-B14F-4D97-AF65-F5344CB8AC3E}">
        <p14:creationId xmlns:p14="http://schemas.microsoft.com/office/powerpoint/2010/main" val="273876851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text 12">
  <p:cSld name="Title and text 12">
    <p:bg>
      <p:bgPr>
        <a:solidFill>
          <a:srgbClr val="003C47"/>
        </a:solidFill>
        <a:effectLst/>
      </p:bgPr>
    </p:bg>
    <p:spTree>
      <p:nvGrpSpPr>
        <p:cNvPr id="1" name="Shape 1685"/>
        <p:cNvGrpSpPr/>
        <p:nvPr/>
      </p:nvGrpSpPr>
      <p:grpSpPr>
        <a:xfrm>
          <a:off x="0" y="0"/>
          <a:ext cx="0" cy="0"/>
          <a:chOff x="0" y="0"/>
          <a:chExt cx="0" cy="0"/>
        </a:xfrm>
      </p:grpSpPr>
      <p:grpSp>
        <p:nvGrpSpPr>
          <p:cNvPr id="1686" name="Google Shape;1686;p25"/>
          <p:cNvGrpSpPr/>
          <p:nvPr/>
        </p:nvGrpSpPr>
        <p:grpSpPr>
          <a:xfrm>
            <a:off x="2" y="1"/>
            <a:ext cx="6937206" cy="10068593"/>
            <a:chOff x="0" y="0"/>
            <a:chExt cx="3468603" cy="5034296"/>
          </a:xfrm>
        </p:grpSpPr>
        <p:sp>
          <p:nvSpPr>
            <p:cNvPr id="1687" name="Google Shape;1687;p25"/>
            <p:cNvSpPr/>
            <p:nvPr/>
          </p:nvSpPr>
          <p:spPr>
            <a:xfrm>
              <a:off x="0" y="0"/>
              <a:ext cx="3468603" cy="3348283"/>
            </a:xfrm>
            <a:custGeom>
              <a:avLst/>
              <a:gdLst/>
              <a:ahLst/>
              <a:cxnLst/>
              <a:rect l="l" t="t" r="r" b="b"/>
              <a:pathLst>
                <a:path w="20534" h="19822" extrusionOk="0">
                  <a:moveTo>
                    <a:pt x="11" y="1"/>
                  </a:moveTo>
                  <a:lnTo>
                    <a:pt x="1" y="18955"/>
                  </a:lnTo>
                  <a:cubicBezTo>
                    <a:pt x="336" y="19569"/>
                    <a:pt x="1357" y="19822"/>
                    <a:pt x="2502" y="19822"/>
                  </a:cubicBezTo>
                  <a:cubicBezTo>
                    <a:pt x="3847" y="19822"/>
                    <a:pt x="5365" y="19474"/>
                    <a:pt x="6147" y="18955"/>
                  </a:cubicBezTo>
                  <a:cubicBezTo>
                    <a:pt x="8536" y="17365"/>
                    <a:pt x="9731" y="14752"/>
                    <a:pt x="8698" y="11867"/>
                  </a:cubicBezTo>
                  <a:cubicBezTo>
                    <a:pt x="8181" y="10419"/>
                    <a:pt x="6734" y="9487"/>
                    <a:pt x="6015" y="8141"/>
                  </a:cubicBezTo>
                  <a:cubicBezTo>
                    <a:pt x="5410" y="7030"/>
                    <a:pt x="5689" y="4635"/>
                    <a:pt x="7550" y="4635"/>
                  </a:cubicBezTo>
                  <a:cubicBezTo>
                    <a:pt x="7588" y="4635"/>
                    <a:pt x="7626" y="4636"/>
                    <a:pt x="7665" y="4638"/>
                  </a:cubicBezTo>
                  <a:cubicBezTo>
                    <a:pt x="8920" y="4726"/>
                    <a:pt x="9361" y="6639"/>
                    <a:pt x="10630" y="6639"/>
                  </a:cubicBezTo>
                  <a:cubicBezTo>
                    <a:pt x="10825" y="6639"/>
                    <a:pt x="11040" y="6594"/>
                    <a:pt x="11280" y="6490"/>
                  </a:cubicBezTo>
                  <a:cubicBezTo>
                    <a:pt x="13032" y="5731"/>
                    <a:pt x="12312" y="3878"/>
                    <a:pt x="12829" y="3605"/>
                  </a:cubicBezTo>
                  <a:cubicBezTo>
                    <a:pt x="12895" y="3526"/>
                    <a:pt x="12987" y="3492"/>
                    <a:pt x="13103" y="3492"/>
                  </a:cubicBezTo>
                  <a:cubicBezTo>
                    <a:pt x="13432" y="3492"/>
                    <a:pt x="13952" y="3763"/>
                    <a:pt x="14611" y="4040"/>
                  </a:cubicBezTo>
                  <a:cubicBezTo>
                    <a:pt x="15271" y="4317"/>
                    <a:pt x="16069" y="4588"/>
                    <a:pt x="16936" y="4588"/>
                  </a:cubicBezTo>
                  <a:cubicBezTo>
                    <a:pt x="17146" y="4588"/>
                    <a:pt x="17360" y="4572"/>
                    <a:pt x="17577" y="4537"/>
                  </a:cubicBezTo>
                  <a:cubicBezTo>
                    <a:pt x="20189" y="4081"/>
                    <a:pt x="20534" y="1225"/>
                    <a:pt x="19825" y="1"/>
                  </a:cubicBezTo>
                  <a:close/>
                </a:path>
              </a:pathLst>
            </a:custGeom>
            <a:solidFill>
              <a:srgbClr val="CEE7E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88" name="Google Shape;1688;p25"/>
            <p:cNvSpPr/>
            <p:nvPr/>
          </p:nvSpPr>
          <p:spPr>
            <a:xfrm>
              <a:off x="591724" y="3633116"/>
              <a:ext cx="283448" cy="279896"/>
            </a:xfrm>
            <a:custGeom>
              <a:avLst/>
              <a:gdLst/>
              <a:ahLst/>
              <a:cxnLst/>
              <a:rect l="l" t="t" r="r" b="b"/>
              <a:pathLst>
                <a:path w="1678" h="1657" extrusionOk="0">
                  <a:moveTo>
                    <a:pt x="604" y="0"/>
                  </a:moveTo>
                  <a:cubicBezTo>
                    <a:pt x="559" y="0"/>
                    <a:pt x="524" y="38"/>
                    <a:pt x="517" y="109"/>
                  </a:cubicBezTo>
                  <a:lnTo>
                    <a:pt x="497" y="342"/>
                  </a:lnTo>
                  <a:cubicBezTo>
                    <a:pt x="487" y="453"/>
                    <a:pt x="396" y="595"/>
                    <a:pt x="295" y="656"/>
                  </a:cubicBezTo>
                  <a:lnTo>
                    <a:pt x="102" y="767"/>
                  </a:lnTo>
                  <a:cubicBezTo>
                    <a:pt x="1" y="828"/>
                    <a:pt x="11" y="909"/>
                    <a:pt x="112" y="959"/>
                  </a:cubicBezTo>
                  <a:lnTo>
                    <a:pt x="325" y="1040"/>
                  </a:lnTo>
                  <a:cubicBezTo>
                    <a:pt x="436" y="1091"/>
                    <a:pt x="538" y="1223"/>
                    <a:pt x="568" y="1334"/>
                  </a:cubicBezTo>
                  <a:lnTo>
                    <a:pt x="608" y="1557"/>
                  </a:lnTo>
                  <a:cubicBezTo>
                    <a:pt x="626" y="1623"/>
                    <a:pt x="662" y="1657"/>
                    <a:pt x="705" y="1657"/>
                  </a:cubicBezTo>
                  <a:cubicBezTo>
                    <a:pt x="735" y="1657"/>
                    <a:pt x="768" y="1641"/>
                    <a:pt x="801" y="1607"/>
                  </a:cubicBezTo>
                  <a:lnTo>
                    <a:pt x="943" y="1436"/>
                  </a:lnTo>
                  <a:cubicBezTo>
                    <a:pt x="1018" y="1351"/>
                    <a:pt x="1153" y="1293"/>
                    <a:pt x="1269" y="1293"/>
                  </a:cubicBezTo>
                  <a:cubicBezTo>
                    <a:pt x="1278" y="1293"/>
                    <a:pt x="1288" y="1293"/>
                    <a:pt x="1297" y="1294"/>
                  </a:cubicBezTo>
                  <a:lnTo>
                    <a:pt x="1519" y="1314"/>
                  </a:lnTo>
                  <a:cubicBezTo>
                    <a:pt x="1526" y="1315"/>
                    <a:pt x="1533" y="1315"/>
                    <a:pt x="1539" y="1315"/>
                  </a:cubicBezTo>
                  <a:cubicBezTo>
                    <a:pt x="1637" y="1315"/>
                    <a:pt x="1678" y="1247"/>
                    <a:pt x="1621" y="1152"/>
                  </a:cubicBezTo>
                  <a:lnTo>
                    <a:pt x="1499" y="959"/>
                  </a:lnTo>
                  <a:cubicBezTo>
                    <a:pt x="1438" y="858"/>
                    <a:pt x="1429" y="696"/>
                    <a:pt x="1479" y="585"/>
                  </a:cubicBezTo>
                  <a:lnTo>
                    <a:pt x="1570" y="383"/>
                  </a:lnTo>
                  <a:cubicBezTo>
                    <a:pt x="1614" y="285"/>
                    <a:pt x="1574" y="227"/>
                    <a:pt x="1489" y="227"/>
                  </a:cubicBezTo>
                  <a:cubicBezTo>
                    <a:pt x="1477" y="227"/>
                    <a:pt x="1463" y="228"/>
                    <a:pt x="1449" y="230"/>
                  </a:cubicBezTo>
                  <a:lnTo>
                    <a:pt x="1226" y="281"/>
                  </a:lnTo>
                  <a:cubicBezTo>
                    <a:pt x="1201" y="288"/>
                    <a:pt x="1174" y="291"/>
                    <a:pt x="1145" y="291"/>
                  </a:cubicBezTo>
                  <a:cubicBezTo>
                    <a:pt x="1046" y="291"/>
                    <a:pt x="932" y="253"/>
                    <a:pt x="862" y="190"/>
                  </a:cubicBezTo>
                  <a:lnTo>
                    <a:pt x="689" y="39"/>
                  </a:lnTo>
                  <a:cubicBezTo>
                    <a:pt x="660" y="13"/>
                    <a:pt x="630" y="0"/>
                    <a:pt x="604" y="0"/>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89" name="Google Shape;1689;p25"/>
            <p:cNvSpPr/>
            <p:nvPr/>
          </p:nvSpPr>
          <p:spPr>
            <a:xfrm>
              <a:off x="436150" y="4179908"/>
              <a:ext cx="164359" cy="154728"/>
            </a:xfrm>
            <a:custGeom>
              <a:avLst/>
              <a:gdLst/>
              <a:ahLst/>
              <a:cxnLst/>
              <a:rect l="l" t="t" r="r" b="b"/>
              <a:pathLst>
                <a:path w="973" h="916" extrusionOk="0">
                  <a:moveTo>
                    <a:pt x="457" y="0"/>
                  </a:moveTo>
                  <a:cubicBezTo>
                    <a:pt x="436" y="0"/>
                    <a:pt x="417" y="18"/>
                    <a:pt x="406" y="51"/>
                  </a:cubicBezTo>
                  <a:lnTo>
                    <a:pt x="355" y="173"/>
                  </a:lnTo>
                  <a:cubicBezTo>
                    <a:pt x="334" y="233"/>
                    <a:pt x="264" y="294"/>
                    <a:pt x="203" y="314"/>
                  </a:cubicBezTo>
                  <a:lnTo>
                    <a:pt x="71" y="335"/>
                  </a:lnTo>
                  <a:cubicBezTo>
                    <a:pt x="10" y="355"/>
                    <a:pt x="1" y="406"/>
                    <a:pt x="51" y="446"/>
                  </a:cubicBezTo>
                  <a:lnTo>
                    <a:pt x="152" y="527"/>
                  </a:lnTo>
                  <a:cubicBezTo>
                    <a:pt x="203" y="568"/>
                    <a:pt x="244" y="649"/>
                    <a:pt x="233" y="719"/>
                  </a:cubicBezTo>
                  <a:lnTo>
                    <a:pt x="223" y="841"/>
                  </a:lnTo>
                  <a:cubicBezTo>
                    <a:pt x="223" y="891"/>
                    <a:pt x="243" y="916"/>
                    <a:pt x="272" y="916"/>
                  </a:cubicBezTo>
                  <a:cubicBezTo>
                    <a:pt x="285" y="916"/>
                    <a:pt x="299" y="911"/>
                    <a:pt x="314" y="902"/>
                  </a:cubicBezTo>
                  <a:lnTo>
                    <a:pt x="426" y="831"/>
                  </a:lnTo>
                  <a:cubicBezTo>
                    <a:pt x="455" y="807"/>
                    <a:pt x="499" y="798"/>
                    <a:pt x="544" y="798"/>
                  </a:cubicBezTo>
                  <a:cubicBezTo>
                    <a:pt x="576" y="798"/>
                    <a:pt x="609" y="803"/>
                    <a:pt x="638" y="811"/>
                  </a:cubicBezTo>
                  <a:lnTo>
                    <a:pt x="750" y="861"/>
                  </a:lnTo>
                  <a:cubicBezTo>
                    <a:pt x="763" y="865"/>
                    <a:pt x="775" y="867"/>
                    <a:pt x="785" y="867"/>
                  </a:cubicBezTo>
                  <a:cubicBezTo>
                    <a:pt x="825" y="867"/>
                    <a:pt x="847" y="839"/>
                    <a:pt x="831" y="791"/>
                  </a:cubicBezTo>
                  <a:lnTo>
                    <a:pt x="800" y="669"/>
                  </a:lnTo>
                  <a:cubicBezTo>
                    <a:pt x="780" y="598"/>
                    <a:pt x="800" y="507"/>
                    <a:pt x="841" y="456"/>
                  </a:cubicBezTo>
                  <a:lnTo>
                    <a:pt x="932" y="365"/>
                  </a:lnTo>
                  <a:cubicBezTo>
                    <a:pt x="973" y="314"/>
                    <a:pt x="952" y="264"/>
                    <a:pt x="881" y="264"/>
                  </a:cubicBezTo>
                  <a:lnTo>
                    <a:pt x="760" y="254"/>
                  </a:lnTo>
                  <a:cubicBezTo>
                    <a:pt x="689" y="254"/>
                    <a:pt x="608" y="203"/>
                    <a:pt x="577" y="152"/>
                  </a:cubicBezTo>
                  <a:lnTo>
                    <a:pt x="507" y="41"/>
                  </a:lnTo>
                  <a:cubicBezTo>
                    <a:pt x="493" y="14"/>
                    <a:pt x="475" y="0"/>
                    <a:pt x="457" y="0"/>
                  </a:cubicBezTo>
                  <a:close/>
                </a:path>
              </a:pathLst>
            </a:custGeom>
            <a:solidFill>
              <a:srgbClr val="CEE7E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90" name="Google Shape;1690;p25"/>
            <p:cNvSpPr/>
            <p:nvPr/>
          </p:nvSpPr>
          <p:spPr>
            <a:xfrm>
              <a:off x="980070" y="4113185"/>
              <a:ext cx="68582" cy="66891"/>
            </a:xfrm>
            <a:custGeom>
              <a:avLst/>
              <a:gdLst/>
              <a:ahLst/>
              <a:cxnLst/>
              <a:rect l="l" t="t" r="r" b="b"/>
              <a:pathLst>
                <a:path w="406" h="396" extrusionOk="0">
                  <a:moveTo>
                    <a:pt x="203" y="1"/>
                  </a:moveTo>
                  <a:cubicBezTo>
                    <a:pt x="91" y="1"/>
                    <a:pt x="0" y="82"/>
                    <a:pt x="0" y="193"/>
                  </a:cubicBezTo>
                  <a:cubicBezTo>
                    <a:pt x="0" y="304"/>
                    <a:pt x="91" y="396"/>
                    <a:pt x="203" y="396"/>
                  </a:cubicBezTo>
                  <a:cubicBezTo>
                    <a:pt x="314" y="396"/>
                    <a:pt x="405" y="304"/>
                    <a:pt x="405" y="193"/>
                  </a:cubicBezTo>
                  <a:cubicBezTo>
                    <a:pt x="405" y="82"/>
                    <a:pt x="314" y="1"/>
                    <a:pt x="203" y="1"/>
                  </a:cubicBezTo>
                  <a:close/>
                </a:path>
              </a:pathLst>
            </a:custGeom>
            <a:solidFill>
              <a:srgbClr val="CEE7E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91" name="Google Shape;1691;p25"/>
            <p:cNvSpPr/>
            <p:nvPr/>
          </p:nvSpPr>
          <p:spPr>
            <a:xfrm>
              <a:off x="1111658" y="3877205"/>
              <a:ext cx="41216" cy="41216"/>
            </a:xfrm>
            <a:custGeom>
              <a:avLst/>
              <a:gdLst/>
              <a:ahLst/>
              <a:cxnLst/>
              <a:rect l="l" t="t" r="r" b="b"/>
              <a:pathLst>
                <a:path w="244" h="244" extrusionOk="0">
                  <a:moveTo>
                    <a:pt x="122" y="0"/>
                  </a:moveTo>
                  <a:cubicBezTo>
                    <a:pt x="52" y="0"/>
                    <a:pt x="1" y="51"/>
                    <a:pt x="1" y="122"/>
                  </a:cubicBezTo>
                  <a:cubicBezTo>
                    <a:pt x="1" y="183"/>
                    <a:pt x="52" y="243"/>
                    <a:pt x="122" y="243"/>
                  </a:cubicBezTo>
                  <a:cubicBezTo>
                    <a:pt x="183" y="243"/>
                    <a:pt x="244" y="183"/>
                    <a:pt x="244" y="122"/>
                  </a:cubicBezTo>
                  <a:cubicBezTo>
                    <a:pt x="244" y="51"/>
                    <a:pt x="183" y="0"/>
                    <a:pt x="122" y="0"/>
                  </a:cubicBezTo>
                  <a:close/>
                </a:path>
              </a:pathLst>
            </a:custGeom>
            <a:solidFill>
              <a:srgbClr val="E55C5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92" name="Google Shape;1692;p25"/>
            <p:cNvSpPr/>
            <p:nvPr/>
          </p:nvSpPr>
          <p:spPr>
            <a:xfrm>
              <a:off x="788515" y="4496294"/>
              <a:ext cx="25676" cy="25844"/>
            </a:xfrm>
            <a:custGeom>
              <a:avLst/>
              <a:gdLst/>
              <a:ahLst/>
              <a:cxnLst/>
              <a:rect l="l" t="t" r="r" b="b"/>
              <a:pathLst>
                <a:path w="152" h="153" extrusionOk="0">
                  <a:moveTo>
                    <a:pt x="71" y="1"/>
                  </a:moveTo>
                  <a:cubicBezTo>
                    <a:pt x="30" y="1"/>
                    <a:pt x="0" y="41"/>
                    <a:pt x="0" y="82"/>
                  </a:cubicBezTo>
                  <a:cubicBezTo>
                    <a:pt x="0" y="122"/>
                    <a:pt x="30" y="153"/>
                    <a:pt x="71" y="153"/>
                  </a:cubicBezTo>
                  <a:cubicBezTo>
                    <a:pt x="111" y="153"/>
                    <a:pt x="152" y="122"/>
                    <a:pt x="152" y="82"/>
                  </a:cubicBezTo>
                  <a:cubicBezTo>
                    <a:pt x="152" y="41"/>
                    <a:pt x="111" y="1"/>
                    <a:pt x="71" y="1"/>
                  </a:cubicBezTo>
                  <a:close/>
                </a:path>
              </a:pathLst>
            </a:custGeom>
            <a:solidFill>
              <a:srgbClr val="E55C5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93" name="Google Shape;1693;p25"/>
            <p:cNvSpPr/>
            <p:nvPr/>
          </p:nvSpPr>
          <p:spPr>
            <a:xfrm>
              <a:off x="270271" y="4005583"/>
              <a:ext cx="25845" cy="25675"/>
            </a:xfrm>
            <a:custGeom>
              <a:avLst/>
              <a:gdLst/>
              <a:ahLst/>
              <a:cxnLst/>
              <a:rect l="l" t="t" r="r" b="b"/>
              <a:pathLst>
                <a:path w="153" h="152" extrusionOk="0">
                  <a:moveTo>
                    <a:pt x="72" y="0"/>
                  </a:moveTo>
                  <a:cubicBezTo>
                    <a:pt x="31" y="0"/>
                    <a:pt x="0" y="41"/>
                    <a:pt x="0" y="81"/>
                  </a:cubicBezTo>
                  <a:cubicBezTo>
                    <a:pt x="0" y="122"/>
                    <a:pt x="31" y="152"/>
                    <a:pt x="72" y="152"/>
                  </a:cubicBezTo>
                  <a:cubicBezTo>
                    <a:pt x="122" y="152"/>
                    <a:pt x="153" y="122"/>
                    <a:pt x="153" y="81"/>
                  </a:cubicBezTo>
                  <a:cubicBezTo>
                    <a:pt x="153" y="41"/>
                    <a:pt x="122" y="0"/>
                    <a:pt x="72" y="0"/>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94" name="Google Shape;1694;p25"/>
            <p:cNvSpPr/>
            <p:nvPr/>
          </p:nvSpPr>
          <p:spPr>
            <a:xfrm>
              <a:off x="1592402" y="4164705"/>
              <a:ext cx="123312" cy="119256"/>
            </a:xfrm>
            <a:custGeom>
              <a:avLst/>
              <a:gdLst/>
              <a:ahLst/>
              <a:cxnLst/>
              <a:rect l="l" t="t" r="r" b="b"/>
              <a:pathLst>
                <a:path w="730" h="706" extrusionOk="0">
                  <a:moveTo>
                    <a:pt x="417" y="1"/>
                  </a:moveTo>
                  <a:cubicBezTo>
                    <a:pt x="403" y="1"/>
                    <a:pt x="389" y="11"/>
                    <a:pt x="374" y="30"/>
                  </a:cubicBezTo>
                  <a:lnTo>
                    <a:pt x="314" y="101"/>
                  </a:lnTo>
                  <a:cubicBezTo>
                    <a:pt x="284" y="141"/>
                    <a:pt x="212" y="172"/>
                    <a:pt x="172" y="172"/>
                  </a:cubicBezTo>
                  <a:lnTo>
                    <a:pt x="71" y="161"/>
                  </a:lnTo>
                  <a:cubicBezTo>
                    <a:pt x="20" y="161"/>
                    <a:pt x="0" y="192"/>
                    <a:pt x="30" y="233"/>
                  </a:cubicBezTo>
                  <a:lnTo>
                    <a:pt x="91" y="314"/>
                  </a:lnTo>
                  <a:cubicBezTo>
                    <a:pt x="111" y="354"/>
                    <a:pt x="122" y="425"/>
                    <a:pt x="101" y="476"/>
                  </a:cubicBezTo>
                  <a:lnTo>
                    <a:pt x="71" y="566"/>
                  </a:lnTo>
                  <a:cubicBezTo>
                    <a:pt x="53" y="601"/>
                    <a:pt x="74" y="629"/>
                    <a:pt x="106" y="629"/>
                  </a:cubicBezTo>
                  <a:cubicBezTo>
                    <a:pt x="111" y="629"/>
                    <a:pt x="116" y="629"/>
                    <a:pt x="122" y="627"/>
                  </a:cubicBezTo>
                  <a:lnTo>
                    <a:pt x="223" y="597"/>
                  </a:lnTo>
                  <a:cubicBezTo>
                    <a:pt x="234" y="592"/>
                    <a:pt x="248" y="589"/>
                    <a:pt x="263" y="589"/>
                  </a:cubicBezTo>
                  <a:cubicBezTo>
                    <a:pt x="300" y="589"/>
                    <a:pt x="345" y="606"/>
                    <a:pt x="374" y="627"/>
                  </a:cubicBezTo>
                  <a:lnTo>
                    <a:pt x="455" y="688"/>
                  </a:lnTo>
                  <a:cubicBezTo>
                    <a:pt x="467" y="699"/>
                    <a:pt x="480" y="705"/>
                    <a:pt x="491" y="705"/>
                  </a:cubicBezTo>
                  <a:cubicBezTo>
                    <a:pt x="511" y="705"/>
                    <a:pt x="527" y="689"/>
                    <a:pt x="527" y="658"/>
                  </a:cubicBezTo>
                  <a:lnTo>
                    <a:pt x="527" y="557"/>
                  </a:lnTo>
                  <a:cubicBezTo>
                    <a:pt x="527" y="506"/>
                    <a:pt x="567" y="445"/>
                    <a:pt x="608" y="415"/>
                  </a:cubicBezTo>
                  <a:lnTo>
                    <a:pt x="689" y="364"/>
                  </a:lnTo>
                  <a:cubicBezTo>
                    <a:pt x="729" y="334"/>
                    <a:pt x="729" y="303"/>
                    <a:pt x="678" y="283"/>
                  </a:cubicBezTo>
                  <a:lnTo>
                    <a:pt x="587" y="253"/>
                  </a:lnTo>
                  <a:cubicBezTo>
                    <a:pt x="536" y="233"/>
                    <a:pt x="486" y="182"/>
                    <a:pt x="476" y="131"/>
                  </a:cubicBezTo>
                  <a:lnTo>
                    <a:pt x="455" y="40"/>
                  </a:lnTo>
                  <a:cubicBezTo>
                    <a:pt x="445" y="13"/>
                    <a:pt x="431" y="1"/>
                    <a:pt x="417" y="1"/>
                  </a:cubicBezTo>
                  <a:close/>
                </a:path>
              </a:pathLst>
            </a:custGeom>
            <a:solidFill>
              <a:srgbClr val="CEE7E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95" name="Google Shape;1695;p25"/>
            <p:cNvSpPr/>
            <p:nvPr/>
          </p:nvSpPr>
          <p:spPr>
            <a:xfrm>
              <a:off x="923144" y="4497139"/>
              <a:ext cx="546287" cy="537158"/>
            </a:xfrm>
            <a:custGeom>
              <a:avLst/>
              <a:gdLst/>
              <a:ahLst/>
              <a:cxnLst/>
              <a:rect l="l" t="t" r="r" b="b"/>
              <a:pathLst>
                <a:path w="3234" h="3180" extrusionOk="0">
                  <a:moveTo>
                    <a:pt x="2121" y="0"/>
                  </a:moveTo>
                  <a:cubicBezTo>
                    <a:pt x="2069" y="0"/>
                    <a:pt x="2010" y="25"/>
                    <a:pt x="1947" y="77"/>
                  </a:cubicBezTo>
                  <a:lnTo>
                    <a:pt x="1613" y="360"/>
                  </a:lnTo>
                  <a:cubicBezTo>
                    <a:pt x="1488" y="469"/>
                    <a:pt x="1267" y="543"/>
                    <a:pt x="1075" y="543"/>
                  </a:cubicBezTo>
                  <a:cubicBezTo>
                    <a:pt x="1018" y="543"/>
                    <a:pt x="963" y="536"/>
                    <a:pt x="914" y="522"/>
                  </a:cubicBezTo>
                  <a:lnTo>
                    <a:pt x="489" y="411"/>
                  </a:lnTo>
                  <a:cubicBezTo>
                    <a:pt x="452" y="401"/>
                    <a:pt x="418" y="396"/>
                    <a:pt x="388" y="396"/>
                  </a:cubicBezTo>
                  <a:cubicBezTo>
                    <a:pt x="244" y="396"/>
                    <a:pt x="181" y="509"/>
                    <a:pt x="256" y="684"/>
                  </a:cubicBezTo>
                  <a:lnTo>
                    <a:pt x="418" y="1079"/>
                  </a:lnTo>
                  <a:cubicBezTo>
                    <a:pt x="509" y="1292"/>
                    <a:pt x="479" y="1616"/>
                    <a:pt x="358" y="1798"/>
                  </a:cubicBezTo>
                  <a:lnTo>
                    <a:pt x="115" y="2162"/>
                  </a:lnTo>
                  <a:cubicBezTo>
                    <a:pt x="1" y="2343"/>
                    <a:pt x="65" y="2479"/>
                    <a:pt x="256" y="2479"/>
                  </a:cubicBezTo>
                  <a:cubicBezTo>
                    <a:pt x="269" y="2479"/>
                    <a:pt x="283" y="2478"/>
                    <a:pt x="297" y="2477"/>
                  </a:cubicBezTo>
                  <a:lnTo>
                    <a:pt x="732" y="2446"/>
                  </a:lnTo>
                  <a:cubicBezTo>
                    <a:pt x="747" y="2445"/>
                    <a:pt x="763" y="2444"/>
                    <a:pt x="779" y="2444"/>
                  </a:cubicBezTo>
                  <a:cubicBezTo>
                    <a:pt x="995" y="2444"/>
                    <a:pt x="1268" y="2569"/>
                    <a:pt x="1400" y="2729"/>
                  </a:cubicBezTo>
                  <a:lnTo>
                    <a:pt x="1674" y="3064"/>
                  </a:lnTo>
                  <a:cubicBezTo>
                    <a:pt x="1735" y="3142"/>
                    <a:pt x="1800" y="3179"/>
                    <a:pt x="1858" y="3179"/>
                  </a:cubicBezTo>
                  <a:cubicBezTo>
                    <a:pt x="1934" y="3179"/>
                    <a:pt x="1999" y="3114"/>
                    <a:pt x="2028" y="2993"/>
                  </a:cubicBezTo>
                  <a:lnTo>
                    <a:pt x="2129" y="2567"/>
                  </a:lnTo>
                  <a:cubicBezTo>
                    <a:pt x="2180" y="2345"/>
                    <a:pt x="2392" y="2102"/>
                    <a:pt x="2605" y="2021"/>
                  </a:cubicBezTo>
                  <a:lnTo>
                    <a:pt x="3010" y="1869"/>
                  </a:lnTo>
                  <a:cubicBezTo>
                    <a:pt x="3223" y="1788"/>
                    <a:pt x="3233" y="1626"/>
                    <a:pt x="3040" y="1505"/>
                  </a:cubicBezTo>
                  <a:lnTo>
                    <a:pt x="2676" y="1282"/>
                  </a:lnTo>
                  <a:cubicBezTo>
                    <a:pt x="2484" y="1160"/>
                    <a:pt x="2311" y="877"/>
                    <a:pt x="2302" y="654"/>
                  </a:cubicBezTo>
                  <a:lnTo>
                    <a:pt x="2281" y="218"/>
                  </a:lnTo>
                  <a:cubicBezTo>
                    <a:pt x="2275" y="77"/>
                    <a:pt x="2211" y="0"/>
                    <a:pt x="2121" y="0"/>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96" name="Google Shape;1696;p25"/>
            <p:cNvSpPr/>
            <p:nvPr/>
          </p:nvSpPr>
          <p:spPr>
            <a:xfrm>
              <a:off x="53041" y="4455247"/>
              <a:ext cx="233785" cy="228208"/>
            </a:xfrm>
            <a:custGeom>
              <a:avLst/>
              <a:gdLst/>
              <a:ahLst/>
              <a:cxnLst/>
              <a:rect l="l" t="t" r="r" b="b"/>
              <a:pathLst>
                <a:path w="1384" h="1351" extrusionOk="0">
                  <a:moveTo>
                    <a:pt x="449" y="0"/>
                  </a:moveTo>
                  <a:cubicBezTo>
                    <a:pt x="411" y="0"/>
                    <a:pt x="386" y="36"/>
                    <a:pt x="386" y="102"/>
                  </a:cubicBezTo>
                  <a:lnTo>
                    <a:pt x="375" y="284"/>
                  </a:lnTo>
                  <a:cubicBezTo>
                    <a:pt x="375" y="376"/>
                    <a:pt x="314" y="497"/>
                    <a:pt x="233" y="558"/>
                  </a:cubicBezTo>
                  <a:lnTo>
                    <a:pt x="82" y="659"/>
                  </a:lnTo>
                  <a:cubicBezTo>
                    <a:pt x="1" y="709"/>
                    <a:pt x="10" y="781"/>
                    <a:pt x="102" y="811"/>
                  </a:cubicBezTo>
                  <a:lnTo>
                    <a:pt x="274" y="871"/>
                  </a:lnTo>
                  <a:cubicBezTo>
                    <a:pt x="365" y="902"/>
                    <a:pt x="456" y="1003"/>
                    <a:pt x="487" y="1094"/>
                  </a:cubicBezTo>
                  <a:lnTo>
                    <a:pt x="537" y="1267"/>
                  </a:lnTo>
                  <a:cubicBezTo>
                    <a:pt x="548" y="1323"/>
                    <a:pt x="575" y="1351"/>
                    <a:pt x="607" y="1351"/>
                  </a:cubicBezTo>
                  <a:cubicBezTo>
                    <a:pt x="633" y="1351"/>
                    <a:pt x="662" y="1333"/>
                    <a:pt x="689" y="1297"/>
                  </a:cubicBezTo>
                  <a:lnTo>
                    <a:pt x="800" y="1155"/>
                  </a:lnTo>
                  <a:cubicBezTo>
                    <a:pt x="847" y="1080"/>
                    <a:pt x="963" y="1023"/>
                    <a:pt x="1053" y="1023"/>
                  </a:cubicBezTo>
                  <a:cubicBezTo>
                    <a:pt x="1060" y="1023"/>
                    <a:pt x="1067" y="1023"/>
                    <a:pt x="1074" y="1024"/>
                  </a:cubicBezTo>
                  <a:lnTo>
                    <a:pt x="1256" y="1024"/>
                  </a:lnTo>
                  <a:cubicBezTo>
                    <a:pt x="1263" y="1024"/>
                    <a:pt x="1270" y="1025"/>
                    <a:pt x="1277" y="1025"/>
                  </a:cubicBezTo>
                  <a:cubicBezTo>
                    <a:pt x="1361" y="1025"/>
                    <a:pt x="1384" y="967"/>
                    <a:pt x="1337" y="892"/>
                  </a:cubicBezTo>
                  <a:lnTo>
                    <a:pt x="1225" y="740"/>
                  </a:lnTo>
                  <a:cubicBezTo>
                    <a:pt x="1175" y="659"/>
                    <a:pt x="1155" y="527"/>
                    <a:pt x="1185" y="436"/>
                  </a:cubicBezTo>
                  <a:lnTo>
                    <a:pt x="1256" y="264"/>
                  </a:lnTo>
                  <a:cubicBezTo>
                    <a:pt x="1282" y="187"/>
                    <a:pt x="1249" y="138"/>
                    <a:pt x="1182" y="138"/>
                  </a:cubicBezTo>
                  <a:cubicBezTo>
                    <a:pt x="1170" y="138"/>
                    <a:pt x="1158" y="139"/>
                    <a:pt x="1144" y="142"/>
                  </a:cubicBezTo>
                  <a:lnTo>
                    <a:pt x="973" y="203"/>
                  </a:lnTo>
                  <a:cubicBezTo>
                    <a:pt x="948" y="211"/>
                    <a:pt x="920" y="215"/>
                    <a:pt x="891" y="215"/>
                  </a:cubicBezTo>
                  <a:cubicBezTo>
                    <a:pt x="810" y="215"/>
                    <a:pt x="721" y="187"/>
                    <a:pt x="669" y="142"/>
                  </a:cubicBezTo>
                  <a:lnTo>
                    <a:pt x="517" y="31"/>
                  </a:lnTo>
                  <a:cubicBezTo>
                    <a:pt x="492" y="10"/>
                    <a:pt x="469" y="0"/>
                    <a:pt x="449" y="0"/>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97" name="Google Shape;1697;p25"/>
            <p:cNvSpPr/>
            <p:nvPr/>
          </p:nvSpPr>
          <p:spPr>
            <a:xfrm>
              <a:off x="562670" y="4648659"/>
              <a:ext cx="68582" cy="68581"/>
            </a:xfrm>
            <a:custGeom>
              <a:avLst/>
              <a:gdLst/>
              <a:ahLst/>
              <a:cxnLst/>
              <a:rect l="l" t="t" r="r" b="b"/>
              <a:pathLst>
                <a:path w="406" h="406" extrusionOk="0">
                  <a:moveTo>
                    <a:pt x="203" y="0"/>
                  </a:moveTo>
                  <a:cubicBezTo>
                    <a:pt x="92" y="0"/>
                    <a:pt x="1" y="91"/>
                    <a:pt x="1" y="203"/>
                  </a:cubicBezTo>
                  <a:cubicBezTo>
                    <a:pt x="1" y="314"/>
                    <a:pt x="92" y="405"/>
                    <a:pt x="203" y="405"/>
                  </a:cubicBezTo>
                  <a:cubicBezTo>
                    <a:pt x="314" y="405"/>
                    <a:pt x="406" y="314"/>
                    <a:pt x="406" y="203"/>
                  </a:cubicBezTo>
                  <a:cubicBezTo>
                    <a:pt x="406" y="91"/>
                    <a:pt x="314" y="0"/>
                    <a:pt x="203" y="0"/>
                  </a:cubicBezTo>
                  <a:close/>
                </a:path>
              </a:pathLst>
            </a:custGeom>
            <a:solidFill>
              <a:srgbClr val="48B5B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98" name="Google Shape;1698;p25"/>
            <p:cNvSpPr/>
            <p:nvPr/>
          </p:nvSpPr>
          <p:spPr>
            <a:xfrm>
              <a:off x="1754734" y="4583625"/>
              <a:ext cx="54899" cy="54898"/>
            </a:xfrm>
            <a:custGeom>
              <a:avLst/>
              <a:gdLst/>
              <a:ahLst/>
              <a:cxnLst/>
              <a:rect l="l" t="t" r="r" b="b"/>
              <a:pathLst>
                <a:path w="325" h="325" extrusionOk="0">
                  <a:moveTo>
                    <a:pt x="163" y="0"/>
                  </a:moveTo>
                  <a:cubicBezTo>
                    <a:pt x="72" y="0"/>
                    <a:pt x="1" y="71"/>
                    <a:pt x="1" y="162"/>
                  </a:cubicBezTo>
                  <a:cubicBezTo>
                    <a:pt x="1" y="253"/>
                    <a:pt x="72" y="324"/>
                    <a:pt x="163" y="324"/>
                  </a:cubicBezTo>
                  <a:cubicBezTo>
                    <a:pt x="254" y="324"/>
                    <a:pt x="325" y="253"/>
                    <a:pt x="325" y="162"/>
                  </a:cubicBezTo>
                  <a:cubicBezTo>
                    <a:pt x="325" y="71"/>
                    <a:pt x="254" y="0"/>
                    <a:pt x="163" y="0"/>
                  </a:cubicBezTo>
                  <a:close/>
                </a:path>
              </a:pathLst>
            </a:custGeom>
            <a:solidFill>
              <a:srgbClr val="E55C5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99" name="Google Shape;1699;p25"/>
            <p:cNvSpPr/>
            <p:nvPr/>
          </p:nvSpPr>
          <p:spPr>
            <a:xfrm>
              <a:off x="254899" y="2755243"/>
              <a:ext cx="30912" cy="30912"/>
            </a:xfrm>
            <a:custGeom>
              <a:avLst/>
              <a:gdLst/>
              <a:ahLst/>
              <a:cxnLst/>
              <a:rect l="l" t="t" r="r" b="b"/>
              <a:pathLst>
                <a:path w="183" h="183" extrusionOk="0">
                  <a:moveTo>
                    <a:pt x="91" y="1"/>
                  </a:moveTo>
                  <a:cubicBezTo>
                    <a:pt x="41" y="1"/>
                    <a:pt x="1" y="41"/>
                    <a:pt x="1" y="92"/>
                  </a:cubicBezTo>
                  <a:cubicBezTo>
                    <a:pt x="1" y="142"/>
                    <a:pt x="41" y="183"/>
                    <a:pt x="91" y="183"/>
                  </a:cubicBezTo>
                  <a:cubicBezTo>
                    <a:pt x="142" y="183"/>
                    <a:pt x="183" y="142"/>
                    <a:pt x="183" y="92"/>
                  </a:cubicBezTo>
                  <a:cubicBezTo>
                    <a:pt x="183" y="41"/>
                    <a:pt x="142" y="1"/>
                    <a:pt x="91" y="1"/>
                  </a:cubicBezTo>
                  <a:close/>
                </a:path>
              </a:pathLst>
            </a:custGeom>
            <a:solidFill>
              <a:srgbClr val="E55C5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00" name="Google Shape;1700;p25"/>
            <p:cNvSpPr/>
            <p:nvPr/>
          </p:nvSpPr>
          <p:spPr>
            <a:xfrm>
              <a:off x="1582098" y="3670279"/>
              <a:ext cx="25676" cy="25844"/>
            </a:xfrm>
            <a:custGeom>
              <a:avLst/>
              <a:gdLst/>
              <a:ahLst/>
              <a:cxnLst/>
              <a:rect l="l" t="t" r="r" b="b"/>
              <a:pathLst>
                <a:path w="152" h="153" extrusionOk="0">
                  <a:moveTo>
                    <a:pt x="81" y="1"/>
                  </a:moveTo>
                  <a:cubicBezTo>
                    <a:pt x="41" y="1"/>
                    <a:pt x="0" y="41"/>
                    <a:pt x="0" y="82"/>
                  </a:cubicBezTo>
                  <a:cubicBezTo>
                    <a:pt x="0" y="122"/>
                    <a:pt x="41" y="152"/>
                    <a:pt x="81" y="152"/>
                  </a:cubicBezTo>
                  <a:cubicBezTo>
                    <a:pt x="122" y="152"/>
                    <a:pt x="152" y="122"/>
                    <a:pt x="152" y="82"/>
                  </a:cubicBezTo>
                  <a:cubicBezTo>
                    <a:pt x="152" y="41"/>
                    <a:pt x="122" y="1"/>
                    <a:pt x="81" y="1"/>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01" name="Google Shape;1701;p25"/>
            <p:cNvSpPr/>
            <p:nvPr/>
          </p:nvSpPr>
          <p:spPr>
            <a:xfrm>
              <a:off x="1002198" y="3322981"/>
              <a:ext cx="25845" cy="26013"/>
            </a:xfrm>
            <a:custGeom>
              <a:avLst/>
              <a:gdLst/>
              <a:ahLst/>
              <a:cxnLst/>
              <a:rect l="l" t="t" r="r" b="b"/>
              <a:pathLst>
                <a:path w="153" h="154" extrusionOk="0">
                  <a:moveTo>
                    <a:pt x="72" y="1"/>
                  </a:moveTo>
                  <a:cubicBezTo>
                    <a:pt x="31" y="1"/>
                    <a:pt x="1" y="32"/>
                    <a:pt x="1" y="72"/>
                  </a:cubicBezTo>
                  <a:cubicBezTo>
                    <a:pt x="1" y="113"/>
                    <a:pt x="31" y="153"/>
                    <a:pt x="72" y="153"/>
                  </a:cubicBezTo>
                  <a:cubicBezTo>
                    <a:pt x="112" y="153"/>
                    <a:pt x="153" y="113"/>
                    <a:pt x="153" y="72"/>
                  </a:cubicBezTo>
                  <a:cubicBezTo>
                    <a:pt x="153" y="32"/>
                    <a:pt x="112" y="1"/>
                    <a:pt x="72" y="1"/>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02" name="Google Shape;1702;p25"/>
            <p:cNvSpPr/>
            <p:nvPr/>
          </p:nvSpPr>
          <p:spPr>
            <a:xfrm>
              <a:off x="2103721" y="4099503"/>
              <a:ext cx="32602" cy="32770"/>
            </a:xfrm>
            <a:custGeom>
              <a:avLst/>
              <a:gdLst/>
              <a:ahLst/>
              <a:cxnLst/>
              <a:rect l="l" t="t" r="r" b="b"/>
              <a:pathLst>
                <a:path w="193" h="194" extrusionOk="0">
                  <a:moveTo>
                    <a:pt x="92" y="1"/>
                  </a:moveTo>
                  <a:cubicBezTo>
                    <a:pt x="41" y="1"/>
                    <a:pt x="0" y="41"/>
                    <a:pt x="0" y="92"/>
                  </a:cubicBezTo>
                  <a:cubicBezTo>
                    <a:pt x="0" y="153"/>
                    <a:pt x="41" y="193"/>
                    <a:pt x="92" y="193"/>
                  </a:cubicBezTo>
                  <a:cubicBezTo>
                    <a:pt x="152" y="193"/>
                    <a:pt x="193" y="153"/>
                    <a:pt x="193" y="92"/>
                  </a:cubicBezTo>
                  <a:cubicBezTo>
                    <a:pt x="193" y="41"/>
                    <a:pt x="152" y="1"/>
                    <a:pt x="92" y="1"/>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03" name="Google Shape;1703;p25"/>
            <p:cNvSpPr/>
            <p:nvPr/>
          </p:nvSpPr>
          <p:spPr>
            <a:xfrm>
              <a:off x="2173823" y="4564706"/>
              <a:ext cx="88852" cy="90371"/>
            </a:xfrm>
            <a:custGeom>
              <a:avLst/>
              <a:gdLst/>
              <a:ahLst/>
              <a:cxnLst/>
              <a:rect l="l" t="t" r="r" b="b"/>
              <a:pathLst>
                <a:path w="526" h="535" extrusionOk="0">
                  <a:moveTo>
                    <a:pt x="205" y="1"/>
                  </a:moveTo>
                  <a:cubicBezTo>
                    <a:pt x="190" y="1"/>
                    <a:pt x="179" y="12"/>
                    <a:pt x="172" y="31"/>
                  </a:cubicBezTo>
                  <a:lnTo>
                    <a:pt x="163" y="102"/>
                  </a:lnTo>
                  <a:cubicBezTo>
                    <a:pt x="163" y="142"/>
                    <a:pt x="132" y="193"/>
                    <a:pt x="91" y="203"/>
                  </a:cubicBezTo>
                  <a:lnTo>
                    <a:pt x="31" y="244"/>
                  </a:lnTo>
                  <a:cubicBezTo>
                    <a:pt x="1" y="254"/>
                    <a:pt x="1" y="284"/>
                    <a:pt x="31" y="304"/>
                  </a:cubicBezTo>
                  <a:lnTo>
                    <a:pt x="102" y="335"/>
                  </a:lnTo>
                  <a:cubicBezTo>
                    <a:pt x="132" y="345"/>
                    <a:pt x="163" y="396"/>
                    <a:pt x="172" y="426"/>
                  </a:cubicBezTo>
                  <a:lnTo>
                    <a:pt x="183" y="497"/>
                  </a:lnTo>
                  <a:cubicBezTo>
                    <a:pt x="183" y="522"/>
                    <a:pt x="194" y="535"/>
                    <a:pt x="209" y="535"/>
                  </a:cubicBezTo>
                  <a:cubicBezTo>
                    <a:pt x="219" y="535"/>
                    <a:pt x="231" y="529"/>
                    <a:pt x="244" y="517"/>
                  </a:cubicBezTo>
                  <a:lnTo>
                    <a:pt x="294" y="466"/>
                  </a:lnTo>
                  <a:cubicBezTo>
                    <a:pt x="314" y="436"/>
                    <a:pt x="365" y="426"/>
                    <a:pt x="406" y="426"/>
                  </a:cubicBezTo>
                  <a:lnTo>
                    <a:pt x="476" y="436"/>
                  </a:lnTo>
                  <a:cubicBezTo>
                    <a:pt x="483" y="438"/>
                    <a:pt x="489" y="439"/>
                    <a:pt x="494" y="439"/>
                  </a:cubicBezTo>
                  <a:cubicBezTo>
                    <a:pt x="520" y="439"/>
                    <a:pt x="525" y="419"/>
                    <a:pt x="517" y="385"/>
                  </a:cubicBezTo>
                  <a:lnTo>
                    <a:pt x="476" y="325"/>
                  </a:lnTo>
                  <a:cubicBezTo>
                    <a:pt x="456" y="295"/>
                    <a:pt x="456" y="234"/>
                    <a:pt x="476" y="203"/>
                  </a:cubicBezTo>
                  <a:lnTo>
                    <a:pt x="507" y="142"/>
                  </a:lnTo>
                  <a:cubicBezTo>
                    <a:pt x="524" y="109"/>
                    <a:pt x="513" y="89"/>
                    <a:pt x="491" y="89"/>
                  </a:cubicBezTo>
                  <a:cubicBezTo>
                    <a:pt x="487" y="89"/>
                    <a:pt x="482" y="90"/>
                    <a:pt x="476" y="92"/>
                  </a:cubicBezTo>
                  <a:lnTo>
                    <a:pt x="406" y="102"/>
                  </a:lnTo>
                  <a:cubicBezTo>
                    <a:pt x="398" y="104"/>
                    <a:pt x="391" y="105"/>
                    <a:pt x="383" y="105"/>
                  </a:cubicBezTo>
                  <a:cubicBezTo>
                    <a:pt x="347" y="105"/>
                    <a:pt x="309" y="87"/>
                    <a:pt x="284" y="61"/>
                  </a:cubicBezTo>
                  <a:lnTo>
                    <a:pt x="233" y="11"/>
                  </a:lnTo>
                  <a:cubicBezTo>
                    <a:pt x="222" y="4"/>
                    <a:pt x="213" y="1"/>
                    <a:pt x="205" y="1"/>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04" name="Google Shape;1704;p25"/>
            <p:cNvSpPr/>
            <p:nvPr/>
          </p:nvSpPr>
          <p:spPr>
            <a:xfrm>
              <a:off x="1742909" y="3555582"/>
              <a:ext cx="25676" cy="26013"/>
            </a:xfrm>
            <a:custGeom>
              <a:avLst/>
              <a:gdLst/>
              <a:ahLst/>
              <a:cxnLst/>
              <a:rect l="l" t="t" r="r" b="b"/>
              <a:pathLst>
                <a:path w="152" h="154" extrusionOk="0">
                  <a:moveTo>
                    <a:pt x="71" y="1"/>
                  </a:moveTo>
                  <a:cubicBezTo>
                    <a:pt x="30" y="1"/>
                    <a:pt x="0" y="32"/>
                    <a:pt x="0" y="72"/>
                  </a:cubicBezTo>
                  <a:cubicBezTo>
                    <a:pt x="0" y="113"/>
                    <a:pt x="30" y="153"/>
                    <a:pt x="71" y="153"/>
                  </a:cubicBezTo>
                  <a:cubicBezTo>
                    <a:pt x="111" y="153"/>
                    <a:pt x="152" y="113"/>
                    <a:pt x="152" y="72"/>
                  </a:cubicBezTo>
                  <a:cubicBezTo>
                    <a:pt x="152" y="32"/>
                    <a:pt x="111" y="1"/>
                    <a:pt x="71" y="1"/>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05" name="Google Shape;1705;p25"/>
            <p:cNvSpPr/>
            <p:nvPr/>
          </p:nvSpPr>
          <p:spPr>
            <a:xfrm>
              <a:off x="2271289" y="4258625"/>
              <a:ext cx="25845" cy="25844"/>
            </a:xfrm>
            <a:custGeom>
              <a:avLst/>
              <a:gdLst/>
              <a:ahLst/>
              <a:cxnLst/>
              <a:rect l="l" t="t" r="r" b="b"/>
              <a:pathLst>
                <a:path w="153" h="153" extrusionOk="0">
                  <a:moveTo>
                    <a:pt x="81" y="1"/>
                  </a:moveTo>
                  <a:cubicBezTo>
                    <a:pt x="41" y="1"/>
                    <a:pt x="0" y="31"/>
                    <a:pt x="0" y="71"/>
                  </a:cubicBezTo>
                  <a:cubicBezTo>
                    <a:pt x="0" y="112"/>
                    <a:pt x="41" y="152"/>
                    <a:pt x="81" y="152"/>
                  </a:cubicBezTo>
                  <a:cubicBezTo>
                    <a:pt x="122" y="152"/>
                    <a:pt x="153" y="112"/>
                    <a:pt x="153" y="71"/>
                  </a:cubicBezTo>
                  <a:cubicBezTo>
                    <a:pt x="153" y="31"/>
                    <a:pt x="122" y="1"/>
                    <a:pt x="81" y="1"/>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06" name="Google Shape;1706;p25"/>
            <p:cNvSpPr/>
            <p:nvPr/>
          </p:nvSpPr>
          <p:spPr>
            <a:xfrm>
              <a:off x="913347" y="3210142"/>
              <a:ext cx="39527" cy="41216"/>
            </a:xfrm>
            <a:custGeom>
              <a:avLst/>
              <a:gdLst/>
              <a:ahLst/>
              <a:cxnLst/>
              <a:rect l="l" t="t" r="r" b="b"/>
              <a:pathLst>
                <a:path w="234" h="244" extrusionOk="0">
                  <a:moveTo>
                    <a:pt x="122" y="1"/>
                  </a:moveTo>
                  <a:cubicBezTo>
                    <a:pt x="51" y="1"/>
                    <a:pt x="0" y="61"/>
                    <a:pt x="0" y="122"/>
                  </a:cubicBezTo>
                  <a:cubicBezTo>
                    <a:pt x="0" y="194"/>
                    <a:pt x="51" y="244"/>
                    <a:pt x="122" y="244"/>
                  </a:cubicBezTo>
                  <a:cubicBezTo>
                    <a:pt x="182" y="244"/>
                    <a:pt x="233" y="194"/>
                    <a:pt x="233" y="122"/>
                  </a:cubicBezTo>
                  <a:cubicBezTo>
                    <a:pt x="233" y="61"/>
                    <a:pt x="182" y="1"/>
                    <a:pt x="122" y="1"/>
                  </a:cubicBezTo>
                  <a:close/>
                </a:path>
              </a:pathLst>
            </a:custGeom>
            <a:solidFill>
              <a:srgbClr val="E55C5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07" name="Google Shape;1707;p25"/>
            <p:cNvSpPr/>
            <p:nvPr/>
          </p:nvSpPr>
          <p:spPr>
            <a:xfrm>
              <a:off x="1570105" y="3039196"/>
              <a:ext cx="25845" cy="25844"/>
            </a:xfrm>
            <a:custGeom>
              <a:avLst/>
              <a:gdLst/>
              <a:ahLst/>
              <a:cxnLst/>
              <a:rect l="l" t="t" r="r" b="b"/>
              <a:pathLst>
                <a:path w="153" h="153" extrusionOk="0">
                  <a:moveTo>
                    <a:pt x="71" y="0"/>
                  </a:moveTo>
                  <a:cubicBezTo>
                    <a:pt x="31" y="0"/>
                    <a:pt x="0" y="31"/>
                    <a:pt x="0" y="72"/>
                  </a:cubicBezTo>
                  <a:cubicBezTo>
                    <a:pt x="0" y="112"/>
                    <a:pt x="31" y="153"/>
                    <a:pt x="71" y="153"/>
                  </a:cubicBezTo>
                  <a:cubicBezTo>
                    <a:pt x="112" y="153"/>
                    <a:pt x="152" y="112"/>
                    <a:pt x="152" y="72"/>
                  </a:cubicBezTo>
                  <a:cubicBezTo>
                    <a:pt x="152" y="31"/>
                    <a:pt x="112" y="0"/>
                    <a:pt x="71" y="0"/>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08" name="Google Shape;1708;p25"/>
            <p:cNvSpPr/>
            <p:nvPr/>
          </p:nvSpPr>
          <p:spPr>
            <a:xfrm>
              <a:off x="2736493" y="4270618"/>
              <a:ext cx="25845" cy="25844"/>
            </a:xfrm>
            <a:custGeom>
              <a:avLst/>
              <a:gdLst/>
              <a:ahLst/>
              <a:cxnLst/>
              <a:rect l="l" t="t" r="r" b="b"/>
              <a:pathLst>
                <a:path w="153" h="153" extrusionOk="0">
                  <a:moveTo>
                    <a:pt x="72" y="0"/>
                  </a:moveTo>
                  <a:cubicBezTo>
                    <a:pt x="31" y="0"/>
                    <a:pt x="0" y="41"/>
                    <a:pt x="0" y="81"/>
                  </a:cubicBezTo>
                  <a:cubicBezTo>
                    <a:pt x="0" y="122"/>
                    <a:pt x="31" y="152"/>
                    <a:pt x="72" y="152"/>
                  </a:cubicBezTo>
                  <a:cubicBezTo>
                    <a:pt x="112" y="152"/>
                    <a:pt x="153" y="122"/>
                    <a:pt x="153" y="81"/>
                  </a:cubicBezTo>
                  <a:cubicBezTo>
                    <a:pt x="153" y="41"/>
                    <a:pt x="112" y="0"/>
                    <a:pt x="72" y="0"/>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09" name="Google Shape;1709;p25"/>
            <p:cNvSpPr/>
            <p:nvPr/>
          </p:nvSpPr>
          <p:spPr>
            <a:xfrm>
              <a:off x="449832" y="3047811"/>
              <a:ext cx="32602" cy="32601"/>
            </a:xfrm>
            <a:custGeom>
              <a:avLst/>
              <a:gdLst/>
              <a:ahLst/>
              <a:cxnLst/>
              <a:rect l="l" t="t" r="r" b="b"/>
              <a:pathLst>
                <a:path w="193" h="193" extrusionOk="0">
                  <a:moveTo>
                    <a:pt x="91" y="0"/>
                  </a:moveTo>
                  <a:cubicBezTo>
                    <a:pt x="41" y="0"/>
                    <a:pt x="1" y="41"/>
                    <a:pt x="1" y="102"/>
                  </a:cubicBezTo>
                  <a:cubicBezTo>
                    <a:pt x="1" y="152"/>
                    <a:pt x="41" y="192"/>
                    <a:pt x="91" y="192"/>
                  </a:cubicBezTo>
                  <a:cubicBezTo>
                    <a:pt x="152" y="192"/>
                    <a:pt x="193" y="152"/>
                    <a:pt x="193" y="102"/>
                  </a:cubicBezTo>
                  <a:cubicBezTo>
                    <a:pt x="193" y="41"/>
                    <a:pt x="152" y="0"/>
                    <a:pt x="91" y="0"/>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10" name="Google Shape;1710;p25"/>
            <p:cNvSpPr/>
            <p:nvPr/>
          </p:nvSpPr>
          <p:spPr>
            <a:xfrm>
              <a:off x="856928" y="2570614"/>
              <a:ext cx="25676" cy="23986"/>
            </a:xfrm>
            <a:custGeom>
              <a:avLst/>
              <a:gdLst/>
              <a:ahLst/>
              <a:cxnLst/>
              <a:rect l="l" t="t" r="r" b="b"/>
              <a:pathLst>
                <a:path w="152" h="142" extrusionOk="0">
                  <a:moveTo>
                    <a:pt x="81" y="0"/>
                  </a:moveTo>
                  <a:cubicBezTo>
                    <a:pt x="30" y="0"/>
                    <a:pt x="0" y="31"/>
                    <a:pt x="0" y="71"/>
                  </a:cubicBezTo>
                  <a:cubicBezTo>
                    <a:pt x="0" y="112"/>
                    <a:pt x="30" y="142"/>
                    <a:pt x="81" y="142"/>
                  </a:cubicBezTo>
                  <a:cubicBezTo>
                    <a:pt x="122" y="142"/>
                    <a:pt x="152" y="112"/>
                    <a:pt x="152" y="71"/>
                  </a:cubicBezTo>
                  <a:cubicBezTo>
                    <a:pt x="152" y="31"/>
                    <a:pt x="122" y="0"/>
                    <a:pt x="81" y="0"/>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11" name="Google Shape;1711;p25"/>
            <p:cNvSpPr/>
            <p:nvPr/>
          </p:nvSpPr>
          <p:spPr>
            <a:xfrm>
              <a:off x="436150" y="4571632"/>
              <a:ext cx="25845" cy="23986"/>
            </a:xfrm>
            <a:custGeom>
              <a:avLst/>
              <a:gdLst/>
              <a:ahLst/>
              <a:cxnLst/>
              <a:rect l="l" t="t" r="r" b="b"/>
              <a:pathLst>
                <a:path w="153" h="142" extrusionOk="0">
                  <a:moveTo>
                    <a:pt x="82" y="0"/>
                  </a:moveTo>
                  <a:cubicBezTo>
                    <a:pt x="31" y="0"/>
                    <a:pt x="1" y="31"/>
                    <a:pt x="1" y="71"/>
                  </a:cubicBezTo>
                  <a:cubicBezTo>
                    <a:pt x="1" y="112"/>
                    <a:pt x="31" y="142"/>
                    <a:pt x="82" y="142"/>
                  </a:cubicBezTo>
                  <a:cubicBezTo>
                    <a:pt x="122" y="142"/>
                    <a:pt x="152" y="112"/>
                    <a:pt x="152" y="71"/>
                  </a:cubicBezTo>
                  <a:cubicBezTo>
                    <a:pt x="152" y="31"/>
                    <a:pt x="122" y="0"/>
                    <a:pt x="82" y="0"/>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12" name="Google Shape;1712;p25"/>
            <p:cNvSpPr/>
            <p:nvPr/>
          </p:nvSpPr>
          <p:spPr>
            <a:xfrm>
              <a:off x="1099834" y="4443422"/>
              <a:ext cx="23987" cy="23986"/>
            </a:xfrm>
            <a:custGeom>
              <a:avLst/>
              <a:gdLst/>
              <a:ahLst/>
              <a:cxnLst/>
              <a:rect l="l" t="t" r="r" b="b"/>
              <a:pathLst>
                <a:path w="142" h="142" extrusionOk="0">
                  <a:moveTo>
                    <a:pt x="71" y="0"/>
                  </a:moveTo>
                  <a:cubicBezTo>
                    <a:pt x="30" y="0"/>
                    <a:pt x="0" y="30"/>
                    <a:pt x="0" y="71"/>
                  </a:cubicBezTo>
                  <a:cubicBezTo>
                    <a:pt x="0" y="111"/>
                    <a:pt x="30" y="142"/>
                    <a:pt x="71" y="142"/>
                  </a:cubicBezTo>
                  <a:cubicBezTo>
                    <a:pt x="111" y="142"/>
                    <a:pt x="142" y="111"/>
                    <a:pt x="142" y="71"/>
                  </a:cubicBezTo>
                  <a:cubicBezTo>
                    <a:pt x="142" y="30"/>
                    <a:pt x="111" y="0"/>
                    <a:pt x="71" y="0"/>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13" name="Google Shape;1713;p25"/>
            <p:cNvSpPr/>
            <p:nvPr/>
          </p:nvSpPr>
          <p:spPr>
            <a:xfrm>
              <a:off x="316555" y="3410819"/>
              <a:ext cx="90710" cy="90878"/>
            </a:xfrm>
            <a:custGeom>
              <a:avLst/>
              <a:gdLst/>
              <a:ahLst/>
              <a:cxnLst/>
              <a:rect l="l" t="t" r="r" b="b"/>
              <a:pathLst>
                <a:path w="537" h="538" extrusionOk="0">
                  <a:moveTo>
                    <a:pt x="209" y="0"/>
                  </a:moveTo>
                  <a:cubicBezTo>
                    <a:pt x="193" y="0"/>
                    <a:pt x="182" y="14"/>
                    <a:pt x="182" y="38"/>
                  </a:cubicBezTo>
                  <a:lnTo>
                    <a:pt x="172" y="109"/>
                  </a:lnTo>
                  <a:cubicBezTo>
                    <a:pt x="172" y="149"/>
                    <a:pt x="131" y="190"/>
                    <a:pt x="101" y="210"/>
                  </a:cubicBezTo>
                  <a:lnTo>
                    <a:pt x="41" y="241"/>
                  </a:lnTo>
                  <a:cubicBezTo>
                    <a:pt x="0" y="261"/>
                    <a:pt x="0" y="281"/>
                    <a:pt x="41" y="302"/>
                  </a:cubicBezTo>
                  <a:lnTo>
                    <a:pt x="101" y="331"/>
                  </a:lnTo>
                  <a:cubicBezTo>
                    <a:pt x="142" y="352"/>
                    <a:pt x="172" y="392"/>
                    <a:pt x="172" y="433"/>
                  </a:cubicBezTo>
                  <a:lnTo>
                    <a:pt x="192" y="504"/>
                  </a:lnTo>
                  <a:cubicBezTo>
                    <a:pt x="192" y="528"/>
                    <a:pt x="203" y="538"/>
                    <a:pt x="215" y="538"/>
                  </a:cubicBezTo>
                  <a:cubicBezTo>
                    <a:pt x="224" y="538"/>
                    <a:pt x="235" y="533"/>
                    <a:pt x="243" y="524"/>
                  </a:cubicBezTo>
                  <a:lnTo>
                    <a:pt x="293" y="464"/>
                  </a:lnTo>
                  <a:cubicBezTo>
                    <a:pt x="319" y="447"/>
                    <a:pt x="357" y="430"/>
                    <a:pt x="392" y="430"/>
                  </a:cubicBezTo>
                  <a:cubicBezTo>
                    <a:pt x="400" y="430"/>
                    <a:pt x="408" y="431"/>
                    <a:pt x="415" y="433"/>
                  </a:cubicBezTo>
                  <a:lnTo>
                    <a:pt x="486" y="443"/>
                  </a:lnTo>
                  <a:cubicBezTo>
                    <a:pt x="516" y="443"/>
                    <a:pt x="536" y="423"/>
                    <a:pt x="516" y="392"/>
                  </a:cubicBezTo>
                  <a:lnTo>
                    <a:pt x="486" y="331"/>
                  </a:lnTo>
                  <a:cubicBezTo>
                    <a:pt x="466" y="291"/>
                    <a:pt x="466" y="241"/>
                    <a:pt x="486" y="200"/>
                  </a:cubicBezTo>
                  <a:lnTo>
                    <a:pt x="516" y="140"/>
                  </a:lnTo>
                  <a:cubicBezTo>
                    <a:pt x="536" y="109"/>
                    <a:pt x="516" y="88"/>
                    <a:pt x="475" y="88"/>
                  </a:cubicBezTo>
                  <a:lnTo>
                    <a:pt x="405" y="109"/>
                  </a:lnTo>
                  <a:cubicBezTo>
                    <a:pt x="374" y="109"/>
                    <a:pt x="313" y="99"/>
                    <a:pt x="293" y="68"/>
                  </a:cubicBezTo>
                  <a:lnTo>
                    <a:pt x="243" y="18"/>
                  </a:lnTo>
                  <a:cubicBezTo>
                    <a:pt x="231" y="6"/>
                    <a:pt x="219" y="0"/>
                    <a:pt x="209" y="0"/>
                  </a:cubicBezTo>
                  <a:close/>
                </a:path>
              </a:pathLst>
            </a:custGeom>
            <a:solidFill>
              <a:srgbClr val="E55C5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14" name="Google Shape;1714;p25"/>
            <p:cNvSpPr/>
            <p:nvPr/>
          </p:nvSpPr>
          <p:spPr>
            <a:xfrm>
              <a:off x="2235478" y="3309298"/>
              <a:ext cx="25676" cy="26013"/>
            </a:xfrm>
            <a:custGeom>
              <a:avLst/>
              <a:gdLst/>
              <a:ahLst/>
              <a:cxnLst/>
              <a:rect l="l" t="t" r="r" b="b"/>
              <a:pathLst>
                <a:path w="152" h="154" extrusionOk="0">
                  <a:moveTo>
                    <a:pt x="81" y="1"/>
                  </a:moveTo>
                  <a:cubicBezTo>
                    <a:pt x="41" y="1"/>
                    <a:pt x="0" y="41"/>
                    <a:pt x="0" y="82"/>
                  </a:cubicBezTo>
                  <a:cubicBezTo>
                    <a:pt x="0" y="122"/>
                    <a:pt x="41" y="153"/>
                    <a:pt x="81" y="153"/>
                  </a:cubicBezTo>
                  <a:cubicBezTo>
                    <a:pt x="122" y="153"/>
                    <a:pt x="152" y="122"/>
                    <a:pt x="152" y="82"/>
                  </a:cubicBezTo>
                  <a:cubicBezTo>
                    <a:pt x="152" y="41"/>
                    <a:pt x="122" y="1"/>
                    <a:pt x="81" y="1"/>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15" name="Google Shape;1715;p25"/>
            <p:cNvSpPr/>
            <p:nvPr/>
          </p:nvSpPr>
          <p:spPr>
            <a:xfrm>
              <a:off x="501184" y="1825849"/>
              <a:ext cx="123312" cy="118749"/>
            </a:xfrm>
            <a:custGeom>
              <a:avLst/>
              <a:gdLst/>
              <a:ahLst/>
              <a:cxnLst/>
              <a:rect l="l" t="t" r="r" b="b"/>
              <a:pathLst>
                <a:path w="730" h="703" extrusionOk="0">
                  <a:moveTo>
                    <a:pt x="218" y="1"/>
                  </a:moveTo>
                  <a:cubicBezTo>
                    <a:pt x="197" y="1"/>
                    <a:pt x="183" y="21"/>
                    <a:pt x="183" y="55"/>
                  </a:cubicBezTo>
                  <a:lnTo>
                    <a:pt x="192" y="157"/>
                  </a:lnTo>
                  <a:cubicBezTo>
                    <a:pt x="192" y="208"/>
                    <a:pt x="162" y="268"/>
                    <a:pt x="122" y="298"/>
                  </a:cubicBezTo>
                  <a:lnTo>
                    <a:pt x="41" y="359"/>
                  </a:lnTo>
                  <a:cubicBezTo>
                    <a:pt x="0" y="390"/>
                    <a:pt x="10" y="420"/>
                    <a:pt x="51" y="430"/>
                  </a:cubicBezTo>
                  <a:lnTo>
                    <a:pt x="152" y="460"/>
                  </a:lnTo>
                  <a:cubicBezTo>
                    <a:pt x="192" y="471"/>
                    <a:pt x="243" y="521"/>
                    <a:pt x="264" y="572"/>
                  </a:cubicBezTo>
                  <a:lnTo>
                    <a:pt x="294" y="663"/>
                  </a:lnTo>
                  <a:cubicBezTo>
                    <a:pt x="304" y="690"/>
                    <a:pt x="318" y="703"/>
                    <a:pt x="333" y="703"/>
                  </a:cubicBezTo>
                  <a:cubicBezTo>
                    <a:pt x="346" y="703"/>
                    <a:pt x="361" y="692"/>
                    <a:pt x="375" y="673"/>
                  </a:cubicBezTo>
                  <a:lnTo>
                    <a:pt x="426" y="592"/>
                  </a:lnTo>
                  <a:cubicBezTo>
                    <a:pt x="456" y="552"/>
                    <a:pt x="516" y="521"/>
                    <a:pt x="567" y="521"/>
                  </a:cubicBezTo>
                  <a:lnTo>
                    <a:pt x="669" y="521"/>
                  </a:lnTo>
                  <a:cubicBezTo>
                    <a:pt x="719" y="521"/>
                    <a:pt x="729" y="491"/>
                    <a:pt x="699" y="451"/>
                  </a:cubicBezTo>
                  <a:lnTo>
                    <a:pt x="638" y="370"/>
                  </a:lnTo>
                  <a:cubicBezTo>
                    <a:pt x="608" y="329"/>
                    <a:pt x="597" y="258"/>
                    <a:pt x="618" y="217"/>
                  </a:cubicBezTo>
                  <a:lnTo>
                    <a:pt x="648" y="116"/>
                  </a:lnTo>
                  <a:cubicBezTo>
                    <a:pt x="656" y="85"/>
                    <a:pt x="645" y="59"/>
                    <a:pt x="617" y="59"/>
                  </a:cubicBezTo>
                  <a:cubicBezTo>
                    <a:pt x="608" y="59"/>
                    <a:pt x="599" y="61"/>
                    <a:pt x="588" y="66"/>
                  </a:cubicBezTo>
                  <a:lnTo>
                    <a:pt x="496" y="96"/>
                  </a:lnTo>
                  <a:cubicBezTo>
                    <a:pt x="478" y="103"/>
                    <a:pt x="458" y="106"/>
                    <a:pt x="437" y="106"/>
                  </a:cubicBezTo>
                  <a:cubicBezTo>
                    <a:pt x="399" y="106"/>
                    <a:pt x="360" y="95"/>
                    <a:pt x="334" y="76"/>
                  </a:cubicBezTo>
                  <a:lnTo>
                    <a:pt x="253" y="15"/>
                  </a:lnTo>
                  <a:cubicBezTo>
                    <a:pt x="240" y="5"/>
                    <a:pt x="228" y="1"/>
                    <a:pt x="218" y="1"/>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16" name="Google Shape;1716;p25"/>
            <p:cNvSpPr/>
            <p:nvPr/>
          </p:nvSpPr>
          <p:spPr>
            <a:xfrm>
              <a:off x="1340881" y="1727369"/>
              <a:ext cx="41216" cy="39527"/>
            </a:xfrm>
            <a:custGeom>
              <a:avLst/>
              <a:gdLst/>
              <a:ahLst/>
              <a:cxnLst/>
              <a:rect l="l" t="t" r="r" b="b"/>
              <a:pathLst>
                <a:path w="244" h="234" extrusionOk="0">
                  <a:moveTo>
                    <a:pt x="122" y="1"/>
                  </a:moveTo>
                  <a:cubicBezTo>
                    <a:pt x="51" y="1"/>
                    <a:pt x="0" y="51"/>
                    <a:pt x="0" y="122"/>
                  </a:cubicBezTo>
                  <a:cubicBezTo>
                    <a:pt x="0" y="183"/>
                    <a:pt x="51" y="233"/>
                    <a:pt x="122" y="233"/>
                  </a:cubicBezTo>
                  <a:cubicBezTo>
                    <a:pt x="183" y="233"/>
                    <a:pt x="243" y="183"/>
                    <a:pt x="243" y="122"/>
                  </a:cubicBezTo>
                  <a:cubicBezTo>
                    <a:pt x="243" y="51"/>
                    <a:pt x="183" y="1"/>
                    <a:pt x="122" y="1"/>
                  </a:cubicBezTo>
                  <a:close/>
                </a:path>
              </a:pathLst>
            </a:custGeom>
            <a:solidFill>
              <a:srgbClr val="E55C5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17" name="Google Shape;1717;p25"/>
            <p:cNvSpPr/>
            <p:nvPr/>
          </p:nvSpPr>
          <p:spPr>
            <a:xfrm>
              <a:off x="470440" y="2336323"/>
              <a:ext cx="23987" cy="25675"/>
            </a:xfrm>
            <a:custGeom>
              <a:avLst/>
              <a:gdLst/>
              <a:ahLst/>
              <a:cxnLst/>
              <a:rect l="l" t="t" r="r" b="b"/>
              <a:pathLst>
                <a:path w="142" h="152" extrusionOk="0">
                  <a:moveTo>
                    <a:pt x="71" y="0"/>
                  </a:moveTo>
                  <a:cubicBezTo>
                    <a:pt x="30" y="0"/>
                    <a:pt x="0" y="30"/>
                    <a:pt x="0" y="81"/>
                  </a:cubicBezTo>
                  <a:cubicBezTo>
                    <a:pt x="0" y="122"/>
                    <a:pt x="30" y="152"/>
                    <a:pt x="71" y="152"/>
                  </a:cubicBezTo>
                  <a:cubicBezTo>
                    <a:pt x="111" y="152"/>
                    <a:pt x="142" y="122"/>
                    <a:pt x="142" y="81"/>
                  </a:cubicBezTo>
                  <a:cubicBezTo>
                    <a:pt x="142" y="30"/>
                    <a:pt x="111" y="0"/>
                    <a:pt x="71" y="0"/>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18" name="Google Shape;1718;p25"/>
            <p:cNvSpPr/>
            <p:nvPr/>
          </p:nvSpPr>
          <p:spPr>
            <a:xfrm>
              <a:off x="301014" y="1498314"/>
              <a:ext cx="34291" cy="34290"/>
            </a:xfrm>
            <a:custGeom>
              <a:avLst/>
              <a:gdLst/>
              <a:ahLst/>
              <a:cxnLst/>
              <a:rect l="l" t="t" r="r" b="b"/>
              <a:pathLst>
                <a:path w="203" h="203" extrusionOk="0">
                  <a:moveTo>
                    <a:pt x="102" y="0"/>
                  </a:moveTo>
                  <a:cubicBezTo>
                    <a:pt x="52" y="0"/>
                    <a:pt x="0" y="50"/>
                    <a:pt x="0" y="101"/>
                  </a:cubicBezTo>
                  <a:cubicBezTo>
                    <a:pt x="0" y="152"/>
                    <a:pt x="52" y="203"/>
                    <a:pt x="102" y="203"/>
                  </a:cubicBezTo>
                  <a:cubicBezTo>
                    <a:pt x="162" y="203"/>
                    <a:pt x="203" y="152"/>
                    <a:pt x="203" y="101"/>
                  </a:cubicBezTo>
                  <a:cubicBezTo>
                    <a:pt x="203" y="50"/>
                    <a:pt x="162" y="0"/>
                    <a:pt x="102" y="0"/>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19" name="Google Shape;1719;p25"/>
            <p:cNvSpPr/>
            <p:nvPr/>
          </p:nvSpPr>
          <p:spPr>
            <a:xfrm>
              <a:off x="1609463" y="497636"/>
              <a:ext cx="32602" cy="34459"/>
            </a:xfrm>
            <a:custGeom>
              <a:avLst/>
              <a:gdLst/>
              <a:ahLst/>
              <a:cxnLst/>
              <a:rect l="l" t="t" r="r" b="b"/>
              <a:pathLst>
                <a:path w="193" h="204" extrusionOk="0">
                  <a:moveTo>
                    <a:pt x="102" y="1"/>
                  </a:moveTo>
                  <a:cubicBezTo>
                    <a:pt x="41" y="1"/>
                    <a:pt x="0" y="52"/>
                    <a:pt x="0" y="102"/>
                  </a:cubicBezTo>
                  <a:cubicBezTo>
                    <a:pt x="0" y="153"/>
                    <a:pt x="41" y="203"/>
                    <a:pt x="102" y="203"/>
                  </a:cubicBezTo>
                  <a:cubicBezTo>
                    <a:pt x="152" y="203"/>
                    <a:pt x="192" y="153"/>
                    <a:pt x="192" y="102"/>
                  </a:cubicBezTo>
                  <a:cubicBezTo>
                    <a:pt x="192" y="52"/>
                    <a:pt x="152" y="1"/>
                    <a:pt x="102" y="1"/>
                  </a:cubicBezTo>
                  <a:close/>
                </a:path>
              </a:pathLst>
            </a:custGeom>
            <a:solidFill>
              <a:srgbClr val="E55C5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20" name="Google Shape;1720;p25"/>
            <p:cNvSpPr/>
            <p:nvPr/>
          </p:nvSpPr>
          <p:spPr>
            <a:xfrm>
              <a:off x="1974160" y="381927"/>
              <a:ext cx="119426" cy="120607"/>
            </a:xfrm>
            <a:custGeom>
              <a:avLst/>
              <a:gdLst/>
              <a:ahLst/>
              <a:cxnLst/>
              <a:rect l="l" t="t" r="r" b="b"/>
              <a:pathLst>
                <a:path w="707" h="714" extrusionOk="0">
                  <a:moveTo>
                    <a:pt x="419" y="1"/>
                  </a:moveTo>
                  <a:cubicBezTo>
                    <a:pt x="407" y="1"/>
                    <a:pt x="394" y="6"/>
                    <a:pt x="382" y="17"/>
                  </a:cubicBezTo>
                  <a:lnTo>
                    <a:pt x="312" y="89"/>
                  </a:lnTo>
                  <a:cubicBezTo>
                    <a:pt x="281" y="129"/>
                    <a:pt x="211" y="149"/>
                    <a:pt x="160" y="149"/>
                  </a:cubicBezTo>
                  <a:lnTo>
                    <a:pt x="69" y="129"/>
                  </a:lnTo>
                  <a:cubicBezTo>
                    <a:pt x="62" y="128"/>
                    <a:pt x="56" y="127"/>
                    <a:pt x="50" y="127"/>
                  </a:cubicBezTo>
                  <a:cubicBezTo>
                    <a:pt x="13" y="127"/>
                    <a:pt x="0" y="156"/>
                    <a:pt x="18" y="200"/>
                  </a:cubicBezTo>
                  <a:lnTo>
                    <a:pt x="69" y="281"/>
                  </a:lnTo>
                  <a:cubicBezTo>
                    <a:pt x="89" y="321"/>
                    <a:pt x="89" y="402"/>
                    <a:pt x="69" y="443"/>
                  </a:cubicBezTo>
                  <a:lnTo>
                    <a:pt x="18" y="534"/>
                  </a:lnTo>
                  <a:cubicBezTo>
                    <a:pt x="0" y="569"/>
                    <a:pt x="13" y="597"/>
                    <a:pt x="51" y="597"/>
                  </a:cubicBezTo>
                  <a:cubicBezTo>
                    <a:pt x="56" y="597"/>
                    <a:pt x="62" y="596"/>
                    <a:pt x="69" y="595"/>
                  </a:cubicBezTo>
                  <a:lnTo>
                    <a:pt x="170" y="575"/>
                  </a:lnTo>
                  <a:cubicBezTo>
                    <a:pt x="177" y="573"/>
                    <a:pt x="184" y="573"/>
                    <a:pt x="191" y="573"/>
                  </a:cubicBezTo>
                  <a:cubicBezTo>
                    <a:pt x="237" y="573"/>
                    <a:pt x="287" y="599"/>
                    <a:pt x="322" y="625"/>
                  </a:cubicBezTo>
                  <a:lnTo>
                    <a:pt x="393" y="696"/>
                  </a:lnTo>
                  <a:cubicBezTo>
                    <a:pt x="404" y="707"/>
                    <a:pt x="417" y="713"/>
                    <a:pt x="428" y="713"/>
                  </a:cubicBezTo>
                  <a:cubicBezTo>
                    <a:pt x="448" y="713"/>
                    <a:pt x="463" y="697"/>
                    <a:pt x="463" y="665"/>
                  </a:cubicBezTo>
                  <a:lnTo>
                    <a:pt x="484" y="575"/>
                  </a:lnTo>
                  <a:cubicBezTo>
                    <a:pt x="484" y="524"/>
                    <a:pt x="524" y="463"/>
                    <a:pt x="575" y="443"/>
                  </a:cubicBezTo>
                  <a:lnTo>
                    <a:pt x="656" y="392"/>
                  </a:lnTo>
                  <a:cubicBezTo>
                    <a:pt x="706" y="372"/>
                    <a:pt x="706" y="332"/>
                    <a:pt x="656" y="311"/>
                  </a:cubicBezTo>
                  <a:lnTo>
                    <a:pt x="575" y="271"/>
                  </a:lnTo>
                  <a:cubicBezTo>
                    <a:pt x="524" y="251"/>
                    <a:pt x="484" y="190"/>
                    <a:pt x="474" y="139"/>
                  </a:cubicBezTo>
                  <a:lnTo>
                    <a:pt x="463" y="48"/>
                  </a:lnTo>
                  <a:cubicBezTo>
                    <a:pt x="457" y="16"/>
                    <a:pt x="439" y="1"/>
                    <a:pt x="419" y="1"/>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21" name="Google Shape;1721;p25"/>
            <p:cNvSpPr/>
            <p:nvPr/>
          </p:nvSpPr>
          <p:spPr>
            <a:xfrm>
              <a:off x="913347" y="781590"/>
              <a:ext cx="1419604" cy="1123808"/>
            </a:xfrm>
            <a:custGeom>
              <a:avLst/>
              <a:gdLst/>
              <a:ahLst/>
              <a:cxnLst/>
              <a:rect l="l" t="t" r="r" b="b"/>
              <a:pathLst>
                <a:path w="8404" h="6653" extrusionOk="0">
                  <a:moveTo>
                    <a:pt x="6440" y="1975"/>
                  </a:moveTo>
                  <a:lnTo>
                    <a:pt x="6440" y="1975"/>
                  </a:lnTo>
                  <a:cubicBezTo>
                    <a:pt x="6875" y="2036"/>
                    <a:pt x="7169" y="2187"/>
                    <a:pt x="7260" y="2430"/>
                  </a:cubicBezTo>
                  <a:cubicBezTo>
                    <a:pt x="7371" y="2754"/>
                    <a:pt x="7118" y="3170"/>
                    <a:pt x="6602" y="3605"/>
                  </a:cubicBezTo>
                  <a:cubicBezTo>
                    <a:pt x="6622" y="3453"/>
                    <a:pt x="6632" y="3291"/>
                    <a:pt x="6632" y="3129"/>
                  </a:cubicBezTo>
                  <a:cubicBezTo>
                    <a:pt x="6632" y="2937"/>
                    <a:pt x="6622" y="2754"/>
                    <a:pt x="6592" y="2583"/>
                  </a:cubicBezTo>
                  <a:lnTo>
                    <a:pt x="6592" y="2572"/>
                  </a:lnTo>
                  <a:cubicBezTo>
                    <a:pt x="6561" y="2360"/>
                    <a:pt x="6511" y="2167"/>
                    <a:pt x="6440" y="1975"/>
                  </a:cubicBezTo>
                  <a:close/>
                  <a:moveTo>
                    <a:pt x="2653" y="5600"/>
                  </a:moveTo>
                  <a:cubicBezTo>
                    <a:pt x="2714" y="5600"/>
                    <a:pt x="2774" y="5650"/>
                    <a:pt x="2774" y="5721"/>
                  </a:cubicBezTo>
                  <a:cubicBezTo>
                    <a:pt x="2774" y="5782"/>
                    <a:pt x="2714" y="5832"/>
                    <a:pt x="2653" y="5832"/>
                  </a:cubicBezTo>
                  <a:cubicBezTo>
                    <a:pt x="2582" y="5832"/>
                    <a:pt x="2531" y="5782"/>
                    <a:pt x="2531" y="5721"/>
                  </a:cubicBezTo>
                  <a:cubicBezTo>
                    <a:pt x="2531" y="5650"/>
                    <a:pt x="2582" y="5600"/>
                    <a:pt x="2653" y="5600"/>
                  </a:cubicBezTo>
                  <a:close/>
                  <a:moveTo>
                    <a:pt x="2137" y="0"/>
                  </a:moveTo>
                  <a:cubicBezTo>
                    <a:pt x="284" y="0"/>
                    <a:pt x="0" y="2410"/>
                    <a:pt x="608" y="3514"/>
                  </a:cubicBezTo>
                  <a:cubicBezTo>
                    <a:pt x="1226" y="4668"/>
                    <a:pt x="2380" y="5519"/>
                    <a:pt x="3017" y="6642"/>
                  </a:cubicBezTo>
                  <a:cubicBezTo>
                    <a:pt x="3048" y="6653"/>
                    <a:pt x="3078" y="6653"/>
                    <a:pt x="3119" y="6653"/>
                  </a:cubicBezTo>
                  <a:cubicBezTo>
                    <a:pt x="4678" y="6653"/>
                    <a:pt x="6005" y="5630"/>
                    <a:pt x="6460" y="4223"/>
                  </a:cubicBezTo>
                  <a:cubicBezTo>
                    <a:pt x="7695" y="3463"/>
                    <a:pt x="8404" y="2653"/>
                    <a:pt x="8212" y="2097"/>
                  </a:cubicBezTo>
                  <a:cubicBezTo>
                    <a:pt x="8060" y="1681"/>
                    <a:pt x="7442" y="1479"/>
                    <a:pt x="6541" y="1479"/>
                  </a:cubicBezTo>
                  <a:lnTo>
                    <a:pt x="6491" y="1479"/>
                  </a:lnTo>
                  <a:cubicBezTo>
                    <a:pt x="6329" y="1620"/>
                    <a:pt x="6126" y="1752"/>
                    <a:pt x="5873" y="1863"/>
                  </a:cubicBezTo>
                  <a:cubicBezTo>
                    <a:pt x="5630" y="1965"/>
                    <a:pt x="5417" y="2016"/>
                    <a:pt x="5225" y="2016"/>
                  </a:cubicBezTo>
                  <a:cubicBezTo>
                    <a:pt x="3959" y="2016"/>
                    <a:pt x="3514" y="102"/>
                    <a:pt x="2258" y="11"/>
                  </a:cubicBezTo>
                  <a:cubicBezTo>
                    <a:pt x="2218" y="0"/>
                    <a:pt x="2177" y="0"/>
                    <a:pt x="2137" y="0"/>
                  </a:cubicBezTo>
                  <a:close/>
                </a:path>
              </a:pathLst>
            </a:custGeom>
            <a:solidFill>
              <a:srgbClr val="05374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22" name="Google Shape;1722;p25"/>
            <p:cNvSpPr/>
            <p:nvPr/>
          </p:nvSpPr>
          <p:spPr>
            <a:xfrm>
              <a:off x="644765" y="714866"/>
              <a:ext cx="1365043" cy="1188841"/>
            </a:xfrm>
            <a:custGeom>
              <a:avLst/>
              <a:gdLst/>
              <a:ahLst/>
              <a:cxnLst/>
              <a:rect l="l" t="t" r="r" b="b"/>
              <a:pathLst>
                <a:path w="8081" h="7038" extrusionOk="0">
                  <a:moveTo>
                    <a:pt x="1408" y="4760"/>
                  </a:moveTo>
                  <a:cubicBezTo>
                    <a:pt x="1418" y="4790"/>
                    <a:pt x="1439" y="4830"/>
                    <a:pt x="1448" y="4861"/>
                  </a:cubicBezTo>
                  <a:cubicBezTo>
                    <a:pt x="1459" y="4871"/>
                    <a:pt x="1459" y="4881"/>
                    <a:pt x="1459" y="4881"/>
                  </a:cubicBezTo>
                  <a:cubicBezTo>
                    <a:pt x="1651" y="5336"/>
                    <a:pt x="1934" y="5741"/>
                    <a:pt x="2279" y="6076"/>
                  </a:cubicBezTo>
                  <a:cubicBezTo>
                    <a:pt x="1651" y="6056"/>
                    <a:pt x="1226" y="5883"/>
                    <a:pt x="1115" y="5579"/>
                  </a:cubicBezTo>
                  <a:cubicBezTo>
                    <a:pt x="1034" y="5347"/>
                    <a:pt x="1145" y="5063"/>
                    <a:pt x="1408" y="4760"/>
                  </a:cubicBezTo>
                  <a:close/>
                  <a:moveTo>
                    <a:pt x="4709" y="1"/>
                  </a:moveTo>
                  <a:cubicBezTo>
                    <a:pt x="2765" y="1"/>
                    <a:pt x="1185" y="1580"/>
                    <a:pt x="1185" y="3524"/>
                  </a:cubicBezTo>
                  <a:cubicBezTo>
                    <a:pt x="1185" y="3686"/>
                    <a:pt x="1196" y="3838"/>
                    <a:pt x="1216" y="4000"/>
                  </a:cubicBezTo>
                  <a:lnTo>
                    <a:pt x="1216" y="4010"/>
                  </a:lnTo>
                  <a:cubicBezTo>
                    <a:pt x="1226" y="4081"/>
                    <a:pt x="1246" y="4162"/>
                    <a:pt x="1256" y="4233"/>
                  </a:cubicBezTo>
                  <a:cubicBezTo>
                    <a:pt x="436" y="4850"/>
                    <a:pt x="1" y="5468"/>
                    <a:pt x="163" y="5924"/>
                  </a:cubicBezTo>
                  <a:cubicBezTo>
                    <a:pt x="314" y="6339"/>
                    <a:pt x="932" y="6542"/>
                    <a:pt x="1823" y="6542"/>
                  </a:cubicBezTo>
                  <a:cubicBezTo>
                    <a:pt x="2117" y="6542"/>
                    <a:pt x="2441" y="6521"/>
                    <a:pt x="2785" y="6481"/>
                  </a:cubicBezTo>
                  <a:cubicBezTo>
                    <a:pt x="3311" y="6815"/>
                    <a:pt x="3939" y="7028"/>
                    <a:pt x="4607" y="7037"/>
                  </a:cubicBezTo>
                  <a:cubicBezTo>
                    <a:pt x="3970" y="5914"/>
                    <a:pt x="2816" y="5063"/>
                    <a:pt x="2198" y="3909"/>
                  </a:cubicBezTo>
                  <a:cubicBezTo>
                    <a:pt x="1590" y="2805"/>
                    <a:pt x="1874" y="395"/>
                    <a:pt x="3727" y="395"/>
                  </a:cubicBezTo>
                  <a:cubicBezTo>
                    <a:pt x="3767" y="395"/>
                    <a:pt x="3808" y="395"/>
                    <a:pt x="3848" y="406"/>
                  </a:cubicBezTo>
                  <a:cubicBezTo>
                    <a:pt x="5104" y="497"/>
                    <a:pt x="5549" y="2411"/>
                    <a:pt x="6815" y="2411"/>
                  </a:cubicBezTo>
                  <a:cubicBezTo>
                    <a:pt x="7007" y="2411"/>
                    <a:pt x="7220" y="2360"/>
                    <a:pt x="7463" y="2258"/>
                  </a:cubicBezTo>
                  <a:cubicBezTo>
                    <a:pt x="7716" y="2147"/>
                    <a:pt x="7919" y="2015"/>
                    <a:pt x="8081" y="1874"/>
                  </a:cubicBezTo>
                  <a:lnTo>
                    <a:pt x="7827" y="1874"/>
                  </a:lnTo>
                  <a:cubicBezTo>
                    <a:pt x="7746" y="1722"/>
                    <a:pt x="7685" y="1641"/>
                    <a:pt x="7685" y="1641"/>
                  </a:cubicBezTo>
                  <a:cubicBezTo>
                    <a:pt x="7058" y="659"/>
                    <a:pt x="5964" y="1"/>
                    <a:pt x="4709" y="1"/>
                  </a:cubicBezTo>
                  <a:close/>
                </a:path>
              </a:pathLst>
            </a:custGeom>
            <a:solidFill>
              <a:srgbClr val="B4C9CB"/>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23" name="Google Shape;1723;p25"/>
            <p:cNvSpPr/>
            <p:nvPr/>
          </p:nvSpPr>
          <p:spPr>
            <a:xfrm>
              <a:off x="1340881" y="1727369"/>
              <a:ext cx="41216" cy="39527"/>
            </a:xfrm>
            <a:custGeom>
              <a:avLst/>
              <a:gdLst/>
              <a:ahLst/>
              <a:cxnLst/>
              <a:rect l="l" t="t" r="r" b="b"/>
              <a:pathLst>
                <a:path w="244" h="234" extrusionOk="0">
                  <a:moveTo>
                    <a:pt x="122" y="1"/>
                  </a:moveTo>
                  <a:cubicBezTo>
                    <a:pt x="51" y="1"/>
                    <a:pt x="0" y="51"/>
                    <a:pt x="0" y="122"/>
                  </a:cubicBezTo>
                  <a:cubicBezTo>
                    <a:pt x="0" y="183"/>
                    <a:pt x="51" y="233"/>
                    <a:pt x="122" y="233"/>
                  </a:cubicBezTo>
                  <a:cubicBezTo>
                    <a:pt x="183" y="233"/>
                    <a:pt x="243" y="183"/>
                    <a:pt x="243" y="122"/>
                  </a:cubicBezTo>
                  <a:cubicBezTo>
                    <a:pt x="243" y="51"/>
                    <a:pt x="183" y="1"/>
                    <a:pt x="122" y="1"/>
                  </a:cubicBezTo>
                  <a:close/>
                </a:path>
              </a:pathLst>
            </a:custGeom>
            <a:solidFill>
              <a:srgbClr val="CB525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24" name="Google Shape;1724;p25"/>
            <p:cNvSpPr/>
            <p:nvPr/>
          </p:nvSpPr>
          <p:spPr>
            <a:xfrm>
              <a:off x="786657" y="656758"/>
              <a:ext cx="1189028" cy="1188841"/>
            </a:xfrm>
            <a:custGeom>
              <a:avLst/>
              <a:gdLst/>
              <a:ahLst/>
              <a:cxnLst/>
              <a:rect l="l" t="t" r="r" b="b"/>
              <a:pathLst>
                <a:path w="7039" h="7038" extrusionOk="0">
                  <a:moveTo>
                    <a:pt x="3515" y="1"/>
                  </a:moveTo>
                  <a:cubicBezTo>
                    <a:pt x="1571" y="1"/>
                    <a:pt x="1" y="1570"/>
                    <a:pt x="1" y="3514"/>
                  </a:cubicBezTo>
                  <a:cubicBezTo>
                    <a:pt x="1" y="5458"/>
                    <a:pt x="1571" y="7037"/>
                    <a:pt x="3515" y="7037"/>
                  </a:cubicBezTo>
                  <a:cubicBezTo>
                    <a:pt x="5459" y="7037"/>
                    <a:pt x="7038" y="5458"/>
                    <a:pt x="7038" y="3514"/>
                  </a:cubicBezTo>
                  <a:cubicBezTo>
                    <a:pt x="7038" y="1570"/>
                    <a:pt x="5459" y="1"/>
                    <a:pt x="3515" y="1"/>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25" name="Google Shape;1725;p25"/>
            <p:cNvSpPr/>
            <p:nvPr/>
          </p:nvSpPr>
          <p:spPr>
            <a:xfrm>
              <a:off x="1005577" y="882772"/>
              <a:ext cx="159292" cy="171620"/>
            </a:xfrm>
            <a:custGeom>
              <a:avLst/>
              <a:gdLst/>
              <a:ahLst/>
              <a:cxnLst/>
              <a:rect l="l" t="t" r="r" b="b"/>
              <a:pathLst>
                <a:path w="943" h="1016" extrusionOk="0">
                  <a:moveTo>
                    <a:pt x="594" y="0"/>
                  </a:moveTo>
                  <a:cubicBezTo>
                    <a:pt x="431" y="0"/>
                    <a:pt x="244" y="126"/>
                    <a:pt x="133" y="333"/>
                  </a:cubicBezTo>
                  <a:cubicBezTo>
                    <a:pt x="1" y="596"/>
                    <a:pt x="32" y="890"/>
                    <a:pt x="214" y="981"/>
                  </a:cubicBezTo>
                  <a:cubicBezTo>
                    <a:pt x="258" y="1004"/>
                    <a:pt x="305" y="1015"/>
                    <a:pt x="354" y="1015"/>
                  </a:cubicBezTo>
                  <a:cubicBezTo>
                    <a:pt x="516" y="1015"/>
                    <a:pt x="692" y="891"/>
                    <a:pt x="801" y="688"/>
                  </a:cubicBezTo>
                  <a:cubicBezTo>
                    <a:pt x="943" y="424"/>
                    <a:pt x="902" y="130"/>
                    <a:pt x="720" y="29"/>
                  </a:cubicBezTo>
                  <a:cubicBezTo>
                    <a:pt x="681" y="10"/>
                    <a:pt x="639" y="0"/>
                    <a:pt x="594" y="0"/>
                  </a:cubicBezTo>
                  <a:close/>
                </a:path>
              </a:pathLst>
            </a:custGeom>
            <a:solidFill>
              <a:srgbClr val="F19A3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26" name="Google Shape;1726;p25"/>
            <p:cNvSpPr/>
            <p:nvPr/>
          </p:nvSpPr>
          <p:spPr>
            <a:xfrm>
              <a:off x="863684" y="1130070"/>
              <a:ext cx="102872" cy="111823"/>
            </a:xfrm>
            <a:custGeom>
              <a:avLst/>
              <a:gdLst/>
              <a:ahLst/>
              <a:cxnLst/>
              <a:rect l="l" t="t" r="r" b="b"/>
              <a:pathLst>
                <a:path w="609" h="662" extrusionOk="0">
                  <a:moveTo>
                    <a:pt x="304" y="1"/>
                  </a:moveTo>
                  <a:cubicBezTo>
                    <a:pt x="155" y="1"/>
                    <a:pt x="30" y="136"/>
                    <a:pt x="21" y="307"/>
                  </a:cubicBezTo>
                  <a:cubicBezTo>
                    <a:pt x="1" y="489"/>
                    <a:pt x="122" y="651"/>
                    <a:pt x="284" y="661"/>
                  </a:cubicBezTo>
                  <a:cubicBezTo>
                    <a:pt x="290" y="662"/>
                    <a:pt x="296" y="662"/>
                    <a:pt x="301" y="662"/>
                  </a:cubicBezTo>
                  <a:cubicBezTo>
                    <a:pt x="456" y="662"/>
                    <a:pt x="589" y="533"/>
                    <a:pt x="598" y="347"/>
                  </a:cubicBezTo>
                  <a:cubicBezTo>
                    <a:pt x="608" y="165"/>
                    <a:pt x="497" y="13"/>
                    <a:pt x="335" y="3"/>
                  </a:cubicBezTo>
                  <a:cubicBezTo>
                    <a:pt x="324" y="2"/>
                    <a:pt x="314" y="1"/>
                    <a:pt x="304" y="1"/>
                  </a:cubicBezTo>
                  <a:close/>
                </a:path>
              </a:pathLst>
            </a:custGeom>
            <a:solidFill>
              <a:srgbClr val="F19A3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27" name="Google Shape;1727;p25"/>
            <p:cNvSpPr/>
            <p:nvPr/>
          </p:nvSpPr>
          <p:spPr>
            <a:xfrm>
              <a:off x="1152705" y="767231"/>
              <a:ext cx="80575" cy="64864"/>
            </a:xfrm>
            <a:custGeom>
              <a:avLst/>
              <a:gdLst/>
              <a:ahLst/>
              <a:cxnLst/>
              <a:rect l="l" t="t" r="r" b="b"/>
              <a:pathLst>
                <a:path w="477" h="384" extrusionOk="0">
                  <a:moveTo>
                    <a:pt x="262" y="1"/>
                  </a:moveTo>
                  <a:cubicBezTo>
                    <a:pt x="236" y="1"/>
                    <a:pt x="210" y="5"/>
                    <a:pt x="183" y="15"/>
                  </a:cubicBezTo>
                  <a:cubicBezTo>
                    <a:pt x="72" y="55"/>
                    <a:pt x="1" y="166"/>
                    <a:pt x="41" y="268"/>
                  </a:cubicBezTo>
                  <a:cubicBezTo>
                    <a:pt x="65" y="337"/>
                    <a:pt x="141" y="383"/>
                    <a:pt x="225" y="383"/>
                  </a:cubicBezTo>
                  <a:cubicBezTo>
                    <a:pt x="251" y="383"/>
                    <a:pt x="278" y="379"/>
                    <a:pt x="304" y="369"/>
                  </a:cubicBezTo>
                  <a:cubicBezTo>
                    <a:pt x="416" y="328"/>
                    <a:pt x="477" y="217"/>
                    <a:pt x="446" y="116"/>
                  </a:cubicBezTo>
                  <a:cubicBezTo>
                    <a:pt x="415" y="46"/>
                    <a:pt x="344" y="1"/>
                    <a:pt x="262" y="1"/>
                  </a:cubicBezTo>
                  <a:close/>
                </a:path>
              </a:pathLst>
            </a:custGeom>
            <a:solidFill>
              <a:srgbClr val="F19A3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28" name="Google Shape;1728;p25"/>
            <p:cNvSpPr/>
            <p:nvPr/>
          </p:nvSpPr>
          <p:spPr>
            <a:xfrm>
              <a:off x="1270780" y="879901"/>
              <a:ext cx="77028" cy="60979"/>
            </a:xfrm>
            <a:custGeom>
              <a:avLst/>
              <a:gdLst/>
              <a:ahLst/>
              <a:cxnLst/>
              <a:rect l="l" t="t" r="r" b="b"/>
              <a:pathLst>
                <a:path w="456" h="361" extrusionOk="0">
                  <a:moveTo>
                    <a:pt x="253" y="0"/>
                  </a:moveTo>
                  <a:cubicBezTo>
                    <a:pt x="226" y="0"/>
                    <a:pt x="199" y="5"/>
                    <a:pt x="172" y="16"/>
                  </a:cubicBezTo>
                  <a:cubicBezTo>
                    <a:pt x="61" y="57"/>
                    <a:pt x="1" y="158"/>
                    <a:pt x="41" y="249"/>
                  </a:cubicBezTo>
                  <a:cubicBezTo>
                    <a:pt x="64" y="320"/>
                    <a:pt x="137" y="360"/>
                    <a:pt x="216" y="360"/>
                  </a:cubicBezTo>
                  <a:cubicBezTo>
                    <a:pt x="239" y="360"/>
                    <a:pt x="262" y="357"/>
                    <a:pt x="284" y="350"/>
                  </a:cubicBezTo>
                  <a:cubicBezTo>
                    <a:pt x="395" y="309"/>
                    <a:pt x="456" y="198"/>
                    <a:pt x="415" y="107"/>
                  </a:cubicBezTo>
                  <a:cubicBezTo>
                    <a:pt x="393" y="40"/>
                    <a:pt x="327" y="0"/>
                    <a:pt x="253" y="0"/>
                  </a:cubicBezTo>
                  <a:close/>
                </a:path>
              </a:pathLst>
            </a:custGeom>
            <a:solidFill>
              <a:srgbClr val="F19A3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29" name="Google Shape;1729;p25"/>
            <p:cNvSpPr/>
            <p:nvPr/>
          </p:nvSpPr>
          <p:spPr>
            <a:xfrm>
              <a:off x="889360" y="992908"/>
              <a:ext cx="60136" cy="60472"/>
            </a:xfrm>
            <a:custGeom>
              <a:avLst/>
              <a:gdLst/>
              <a:ahLst/>
              <a:cxnLst/>
              <a:rect l="l" t="t" r="r" b="b"/>
              <a:pathLst>
                <a:path w="356" h="358" extrusionOk="0">
                  <a:moveTo>
                    <a:pt x="198" y="0"/>
                  </a:moveTo>
                  <a:cubicBezTo>
                    <a:pt x="127" y="0"/>
                    <a:pt x="57" y="50"/>
                    <a:pt x="31" y="137"/>
                  </a:cubicBezTo>
                  <a:cubicBezTo>
                    <a:pt x="0" y="228"/>
                    <a:pt x="41" y="329"/>
                    <a:pt x="122" y="349"/>
                  </a:cubicBezTo>
                  <a:cubicBezTo>
                    <a:pt x="136" y="355"/>
                    <a:pt x="151" y="357"/>
                    <a:pt x="166" y="357"/>
                  </a:cubicBezTo>
                  <a:cubicBezTo>
                    <a:pt x="234" y="357"/>
                    <a:pt x="300" y="303"/>
                    <a:pt x="324" y="228"/>
                  </a:cubicBezTo>
                  <a:cubicBezTo>
                    <a:pt x="355" y="137"/>
                    <a:pt x="315" y="36"/>
                    <a:pt x="234" y="5"/>
                  </a:cubicBezTo>
                  <a:cubicBezTo>
                    <a:pt x="222" y="2"/>
                    <a:pt x="210" y="0"/>
                    <a:pt x="198" y="0"/>
                  </a:cubicBezTo>
                  <a:close/>
                </a:path>
              </a:pathLst>
            </a:custGeom>
            <a:solidFill>
              <a:srgbClr val="F19A3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30" name="Google Shape;1730;p25"/>
            <p:cNvSpPr/>
            <p:nvPr/>
          </p:nvSpPr>
          <p:spPr>
            <a:xfrm>
              <a:off x="560981" y="971962"/>
              <a:ext cx="1732781" cy="789183"/>
            </a:xfrm>
            <a:custGeom>
              <a:avLst/>
              <a:gdLst/>
              <a:ahLst/>
              <a:cxnLst/>
              <a:rect l="l" t="t" r="r" b="b"/>
              <a:pathLst>
                <a:path w="10258" h="4672" extrusionOk="0">
                  <a:moveTo>
                    <a:pt x="7650" y="462"/>
                  </a:moveTo>
                  <a:cubicBezTo>
                    <a:pt x="8370" y="462"/>
                    <a:pt x="8871" y="627"/>
                    <a:pt x="8991" y="959"/>
                  </a:cubicBezTo>
                  <a:cubicBezTo>
                    <a:pt x="9245" y="1668"/>
                    <a:pt x="7716" y="2853"/>
                    <a:pt x="5580" y="3612"/>
                  </a:cubicBezTo>
                  <a:cubicBezTo>
                    <a:pt x="4459" y="4010"/>
                    <a:pt x="3395" y="4211"/>
                    <a:pt x="2601" y="4211"/>
                  </a:cubicBezTo>
                  <a:cubicBezTo>
                    <a:pt x="1880" y="4211"/>
                    <a:pt x="1382" y="4046"/>
                    <a:pt x="1266" y="3713"/>
                  </a:cubicBezTo>
                  <a:cubicBezTo>
                    <a:pt x="1013" y="3004"/>
                    <a:pt x="2542" y="1820"/>
                    <a:pt x="4678" y="1060"/>
                  </a:cubicBezTo>
                  <a:cubicBezTo>
                    <a:pt x="5793" y="662"/>
                    <a:pt x="6855" y="462"/>
                    <a:pt x="7650" y="462"/>
                  </a:cubicBezTo>
                  <a:close/>
                  <a:moveTo>
                    <a:pt x="8276" y="1"/>
                  </a:moveTo>
                  <a:cubicBezTo>
                    <a:pt x="7285" y="1"/>
                    <a:pt x="5960" y="252"/>
                    <a:pt x="4567" y="747"/>
                  </a:cubicBezTo>
                  <a:cubicBezTo>
                    <a:pt x="1904" y="1699"/>
                    <a:pt x="0" y="3177"/>
                    <a:pt x="315" y="4048"/>
                  </a:cubicBezTo>
                  <a:cubicBezTo>
                    <a:pt x="459" y="4466"/>
                    <a:pt x="1078" y="4672"/>
                    <a:pt x="1974" y="4672"/>
                  </a:cubicBezTo>
                  <a:cubicBezTo>
                    <a:pt x="2965" y="4672"/>
                    <a:pt x="4293" y="4420"/>
                    <a:pt x="5691" y="3926"/>
                  </a:cubicBezTo>
                  <a:cubicBezTo>
                    <a:pt x="8354" y="2974"/>
                    <a:pt x="10257" y="1496"/>
                    <a:pt x="9943" y="625"/>
                  </a:cubicBezTo>
                  <a:cubicBezTo>
                    <a:pt x="9794" y="207"/>
                    <a:pt x="9172" y="1"/>
                    <a:pt x="8276" y="1"/>
                  </a:cubicBezTo>
                  <a:close/>
                </a:path>
              </a:pathLst>
            </a:custGeom>
            <a:solidFill>
              <a:srgbClr val="E55C5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31" name="Google Shape;1731;p25"/>
            <p:cNvSpPr/>
            <p:nvPr/>
          </p:nvSpPr>
          <p:spPr>
            <a:xfrm>
              <a:off x="791894" y="931590"/>
              <a:ext cx="1176866" cy="549658"/>
            </a:xfrm>
            <a:custGeom>
              <a:avLst/>
              <a:gdLst/>
              <a:ahLst/>
              <a:cxnLst/>
              <a:rect l="l" t="t" r="r" b="b"/>
              <a:pathLst>
                <a:path w="6967" h="3254" extrusionOk="0">
                  <a:moveTo>
                    <a:pt x="6243" y="0"/>
                  </a:moveTo>
                  <a:cubicBezTo>
                    <a:pt x="4504" y="0"/>
                    <a:pt x="156" y="2188"/>
                    <a:pt x="1" y="2363"/>
                  </a:cubicBezTo>
                  <a:cubicBezTo>
                    <a:pt x="91" y="2889"/>
                    <a:pt x="233" y="3254"/>
                    <a:pt x="233" y="3254"/>
                  </a:cubicBezTo>
                  <a:cubicBezTo>
                    <a:pt x="233" y="3254"/>
                    <a:pt x="6268" y="1695"/>
                    <a:pt x="6967" y="1340"/>
                  </a:cubicBezTo>
                  <a:cubicBezTo>
                    <a:pt x="6805" y="449"/>
                    <a:pt x="6460" y="14"/>
                    <a:pt x="6460" y="14"/>
                  </a:cubicBezTo>
                  <a:cubicBezTo>
                    <a:pt x="6394" y="5"/>
                    <a:pt x="6321" y="0"/>
                    <a:pt x="6243" y="0"/>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32" name="Google Shape;1732;p25"/>
            <p:cNvSpPr/>
            <p:nvPr/>
          </p:nvSpPr>
          <p:spPr>
            <a:xfrm>
              <a:off x="1048482" y="1460645"/>
              <a:ext cx="889533" cy="343916"/>
            </a:xfrm>
            <a:custGeom>
              <a:avLst/>
              <a:gdLst/>
              <a:ahLst/>
              <a:cxnLst/>
              <a:rect l="l" t="t" r="r" b="b"/>
              <a:pathLst>
                <a:path w="5266" h="2036" extrusionOk="0">
                  <a:moveTo>
                    <a:pt x="5265" y="0"/>
                  </a:moveTo>
                  <a:cubicBezTo>
                    <a:pt x="4678" y="395"/>
                    <a:pt x="3909" y="770"/>
                    <a:pt x="3048" y="1074"/>
                  </a:cubicBezTo>
                  <a:cubicBezTo>
                    <a:pt x="1920" y="1479"/>
                    <a:pt x="850" y="1681"/>
                    <a:pt x="56" y="1681"/>
                  </a:cubicBezTo>
                  <a:cubicBezTo>
                    <a:pt x="37" y="1681"/>
                    <a:pt x="19" y="1681"/>
                    <a:pt x="0" y="1681"/>
                  </a:cubicBezTo>
                  <a:lnTo>
                    <a:pt x="0" y="1681"/>
                  </a:lnTo>
                  <a:cubicBezTo>
                    <a:pt x="203" y="1823"/>
                    <a:pt x="435" y="1934"/>
                    <a:pt x="678" y="2035"/>
                  </a:cubicBezTo>
                  <a:cubicBezTo>
                    <a:pt x="1428" y="1914"/>
                    <a:pt x="2278" y="1701"/>
                    <a:pt x="3159" y="1387"/>
                  </a:cubicBezTo>
                  <a:cubicBezTo>
                    <a:pt x="3807" y="1155"/>
                    <a:pt x="4425" y="891"/>
                    <a:pt x="4962" y="608"/>
                  </a:cubicBezTo>
                  <a:cubicBezTo>
                    <a:pt x="5083" y="415"/>
                    <a:pt x="5184" y="213"/>
                    <a:pt x="5265" y="0"/>
                  </a:cubicBezTo>
                  <a:close/>
                </a:path>
              </a:pathLst>
            </a:custGeom>
            <a:solidFill>
              <a:srgbClr val="F19A3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33" name="Google Shape;1733;p25"/>
            <p:cNvSpPr/>
            <p:nvPr/>
          </p:nvSpPr>
          <p:spPr>
            <a:xfrm>
              <a:off x="2801527" y="600339"/>
              <a:ext cx="602031" cy="677359"/>
            </a:xfrm>
            <a:custGeom>
              <a:avLst/>
              <a:gdLst/>
              <a:ahLst/>
              <a:cxnLst/>
              <a:rect l="l" t="t" r="r" b="b"/>
              <a:pathLst>
                <a:path w="3564" h="4010" extrusionOk="0">
                  <a:moveTo>
                    <a:pt x="2795" y="0"/>
                  </a:moveTo>
                  <a:cubicBezTo>
                    <a:pt x="2785" y="11"/>
                    <a:pt x="2774" y="31"/>
                    <a:pt x="2754" y="41"/>
                  </a:cubicBezTo>
                  <a:cubicBezTo>
                    <a:pt x="3139" y="446"/>
                    <a:pt x="3372" y="1003"/>
                    <a:pt x="3372" y="1600"/>
                  </a:cubicBezTo>
                  <a:cubicBezTo>
                    <a:pt x="3372" y="2866"/>
                    <a:pt x="2339" y="3899"/>
                    <a:pt x="1073" y="3899"/>
                  </a:cubicBezTo>
                  <a:cubicBezTo>
                    <a:pt x="689" y="3899"/>
                    <a:pt x="324" y="3807"/>
                    <a:pt x="0" y="3635"/>
                  </a:cubicBezTo>
                  <a:lnTo>
                    <a:pt x="0" y="3635"/>
                  </a:lnTo>
                  <a:cubicBezTo>
                    <a:pt x="365" y="3878"/>
                    <a:pt x="800" y="4010"/>
                    <a:pt x="1266" y="4010"/>
                  </a:cubicBezTo>
                  <a:cubicBezTo>
                    <a:pt x="2531" y="4010"/>
                    <a:pt x="3564" y="2987"/>
                    <a:pt x="3564" y="1712"/>
                  </a:cubicBezTo>
                  <a:cubicBezTo>
                    <a:pt x="3564" y="1033"/>
                    <a:pt x="3260" y="425"/>
                    <a:pt x="2795" y="0"/>
                  </a:cubicBezTo>
                  <a:close/>
                </a:path>
              </a:pathLst>
            </a:custGeom>
            <a:solidFill>
              <a:srgbClr val="05374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34" name="Google Shape;1734;p25"/>
            <p:cNvSpPr/>
            <p:nvPr/>
          </p:nvSpPr>
          <p:spPr>
            <a:xfrm>
              <a:off x="3194771" y="545609"/>
              <a:ext cx="78886" cy="61655"/>
            </a:xfrm>
            <a:custGeom>
              <a:avLst/>
              <a:gdLst/>
              <a:ahLst/>
              <a:cxnLst/>
              <a:rect l="l" t="t" r="r" b="b"/>
              <a:pathLst>
                <a:path w="467" h="365" extrusionOk="0">
                  <a:moveTo>
                    <a:pt x="1" y="0"/>
                  </a:moveTo>
                  <a:lnTo>
                    <a:pt x="1" y="0"/>
                  </a:lnTo>
                  <a:cubicBezTo>
                    <a:pt x="163" y="112"/>
                    <a:pt x="305" y="233"/>
                    <a:pt x="426" y="365"/>
                  </a:cubicBezTo>
                  <a:cubicBezTo>
                    <a:pt x="446" y="355"/>
                    <a:pt x="457" y="335"/>
                    <a:pt x="467" y="324"/>
                  </a:cubicBezTo>
                  <a:cubicBezTo>
                    <a:pt x="325" y="203"/>
                    <a:pt x="173" y="92"/>
                    <a:pt x="1" y="0"/>
                  </a:cubicBezTo>
                  <a:close/>
                </a:path>
              </a:pathLst>
            </a:custGeom>
            <a:solidFill>
              <a:srgbClr val="B4C9CB"/>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35" name="Google Shape;1735;p25"/>
            <p:cNvSpPr/>
            <p:nvPr/>
          </p:nvSpPr>
          <p:spPr>
            <a:xfrm>
              <a:off x="2594601" y="482265"/>
              <a:ext cx="776694" cy="776683"/>
            </a:xfrm>
            <a:custGeom>
              <a:avLst/>
              <a:gdLst/>
              <a:ahLst/>
              <a:cxnLst/>
              <a:rect l="l" t="t" r="r" b="b"/>
              <a:pathLst>
                <a:path w="4598" h="4598" extrusionOk="0">
                  <a:moveTo>
                    <a:pt x="2298" y="1"/>
                  </a:moveTo>
                  <a:cubicBezTo>
                    <a:pt x="1023" y="1"/>
                    <a:pt x="0" y="1034"/>
                    <a:pt x="0" y="2299"/>
                  </a:cubicBezTo>
                  <a:cubicBezTo>
                    <a:pt x="0" y="3565"/>
                    <a:pt x="1023" y="4598"/>
                    <a:pt x="2298" y="4598"/>
                  </a:cubicBezTo>
                  <a:cubicBezTo>
                    <a:pt x="3564" y="4598"/>
                    <a:pt x="4597" y="3565"/>
                    <a:pt x="4597" y="2299"/>
                  </a:cubicBezTo>
                  <a:cubicBezTo>
                    <a:pt x="4597" y="1034"/>
                    <a:pt x="3564" y="1"/>
                    <a:pt x="2298" y="1"/>
                  </a:cubicBezTo>
                  <a:close/>
                </a:path>
              </a:pathLst>
            </a:custGeom>
            <a:solidFill>
              <a:srgbClr val="48B5B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36" name="Google Shape;1736;p25"/>
            <p:cNvSpPr/>
            <p:nvPr/>
          </p:nvSpPr>
          <p:spPr>
            <a:xfrm>
              <a:off x="2594601" y="552366"/>
              <a:ext cx="620950" cy="337159"/>
            </a:xfrm>
            <a:custGeom>
              <a:avLst/>
              <a:gdLst/>
              <a:ahLst/>
              <a:cxnLst/>
              <a:rect l="l" t="t" r="r" b="b"/>
              <a:pathLst>
                <a:path w="3676" h="1996" extrusionOk="0">
                  <a:moveTo>
                    <a:pt x="3615" y="1"/>
                  </a:moveTo>
                  <a:cubicBezTo>
                    <a:pt x="3432" y="558"/>
                    <a:pt x="2876" y="1033"/>
                    <a:pt x="2370" y="1317"/>
                  </a:cubicBezTo>
                  <a:cubicBezTo>
                    <a:pt x="1924" y="1570"/>
                    <a:pt x="1438" y="1753"/>
                    <a:pt x="942" y="1834"/>
                  </a:cubicBezTo>
                  <a:cubicBezTo>
                    <a:pt x="810" y="1854"/>
                    <a:pt x="669" y="1874"/>
                    <a:pt x="527" y="1874"/>
                  </a:cubicBezTo>
                  <a:cubicBezTo>
                    <a:pt x="345" y="1874"/>
                    <a:pt x="162" y="1843"/>
                    <a:pt x="0" y="1773"/>
                  </a:cubicBezTo>
                  <a:lnTo>
                    <a:pt x="0" y="1884"/>
                  </a:lnTo>
                  <a:lnTo>
                    <a:pt x="0" y="1935"/>
                  </a:lnTo>
                  <a:cubicBezTo>
                    <a:pt x="162" y="1975"/>
                    <a:pt x="324" y="1996"/>
                    <a:pt x="486" y="1996"/>
                  </a:cubicBezTo>
                  <a:cubicBezTo>
                    <a:pt x="557" y="1996"/>
                    <a:pt x="628" y="1996"/>
                    <a:pt x="689" y="1985"/>
                  </a:cubicBezTo>
                  <a:cubicBezTo>
                    <a:pt x="1185" y="1945"/>
                    <a:pt x="1884" y="1732"/>
                    <a:pt x="2298" y="1469"/>
                  </a:cubicBezTo>
                  <a:cubicBezTo>
                    <a:pt x="2825" y="1135"/>
                    <a:pt x="3483" y="669"/>
                    <a:pt x="3675" y="52"/>
                  </a:cubicBezTo>
                  <a:cubicBezTo>
                    <a:pt x="3655" y="31"/>
                    <a:pt x="3635" y="11"/>
                    <a:pt x="3615" y="1"/>
                  </a:cubicBezTo>
                  <a:close/>
                </a:path>
              </a:pathLst>
            </a:custGeom>
            <a:solidFill>
              <a:srgbClr val="339E9C"/>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37" name="Google Shape;1737;p25"/>
            <p:cNvSpPr/>
            <p:nvPr/>
          </p:nvSpPr>
          <p:spPr>
            <a:xfrm>
              <a:off x="2663013" y="608954"/>
              <a:ext cx="614024" cy="502867"/>
            </a:xfrm>
            <a:custGeom>
              <a:avLst/>
              <a:gdLst/>
              <a:ahLst/>
              <a:cxnLst/>
              <a:rect l="l" t="t" r="r" b="b"/>
              <a:pathLst>
                <a:path w="3635" h="2977" extrusionOk="0">
                  <a:moveTo>
                    <a:pt x="3585" y="0"/>
                  </a:moveTo>
                  <a:cubicBezTo>
                    <a:pt x="3554" y="668"/>
                    <a:pt x="3007" y="1468"/>
                    <a:pt x="2602" y="1863"/>
                  </a:cubicBezTo>
                  <a:cubicBezTo>
                    <a:pt x="2248" y="2217"/>
                    <a:pt x="1762" y="2430"/>
                    <a:pt x="1306" y="2602"/>
                  </a:cubicBezTo>
                  <a:cubicBezTo>
                    <a:pt x="1013" y="2723"/>
                    <a:pt x="597" y="2876"/>
                    <a:pt x="223" y="2876"/>
                  </a:cubicBezTo>
                  <a:cubicBezTo>
                    <a:pt x="152" y="2876"/>
                    <a:pt x="71" y="2865"/>
                    <a:pt x="0" y="2855"/>
                  </a:cubicBezTo>
                  <a:lnTo>
                    <a:pt x="0" y="2855"/>
                  </a:lnTo>
                  <a:cubicBezTo>
                    <a:pt x="30" y="2896"/>
                    <a:pt x="51" y="2936"/>
                    <a:pt x="81" y="2966"/>
                  </a:cubicBezTo>
                  <a:cubicBezTo>
                    <a:pt x="132" y="2977"/>
                    <a:pt x="183" y="2977"/>
                    <a:pt x="233" y="2977"/>
                  </a:cubicBezTo>
                  <a:cubicBezTo>
                    <a:pt x="507" y="2977"/>
                    <a:pt x="800" y="2906"/>
                    <a:pt x="1043" y="2825"/>
                  </a:cubicBezTo>
                  <a:cubicBezTo>
                    <a:pt x="1519" y="2653"/>
                    <a:pt x="2127" y="2379"/>
                    <a:pt x="2541" y="2015"/>
                  </a:cubicBezTo>
                  <a:cubicBezTo>
                    <a:pt x="2946" y="1640"/>
                    <a:pt x="3281" y="1154"/>
                    <a:pt x="3493" y="648"/>
                  </a:cubicBezTo>
                  <a:cubicBezTo>
                    <a:pt x="3564" y="466"/>
                    <a:pt x="3625" y="263"/>
                    <a:pt x="3635" y="61"/>
                  </a:cubicBezTo>
                  <a:cubicBezTo>
                    <a:pt x="3625" y="41"/>
                    <a:pt x="3605" y="20"/>
                    <a:pt x="3585" y="0"/>
                  </a:cubicBezTo>
                  <a:close/>
                </a:path>
              </a:pathLst>
            </a:custGeom>
            <a:solidFill>
              <a:srgbClr val="339E9C"/>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38" name="Google Shape;1738;p25"/>
            <p:cNvSpPr/>
            <p:nvPr/>
          </p:nvSpPr>
          <p:spPr>
            <a:xfrm>
              <a:off x="2603046" y="569427"/>
              <a:ext cx="636491" cy="426179"/>
            </a:xfrm>
            <a:custGeom>
              <a:avLst/>
              <a:gdLst/>
              <a:ahLst/>
              <a:cxnLst/>
              <a:rect l="l" t="t" r="r" b="b"/>
              <a:pathLst>
                <a:path w="3768" h="2523" extrusionOk="0">
                  <a:moveTo>
                    <a:pt x="3697" y="1"/>
                  </a:moveTo>
                  <a:cubicBezTo>
                    <a:pt x="3697" y="102"/>
                    <a:pt x="3686" y="203"/>
                    <a:pt x="3666" y="305"/>
                  </a:cubicBezTo>
                  <a:cubicBezTo>
                    <a:pt x="3565" y="770"/>
                    <a:pt x="3231" y="1166"/>
                    <a:pt x="2876" y="1469"/>
                  </a:cubicBezTo>
                  <a:cubicBezTo>
                    <a:pt x="2482" y="1814"/>
                    <a:pt x="2016" y="2066"/>
                    <a:pt x="1519" y="2239"/>
                  </a:cubicBezTo>
                  <a:cubicBezTo>
                    <a:pt x="1246" y="2340"/>
                    <a:pt x="943" y="2411"/>
                    <a:pt x="639" y="2411"/>
                  </a:cubicBezTo>
                  <a:cubicBezTo>
                    <a:pt x="497" y="2411"/>
                    <a:pt x="355" y="2390"/>
                    <a:pt x="223" y="2350"/>
                  </a:cubicBezTo>
                  <a:cubicBezTo>
                    <a:pt x="142" y="2330"/>
                    <a:pt x="72" y="2300"/>
                    <a:pt x="1" y="2259"/>
                  </a:cubicBezTo>
                  <a:lnTo>
                    <a:pt x="1" y="2259"/>
                  </a:lnTo>
                  <a:cubicBezTo>
                    <a:pt x="11" y="2300"/>
                    <a:pt x="21" y="2350"/>
                    <a:pt x="31" y="2401"/>
                  </a:cubicBezTo>
                  <a:cubicBezTo>
                    <a:pt x="214" y="2492"/>
                    <a:pt x="416" y="2522"/>
                    <a:pt x="619" y="2522"/>
                  </a:cubicBezTo>
                  <a:lnTo>
                    <a:pt x="740" y="2522"/>
                  </a:lnTo>
                  <a:cubicBezTo>
                    <a:pt x="1307" y="2482"/>
                    <a:pt x="1753" y="2300"/>
                    <a:pt x="2167" y="2077"/>
                  </a:cubicBezTo>
                  <a:cubicBezTo>
                    <a:pt x="2876" y="1692"/>
                    <a:pt x="3727" y="943"/>
                    <a:pt x="3767" y="62"/>
                  </a:cubicBezTo>
                  <a:cubicBezTo>
                    <a:pt x="3747" y="41"/>
                    <a:pt x="3717" y="21"/>
                    <a:pt x="3697" y="1"/>
                  </a:cubicBezTo>
                  <a:close/>
                </a:path>
              </a:pathLst>
            </a:custGeom>
            <a:solidFill>
              <a:srgbClr val="339E9C"/>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39" name="Google Shape;1739;p25"/>
            <p:cNvSpPr/>
            <p:nvPr/>
          </p:nvSpPr>
          <p:spPr>
            <a:xfrm>
              <a:off x="2779229" y="655069"/>
              <a:ext cx="535476" cy="566211"/>
            </a:xfrm>
            <a:custGeom>
              <a:avLst/>
              <a:gdLst/>
              <a:ahLst/>
              <a:cxnLst/>
              <a:rect l="l" t="t" r="r" b="b"/>
              <a:pathLst>
                <a:path w="3170" h="3352" extrusionOk="0">
                  <a:moveTo>
                    <a:pt x="3119" y="0"/>
                  </a:moveTo>
                  <a:cubicBezTo>
                    <a:pt x="3129" y="810"/>
                    <a:pt x="2643" y="1631"/>
                    <a:pt x="2096" y="2177"/>
                  </a:cubicBezTo>
                  <a:cubicBezTo>
                    <a:pt x="1560" y="2714"/>
                    <a:pt x="791" y="3170"/>
                    <a:pt x="1" y="3230"/>
                  </a:cubicBezTo>
                  <a:cubicBezTo>
                    <a:pt x="71" y="3281"/>
                    <a:pt x="143" y="3321"/>
                    <a:pt x="224" y="3352"/>
                  </a:cubicBezTo>
                  <a:cubicBezTo>
                    <a:pt x="730" y="3251"/>
                    <a:pt x="1216" y="2987"/>
                    <a:pt x="1610" y="2693"/>
                  </a:cubicBezTo>
                  <a:cubicBezTo>
                    <a:pt x="2411" y="2086"/>
                    <a:pt x="3129" y="1134"/>
                    <a:pt x="3170" y="92"/>
                  </a:cubicBezTo>
                  <a:cubicBezTo>
                    <a:pt x="3149" y="61"/>
                    <a:pt x="3140" y="31"/>
                    <a:pt x="3119" y="0"/>
                  </a:cubicBezTo>
                  <a:close/>
                </a:path>
              </a:pathLst>
            </a:custGeom>
            <a:solidFill>
              <a:srgbClr val="339E9C"/>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746" name="Google Shape;1746;p25"/>
          <p:cNvSpPr txBox="1">
            <a:spLocks noGrp="1"/>
          </p:cNvSpPr>
          <p:nvPr>
            <p:ph type="ctrTitle"/>
          </p:nvPr>
        </p:nvSpPr>
        <p:spPr>
          <a:xfrm>
            <a:off x="7429800" y="1080000"/>
            <a:ext cx="9418200" cy="2076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12000">
                <a:solidFill>
                  <a:schemeClr val="accent2"/>
                </a:solidFill>
                <a:latin typeface="Londrina Solid"/>
                <a:ea typeface="Londrina Solid"/>
                <a:cs typeface="Londrina Solid"/>
                <a:sym typeface="Londrina Solid"/>
              </a:defRPr>
            </a:lvl1pPr>
            <a:lvl2pPr lvl="1" algn="ctr" rtl="0">
              <a:spcBef>
                <a:spcPts val="0"/>
              </a:spcBef>
              <a:spcAft>
                <a:spcPts val="0"/>
              </a:spcAft>
              <a:buSzPts val="5200"/>
              <a:buNone/>
              <a:defRPr sz="10400"/>
            </a:lvl2pPr>
            <a:lvl3pPr lvl="2" algn="ctr" rtl="0">
              <a:spcBef>
                <a:spcPts val="0"/>
              </a:spcBef>
              <a:spcAft>
                <a:spcPts val="0"/>
              </a:spcAft>
              <a:buSzPts val="5200"/>
              <a:buNone/>
              <a:defRPr sz="10400"/>
            </a:lvl3pPr>
            <a:lvl4pPr lvl="3" algn="ctr" rtl="0">
              <a:spcBef>
                <a:spcPts val="0"/>
              </a:spcBef>
              <a:spcAft>
                <a:spcPts val="0"/>
              </a:spcAft>
              <a:buSzPts val="5200"/>
              <a:buNone/>
              <a:defRPr sz="10400"/>
            </a:lvl4pPr>
            <a:lvl5pPr lvl="4" algn="ctr" rtl="0">
              <a:spcBef>
                <a:spcPts val="0"/>
              </a:spcBef>
              <a:spcAft>
                <a:spcPts val="0"/>
              </a:spcAft>
              <a:buSzPts val="5200"/>
              <a:buNone/>
              <a:defRPr sz="10400"/>
            </a:lvl5pPr>
            <a:lvl6pPr lvl="5" algn="ctr" rtl="0">
              <a:spcBef>
                <a:spcPts val="0"/>
              </a:spcBef>
              <a:spcAft>
                <a:spcPts val="0"/>
              </a:spcAft>
              <a:buSzPts val="5200"/>
              <a:buNone/>
              <a:defRPr sz="10400"/>
            </a:lvl6pPr>
            <a:lvl7pPr lvl="6" algn="ctr" rtl="0">
              <a:spcBef>
                <a:spcPts val="0"/>
              </a:spcBef>
              <a:spcAft>
                <a:spcPts val="0"/>
              </a:spcAft>
              <a:buSzPts val="5200"/>
              <a:buNone/>
              <a:defRPr sz="10400"/>
            </a:lvl7pPr>
            <a:lvl8pPr lvl="7" algn="ctr" rtl="0">
              <a:spcBef>
                <a:spcPts val="0"/>
              </a:spcBef>
              <a:spcAft>
                <a:spcPts val="0"/>
              </a:spcAft>
              <a:buSzPts val="5200"/>
              <a:buNone/>
              <a:defRPr sz="10400"/>
            </a:lvl8pPr>
            <a:lvl9pPr lvl="8" algn="ctr" rtl="0">
              <a:spcBef>
                <a:spcPts val="0"/>
              </a:spcBef>
              <a:spcAft>
                <a:spcPts val="0"/>
              </a:spcAft>
              <a:buSzPts val="5200"/>
              <a:buNone/>
              <a:defRPr sz="10400"/>
            </a:lvl9pPr>
          </a:lstStyle>
          <a:p>
            <a:endParaRPr/>
          </a:p>
        </p:txBody>
      </p:sp>
      <p:sp>
        <p:nvSpPr>
          <p:cNvPr id="1747" name="Google Shape;1747;p25"/>
          <p:cNvSpPr txBox="1">
            <a:spLocks noGrp="1"/>
          </p:cNvSpPr>
          <p:nvPr>
            <p:ph type="subTitle" idx="1"/>
          </p:nvPr>
        </p:nvSpPr>
        <p:spPr>
          <a:xfrm>
            <a:off x="7429800" y="3156350"/>
            <a:ext cx="9418200" cy="96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3200">
                <a:solidFill>
                  <a:srgbClr val="FFFFFF"/>
                </a:solidFill>
                <a:latin typeface="Quicksand"/>
                <a:ea typeface="Quicksand"/>
                <a:cs typeface="Quicksand"/>
                <a:sym typeface="Quicksand"/>
              </a:defRPr>
            </a:lvl1pPr>
            <a:lvl2pPr lvl="1" algn="ctr" rtl="0">
              <a:lnSpc>
                <a:spcPct val="100000"/>
              </a:lnSpc>
              <a:spcBef>
                <a:spcPts val="0"/>
              </a:spcBef>
              <a:spcAft>
                <a:spcPts val="0"/>
              </a:spcAft>
              <a:buSzPts val="2800"/>
              <a:buNone/>
              <a:defRPr sz="5600"/>
            </a:lvl2pPr>
            <a:lvl3pPr lvl="2" algn="ctr" rtl="0">
              <a:lnSpc>
                <a:spcPct val="100000"/>
              </a:lnSpc>
              <a:spcBef>
                <a:spcPts val="0"/>
              </a:spcBef>
              <a:spcAft>
                <a:spcPts val="0"/>
              </a:spcAft>
              <a:buSzPts val="2800"/>
              <a:buNone/>
              <a:defRPr sz="5600"/>
            </a:lvl3pPr>
            <a:lvl4pPr lvl="3" algn="ctr" rtl="0">
              <a:lnSpc>
                <a:spcPct val="100000"/>
              </a:lnSpc>
              <a:spcBef>
                <a:spcPts val="0"/>
              </a:spcBef>
              <a:spcAft>
                <a:spcPts val="0"/>
              </a:spcAft>
              <a:buSzPts val="2800"/>
              <a:buNone/>
              <a:defRPr sz="5600"/>
            </a:lvl4pPr>
            <a:lvl5pPr lvl="4" algn="ctr" rtl="0">
              <a:lnSpc>
                <a:spcPct val="100000"/>
              </a:lnSpc>
              <a:spcBef>
                <a:spcPts val="0"/>
              </a:spcBef>
              <a:spcAft>
                <a:spcPts val="0"/>
              </a:spcAft>
              <a:buSzPts val="2800"/>
              <a:buNone/>
              <a:defRPr sz="5600"/>
            </a:lvl5pPr>
            <a:lvl6pPr lvl="5" algn="ctr" rtl="0">
              <a:lnSpc>
                <a:spcPct val="100000"/>
              </a:lnSpc>
              <a:spcBef>
                <a:spcPts val="0"/>
              </a:spcBef>
              <a:spcAft>
                <a:spcPts val="0"/>
              </a:spcAft>
              <a:buSzPts val="2800"/>
              <a:buNone/>
              <a:defRPr sz="5600"/>
            </a:lvl6pPr>
            <a:lvl7pPr lvl="6" algn="ctr" rtl="0">
              <a:lnSpc>
                <a:spcPct val="100000"/>
              </a:lnSpc>
              <a:spcBef>
                <a:spcPts val="0"/>
              </a:spcBef>
              <a:spcAft>
                <a:spcPts val="0"/>
              </a:spcAft>
              <a:buSzPts val="2800"/>
              <a:buNone/>
              <a:defRPr sz="5600"/>
            </a:lvl7pPr>
            <a:lvl8pPr lvl="7" algn="ctr" rtl="0">
              <a:lnSpc>
                <a:spcPct val="100000"/>
              </a:lnSpc>
              <a:spcBef>
                <a:spcPts val="0"/>
              </a:spcBef>
              <a:spcAft>
                <a:spcPts val="0"/>
              </a:spcAft>
              <a:buSzPts val="2800"/>
              <a:buNone/>
              <a:defRPr sz="5600"/>
            </a:lvl8pPr>
            <a:lvl9pPr lvl="8" algn="ctr" rtl="0">
              <a:lnSpc>
                <a:spcPct val="100000"/>
              </a:lnSpc>
              <a:spcBef>
                <a:spcPts val="0"/>
              </a:spcBef>
              <a:spcAft>
                <a:spcPts val="0"/>
              </a:spcAft>
              <a:buSzPts val="2800"/>
              <a:buNone/>
              <a:defRPr sz="5600"/>
            </a:lvl9pPr>
          </a:lstStyle>
          <a:p>
            <a:endParaRPr/>
          </a:p>
        </p:txBody>
      </p:sp>
      <p:sp>
        <p:nvSpPr>
          <p:cNvPr id="1748" name="Google Shape;1748;p25"/>
          <p:cNvSpPr txBox="1">
            <a:spLocks noGrp="1"/>
          </p:cNvSpPr>
          <p:nvPr>
            <p:ph type="ctrTitle" idx="2"/>
          </p:nvPr>
        </p:nvSpPr>
        <p:spPr>
          <a:xfrm>
            <a:off x="7429800" y="4499100"/>
            <a:ext cx="9418200" cy="1288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10400">
                <a:solidFill>
                  <a:schemeClr val="accent3"/>
                </a:solidFill>
                <a:latin typeface="Londrina Solid"/>
                <a:ea typeface="Londrina Solid"/>
                <a:cs typeface="Londrina Solid"/>
                <a:sym typeface="Londrina Solid"/>
              </a:defRPr>
            </a:lvl1pPr>
            <a:lvl2pPr lvl="1" algn="ctr" rtl="0">
              <a:spcBef>
                <a:spcPts val="0"/>
              </a:spcBef>
              <a:spcAft>
                <a:spcPts val="0"/>
              </a:spcAft>
              <a:buSzPts val="5200"/>
              <a:buNone/>
              <a:defRPr sz="10400"/>
            </a:lvl2pPr>
            <a:lvl3pPr lvl="2" algn="ctr" rtl="0">
              <a:spcBef>
                <a:spcPts val="0"/>
              </a:spcBef>
              <a:spcAft>
                <a:spcPts val="0"/>
              </a:spcAft>
              <a:buSzPts val="5200"/>
              <a:buNone/>
              <a:defRPr sz="10400"/>
            </a:lvl3pPr>
            <a:lvl4pPr lvl="3" algn="ctr" rtl="0">
              <a:spcBef>
                <a:spcPts val="0"/>
              </a:spcBef>
              <a:spcAft>
                <a:spcPts val="0"/>
              </a:spcAft>
              <a:buSzPts val="5200"/>
              <a:buNone/>
              <a:defRPr sz="10400"/>
            </a:lvl4pPr>
            <a:lvl5pPr lvl="4" algn="ctr" rtl="0">
              <a:spcBef>
                <a:spcPts val="0"/>
              </a:spcBef>
              <a:spcAft>
                <a:spcPts val="0"/>
              </a:spcAft>
              <a:buSzPts val="5200"/>
              <a:buNone/>
              <a:defRPr sz="10400"/>
            </a:lvl5pPr>
            <a:lvl6pPr lvl="5" algn="ctr" rtl="0">
              <a:spcBef>
                <a:spcPts val="0"/>
              </a:spcBef>
              <a:spcAft>
                <a:spcPts val="0"/>
              </a:spcAft>
              <a:buSzPts val="5200"/>
              <a:buNone/>
              <a:defRPr sz="10400"/>
            </a:lvl6pPr>
            <a:lvl7pPr lvl="6" algn="ctr" rtl="0">
              <a:spcBef>
                <a:spcPts val="0"/>
              </a:spcBef>
              <a:spcAft>
                <a:spcPts val="0"/>
              </a:spcAft>
              <a:buSzPts val="5200"/>
              <a:buNone/>
              <a:defRPr sz="10400"/>
            </a:lvl7pPr>
            <a:lvl8pPr lvl="7" algn="ctr" rtl="0">
              <a:spcBef>
                <a:spcPts val="0"/>
              </a:spcBef>
              <a:spcAft>
                <a:spcPts val="0"/>
              </a:spcAft>
              <a:buSzPts val="5200"/>
              <a:buNone/>
              <a:defRPr sz="10400"/>
            </a:lvl8pPr>
            <a:lvl9pPr lvl="8" algn="ctr" rtl="0">
              <a:spcBef>
                <a:spcPts val="0"/>
              </a:spcBef>
              <a:spcAft>
                <a:spcPts val="0"/>
              </a:spcAft>
              <a:buSzPts val="5200"/>
              <a:buNone/>
              <a:defRPr sz="10400"/>
            </a:lvl9pPr>
          </a:lstStyle>
          <a:p>
            <a:endParaRPr/>
          </a:p>
        </p:txBody>
      </p:sp>
      <p:sp>
        <p:nvSpPr>
          <p:cNvPr id="1749" name="Google Shape;1749;p25"/>
          <p:cNvSpPr txBox="1">
            <a:spLocks noGrp="1"/>
          </p:cNvSpPr>
          <p:nvPr>
            <p:ph type="ctrTitle" idx="3"/>
          </p:nvPr>
        </p:nvSpPr>
        <p:spPr>
          <a:xfrm>
            <a:off x="7429800" y="6699551"/>
            <a:ext cx="9418200" cy="865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Font typeface="Quicksand"/>
              <a:buNone/>
              <a:defRPr sz="4001">
                <a:latin typeface="Quicksand"/>
                <a:ea typeface="Quicksand"/>
                <a:cs typeface="Quicksand"/>
                <a:sym typeface="Quicksand"/>
              </a:defRPr>
            </a:lvl1pPr>
            <a:lvl2pPr lvl="1" algn="ctr" rtl="0">
              <a:spcBef>
                <a:spcPts val="0"/>
              </a:spcBef>
              <a:spcAft>
                <a:spcPts val="0"/>
              </a:spcAft>
              <a:buSzPts val="5200"/>
              <a:buFont typeface="Quicksand"/>
              <a:buNone/>
              <a:defRPr sz="10400">
                <a:latin typeface="Quicksand"/>
                <a:ea typeface="Quicksand"/>
                <a:cs typeface="Quicksand"/>
                <a:sym typeface="Quicksand"/>
              </a:defRPr>
            </a:lvl2pPr>
            <a:lvl3pPr lvl="2" algn="ctr" rtl="0">
              <a:spcBef>
                <a:spcPts val="0"/>
              </a:spcBef>
              <a:spcAft>
                <a:spcPts val="0"/>
              </a:spcAft>
              <a:buSzPts val="5200"/>
              <a:buFont typeface="Quicksand"/>
              <a:buNone/>
              <a:defRPr sz="10400">
                <a:latin typeface="Quicksand"/>
                <a:ea typeface="Quicksand"/>
                <a:cs typeface="Quicksand"/>
                <a:sym typeface="Quicksand"/>
              </a:defRPr>
            </a:lvl3pPr>
            <a:lvl4pPr lvl="3" algn="ctr" rtl="0">
              <a:spcBef>
                <a:spcPts val="0"/>
              </a:spcBef>
              <a:spcAft>
                <a:spcPts val="0"/>
              </a:spcAft>
              <a:buSzPts val="5200"/>
              <a:buFont typeface="Quicksand"/>
              <a:buNone/>
              <a:defRPr sz="10400">
                <a:latin typeface="Quicksand"/>
                <a:ea typeface="Quicksand"/>
                <a:cs typeface="Quicksand"/>
                <a:sym typeface="Quicksand"/>
              </a:defRPr>
            </a:lvl4pPr>
            <a:lvl5pPr lvl="4" algn="ctr" rtl="0">
              <a:spcBef>
                <a:spcPts val="0"/>
              </a:spcBef>
              <a:spcAft>
                <a:spcPts val="0"/>
              </a:spcAft>
              <a:buSzPts val="5200"/>
              <a:buFont typeface="Quicksand"/>
              <a:buNone/>
              <a:defRPr sz="10400">
                <a:latin typeface="Quicksand"/>
                <a:ea typeface="Quicksand"/>
                <a:cs typeface="Quicksand"/>
                <a:sym typeface="Quicksand"/>
              </a:defRPr>
            </a:lvl5pPr>
            <a:lvl6pPr lvl="5" algn="ctr" rtl="0">
              <a:spcBef>
                <a:spcPts val="0"/>
              </a:spcBef>
              <a:spcAft>
                <a:spcPts val="0"/>
              </a:spcAft>
              <a:buSzPts val="5200"/>
              <a:buFont typeface="Quicksand"/>
              <a:buNone/>
              <a:defRPr sz="10400">
                <a:latin typeface="Quicksand"/>
                <a:ea typeface="Quicksand"/>
                <a:cs typeface="Quicksand"/>
                <a:sym typeface="Quicksand"/>
              </a:defRPr>
            </a:lvl6pPr>
            <a:lvl7pPr lvl="6" algn="ctr" rtl="0">
              <a:spcBef>
                <a:spcPts val="0"/>
              </a:spcBef>
              <a:spcAft>
                <a:spcPts val="0"/>
              </a:spcAft>
              <a:buSzPts val="5200"/>
              <a:buFont typeface="Quicksand"/>
              <a:buNone/>
              <a:defRPr sz="10400">
                <a:latin typeface="Quicksand"/>
                <a:ea typeface="Quicksand"/>
                <a:cs typeface="Quicksand"/>
                <a:sym typeface="Quicksand"/>
              </a:defRPr>
            </a:lvl7pPr>
            <a:lvl8pPr lvl="7" algn="ctr" rtl="0">
              <a:spcBef>
                <a:spcPts val="0"/>
              </a:spcBef>
              <a:spcAft>
                <a:spcPts val="0"/>
              </a:spcAft>
              <a:buSzPts val="5200"/>
              <a:buFont typeface="Quicksand"/>
              <a:buNone/>
              <a:defRPr sz="10400">
                <a:latin typeface="Quicksand"/>
                <a:ea typeface="Quicksand"/>
                <a:cs typeface="Quicksand"/>
                <a:sym typeface="Quicksand"/>
              </a:defRPr>
            </a:lvl8pPr>
            <a:lvl9pPr lvl="8" algn="ctr" rtl="0">
              <a:spcBef>
                <a:spcPts val="0"/>
              </a:spcBef>
              <a:spcAft>
                <a:spcPts val="0"/>
              </a:spcAft>
              <a:buSzPts val="5200"/>
              <a:buFont typeface="Quicksand"/>
              <a:buNone/>
              <a:defRPr sz="10400">
                <a:latin typeface="Quicksand"/>
                <a:ea typeface="Quicksand"/>
                <a:cs typeface="Quicksand"/>
                <a:sym typeface="Quicksand"/>
              </a:defRPr>
            </a:lvl9pPr>
          </a:lstStyle>
          <a:p>
            <a:endParaRPr/>
          </a:p>
        </p:txBody>
      </p:sp>
    </p:spTree>
    <p:extLst>
      <p:ext uri="{BB962C8B-B14F-4D97-AF65-F5344CB8AC3E}">
        <p14:creationId xmlns:p14="http://schemas.microsoft.com/office/powerpoint/2010/main" val="93223749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text 14">
  <p:cSld name="Title and text 14">
    <p:bg>
      <p:bgPr>
        <a:solidFill>
          <a:srgbClr val="003C47"/>
        </a:solidFill>
        <a:effectLst/>
      </p:bgPr>
    </p:bg>
    <p:spTree>
      <p:nvGrpSpPr>
        <p:cNvPr id="1" name="Shape 1816"/>
        <p:cNvGrpSpPr/>
        <p:nvPr/>
      </p:nvGrpSpPr>
      <p:grpSpPr>
        <a:xfrm>
          <a:off x="0" y="0"/>
          <a:ext cx="0" cy="0"/>
          <a:chOff x="0" y="0"/>
          <a:chExt cx="0" cy="0"/>
        </a:xfrm>
      </p:grpSpPr>
      <p:grpSp>
        <p:nvGrpSpPr>
          <p:cNvPr id="1817" name="Google Shape;1817;p27"/>
          <p:cNvGrpSpPr/>
          <p:nvPr/>
        </p:nvGrpSpPr>
        <p:grpSpPr>
          <a:xfrm>
            <a:off x="9822146" y="191901"/>
            <a:ext cx="8583737" cy="10191714"/>
            <a:chOff x="4911073" y="95950"/>
            <a:chExt cx="4291868" cy="5095857"/>
          </a:xfrm>
        </p:grpSpPr>
        <p:sp>
          <p:nvSpPr>
            <p:cNvPr id="1818" name="Google Shape;1818;p27"/>
            <p:cNvSpPr/>
            <p:nvPr/>
          </p:nvSpPr>
          <p:spPr>
            <a:xfrm>
              <a:off x="4911073" y="2300714"/>
              <a:ext cx="4291868" cy="2891093"/>
            </a:xfrm>
            <a:custGeom>
              <a:avLst/>
              <a:gdLst/>
              <a:ahLst/>
              <a:cxnLst/>
              <a:rect l="l" t="t" r="r" b="b"/>
              <a:pathLst>
                <a:path w="25020" h="16854" extrusionOk="0">
                  <a:moveTo>
                    <a:pt x="23503" y="0"/>
                  </a:moveTo>
                  <a:cubicBezTo>
                    <a:pt x="22477" y="0"/>
                    <a:pt x="21229" y="485"/>
                    <a:pt x="20696" y="876"/>
                  </a:cubicBezTo>
                  <a:cubicBezTo>
                    <a:pt x="18580" y="2415"/>
                    <a:pt x="19633" y="4096"/>
                    <a:pt x="20554" y="5959"/>
                  </a:cubicBezTo>
                  <a:cubicBezTo>
                    <a:pt x="21408" y="7764"/>
                    <a:pt x="20991" y="9570"/>
                    <a:pt x="19149" y="9570"/>
                  </a:cubicBezTo>
                  <a:cubicBezTo>
                    <a:pt x="18873" y="9570"/>
                    <a:pt x="18565" y="9529"/>
                    <a:pt x="18225" y="9442"/>
                  </a:cubicBezTo>
                  <a:cubicBezTo>
                    <a:pt x="17864" y="9357"/>
                    <a:pt x="17472" y="9292"/>
                    <a:pt x="17101" y="9292"/>
                  </a:cubicBezTo>
                  <a:cubicBezTo>
                    <a:pt x="16319" y="9292"/>
                    <a:pt x="15626" y="9580"/>
                    <a:pt x="15482" y="10576"/>
                  </a:cubicBezTo>
                  <a:cubicBezTo>
                    <a:pt x="15269" y="11780"/>
                    <a:pt x="16889" y="12651"/>
                    <a:pt x="15066" y="13451"/>
                  </a:cubicBezTo>
                  <a:cubicBezTo>
                    <a:pt x="14694" y="13608"/>
                    <a:pt x="14306" y="13670"/>
                    <a:pt x="13911" y="13670"/>
                  </a:cubicBezTo>
                  <a:cubicBezTo>
                    <a:pt x="12954" y="13670"/>
                    <a:pt x="11957" y="13307"/>
                    <a:pt x="11047" y="13056"/>
                  </a:cubicBezTo>
                  <a:cubicBezTo>
                    <a:pt x="10452" y="12890"/>
                    <a:pt x="9905" y="12815"/>
                    <a:pt x="9411" y="12815"/>
                  </a:cubicBezTo>
                  <a:cubicBezTo>
                    <a:pt x="8100" y="12815"/>
                    <a:pt x="7173" y="13347"/>
                    <a:pt x="6754" y="14120"/>
                  </a:cubicBezTo>
                  <a:cubicBezTo>
                    <a:pt x="6339" y="14899"/>
                    <a:pt x="6410" y="14990"/>
                    <a:pt x="5772" y="15456"/>
                  </a:cubicBezTo>
                  <a:cubicBezTo>
                    <a:pt x="5572" y="15610"/>
                    <a:pt x="5319" y="15665"/>
                    <a:pt x="5041" y="15665"/>
                  </a:cubicBezTo>
                  <a:cubicBezTo>
                    <a:pt x="4349" y="15665"/>
                    <a:pt x="3506" y="15324"/>
                    <a:pt x="2957" y="15324"/>
                  </a:cubicBezTo>
                  <a:cubicBezTo>
                    <a:pt x="2106" y="15324"/>
                    <a:pt x="355" y="15517"/>
                    <a:pt x="0" y="16448"/>
                  </a:cubicBezTo>
                  <a:lnTo>
                    <a:pt x="0" y="16853"/>
                  </a:lnTo>
                  <a:lnTo>
                    <a:pt x="25019" y="16853"/>
                  </a:lnTo>
                  <a:lnTo>
                    <a:pt x="25019" y="937"/>
                  </a:lnTo>
                  <a:cubicBezTo>
                    <a:pt x="24847" y="244"/>
                    <a:pt x="24231" y="0"/>
                    <a:pt x="23503" y="0"/>
                  </a:cubicBezTo>
                  <a:close/>
                </a:path>
              </a:pathLst>
            </a:custGeom>
            <a:solidFill>
              <a:srgbClr val="E55C5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19" name="Google Shape;1819;p27"/>
            <p:cNvSpPr/>
            <p:nvPr/>
          </p:nvSpPr>
          <p:spPr>
            <a:xfrm>
              <a:off x="4963220" y="4498616"/>
              <a:ext cx="26245" cy="26245"/>
            </a:xfrm>
            <a:custGeom>
              <a:avLst/>
              <a:gdLst/>
              <a:ahLst/>
              <a:cxnLst/>
              <a:rect l="l" t="t" r="r" b="b"/>
              <a:pathLst>
                <a:path w="153" h="153" extrusionOk="0">
                  <a:moveTo>
                    <a:pt x="71" y="0"/>
                  </a:moveTo>
                  <a:cubicBezTo>
                    <a:pt x="31" y="0"/>
                    <a:pt x="0" y="41"/>
                    <a:pt x="0" y="81"/>
                  </a:cubicBezTo>
                  <a:cubicBezTo>
                    <a:pt x="0" y="122"/>
                    <a:pt x="31" y="152"/>
                    <a:pt x="71" y="152"/>
                  </a:cubicBezTo>
                  <a:cubicBezTo>
                    <a:pt x="122" y="152"/>
                    <a:pt x="152" y="122"/>
                    <a:pt x="152" y="81"/>
                  </a:cubicBezTo>
                  <a:cubicBezTo>
                    <a:pt x="152" y="41"/>
                    <a:pt x="122" y="0"/>
                    <a:pt x="71" y="0"/>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20" name="Google Shape;1820;p27"/>
            <p:cNvSpPr/>
            <p:nvPr/>
          </p:nvSpPr>
          <p:spPr>
            <a:xfrm>
              <a:off x="8333229" y="1234097"/>
              <a:ext cx="286125" cy="285095"/>
            </a:xfrm>
            <a:custGeom>
              <a:avLst/>
              <a:gdLst/>
              <a:ahLst/>
              <a:cxnLst/>
              <a:rect l="l" t="t" r="r" b="b"/>
              <a:pathLst>
                <a:path w="1668" h="1662" extrusionOk="0">
                  <a:moveTo>
                    <a:pt x="970" y="1"/>
                  </a:moveTo>
                  <a:cubicBezTo>
                    <a:pt x="940" y="1"/>
                    <a:pt x="907" y="19"/>
                    <a:pt x="878" y="57"/>
                  </a:cubicBezTo>
                  <a:lnTo>
                    <a:pt x="725" y="230"/>
                  </a:lnTo>
                  <a:cubicBezTo>
                    <a:pt x="660" y="314"/>
                    <a:pt x="515" y="372"/>
                    <a:pt x="405" y="372"/>
                  </a:cubicBezTo>
                  <a:cubicBezTo>
                    <a:pt x="397" y="372"/>
                    <a:pt x="389" y="372"/>
                    <a:pt x="381" y="371"/>
                  </a:cubicBezTo>
                  <a:lnTo>
                    <a:pt x="158" y="341"/>
                  </a:lnTo>
                  <a:cubicBezTo>
                    <a:pt x="151" y="340"/>
                    <a:pt x="144" y="340"/>
                    <a:pt x="137" y="340"/>
                  </a:cubicBezTo>
                  <a:cubicBezTo>
                    <a:pt x="32" y="340"/>
                    <a:pt x="0" y="408"/>
                    <a:pt x="57" y="503"/>
                  </a:cubicBezTo>
                  <a:lnTo>
                    <a:pt x="169" y="695"/>
                  </a:lnTo>
                  <a:cubicBezTo>
                    <a:pt x="230" y="797"/>
                    <a:pt x="239" y="968"/>
                    <a:pt x="199" y="1070"/>
                  </a:cubicBezTo>
                  <a:lnTo>
                    <a:pt x="108" y="1283"/>
                  </a:lnTo>
                  <a:cubicBezTo>
                    <a:pt x="66" y="1375"/>
                    <a:pt x="94" y="1432"/>
                    <a:pt x="173" y="1432"/>
                  </a:cubicBezTo>
                  <a:cubicBezTo>
                    <a:pt x="190" y="1432"/>
                    <a:pt x="209" y="1430"/>
                    <a:pt x="230" y="1424"/>
                  </a:cubicBezTo>
                  <a:lnTo>
                    <a:pt x="442" y="1373"/>
                  </a:lnTo>
                  <a:cubicBezTo>
                    <a:pt x="469" y="1367"/>
                    <a:pt x="498" y="1363"/>
                    <a:pt x="528" y="1363"/>
                  </a:cubicBezTo>
                  <a:cubicBezTo>
                    <a:pt x="632" y="1363"/>
                    <a:pt x="744" y="1402"/>
                    <a:pt x="806" y="1465"/>
                  </a:cubicBezTo>
                  <a:lnTo>
                    <a:pt x="979" y="1616"/>
                  </a:lnTo>
                  <a:cubicBezTo>
                    <a:pt x="1013" y="1647"/>
                    <a:pt x="1045" y="1662"/>
                    <a:pt x="1071" y="1662"/>
                  </a:cubicBezTo>
                  <a:cubicBezTo>
                    <a:pt x="1115" y="1662"/>
                    <a:pt x="1145" y="1622"/>
                    <a:pt x="1151" y="1546"/>
                  </a:cubicBezTo>
                  <a:lnTo>
                    <a:pt x="1171" y="1323"/>
                  </a:lnTo>
                  <a:cubicBezTo>
                    <a:pt x="1181" y="1202"/>
                    <a:pt x="1272" y="1060"/>
                    <a:pt x="1373" y="999"/>
                  </a:cubicBezTo>
                  <a:lnTo>
                    <a:pt x="1566" y="887"/>
                  </a:lnTo>
                  <a:cubicBezTo>
                    <a:pt x="1667" y="827"/>
                    <a:pt x="1667" y="746"/>
                    <a:pt x="1556" y="705"/>
                  </a:cubicBezTo>
                  <a:lnTo>
                    <a:pt x="1353" y="614"/>
                  </a:lnTo>
                  <a:cubicBezTo>
                    <a:pt x="1242" y="574"/>
                    <a:pt x="1130" y="442"/>
                    <a:pt x="1110" y="320"/>
                  </a:cubicBezTo>
                  <a:lnTo>
                    <a:pt x="1060" y="108"/>
                  </a:lnTo>
                  <a:cubicBezTo>
                    <a:pt x="1048" y="37"/>
                    <a:pt x="1012" y="1"/>
                    <a:pt x="970" y="1"/>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21" name="Google Shape;1821;p27"/>
            <p:cNvSpPr/>
            <p:nvPr/>
          </p:nvSpPr>
          <p:spPr>
            <a:xfrm>
              <a:off x="8612147" y="806456"/>
              <a:ext cx="166906" cy="157300"/>
            </a:xfrm>
            <a:custGeom>
              <a:avLst/>
              <a:gdLst/>
              <a:ahLst/>
              <a:cxnLst/>
              <a:rect l="l" t="t" r="r" b="b"/>
              <a:pathLst>
                <a:path w="973" h="917" extrusionOk="0">
                  <a:moveTo>
                    <a:pt x="699" y="1"/>
                  </a:moveTo>
                  <a:cubicBezTo>
                    <a:pt x="685" y="1"/>
                    <a:pt x="668" y="6"/>
                    <a:pt x="649" y="19"/>
                  </a:cubicBezTo>
                  <a:lnTo>
                    <a:pt x="548" y="90"/>
                  </a:lnTo>
                  <a:cubicBezTo>
                    <a:pt x="512" y="108"/>
                    <a:pt x="467" y="118"/>
                    <a:pt x="423" y="118"/>
                  </a:cubicBezTo>
                  <a:cubicBezTo>
                    <a:pt x="391" y="118"/>
                    <a:pt x="360" y="113"/>
                    <a:pt x="335" y="100"/>
                  </a:cubicBezTo>
                  <a:lnTo>
                    <a:pt x="213" y="59"/>
                  </a:lnTo>
                  <a:cubicBezTo>
                    <a:pt x="197" y="52"/>
                    <a:pt x="184" y="48"/>
                    <a:pt x="172" y="48"/>
                  </a:cubicBezTo>
                  <a:cubicBezTo>
                    <a:pt x="139" y="48"/>
                    <a:pt x="125" y="78"/>
                    <a:pt x="132" y="131"/>
                  </a:cubicBezTo>
                  <a:lnTo>
                    <a:pt x="173" y="252"/>
                  </a:lnTo>
                  <a:cubicBezTo>
                    <a:pt x="183" y="313"/>
                    <a:pt x="163" y="404"/>
                    <a:pt x="122" y="455"/>
                  </a:cubicBezTo>
                  <a:lnTo>
                    <a:pt x="41" y="556"/>
                  </a:lnTo>
                  <a:cubicBezTo>
                    <a:pt x="1" y="606"/>
                    <a:pt x="11" y="647"/>
                    <a:pt x="82" y="647"/>
                  </a:cubicBezTo>
                  <a:lnTo>
                    <a:pt x="213" y="657"/>
                  </a:lnTo>
                  <a:cubicBezTo>
                    <a:pt x="274" y="657"/>
                    <a:pt x="355" y="707"/>
                    <a:pt x="395" y="768"/>
                  </a:cubicBezTo>
                  <a:lnTo>
                    <a:pt x="456" y="880"/>
                  </a:lnTo>
                  <a:cubicBezTo>
                    <a:pt x="475" y="904"/>
                    <a:pt x="495" y="916"/>
                    <a:pt x="513" y="916"/>
                  </a:cubicBezTo>
                  <a:cubicBezTo>
                    <a:pt x="533" y="916"/>
                    <a:pt x="552" y="901"/>
                    <a:pt x="568" y="869"/>
                  </a:cubicBezTo>
                  <a:lnTo>
                    <a:pt x="608" y="748"/>
                  </a:lnTo>
                  <a:cubicBezTo>
                    <a:pt x="629" y="687"/>
                    <a:pt x="710" y="626"/>
                    <a:pt x="770" y="606"/>
                  </a:cubicBezTo>
                  <a:lnTo>
                    <a:pt x="892" y="576"/>
                  </a:lnTo>
                  <a:cubicBezTo>
                    <a:pt x="962" y="566"/>
                    <a:pt x="973" y="515"/>
                    <a:pt x="912" y="475"/>
                  </a:cubicBezTo>
                  <a:lnTo>
                    <a:pt x="821" y="394"/>
                  </a:lnTo>
                  <a:cubicBezTo>
                    <a:pt x="770" y="353"/>
                    <a:pt x="730" y="262"/>
                    <a:pt x="730" y="201"/>
                  </a:cubicBezTo>
                  <a:lnTo>
                    <a:pt x="740" y="70"/>
                  </a:lnTo>
                  <a:cubicBezTo>
                    <a:pt x="747" y="28"/>
                    <a:pt x="730" y="1"/>
                    <a:pt x="699" y="1"/>
                  </a:cubicBezTo>
                  <a:close/>
                </a:path>
              </a:pathLst>
            </a:custGeom>
            <a:solidFill>
              <a:srgbClr val="CEE7E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22" name="Google Shape;1822;p27"/>
            <p:cNvSpPr/>
            <p:nvPr/>
          </p:nvSpPr>
          <p:spPr>
            <a:xfrm>
              <a:off x="8157232" y="962383"/>
              <a:ext cx="67757" cy="69644"/>
            </a:xfrm>
            <a:custGeom>
              <a:avLst/>
              <a:gdLst/>
              <a:ahLst/>
              <a:cxnLst/>
              <a:rect l="l" t="t" r="r" b="b"/>
              <a:pathLst>
                <a:path w="395" h="406" extrusionOk="0">
                  <a:moveTo>
                    <a:pt x="192" y="1"/>
                  </a:moveTo>
                  <a:cubicBezTo>
                    <a:pt x="81" y="1"/>
                    <a:pt x="0" y="92"/>
                    <a:pt x="0" y="203"/>
                  </a:cubicBezTo>
                  <a:cubicBezTo>
                    <a:pt x="0" y="315"/>
                    <a:pt x="81" y="406"/>
                    <a:pt x="192" y="406"/>
                  </a:cubicBezTo>
                  <a:cubicBezTo>
                    <a:pt x="304" y="406"/>
                    <a:pt x="395" y="315"/>
                    <a:pt x="395" y="203"/>
                  </a:cubicBezTo>
                  <a:cubicBezTo>
                    <a:pt x="395" y="92"/>
                    <a:pt x="304" y="1"/>
                    <a:pt x="192" y="1"/>
                  </a:cubicBezTo>
                  <a:close/>
                </a:path>
              </a:pathLst>
            </a:custGeom>
            <a:solidFill>
              <a:srgbClr val="CEE7E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23" name="Google Shape;1823;p27"/>
            <p:cNvSpPr/>
            <p:nvPr/>
          </p:nvSpPr>
          <p:spPr>
            <a:xfrm>
              <a:off x="8051223" y="1229980"/>
              <a:ext cx="40140" cy="41855"/>
            </a:xfrm>
            <a:custGeom>
              <a:avLst/>
              <a:gdLst/>
              <a:ahLst/>
              <a:cxnLst/>
              <a:rect l="l" t="t" r="r" b="b"/>
              <a:pathLst>
                <a:path w="234" h="244" extrusionOk="0">
                  <a:moveTo>
                    <a:pt x="122" y="0"/>
                  </a:moveTo>
                  <a:cubicBezTo>
                    <a:pt x="51" y="0"/>
                    <a:pt x="0" y="51"/>
                    <a:pt x="0" y="122"/>
                  </a:cubicBezTo>
                  <a:cubicBezTo>
                    <a:pt x="0" y="182"/>
                    <a:pt x="51" y="243"/>
                    <a:pt x="122" y="243"/>
                  </a:cubicBezTo>
                  <a:cubicBezTo>
                    <a:pt x="182" y="243"/>
                    <a:pt x="233" y="182"/>
                    <a:pt x="233" y="122"/>
                  </a:cubicBezTo>
                  <a:cubicBezTo>
                    <a:pt x="233" y="51"/>
                    <a:pt x="182" y="0"/>
                    <a:pt x="122" y="0"/>
                  </a:cubicBezTo>
                  <a:close/>
                </a:path>
              </a:pathLst>
            </a:custGeom>
            <a:solidFill>
              <a:srgbClr val="E55C5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24" name="Google Shape;1824;p27"/>
            <p:cNvSpPr/>
            <p:nvPr/>
          </p:nvSpPr>
          <p:spPr>
            <a:xfrm>
              <a:off x="8394982" y="615021"/>
              <a:ext cx="26417" cy="26417"/>
            </a:xfrm>
            <a:custGeom>
              <a:avLst/>
              <a:gdLst/>
              <a:ahLst/>
              <a:cxnLst/>
              <a:rect l="l" t="t" r="r" b="b"/>
              <a:pathLst>
                <a:path w="154" h="154" extrusionOk="0">
                  <a:moveTo>
                    <a:pt x="72" y="1"/>
                  </a:moveTo>
                  <a:cubicBezTo>
                    <a:pt x="32" y="1"/>
                    <a:pt x="1" y="41"/>
                    <a:pt x="1" y="82"/>
                  </a:cubicBezTo>
                  <a:cubicBezTo>
                    <a:pt x="1" y="122"/>
                    <a:pt x="32" y="153"/>
                    <a:pt x="72" y="153"/>
                  </a:cubicBezTo>
                  <a:cubicBezTo>
                    <a:pt x="113" y="153"/>
                    <a:pt x="153" y="122"/>
                    <a:pt x="153" y="82"/>
                  </a:cubicBezTo>
                  <a:cubicBezTo>
                    <a:pt x="153" y="41"/>
                    <a:pt x="113" y="1"/>
                    <a:pt x="72" y="1"/>
                  </a:cubicBezTo>
                  <a:close/>
                </a:path>
              </a:pathLst>
            </a:custGeom>
            <a:solidFill>
              <a:srgbClr val="E55C5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25" name="Google Shape;1825;p27"/>
            <p:cNvSpPr/>
            <p:nvPr/>
          </p:nvSpPr>
          <p:spPr>
            <a:xfrm>
              <a:off x="8921428" y="1113678"/>
              <a:ext cx="24358" cy="26074"/>
            </a:xfrm>
            <a:custGeom>
              <a:avLst/>
              <a:gdLst/>
              <a:ahLst/>
              <a:cxnLst/>
              <a:rect l="l" t="t" r="r" b="b"/>
              <a:pathLst>
                <a:path w="142" h="152" extrusionOk="0">
                  <a:moveTo>
                    <a:pt x="71" y="0"/>
                  </a:moveTo>
                  <a:cubicBezTo>
                    <a:pt x="30" y="0"/>
                    <a:pt x="0" y="41"/>
                    <a:pt x="0" y="81"/>
                  </a:cubicBezTo>
                  <a:cubicBezTo>
                    <a:pt x="0" y="122"/>
                    <a:pt x="30" y="152"/>
                    <a:pt x="71" y="152"/>
                  </a:cubicBezTo>
                  <a:cubicBezTo>
                    <a:pt x="111" y="152"/>
                    <a:pt x="142" y="122"/>
                    <a:pt x="142" y="81"/>
                  </a:cubicBezTo>
                  <a:cubicBezTo>
                    <a:pt x="142" y="41"/>
                    <a:pt x="111" y="0"/>
                    <a:pt x="71" y="0"/>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26" name="Google Shape;1826;p27"/>
            <p:cNvSpPr/>
            <p:nvPr/>
          </p:nvSpPr>
          <p:spPr>
            <a:xfrm>
              <a:off x="7477947" y="858088"/>
              <a:ext cx="124708" cy="121105"/>
            </a:xfrm>
            <a:custGeom>
              <a:avLst/>
              <a:gdLst/>
              <a:ahLst/>
              <a:cxnLst/>
              <a:rect l="l" t="t" r="r" b="b"/>
              <a:pathLst>
                <a:path w="727" h="706" extrusionOk="0">
                  <a:moveTo>
                    <a:pt x="245" y="0"/>
                  </a:moveTo>
                  <a:cubicBezTo>
                    <a:pt x="226" y="0"/>
                    <a:pt x="214" y="20"/>
                    <a:pt x="214" y="52"/>
                  </a:cubicBezTo>
                  <a:lnTo>
                    <a:pt x="203" y="143"/>
                  </a:lnTo>
                  <a:cubicBezTo>
                    <a:pt x="203" y="194"/>
                    <a:pt x="174" y="265"/>
                    <a:pt x="133" y="285"/>
                  </a:cubicBezTo>
                  <a:lnTo>
                    <a:pt x="52" y="336"/>
                  </a:lnTo>
                  <a:cubicBezTo>
                    <a:pt x="1" y="366"/>
                    <a:pt x="12" y="406"/>
                    <a:pt x="62" y="417"/>
                  </a:cubicBezTo>
                  <a:lnTo>
                    <a:pt x="153" y="457"/>
                  </a:lnTo>
                  <a:cubicBezTo>
                    <a:pt x="194" y="467"/>
                    <a:pt x="244" y="518"/>
                    <a:pt x="255" y="568"/>
                  </a:cubicBezTo>
                  <a:lnTo>
                    <a:pt x="284" y="660"/>
                  </a:lnTo>
                  <a:cubicBezTo>
                    <a:pt x="291" y="689"/>
                    <a:pt x="307" y="705"/>
                    <a:pt x="326" y="705"/>
                  </a:cubicBezTo>
                  <a:cubicBezTo>
                    <a:pt x="339" y="705"/>
                    <a:pt x="353" y="697"/>
                    <a:pt x="365" y="680"/>
                  </a:cubicBezTo>
                  <a:lnTo>
                    <a:pt x="417" y="599"/>
                  </a:lnTo>
                  <a:cubicBezTo>
                    <a:pt x="446" y="568"/>
                    <a:pt x="518" y="538"/>
                    <a:pt x="568" y="538"/>
                  </a:cubicBezTo>
                  <a:lnTo>
                    <a:pt x="660" y="538"/>
                  </a:lnTo>
                  <a:cubicBezTo>
                    <a:pt x="665" y="539"/>
                    <a:pt x="669" y="540"/>
                    <a:pt x="674" y="540"/>
                  </a:cubicBezTo>
                  <a:cubicBezTo>
                    <a:pt x="713" y="540"/>
                    <a:pt x="727" y="503"/>
                    <a:pt x="700" y="467"/>
                  </a:cubicBezTo>
                  <a:lnTo>
                    <a:pt x="649" y="386"/>
                  </a:lnTo>
                  <a:cubicBezTo>
                    <a:pt x="619" y="346"/>
                    <a:pt x="608" y="275"/>
                    <a:pt x="629" y="235"/>
                  </a:cubicBezTo>
                  <a:lnTo>
                    <a:pt x="660" y="143"/>
                  </a:lnTo>
                  <a:cubicBezTo>
                    <a:pt x="676" y="101"/>
                    <a:pt x="665" y="80"/>
                    <a:pt x="631" y="80"/>
                  </a:cubicBezTo>
                  <a:cubicBezTo>
                    <a:pt x="624" y="80"/>
                    <a:pt x="617" y="81"/>
                    <a:pt x="608" y="82"/>
                  </a:cubicBezTo>
                  <a:lnTo>
                    <a:pt x="518" y="113"/>
                  </a:lnTo>
                  <a:cubicBezTo>
                    <a:pt x="505" y="116"/>
                    <a:pt x="491" y="117"/>
                    <a:pt x="477" y="117"/>
                  </a:cubicBezTo>
                  <a:cubicBezTo>
                    <a:pt x="434" y="117"/>
                    <a:pt x="386" y="106"/>
                    <a:pt x="356" y="82"/>
                  </a:cubicBezTo>
                  <a:lnTo>
                    <a:pt x="284" y="22"/>
                  </a:lnTo>
                  <a:cubicBezTo>
                    <a:pt x="270" y="7"/>
                    <a:pt x="256" y="0"/>
                    <a:pt x="245" y="0"/>
                  </a:cubicBezTo>
                  <a:close/>
                </a:path>
              </a:pathLst>
            </a:custGeom>
            <a:solidFill>
              <a:srgbClr val="CEE7E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27" name="Google Shape;1827;p27"/>
            <p:cNvSpPr/>
            <p:nvPr/>
          </p:nvSpPr>
          <p:spPr>
            <a:xfrm>
              <a:off x="7728048" y="95950"/>
              <a:ext cx="555267" cy="545318"/>
            </a:xfrm>
            <a:custGeom>
              <a:avLst/>
              <a:gdLst/>
              <a:ahLst/>
              <a:cxnLst/>
              <a:rect l="l" t="t" r="r" b="b"/>
              <a:pathLst>
                <a:path w="3237" h="3179" extrusionOk="0">
                  <a:moveTo>
                    <a:pt x="1381" y="1"/>
                  </a:moveTo>
                  <a:cubicBezTo>
                    <a:pt x="1307" y="1"/>
                    <a:pt x="1245" y="65"/>
                    <a:pt x="1216" y="192"/>
                  </a:cubicBezTo>
                  <a:lnTo>
                    <a:pt x="1115" y="617"/>
                  </a:lnTo>
                  <a:cubicBezTo>
                    <a:pt x="1054" y="830"/>
                    <a:pt x="842" y="1083"/>
                    <a:pt x="629" y="1164"/>
                  </a:cubicBezTo>
                  <a:lnTo>
                    <a:pt x="224" y="1316"/>
                  </a:lnTo>
                  <a:cubicBezTo>
                    <a:pt x="21" y="1397"/>
                    <a:pt x="1" y="1559"/>
                    <a:pt x="194" y="1681"/>
                  </a:cubicBezTo>
                  <a:lnTo>
                    <a:pt x="568" y="1903"/>
                  </a:lnTo>
                  <a:cubicBezTo>
                    <a:pt x="761" y="2025"/>
                    <a:pt x="923" y="2298"/>
                    <a:pt x="932" y="2521"/>
                  </a:cubicBezTo>
                  <a:lnTo>
                    <a:pt x="953" y="2956"/>
                  </a:lnTo>
                  <a:cubicBezTo>
                    <a:pt x="966" y="3099"/>
                    <a:pt x="1028" y="3179"/>
                    <a:pt x="1116" y="3179"/>
                  </a:cubicBezTo>
                  <a:cubicBezTo>
                    <a:pt x="1166" y="3179"/>
                    <a:pt x="1225" y="3153"/>
                    <a:pt x="1287" y="3098"/>
                  </a:cubicBezTo>
                  <a:lnTo>
                    <a:pt x="1621" y="2824"/>
                  </a:lnTo>
                  <a:cubicBezTo>
                    <a:pt x="1752" y="2710"/>
                    <a:pt x="1964" y="2641"/>
                    <a:pt x="2156" y="2641"/>
                  </a:cubicBezTo>
                  <a:cubicBezTo>
                    <a:pt x="2217" y="2641"/>
                    <a:pt x="2276" y="2648"/>
                    <a:pt x="2330" y="2662"/>
                  </a:cubicBezTo>
                  <a:lnTo>
                    <a:pt x="2745" y="2774"/>
                  </a:lnTo>
                  <a:cubicBezTo>
                    <a:pt x="2782" y="2784"/>
                    <a:pt x="2816" y="2789"/>
                    <a:pt x="2846" y="2789"/>
                  </a:cubicBezTo>
                  <a:cubicBezTo>
                    <a:pt x="2997" y="2789"/>
                    <a:pt x="3056" y="2669"/>
                    <a:pt x="2988" y="2500"/>
                  </a:cubicBezTo>
                  <a:lnTo>
                    <a:pt x="2816" y="2095"/>
                  </a:lnTo>
                  <a:cubicBezTo>
                    <a:pt x="2735" y="1893"/>
                    <a:pt x="2765" y="1569"/>
                    <a:pt x="2887" y="1377"/>
                  </a:cubicBezTo>
                  <a:lnTo>
                    <a:pt x="3119" y="1012"/>
                  </a:lnTo>
                  <a:cubicBezTo>
                    <a:pt x="3237" y="826"/>
                    <a:pt x="3165" y="698"/>
                    <a:pt x="2960" y="698"/>
                  </a:cubicBezTo>
                  <a:cubicBezTo>
                    <a:pt x="2953" y="698"/>
                    <a:pt x="2945" y="698"/>
                    <a:pt x="2937" y="698"/>
                  </a:cubicBezTo>
                  <a:lnTo>
                    <a:pt x="2502" y="739"/>
                  </a:lnTo>
                  <a:cubicBezTo>
                    <a:pt x="2493" y="739"/>
                    <a:pt x="2484" y="739"/>
                    <a:pt x="2475" y="739"/>
                  </a:cubicBezTo>
                  <a:cubicBezTo>
                    <a:pt x="2255" y="739"/>
                    <a:pt x="1970" y="620"/>
                    <a:pt x="1834" y="445"/>
                  </a:cubicBezTo>
                  <a:lnTo>
                    <a:pt x="1560" y="111"/>
                  </a:lnTo>
                  <a:cubicBezTo>
                    <a:pt x="1499" y="37"/>
                    <a:pt x="1437" y="1"/>
                    <a:pt x="1381" y="1"/>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28" name="Google Shape;1828;p27"/>
            <p:cNvSpPr/>
            <p:nvPr/>
          </p:nvSpPr>
          <p:spPr>
            <a:xfrm>
              <a:off x="8928289" y="452575"/>
              <a:ext cx="239809" cy="231233"/>
            </a:xfrm>
            <a:custGeom>
              <a:avLst/>
              <a:gdLst/>
              <a:ahLst/>
              <a:cxnLst/>
              <a:rect l="l" t="t" r="r" b="b"/>
              <a:pathLst>
                <a:path w="1398" h="1348" extrusionOk="0">
                  <a:moveTo>
                    <a:pt x="782" y="0"/>
                  </a:moveTo>
                  <a:cubicBezTo>
                    <a:pt x="757" y="0"/>
                    <a:pt x="731" y="16"/>
                    <a:pt x="709" y="47"/>
                  </a:cubicBezTo>
                  <a:lnTo>
                    <a:pt x="598" y="199"/>
                  </a:lnTo>
                  <a:cubicBezTo>
                    <a:pt x="537" y="270"/>
                    <a:pt x="415" y="331"/>
                    <a:pt x="314" y="331"/>
                  </a:cubicBezTo>
                  <a:lnTo>
                    <a:pt x="132" y="320"/>
                  </a:lnTo>
                  <a:cubicBezTo>
                    <a:pt x="31" y="320"/>
                    <a:pt x="1" y="381"/>
                    <a:pt x="61" y="462"/>
                  </a:cubicBezTo>
                  <a:lnTo>
                    <a:pt x="163" y="614"/>
                  </a:lnTo>
                  <a:cubicBezTo>
                    <a:pt x="223" y="685"/>
                    <a:pt x="233" y="826"/>
                    <a:pt x="203" y="918"/>
                  </a:cubicBezTo>
                  <a:lnTo>
                    <a:pt x="142" y="1090"/>
                  </a:lnTo>
                  <a:cubicBezTo>
                    <a:pt x="118" y="1163"/>
                    <a:pt x="139" y="1210"/>
                    <a:pt x="196" y="1210"/>
                  </a:cubicBezTo>
                  <a:cubicBezTo>
                    <a:pt x="210" y="1210"/>
                    <a:pt x="226" y="1207"/>
                    <a:pt x="244" y="1201"/>
                  </a:cubicBezTo>
                  <a:lnTo>
                    <a:pt x="426" y="1150"/>
                  </a:lnTo>
                  <a:cubicBezTo>
                    <a:pt x="454" y="1141"/>
                    <a:pt x="486" y="1137"/>
                    <a:pt x="519" y="1137"/>
                  </a:cubicBezTo>
                  <a:cubicBezTo>
                    <a:pt x="593" y="1137"/>
                    <a:pt x="674" y="1159"/>
                    <a:pt x="730" y="1201"/>
                  </a:cubicBezTo>
                  <a:lnTo>
                    <a:pt x="871" y="1323"/>
                  </a:lnTo>
                  <a:cubicBezTo>
                    <a:pt x="898" y="1339"/>
                    <a:pt x="922" y="1347"/>
                    <a:pt x="943" y="1347"/>
                  </a:cubicBezTo>
                  <a:cubicBezTo>
                    <a:pt x="986" y="1347"/>
                    <a:pt x="1013" y="1313"/>
                    <a:pt x="1013" y="1252"/>
                  </a:cubicBezTo>
                  <a:lnTo>
                    <a:pt x="1013" y="1069"/>
                  </a:lnTo>
                  <a:cubicBezTo>
                    <a:pt x="1013" y="968"/>
                    <a:pt x="1084" y="847"/>
                    <a:pt x="1165" y="796"/>
                  </a:cubicBezTo>
                  <a:lnTo>
                    <a:pt x="1317" y="695"/>
                  </a:lnTo>
                  <a:cubicBezTo>
                    <a:pt x="1398" y="634"/>
                    <a:pt x="1387" y="574"/>
                    <a:pt x="1297" y="543"/>
                  </a:cubicBezTo>
                  <a:lnTo>
                    <a:pt x="1124" y="482"/>
                  </a:lnTo>
                  <a:cubicBezTo>
                    <a:pt x="1033" y="452"/>
                    <a:pt x="932" y="351"/>
                    <a:pt x="912" y="259"/>
                  </a:cubicBezTo>
                  <a:lnTo>
                    <a:pt x="861" y="77"/>
                  </a:lnTo>
                  <a:cubicBezTo>
                    <a:pt x="844" y="26"/>
                    <a:pt x="814" y="0"/>
                    <a:pt x="782" y="0"/>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29" name="Google Shape;1829;p27"/>
            <p:cNvSpPr/>
            <p:nvPr/>
          </p:nvSpPr>
          <p:spPr>
            <a:xfrm>
              <a:off x="8580928" y="418954"/>
              <a:ext cx="67929" cy="67757"/>
            </a:xfrm>
            <a:custGeom>
              <a:avLst/>
              <a:gdLst/>
              <a:ahLst/>
              <a:cxnLst/>
              <a:rect l="l" t="t" r="r" b="b"/>
              <a:pathLst>
                <a:path w="396" h="395" extrusionOk="0">
                  <a:moveTo>
                    <a:pt x="203" y="0"/>
                  </a:moveTo>
                  <a:cubicBezTo>
                    <a:pt x="91" y="0"/>
                    <a:pt x="1" y="81"/>
                    <a:pt x="1" y="192"/>
                  </a:cubicBezTo>
                  <a:cubicBezTo>
                    <a:pt x="1" y="304"/>
                    <a:pt x="91" y="395"/>
                    <a:pt x="203" y="395"/>
                  </a:cubicBezTo>
                  <a:cubicBezTo>
                    <a:pt x="304" y="395"/>
                    <a:pt x="395" y="304"/>
                    <a:pt x="395" y="192"/>
                  </a:cubicBezTo>
                  <a:cubicBezTo>
                    <a:pt x="395" y="81"/>
                    <a:pt x="304" y="0"/>
                    <a:pt x="203" y="0"/>
                  </a:cubicBezTo>
                  <a:close/>
                </a:path>
              </a:pathLst>
            </a:custGeom>
            <a:solidFill>
              <a:srgbClr val="48B5B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30" name="Google Shape;1830;p27"/>
            <p:cNvSpPr/>
            <p:nvPr/>
          </p:nvSpPr>
          <p:spPr>
            <a:xfrm>
              <a:off x="7384288" y="498719"/>
              <a:ext cx="54034" cy="55750"/>
            </a:xfrm>
            <a:custGeom>
              <a:avLst/>
              <a:gdLst/>
              <a:ahLst/>
              <a:cxnLst/>
              <a:rect l="l" t="t" r="r" b="b"/>
              <a:pathLst>
                <a:path w="315" h="325" extrusionOk="0">
                  <a:moveTo>
                    <a:pt x="153" y="1"/>
                  </a:moveTo>
                  <a:cubicBezTo>
                    <a:pt x="72" y="1"/>
                    <a:pt x="0" y="71"/>
                    <a:pt x="0" y="163"/>
                  </a:cubicBezTo>
                  <a:cubicBezTo>
                    <a:pt x="0" y="244"/>
                    <a:pt x="72" y="325"/>
                    <a:pt x="153" y="325"/>
                  </a:cubicBezTo>
                  <a:cubicBezTo>
                    <a:pt x="243" y="325"/>
                    <a:pt x="315" y="244"/>
                    <a:pt x="315" y="163"/>
                  </a:cubicBezTo>
                  <a:cubicBezTo>
                    <a:pt x="315" y="71"/>
                    <a:pt x="243" y="1"/>
                    <a:pt x="153" y="1"/>
                  </a:cubicBezTo>
                  <a:close/>
                </a:path>
              </a:pathLst>
            </a:custGeom>
            <a:solidFill>
              <a:srgbClr val="E55C5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31" name="Google Shape;1831;p27"/>
            <p:cNvSpPr/>
            <p:nvPr/>
          </p:nvSpPr>
          <p:spPr>
            <a:xfrm>
              <a:off x="8931720" y="2379621"/>
              <a:ext cx="29676" cy="29848"/>
            </a:xfrm>
            <a:custGeom>
              <a:avLst/>
              <a:gdLst/>
              <a:ahLst/>
              <a:cxnLst/>
              <a:rect l="l" t="t" r="r" b="b"/>
              <a:pathLst>
                <a:path w="173" h="174" extrusionOk="0">
                  <a:moveTo>
                    <a:pt x="82" y="1"/>
                  </a:moveTo>
                  <a:cubicBezTo>
                    <a:pt x="41" y="1"/>
                    <a:pt x="1" y="32"/>
                    <a:pt x="1" y="82"/>
                  </a:cubicBezTo>
                  <a:cubicBezTo>
                    <a:pt x="1" y="133"/>
                    <a:pt x="41" y="173"/>
                    <a:pt x="82" y="173"/>
                  </a:cubicBezTo>
                  <a:cubicBezTo>
                    <a:pt x="132" y="173"/>
                    <a:pt x="173" y="133"/>
                    <a:pt x="173" y="82"/>
                  </a:cubicBezTo>
                  <a:cubicBezTo>
                    <a:pt x="173" y="32"/>
                    <a:pt x="132" y="1"/>
                    <a:pt x="82" y="1"/>
                  </a:cubicBezTo>
                  <a:close/>
                </a:path>
              </a:pathLst>
            </a:custGeom>
            <a:solidFill>
              <a:srgbClr val="E55C5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32" name="Google Shape;1832;p27"/>
            <p:cNvSpPr/>
            <p:nvPr/>
          </p:nvSpPr>
          <p:spPr>
            <a:xfrm>
              <a:off x="7587559" y="1454007"/>
              <a:ext cx="26074" cy="26245"/>
            </a:xfrm>
            <a:custGeom>
              <a:avLst/>
              <a:gdLst/>
              <a:ahLst/>
              <a:cxnLst/>
              <a:rect l="l" t="t" r="r" b="b"/>
              <a:pathLst>
                <a:path w="152" h="153" extrusionOk="0">
                  <a:moveTo>
                    <a:pt x="81" y="1"/>
                  </a:moveTo>
                  <a:cubicBezTo>
                    <a:pt x="41" y="1"/>
                    <a:pt x="0" y="41"/>
                    <a:pt x="0" y="82"/>
                  </a:cubicBezTo>
                  <a:cubicBezTo>
                    <a:pt x="0" y="122"/>
                    <a:pt x="41" y="152"/>
                    <a:pt x="81" y="152"/>
                  </a:cubicBezTo>
                  <a:cubicBezTo>
                    <a:pt x="122" y="152"/>
                    <a:pt x="152" y="122"/>
                    <a:pt x="152" y="82"/>
                  </a:cubicBezTo>
                  <a:cubicBezTo>
                    <a:pt x="152" y="41"/>
                    <a:pt x="122" y="1"/>
                    <a:pt x="81" y="1"/>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33" name="Google Shape;1833;p27"/>
            <p:cNvSpPr/>
            <p:nvPr/>
          </p:nvSpPr>
          <p:spPr>
            <a:xfrm>
              <a:off x="8177988" y="1808403"/>
              <a:ext cx="26245" cy="26074"/>
            </a:xfrm>
            <a:custGeom>
              <a:avLst/>
              <a:gdLst/>
              <a:ahLst/>
              <a:cxnLst/>
              <a:rect l="l" t="t" r="r" b="b"/>
              <a:pathLst>
                <a:path w="153" h="152" extrusionOk="0">
                  <a:moveTo>
                    <a:pt x="71" y="0"/>
                  </a:moveTo>
                  <a:cubicBezTo>
                    <a:pt x="31" y="0"/>
                    <a:pt x="1" y="30"/>
                    <a:pt x="1" y="71"/>
                  </a:cubicBezTo>
                  <a:cubicBezTo>
                    <a:pt x="1" y="111"/>
                    <a:pt x="31" y="152"/>
                    <a:pt x="71" y="152"/>
                  </a:cubicBezTo>
                  <a:cubicBezTo>
                    <a:pt x="112" y="152"/>
                    <a:pt x="152" y="111"/>
                    <a:pt x="152" y="71"/>
                  </a:cubicBezTo>
                  <a:cubicBezTo>
                    <a:pt x="152" y="30"/>
                    <a:pt x="112" y="0"/>
                    <a:pt x="71" y="0"/>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34" name="Google Shape;1834;p27"/>
            <p:cNvSpPr/>
            <p:nvPr/>
          </p:nvSpPr>
          <p:spPr>
            <a:xfrm>
              <a:off x="7052536" y="1012815"/>
              <a:ext cx="31563" cy="31563"/>
            </a:xfrm>
            <a:custGeom>
              <a:avLst/>
              <a:gdLst/>
              <a:ahLst/>
              <a:cxnLst/>
              <a:rect l="l" t="t" r="r" b="b"/>
              <a:pathLst>
                <a:path w="184" h="184" extrusionOk="0">
                  <a:moveTo>
                    <a:pt x="92" y="1"/>
                  </a:moveTo>
                  <a:cubicBezTo>
                    <a:pt x="41" y="1"/>
                    <a:pt x="1" y="41"/>
                    <a:pt x="1" y="92"/>
                  </a:cubicBezTo>
                  <a:cubicBezTo>
                    <a:pt x="1" y="143"/>
                    <a:pt x="41" y="183"/>
                    <a:pt x="92" y="183"/>
                  </a:cubicBezTo>
                  <a:cubicBezTo>
                    <a:pt x="143" y="183"/>
                    <a:pt x="183" y="143"/>
                    <a:pt x="183" y="92"/>
                  </a:cubicBezTo>
                  <a:cubicBezTo>
                    <a:pt x="183" y="41"/>
                    <a:pt x="143" y="1"/>
                    <a:pt x="92" y="1"/>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35" name="Google Shape;1835;p27"/>
            <p:cNvSpPr/>
            <p:nvPr/>
          </p:nvSpPr>
          <p:spPr>
            <a:xfrm>
              <a:off x="6878941" y="480879"/>
              <a:ext cx="90400" cy="92287"/>
            </a:xfrm>
            <a:custGeom>
              <a:avLst/>
              <a:gdLst/>
              <a:ahLst/>
              <a:cxnLst/>
              <a:rect l="l" t="t" r="r" b="b"/>
              <a:pathLst>
                <a:path w="527" h="538" extrusionOk="0">
                  <a:moveTo>
                    <a:pt x="319" y="0"/>
                  </a:moveTo>
                  <a:cubicBezTo>
                    <a:pt x="309" y="0"/>
                    <a:pt x="296" y="5"/>
                    <a:pt x="284" y="13"/>
                  </a:cubicBezTo>
                  <a:lnTo>
                    <a:pt x="233" y="74"/>
                  </a:lnTo>
                  <a:cubicBezTo>
                    <a:pt x="216" y="91"/>
                    <a:pt x="179" y="107"/>
                    <a:pt x="144" y="107"/>
                  </a:cubicBezTo>
                  <a:cubicBezTo>
                    <a:pt x="137" y="107"/>
                    <a:pt x="129" y="107"/>
                    <a:pt x="122" y="105"/>
                  </a:cubicBezTo>
                  <a:lnTo>
                    <a:pt x="51" y="94"/>
                  </a:lnTo>
                  <a:cubicBezTo>
                    <a:pt x="10" y="94"/>
                    <a:pt x="0" y="115"/>
                    <a:pt x="10" y="145"/>
                  </a:cubicBezTo>
                  <a:lnTo>
                    <a:pt x="51" y="216"/>
                  </a:lnTo>
                  <a:cubicBezTo>
                    <a:pt x="71" y="247"/>
                    <a:pt x="71" y="297"/>
                    <a:pt x="51" y="337"/>
                  </a:cubicBezTo>
                  <a:lnTo>
                    <a:pt x="21" y="398"/>
                  </a:lnTo>
                  <a:cubicBezTo>
                    <a:pt x="0" y="429"/>
                    <a:pt x="21" y="449"/>
                    <a:pt x="51" y="449"/>
                  </a:cubicBezTo>
                  <a:lnTo>
                    <a:pt x="122" y="429"/>
                  </a:lnTo>
                  <a:cubicBezTo>
                    <a:pt x="162" y="429"/>
                    <a:pt x="213" y="439"/>
                    <a:pt x="243" y="469"/>
                  </a:cubicBezTo>
                  <a:lnTo>
                    <a:pt x="294" y="520"/>
                  </a:lnTo>
                  <a:cubicBezTo>
                    <a:pt x="306" y="532"/>
                    <a:pt x="316" y="537"/>
                    <a:pt x="325" y="537"/>
                  </a:cubicBezTo>
                  <a:cubicBezTo>
                    <a:pt x="339" y="537"/>
                    <a:pt x="348" y="524"/>
                    <a:pt x="354" y="499"/>
                  </a:cubicBezTo>
                  <a:lnTo>
                    <a:pt x="365" y="429"/>
                  </a:lnTo>
                  <a:cubicBezTo>
                    <a:pt x="365" y="388"/>
                    <a:pt x="395" y="348"/>
                    <a:pt x="435" y="328"/>
                  </a:cubicBezTo>
                  <a:lnTo>
                    <a:pt x="496" y="297"/>
                  </a:lnTo>
                  <a:cubicBezTo>
                    <a:pt x="527" y="277"/>
                    <a:pt x="527" y="256"/>
                    <a:pt x="496" y="236"/>
                  </a:cubicBezTo>
                  <a:lnTo>
                    <a:pt x="435" y="206"/>
                  </a:lnTo>
                  <a:cubicBezTo>
                    <a:pt x="395" y="186"/>
                    <a:pt x="365" y="145"/>
                    <a:pt x="354" y="105"/>
                  </a:cubicBezTo>
                  <a:lnTo>
                    <a:pt x="345" y="34"/>
                  </a:lnTo>
                  <a:cubicBezTo>
                    <a:pt x="345" y="10"/>
                    <a:pt x="334" y="0"/>
                    <a:pt x="319" y="0"/>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36" name="Google Shape;1836;p27"/>
            <p:cNvSpPr/>
            <p:nvPr/>
          </p:nvSpPr>
          <p:spPr>
            <a:xfrm>
              <a:off x="7425972" y="1572196"/>
              <a:ext cx="26245" cy="26074"/>
            </a:xfrm>
            <a:custGeom>
              <a:avLst/>
              <a:gdLst/>
              <a:ahLst/>
              <a:cxnLst/>
              <a:rect l="l" t="t" r="r" b="b"/>
              <a:pathLst>
                <a:path w="153" h="152" extrusionOk="0">
                  <a:moveTo>
                    <a:pt x="72" y="0"/>
                  </a:moveTo>
                  <a:cubicBezTo>
                    <a:pt x="31" y="0"/>
                    <a:pt x="0" y="30"/>
                    <a:pt x="0" y="71"/>
                  </a:cubicBezTo>
                  <a:cubicBezTo>
                    <a:pt x="0" y="122"/>
                    <a:pt x="31" y="152"/>
                    <a:pt x="72" y="152"/>
                  </a:cubicBezTo>
                  <a:cubicBezTo>
                    <a:pt x="112" y="152"/>
                    <a:pt x="153" y="122"/>
                    <a:pt x="153" y="71"/>
                  </a:cubicBezTo>
                  <a:cubicBezTo>
                    <a:pt x="153" y="30"/>
                    <a:pt x="112" y="0"/>
                    <a:pt x="72" y="0"/>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37" name="Google Shape;1837;p27"/>
            <p:cNvSpPr/>
            <p:nvPr/>
          </p:nvSpPr>
          <p:spPr>
            <a:xfrm>
              <a:off x="7000561" y="872154"/>
              <a:ext cx="24358" cy="26245"/>
            </a:xfrm>
            <a:custGeom>
              <a:avLst/>
              <a:gdLst/>
              <a:ahLst/>
              <a:cxnLst/>
              <a:rect l="l" t="t" r="r" b="b"/>
              <a:pathLst>
                <a:path w="142" h="153" extrusionOk="0">
                  <a:moveTo>
                    <a:pt x="71" y="0"/>
                  </a:moveTo>
                  <a:cubicBezTo>
                    <a:pt x="30" y="0"/>
                    <a:pt x="0" y="31"/>
                    <a:pt x="0" y="72"/>
                  </a:cubicBezTo>
                  <a:cubicBezTo>
                    <a:pt x="0" y="112"/>
                    <a:pt x="30" y="153"/>
                    <a:pt x="71" y="153"/>
                  </a:cubicBezTo>
                  <a:cubicBezTo>
                    <a:pt x="111" y="153"/>
                    <a:pt x="142" y="112"/>
                    <a:pt x="142" y="72"/>
                  </a:cubicBezTo>
                  <a:cubicBezTo>
                    <a:pt x="142" y="31"/>
                    <a:pt x="111" y="0"/>
                    <a:pt x="71" y="0"/>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38" name="Google Shape;1838;p27"/>
            <p:cNvSpPr/>
            <p:nvPr/>
          </p:nvSpPr>
          <p:spPr>
            <a:xfrm>
              <a:off x="8252607" y="1907208"/>
              <a:ext cx="41855" cy="40311"/>
            </a:xfrm>
            <a:custGeom>
              <a:avLst/>
              <a:gdLst/>
              <a:ahLst/>
              <a:cxnLst/>
              <a:rect l="l" t="t" r="r" b="b"/>
              <a:pathLst>
                <a:path w="244" h="235" extrusionOk="0">
                  <a:moveTo>
                    <a:pt x="122" y="1"/>
                  </a:moveTo>
                  <a:cubicBezTo>
                    <a:pt x="52" y="1"/>
                    <a:pt x="1" y="52"/>
                    <a:pt x="1" y="113"/>
                  </a:cubicBezTo>
                  <a:cubicBezTo>
                    <a:pt x="1" y="183"/>
                    <a:pt x="52" y="234"/>
                    <a:pt x="122" y="234"/>
                  </a:cubicBezTo>
                  <a:cubicBezTo>
                    <a:pt x="183" y="234"/>
                    <a:pt x="244" y="183"/>
                    <a:pt x="244" y="113"/>
                  </a:cubicBezTo>
                  <a:cubicBezTo>
                    <a:pt x="244" y="52"/>
                    <a:pt x="183" y="1"/>
                    <a:pt x="122" y="1"/>
                  </a:cubicBezTo>
                  <a:close/>
                </a:path>
              </a:pathLst>
            </a:custGeom>
            <a:solidFill>
              <a:srgbClr val="E55C5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39" name="Google Shape;1839;p27"/>
            <p:cNvSpPr/>
            <p:nvPr/>
          </p:nvSpPr>
          <p:spPr>
            <a:xfrm>
              <a:off x="7601453" y="2096585"/>
              <a:ext cx="24358" cy="26245"/>
            </a:xfrm>
            <a:custGeom>
              <a:avLst/>
              <a:gdLst/>
              <a:ahLst/>
              <a:cxnLst/>
              <a:rect l="l" t="t" r="r" b="b"/>
              <a:pathLst>
                <a:path w="142" h="153" extrusionOk="0">
                  <a:moveTo>
                    <a:pt x="71" y="1"/>
                  </a:moveTo>
                  <a:cubicBezTo>
                    <a:pt x="30" y="1"/>
                    <a:pt x="0" y="31"/>
                    <a:pt x="0" y="71"/>
                  </a:cubicBezTo>
                  <a:cubicBezTo>
                    <a:pt x="0" y="112"/>
                    <a:pt x="30" y="152"/>
                    <a:pt x="71" y="152"/>
                  </a:cubicBezTo>
                  <a:cubicBezTo>
                    <a:pt x="111" y="152"/>
                    <a:pt x="142" y="112"/>
                    <a:pt x="142" y="71"/>
                  </a:cubicBezTo>
                  <a:cubicBezTo>
                    <a:pt x="142" y="31"/>
                    <a:pt x="111" y="1"/>
                    <a:pt x="71" y="1"/>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40" name="Google Shape;1840;p27"/>
            <p:cNvSpPr/>
            <p:nvPr/>
          </p:nvSpPr>
          <p:spPr>
            <a:xfrm>
              <a:off x="6416993" y="844365"/>
              <a:ext cx="26074" cy="26245"/>
            </a:xfrm>
            <a:custGeom>
              <a:avLst/>
              <a:gdLst/>
              <a:ahLst/>
              <a:cxnLst/>
              <a:rect l="l" t="t" r="r" b="b"/>
              <a:pathLst>
                <a:path w="152" h="153" extrusionOk="0">
                  <a:moveTo>
                    <a:pt x="71" y="0"/>
                  </a:moveTo>
                  <a:cubicBezTo>
                    <a:pt x="30" y="0"/>
                    <a:pt x="0" y="41"/>
                    <a:pt x="0" y="81"/>
                  </a:cubicBezTo>
                  <a:cubicBezTo>
                    <a:pt x="0" y="122"/>
                    <a:pt x="30" y="153"/>
                    <a:pt x="71" y="153"/>
                  </a:cubicBezTo>
                  <a:cubicBezTo>
                    <a:pt x="111" y="153"/>
                    <a:pt x="152" y="122"/>
                    <a:pt x="152" y="81"/>
                  </a:cubicBezTo>
                  <a:cubicBezTo>
                    <a:pt x="152" y="41"/>
                    <a:pt x="111" y="0"/>
                    <a:pt x="71" y="0"/>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41" name="Google Shape;1841;p27"/>
            <p:cNvSpPr/>
            <p:nvPr/>
          </p:nvSpPr>
          <p:spPr>
            <a:xfrm>
              <a:off x="8730336" y="2079259"/>
              <a:ext cx="34822" cy="34994"/>
            </a:xfrm>
            <a:custGeom>
              <a:avLst/>
              <a:gdLst/>
              <a:ahLst/>
              <a:cxnLst/>
              <a:rect l="l" t="t" r="r" b="b"/>
              <a:pathLst>
                <a:path w="203" h="204" extrusionOk="0">
                  <a:moveTo>
                    <a:pt x="102" y="1"/>
                  </a:moveTo>
                  <a:cubicBezTo>
                    <a:pt x="51" y="1"/>
                    <a:pt x="0" y="51"/>
                    <a:pt x="0" y="102"/>
                  </a:cubicBezTo>
                  <a:cubicBezTo>
                    <a:pt x="0" y="152"/>
                    <a:pt x="51" y="203"/>
                    <a:pt x="102" y="203"/>
                  </a:cubicBezTo>
                  <a:cubicBezTo>
                    <a:pt x="162" y="203"/>
                    <a:pt x="203" y="152"/>
                    <a:pt x="203" y="102"/>
                  </a:cubicBezTo>
                  <a:cubicBezTo>
                    <a:pt x="203" y="51"/>
                    <a:pt x="162" y="1"/>
                    <a:pt x="102" y="1"/>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42" name="Google Shape;1842;p27"/>
            <p:cNvSpPr/>
            <p:nvPr/>
          </p:nvSpPr>
          <p:spPr>
            <a:xfrm>
              <a:off x="8462911" y="2598502"/>
              <a:ext cx="26074" cy="26245"/>
            </a:xfrm>
            <a:custGeom>
              <a:avLst/>
              <a:gdLst/>
              <a:ahLst/>
              <a:cxnLst/>
              <a:rect l="l" t="t" r="r" b="b"/>
              <a:pathLst>
                <a:path w="152" h="153" extrusionOk="0">
                  <a:moveTo>
                    <a:pt x="81" y="1"/>
                  </a:moveTo>
                  <a:cubicBezTo>
                    <a:pt x="41" y="1"/>
                    <a:pt x="0" y="31"/>
                    <a:pt x="0" y="72"/>
                  </a:cubicBezTo>
                  <a:cubicBezTo>
                    <a:pt x="0" y="122"/>
                    <a:pt x="41" y="153"/>
                    <a:pt x="81" y="153"/>
                  </a:cubicBezTo>
                  <a:cubicBezTo>
                    <a:pt x="122" y="153"/>
                    <a:pt x="152" y="122"/>
                    <a:pt x="152" y="72"/>
                  </a:cubicBezTo>
                  <a:cubicBezTo>
                    <a:pt x="152" y="31"/>
                    <a:pt x="122" y="1"/>
                    <a:pt x="81" y="1"/>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43" name="Google Shape;1843;p27"/>
            <p:cNvSpPr/>
            <p:nvPr/>
          </p:nvSpPr>
          <p:spPr>
            <a:xfrm>
              <a:off x="8751092" y="540402"/>
              <a:ext cx="26245" cy="26245"/>
            </a:xfrm>
            <a:custGeom>
              <a:avLst/>
              <a:gdLst/>
              <a:ahLst/>
              <a:cxnLst/>
              <a:rect l="l" t="t" r="r" b="b"/>
              <a:pathLst>
                <a:path w="153" h="153" extrusionOk="0">
                  <a:moveTo>
                    <a:pt x="82" y="1"/>
                  </a:moveTo>
                  <a:cubicBezTo>
                    <a:pt x="41" y="1"/>
                    <a:pt x="1" y="31"/>
                    <a:pt x="1" y="82"/>
                  </a:cubicBezTo>
                  <a:cubicBezTo>
                    <a:pt x="1" y="122"/>
                    <a:pt x="41" y="152"/>
                    <a:pt x="82" y="152"/>
                  </a:cubicBezTo>
                  <a:cubicBezTo>
                    <a:pt x="122" y="152"/>
                    <a:pt x="152" y="122"/>
                    <a:pt x="152" y="82"/>
                  </a:cubicBezTo>
                  <a:cubicBezTo>
                    <a:pt x="152" y="31"/>
                    <a:pt x="122" y="1"/>
                    <a:pt x="82" y="1"/>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44" name="Google Shape;1844;p27"/>
            <p:cNvSpPr/>
            <p:nvPr/>
          </p:nvSpPr>
          <p:spPr>
            <a:xfrm>
              <a:off x="8079012" y="670598"/>
              <a:ext cx="26245" cy="26417"/>
            </a:xfrm>
            <a:custGeom>
              <a:avLst/>
              <a:gdLst/>
              <a:ahLst/>
              <a:cxnLst/>
              <a:rect l="l" t="t" r="r" b="b"/>
              <a:pathLst>
                <a:path w="153" h="154" extrusionOk="0">
                  <a:moveTo>
                    <a:pt x="71" y="1"/>
                  </a:moveTo>
                  <a:cubicBezTo>
                    <a:pt x="31" y="1"/>
                    <a:pt x="0" y="32"/>
                    <a:pt x="0" y="82"/>
                  </a:cubicBezTo>
                  <a:cubicBezTo>
                    <a:pt x="0" y="122"/>
                    <a:pt x="31" y="153"/>
                    <a:pt x="71" y="153"/>
                  </a:cubicBezTo>
                  <a:cubicBezTo>
                    <a:pt x="122" y="153"/>
                    <a:pt x="152" y="122"/>
                    <a:pt x="152" y="82"/>
                  </a:cubicBezTo>
                  <a:cubicBezTo>
                    <a:pt x="152" y="32"/>
                    <a:pt x="122" y="1"/>
                    <a:pt x="71" y="1"/>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45" name="Google Shape;1845;p27"/>
            <p:cNvSpPr/>
            <p:nvPr/>
          </p:nvSpPr>
          <p:spPr>
            <a:xfrm>
              <a:off x="8807356" y="1652476"/>
              <a:ext cx="91601" cy="91773"/>
            </a:xfrm>
            <a:custGeom>
              <a:avLst/>
              <a:gdLst/>
              <a:ahLst/>
              <a:cxnLst/>
              <a:rect l="l" t="t" r="r" b="b"/>
              <a:pathLst>
                <a:path w="534" h="535" extrusionOk="0">
                  <a:moveTo>
                    <a:pt x="322" y="0"/>
                  </a:moveTo>
                  <a:cubicBezTo>
                    <a:pt x="313" y="0"/>
                    <a:pt x="302" y="6"/>
                    <a:pt x="290" y="18"/>
                  </a:cubicBezTo>
                  <a:lnTo>
                    <a:pt x="240" y="68"/>
                  </a:lnTo>
                  <a:cubicBezTo>
                    <a:pt x="220" y="99"/>
                    <a:pt x="159" y="109"/>
                    <a:pt x="128" y="109"/>
                  </a:cubicBezTo>
                  <a:lnTo>
                    <a:pt x="58" y="99"/>
                  </a:lnTo>
                  <a:cubicBezTo>
                    <a:pt x="51" y="97"/>
                    <a:pt x="44" y="96"/>
                    <a:pt x="38" y="96"/>
                  </a:cubicBezTo>
                  <a:cubicBezTo>
                    <a:pt x="11" y="96"/>
                    <a:pt x="0" y="116"/>
                    <a:pt x="17" y="149"/>
                  </a:cubicBezTo>
                  <a:lnTo>
                    <a:pt x="58" y="210"/>
                  </a:lnTo>
                  <a:cubicBezTo>
                    <a:pt x="67" y="241"/>
                    <a:pt x="67" y="302"/>
                    <a:pt x="58" y="332"/>
                  </a:cubicBezTo>
                  <a:lnTo>
                    <a:pt x="17" y="392"/>
                  </a:lnTo>
                  <a:cubicBezTo>
                    <a:pt x="8" y="426"/>
                    <a:pt x="14" y="446"/>
                    <a:pt x="40" y="446"/>
                  </a:cubicBezTo>
                  <a:cubicBezTo>
                    <a:pt x="45" y="446"/>
                    <a:pt x="51" y="445"/>
                    <a:pt x="58" y="443"/>
                  </a:cubicBezTo>
                  <a:lnTo>
                    <a:pt x="128" y="433"/>
                  </a:lnTo>
                  <a:cubicBezTo>
                    <a:pt x="135" y="431"/>
                    <a:pt x="142" y="430"/>
                    <a:pt x="150" y="430"/>
                  </a:cubicBezTo>
                  <a:cubicBezTo>
                    <a:pt x="186" y="430"/>
                    <a:pt x="225" y="449"/>
                    <a:pt x="250" y="473"/>
                  </a:cubicBezTo>
                  <a:lnTo>
                    <a:pt x="301" y="524"/>
                  </a:lnTo>
                  <a:cubicBezTo>
                    <a:pt x="308" y="531"/>
                    <a:pt x="316" y="535"/>
                    <a:pt x="324" y="535"/>
                  </a:cubicBezTo>
                  <a:cubicBezTo>
                    <a:pt x="338" y="535"/>
                    <a:pt x="351" y="524"/>
                    <a:pt x="351" y="504"/>
                  </a:cubicBezTo>
                  <a:lnTo>
                    <a:pt x="361" y="433"/>
                  </a:lnTo>
                  <a:cubicBezTo>
                    <a:pt x="371" y="392"/>
                    <a:pt x="402" y="342"/>
                    <a:pt x="432" y="332"/>
                  </a:cubicBezTo>
                  <a:lnTo>
                    <a:pt x="503" y="302"/>
                  </a:lnTo>
                  <a:cubicBezTo>
                    <a:pt x="533" y="281"/>
                    <a:pt x="533" y="251"/>
                    <a:pt x="503" y="241"/>
                  </a:cubicBezTo>
                  <a:lnTo>
                    <a:pt x="432" y="200"/>
                  </a:lnTo>
                  <a:cubicBezTo>
                    <a:pt x="402" y="190"/>
                    <a:pt x="371" y="140"/>
                    <a:pt x="361" y="109"/>
                  </a:cubicBezTo>
                  <a:lnTo>
                    <a:pt x="351" y="38"/>
                  </a:lnTo>
                  <a:cubicBezTo>
                    <a:pt x="345" y="14"/>
                    <a:pt x="335" y="0"/>
                    <a:pt x="322" y="0"/>
                  </a:cubicBezTo>
                  <a:close/>
                </a:path>
              </a:pathLst>
            </a:custGeom>
            <a:solidFill>
              <a:srgbClr val="E55C5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46" name="Google Shape;1846;p27"/>
            <p:cNvSpPr/>
            <p:nvPr/>
          </p:nvSpPr>
          <p:spPr>
            <a:xfrm>
              <a:off x="6924055" y="1820410"/>
              <a:ext cx="26245" cy="26245"/>
            </a:xfrm>
            <a:custGeom>
              <a:avLst/>
              <a:gdLst/>
              <a:ahLst/>
              <a:cxnLst/>
              <a:rect l="l" t="t" r="r" b="b"/>
              <a:pathLst>
                <a:path w="153" h="153" extrusionOk="0">
                  <a:moveTo>
                    <a:pt x="82" y="1"/>
                  </a:moveTo>
                  <a:cubicBezTo>
                    <a:pt x="31" y="1"/>
                    <a:pt x="1" y="41"/>
                    <a:pt x="1" y="82"/>
                  </a:cubicBezTo>
                  <a:cubicBezTo>
                    <a:pt x="1" y="122"/>
                    <a:pt x="31" y="153"/>
                    <a:pt x="82" y="153"/>
                  </a:cubicBezTo>
                  <a:cubicBezTo>
                    <a:pt x="122" y="153"/>
                    <a:pt x="152" y="122"/>
                    <a:pt x="152" y="82"/>
                  </a:cubicBezTo>
                  <a:cubicBezTo>
                    <a:pt x="152" y="41"/>
                    <a:pt x="122" y="1"/>
                    <a:pt x="82" y="1"/>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47" name="Google Shape;1847;p27"/>
            <p:cNvSpPr/>
            <p:nvPr/>
          </p:nvSpPr>
          <p:spPr>
            <a:xfrm>
              <a:off x="5781278" y="437651"/>
              <a:ext cx="472586" cy="445826"/>
            </a:xfrm>
            <a:custGeom>
              <a:avLst/>
              <a:gdLst/>
              <a:ahLst/>
              <a:cxnLst/>
              <a:rect l="l" t="t" r="r" b="b"/>
              <a:pathLst>
                <a:path w="2755" h="2599" extrusionOk="0">
                  <a:moveTo>
                    <a:pt x="762" y="0"/>
                  </a:moveTo>
                  <a:cubicBezTo>
                    <a:pt x="680" y="0"/>
                    <a:pt x="631" y="75"/>
                    <a:pt x="638" y="205"/>
                  </a:cubicBezTo>
                  <a:lnTo>
                    <a:pt x="669" y="559"/>
                  </a:lnTo>
                  <a:cubicBezTo>
                    <a:pt x="678" y="751"/>
                    <a:pt x="577" y="994"/>
                    <a:pt x="426" y="1116"/>
                  </a:cubicBezTo>
                  <a:lnTo>
                    <a:pt x="152" y="1349"/>
                  </a:lnTo>
                  <a:cubicBezTo>
                    <a:pt x="0" y="1460"/>
                    <a:pt x="30" y="1592"/>
                    <a:pt x="213" y="1642"/>
                  </a:cubicBezTo>
                  <a:lnTo>
                    <a:pt x="567" y="1723"/>
                  </a:lnTo>
                  <a:cubicBezTo>
                    <a:pt x="750" y="1764"/>
                    <a:pt x="952" y="1946"/>
                    <a:pt x="1023" y="2119"/>
                  </a:cubicBezTo>
                  <a:lnTo>
                    <a:pt x="1144" y="2463"/>
                  </a:lnTo>
                  <a:cubicBezTo>
                    <a:pt x="1181" y="2553"/>
                    <a:pt x="1235" y="2598"/>
                    <a:pt x="1292" y="2598"/>
                  </a:cubicBezTo>
                  <a:cubicBezTo>
                    <a:pt x="1344" y="2598"/>
                    <a:pt x="1400" y="2560"/>
                    <a:pt x="1448" y="2483"/>
                  </a:cubicBezTo>
                  <a:lnTo>
                    <a:pt x="1641" y="2179"/>
                  </a:lnTo>
                  <a:cubicBezTo>
                    <a:pt x="1731" y="2017"/>
                    <a:pt x="1965" y="1876"/>
                    <a:pt x="2157" y="1865"/>
                  </a:cubicBezTo>
                  <a:lnTo>
                    <a:pt x="2521" y="1855"/>
                  </a:lnTo>
                  <a:cubicBezTo>
                    <a:pt x="2703" y="1845"/>
                    <a:pt x="2754" y="1714"/>
                    <a:pt x="2633" y="1572"/>
                  </a:cubicBezTo>
                  <a:lnTo>
                    <a:pt x="2400" y="1298"/>
                  </a:lnTo>
                  <a:cubicBezTo>
                    <a:pt x="2278" y="1156"/>
                    <a:pt x="2217" y="893"/>
                    <a:pt x="2268" y="711"/>
                  </a:cubicBezTo>
                  <a:lnTo>
                    <a:pt x="2359" y="357"/>
                  </a:lnTo>
                  <a:cubicBezTo>
                    <a:pt x="2398" y="224"/>
                    <a:pt x="2348" y="140"/>
                    <a:pt x="2244" y="140"/>
                  </a:cubicBezTo>
                  <a:cubicBezTo>
                    <a:pt x="2213" y="140"/>
                    <a:pt x="2176" y="148"/>
                    <a:pt x="2136" y="164"/>
                  </a:cubicBezTo>
                  <a:lnTo>
                    <a:pt x="1803" y="296"/>
                  </a:lnTo>
                  <a:cubicBezTo>
                    <a:pt x="1735" y="328"/>
                    <a:pt x="1653" y="342"/>
                    <a:pt x="1568" y="342"/>
                  </a:cubicBezTo>
                  <a:cubicBezTo>
                    <a:pt x="1435" y="342"/>
                    <a:pt x="1298" y="307"/>
                    <a:pt x="1205" y="245"/>
                  </a:cubicBezTo>
                  <a:lnTo>
                    <a:pt x="901" y="53"/>
                  </a:lnTo>
                  <a:cubicBezTo>
                    <a:pt x="849" y="17"/>
                    <a:pt x="802" y="0"/>
                    <a:pt x="762" y="0"/>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48" name="Google Shape;1848;p27"/>
            <p:cNvSpPr/>
            <p:nvPr/>
          </p:nvSpPr>
          <p:spPr>
            <a:xfrm>
              <a:off x="5342144" y="480021"/>
              <a:ext cx="90057" cy="91944"/>
            </a:xfrm>
            <a:custGeom>
              <a:avLst/>
              <a:gdLst/>
              <a:ahLst/>
              <a:cxnLst/>
              <a:rect l="l" t="t" r="r" b="b"/>
              <a:pathLst>
                <a:path w="525" h="536" extrusionOk="0">
                  <a:moveTo>
                    <a:pt x="313" y="1"/>
                  </a:moveTo>
                  <a:cubicBezTo>
                    <a:pt x="305" y="1"/>
                    <a:pt x="294" y="7"/>
                    <a:pt x="282" y="18"/>
                  </a:cubicBezTo>
                  <a:lnTo>
                    <a:pt x="232" y="69"/>
                  </a:lnTo>
                  <a:cubicBezTo>
                    <a:pt x="211" y="99"/>
                    <a:pt x="160" y="110"/>
                    <a:pt x="120" y="110"/>
                  </a:cubicBezTo>
                  <a:lnTo>
                    <a:pt x="49" y="99"/>
                  </a:lnTo>
                  <a:cubicBezTo>
                    <a:pt x="43" y="98"/>
                    <a:pt x="37" y="97"/>
                    <a:pt x="32" y="97"/>
                  </a:cubicBezTo>
                  <a:cubicBezTo>
                    <a:pt x="6" y="97"/>
                    <a:pt x="0" y="117"/>
                    <a:pt x="9" y="150"/>
                  </a:cubicBezTo>
                  <a:lnTo>
                    <a:pt x="49" y="211"/>
                  </a:lnTo>
                  <a:cubicBezTo>
                    <a:pt x="70" y="241"/>
                    <a:pt x="70" y="302"/>
                    <a:pt x="49" y="333"/>
                  </a:cubicBezTo>
                  <a:lnTo>
                    <a:pt x="19" y="393"/>
                  </a:lnTo>
                  <a:cubicBezTo>
                    <a:pt x="2" y="427"/>
                    <a:pt x="13" y="446"/>
                    <a:pt x="34" y="446"/>
                  </a:cubicBezTo>
                  <a:cubicBezTo>
                    <a:pt x="39" y="446"/>
                    <a:pt x="44" y="445"/>
                    <a:pt x="49" y="444"/>
                  </a:cubicBezTo>
                  <a:lnTo>
                    <a:pt x="120" y="434"/>
                  </a:lnTo>
                  <a:cubicBezTo>
                    <a:pt x="127" y="432"/>
                    <a:pt x="135" y="431"/>
                    <a:pt x="143" y="431"/>
                  </a:cubicBezTo>
                  <a:cubicBezTo>
                    <a:pt x="178" y="431"/>
                    <a:pt x="217" y="449"/>
                    <a:pt x="241" y="474"/>
                  </a:cubicBezTo>
                  <a:lnTo>
                    <a:pt x="292" y="525"/>
                  </a:lnTo>
                  <a:cubicBezTo>
                    <a:pt x="303" y="532"/>
                    <a:pt x="313" y="535"/>
                    <a:pt x="321" y="535"/>
                  </a:cubicBezTo>
                  <a:cubicBezTo>
                    <a:pt x="336" y="535"/>
                    <a:pt x="346" y="524"/>
                    <a:pt x="353" y="504"/>
                  </a:cubicBezTo>
                  <a:lnTo>
                    <a:pt x="363" y="434"/>
                  </a:lnTo>
                  <a:cubicBezTo>
                    <a:pt x="363" y="393"/>
                    <a:pt x="394" y="342"/>
                    <a:pt x="434" y="333"/>
                  </a:cubicBezTo>
                  <a:lnTo>
                    <a:pt x="495" y="292"/>
                  </a:lnTo>
                  <a:cubicBezTo>
                    <a:pt x="525" y="282"/>
                    <a:pt x="525" y="252"/>
                    <a:pt x="495" y="231"/>
                  </a:cubicBezTo>
                  <a:lnTo>
                    <a:pt x="424" y="201"/>
                  </a:lnTo>
                  <a:cubicBezTo>
                    <a:pt x="394" y="191"/>
                    <a:pt x="363" y="140"/>
                    <a:pt x="353" y="110"/>
                  </a:cubicBezTo>
                  <a:lnTo>
                    <a:pt x="343" y="39"/>
                  </a:lnTo>
                  <a:cubicBezTo>
                    <a:pt x="337" y="14"/>
                    <a:pt x="327" y="1"/>
                    <a:pt x="313" y="1"/>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49" name="Google Shape;1849;p27"/>
            <p:cNvSpPr/>
            <p:nvPr/>
          </p:nvSpPr>
          <p:spPr>
            <a:xfrm>
              <a:off x="5456388" y="945058"/>
              <a:ext cx="67929" cy="67929"/>
            </a:xfrm>
            <a:custGeom>
              <a:avLst/>
              <a:gdLst/>
              <a:ahLst/>
              <a:cxnLst/>
              <a:rect l="l" t="t" r="r" b="b"/>
              <a:pathLst>
                <a:path w="396" h="396" extrusionOk="0">
                  <a:moveTo>
                    <a:pt x="193" y="1"/>
                  </a:moveTo>
                  <a:cubicBezTo>
                    <a:pt x="92" y="1"/>
                    <a:pt x="1" y="92"/>
                    <a:pt x="1" y="203"/>
                  </a:cubicBezTo>
                  <a:cubicBezTo>
                    <a:pt x="1" y="304"/>
                    <a:pt x="92" y="396"/>
                    <a:pt x="193" y="396"/>
                  </a:cubicBezTo>
                  <a:cubicBezTo>
                    <a:pt x="304" y="396"/>
                    <a:pt x="396" y="304"/>
                    <a:pt x="396" y="203"/>
                  </a:cubicBezTo>
                  <a:cubicBezTo>
                    <a:pt x="396" y="92"/>
                    <a:pt x="304" y="1"/>
                    <a:pt x="193" y="1"/>
                  </a:cubicBezTo>
                  <a:close/>
                </a:path>
              </a:pathLst>
            </a:custGeom>
            <a:solidFill>
              <a:srgbClr val="CEE7E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50" name="Google Shape;1850;p27"/>
            <p:cNvSpPr/>
            <p:nvPr/>
          </p:nvSpPr>
          <p:spPr>
            <a:xfrm>
              <a:off x="4996155" y="825325"/>
              <a:ext cx="40140" cy="39968"/>
            </a:xfrm>
            <a:custGeom>
              <a:avLst/>
              <a:gdLst/>
              <a:ahLst/>
              <a:cxnLst/>
              <a:rect l="l" t="t" r="r" b="b"/>
              <a:pathLst>
                <a:path w="234" h="233" extrusionOk="0">
                  <a:moveTo>
                    <a:pt x="112" y="0"/>
                  </a:moveTo>
                  <a:cubicBezTo>
                    <a:pt x="51" y="0"/>
                    <a:pt x="1" y="51"/>
                    <a:pt x="1" y="111"/>
                  </a:cubicBezTo>
                  <a:cubicBezTo>
                    <a:pt x="1" y="183"/>
                    <a:pt x="51" y="233"/>
                    <a:pt x="112" y="233"/>
                  </a:cubicBezTo>
                  <a:cubicBezTo>
                    <a:pt x="183" y="233"/>
                    <a:pt x="233" y="183"/>
                    <a:pt x="233" y="111"/>
                  </a:cubicBezTo>
                  <a:cubicBezTo>
                    <a:pt x="233" y="51"/>
                    <a:pt x="183" y="0"/>
                    <a:pt x="112" y="0"/>
                  </a:cubicBezTo>
                  <a:close/>
                </a:path>
              </a:pathLst>
            </a:custGeom>
            <a:solidFill>
              <a:srgbClr val="E55C5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51" name="Google Shape;1851;p27"/>
            <p:cNvSpPr/>
            <p:nvPr/>
          </p:nvSpPr>
          <p:spPr>
            <a:xfrm>
              <a:off x="6218868" y="1236842"/>
              <a:ext cx="26245" cy="26245"/>
            </a:xfrm>
            <a:custGeom>
              <a:avLst/>
              <a:gdLst/>
              <a:ahLst/>
              <a:cxnLst/>
              <a:rect l="l" t="t" r="r" b="b"/>
              <a:pathLst>
                <a:path w="153" h="153" extrusionOk="0">
                  <a:moveTo>
                    <a:pt x="71" y="1"/>
                  </a:moveTo>
                  <a:cubicBezTo>
                    <a:pt x="31" y="1"/>
                    <a:pt x="1" y="41"/>
                    <a:pt x="1" y="82"/>
                  </a:cubicBezTo>
                  <a:cubicBezTo>
                    <a:pt x="1" y="122"/>
                    <a:pt x="31" y="153"/>
                    <a:pt x="71" y="153"/>
                  </a:cubicBezTo>
                  <a:cubicBezTo>
                    <a:pt x="112" y="153"/>
                    <a:pt x="152" y="122"/>
                    <a:pt x="152" y="82"/>
                  </a:cubicBezTo>
                  <a:cubicBezTo>
                    <a:pt x="152" y="41"/>
                    <a:pt x="112" y="1"/>
                    <a:pt x="71" y="1"/>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52" name="Google Shape;1852;p27"/>
            <p:cNvSpPr/>
            <p:nvPr/>
          </p:nvSpPr>
          <p:spPr>
            <a:xfrm>
              <a:off x="7995645" y="2454411"/>
              <a:ext cx="26245" cy="26245"/>
            </a:xfrm>
            <a:custGeom>
              <a:avLst/>
              <a:gdLst/>
              <a:ahLst/>
              <a:cxnLst/>
              <a:rect l="l" t="t" r="r" b="b"/>
              <a:pathLst>
                <a:path w="153" h="153" extrusionOk="0">
                  <a:moveTo>
                    <a:pt x="81" y="1"/>
                  </a:moveTo>
                  <a:cubicBezTo>
                    <a:pt x="41" y="1"/>
                    <a:pt x="0" y="31"/>
                    <a:pt x="0" y="71"/>
                  </a:cubicBezTo>
                  <a:cubicBezTo>
                    <a:pt x="0" y="112"/>
                    <a:pt x="41" y="152"/>
                    <a:pt x="81" y="152"/>
                  </a:cubicBezTo>
                  <a:cubicBezTo>
                    <a:pt x="122" y="152"/>
                    <a:pt x="152" y="112"/>
                    <a:pt x="152" y="71"/>
                  </a:cubicBezTo>
                  <a:cubicBezTo>
                    <a:pt x="152" y="31"/>
                    <a:pt x="122" y="1"/>
                    <a:pt x="81" y="1"/>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53" name="Google Shape;1853;p27"/>
            <p:cNvSpPr/>
            <p:nvPr/>
          </p:nvSpPr>
          <p:spPr>
            <a:xfrm>
              <a:off x="7554452" y="2918075"/>
              <a:ext cx="33278" cy="33278"/>
            </a:xfrm>
            <a:custGeom>
              <a:avLst/>
              <a:gdLst/>
              <a:ahLst/>
              <a:cxnLst/>
              <a:rect l="l" t="t" r="r" b="b"/>
              <a:pathLst>
                <a:path w="194" h="194" extrusionOk="0">
                  <a:moveTo>
                    <a:pt x="92" y="1"/>
                  </a:moveTo>
                  <a:cubicBezTo>
                    <a:pt x="41" y="1"/>
                    <a:pt x="0" y="41"/>
                    <a:pt x="0" y="92"/>
                  </a:cubicBezTo>
                  <a:cubicBezTo>
                    <a:pt x="0" y="153"/>
                    <a:pt x="41" y="193"/>
                    <a:pt x="92" y="193"/>
                  </a:cubicBezTo>
                  <a:cubicBezTo>
                    <a:pt x="153" y="193"/>
                    <a:pt x="193" y="153"/>
                    <a:pt x="193" y="92"/>
                  </a:cubicBezTo>
                  <a:cubicBezTo>
                    <a:pt x="193" y="41"/>
                    <a:pt x="153" y="1"/>
                    <a:pt x="92" y="1"/>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54" name="Google Shape;1854;p27"/>
            <p:cNvSpPr/>
            <p:nvPr/>
          </p:nvSpPr>
          <p:spPr>
            <a:xfrm>
              <a:off x="7712609" y="2707942"/>
              <a:ext cx="39968" cy="41855"/>
            </a:xfrm>
            <a:custGeom>
              <a:avLst/>
              <a:gdLst/>
              <a:ahLst/>
              <a:cxnLst/>
              <a:rect l="l" t="t" r="r" b="b"/>
              <a:pathLst>
                <a:path w="233" h="244" extrusionOk="0">
                  <a:moveTo>
                    <a:pt x="122" y="1"/>
                  </a:moveTo>
                  <a:cubicBezTo>
                    <a:pt x="50" y="1"/>
                    <a:pt x="0" y="62"/>
                    <a:pt x="0" y="122"/>
                  </a:cubicBezTo>
                  <a:cubicBezTo>
                    <a:pt x="0" y="193"/>
                    <a:pt x="50" y="244"/>
                    <a:pt x="122" y="244"/>
                  </a:cubicBezTo>
                  <a:cubicBezTo>
                    <a:pt x="183" y="244"/>
                    <a:pt x="233" y="193"/>
                    <a:pt x="233" y="122"/>
                  </a:cubicBezTo>
                  <a:cubicBezTo>
                    <a:pt x="233" y="62"/>
                    <a:pt x="183" y="1"/>
                    <a:pt x="122" y="1"/>
                  </a:cubicBezTo>
                  <a:close/>
                </a:path>
              </a:pathLst>
            </a:custGeom>
            <a:solidFill>
              <a:srgbClr val="E55C5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55" name="Google Shape;1855;p27"/>
            <p:cNvSpPr/>
            <p:nvPr/>
          </p:nvSpPr>
          <p:spPr>
            <a:xfrm>
              <a:off x="6914278" y="4421081"/>
              <a:ext cx="287840" cy="285267"/>
            </a:xfrm>
            <a:custGeom>
              <a:avLst/>
              <a:gdLst/>
              <a:ahLst/>
              <a:cxnLst/>
              <a:rect l="l" t="t" r="r" b="b"/>
              <a:pathLst>
                <a:path w="1678" h="1663" extrusionOk="0">
                  <a:moveTo>
                    <a:pt x="974" y="1"/>
                  </a:moveTo>
                  <a:cubicBezTo>
                    <a:pt x="945" y="1"/>
                    <a:pt x="911" y="19"/>
                    <a:pt x="877" y="58"/>
                  </a:cubicBezTo>
                  <a:lnTo>
                    <a:pt x="726" y="229"/>
                  </a:lnTo>
                  <a:cubicBezTo>
                    <a:pt x="660" y="314"/>
                    <a:pt x="516" y="372"/>
                    <a:pt x="407" y="372"/>
                  </a:cubicBezTo>
                  <a:cubicBezTo>
                    <a:pt x="399" y="372"/>
                    <a:pt x="390" y="372"/>
                    <a:pt x="382" y="371"/>
                  </a:cubicBezTo>
                  <a:lnTo>
                    <a:pt x="159" y="341"/>
                  </a:lnTo>
                  <a:cubicBezTo>
                    <a:pt x="151" y="341"/>
                    <a:pt x="143" y="340"/>
                    <a:pt x="136" y="340"/>
                  </a:cubicBezTo>
                  <a:cubicBezTo>
                    <a:pt x="32" y="340"/>
                    <a:pt x="1" y="409"/>
                    <a:pt x="58" y="503"/>
                  </a:cubicBezTo>
                  <a:lnTo>
                    <a:pt x="169" y="695"/>
                  </a:lnTo>
                  <a:cubicBezTo>
                    <a:pt x="229" y="796"/>
                    <a:pt x="240" y="969"/>
                    <a:pt x="199" y="1080"/>
                  </a:cubicBezTo>
                  <a:lnTo>
                    <a:pt x="108" y="1282"/>
                  </a:lnTo>
                  <a:cubicBezTo>
                    <a:pt x="66" y="1375"/>
                    <a:pt x="93" y="1432"/>
                    <a:pt x="172" y="1432"/>
                  </a:cubicBezTo>
                  <a:cubicBezTo>
                    <a:pt x="189" y="1432"/>
                    <a:pt x="208" y="1430"/>
                    <a:pt x="229" y="1424"/>
                  </a:cubicBezTo>
                  <a:lnTo>
                    <a:pt x="442" y="1374"/>
                  </a:lnTo>
                  <a:cubicBezTo>
                    <a:pt x="470" y="1367"/>
                    <a:pt x="500" y="1364"/>
                    <a:pt x="530" y="1364"/>
                  </a:cubicBezTo>
                  <a:cubicBezTo>
                    <a:pt x="634" y="1364"/>
                    <a:pt x="746" y="1402"/>
                    <a:pt x="817" y="1465"/>
                  </a:cubicBezTo>
                  <a:lnTo>
                    <a:pt x="979" y="1617"/>
                  </a:lnTo>
                  <a:cubicBezTo>
                    <a:pt x="1013" y="1647"/>
                    <a:pt x="1046" y="1662"/>
                    <a:pt x="1073" y="1662"/>
                  </a:cubicBezTo>
                  <a:cubicBezTo>
                    <a:pt x="1119" y="1662"/>
                    <a:pt x="1151" y="1622"/>
                    <a:pt x="1151" y="1546"/>
                  </a:cubicBezTo>
                  <a:lnTo>
                    <a:pt x="1171" y="1323"/>
                  </a:lnTo>
                  <a:cubicBezTo>
                    <a:pt x="1181" y="1201"/>
                    <a:pt x="1273" y="1060"/>
                    <a:pt x="1374" y="999"/>
                  </a:cubicBezTo>
                  <a:lnTo>
                    <a:pt x="1566" y="888"/>
                  </a:lnTo>
                  <a:cubicBezTo>
                    <a:pt x="1678" y="827"/>
                    <a:pt x="1667" y="746"/>
                    <a:pt x="1556" y="706"/>
                  </a:cubicBezTo>
                  <a:lnTo>
                    <a:pt x="1354" y="614"/>
                  </a:lnTo>
                  <a:cubicBezTo>
                    <a:pt x="1242" y="574"/>
                    <a:pt x="1131" y="442"/>
                    <a:pt x="1111" y="321"/>
                  </a:cubicBezTo>
                  <a:lnTo>
                    <a:pt x="1060" y="108"/>
                  </a:lnTo>
                  <a:cubicBezTo>
                    <a:pt x="1048" y="37"/>
                    <a:pt x="1015" y="1"/>
                    <a:pt x="974" y="1"/>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56" name="Google Shape;1856;p27"/>
            <p:cNvSpPr/>
            <p:nvPr/>
          </p:nvSpPr>
          <p:spPr>
            <a:xfrm>
              <a:off x="6272731" y="4736709"/>
              <a:ext cx="126938" cy="118875"/>
            </a:xfrm>
            <a:custGeom>
              <a:avLst/>
              <a:gdLst/>
              <a:ahLst/>
              <a:cxnLst/>
              <a:rect l="l" t="t" r="r" b="b"/>
              <a:pathLst>
                <a:path w="740" h="693" extrusionOk="0">
                  <a:moveTo>
                    <a:pt x="343" y="1"/>
                  </a:moveTo>
                  <a:cubicBezTo>
                    <a:pt x="328" y="1"/>
                    <a:pt x="315" y="13"/>
                    <a:pt x="304" y="40"/>
                  </a:cubicBezTo>
                  <a:lnTo>
                    <a:pt x="274" y="131"/>
                  </a:lnTo>
                  <a:cubicBezTo>
                    <a:pt x="254" y="171"/>
                    <a:pt x="203" y="222"/>
                    <a:pt x="153" y="232"/>
                  </a:cubicBezTo>
                  <a:lnTo>
                    <a:pt x="61" y="252"/>
                  </a:lnTo>
                  <a:cubicBezTo>
                    <a:pt x="11" y="273"/>
                    <a:pt x="0" y="303"/>
                    <a:pt x="41" y="333"/>
                  </a:cubicBezTo>
                  <a:lnTo>
                    <a:pt x="112" y="394"/>
                  </a:lnTo>
                  <a:cubicBezTo>
                    <a:pt x="153" y="425"/>
                    <a:pt x="183" y="495"/>
                    <a:pt x="183" y="546"/>
                  </a:cubicBezTo>
                  <a:lnTo>
                    <a:pt x="173" y="637"/>
                  </a:lnTo>
                  <a:cubicBezTo>
                    <a:pt x="173" y="672"/>
                    <a:pt x="187" y="692"/>
                    <a:pt x="208" y="692"/>
                  </a:cubicBezTo>
                  <a:cubicBezTo>
                    <a:pt x="218" y="692"/>
                    <a:pt x="230" y="688"/>
                    <a:pt x="243" y="678"/>
                  </a:cubicBezTo>
                  <a:lnTo>
                    <a:pt x="324" y="627"/>
                  </a:lnTo>
                  <a:cubicBezTo>
                    <a:pt x="347" y="610"/>
                    <a:pt x="378" y="603"/>
                    <a:pt x="411" y="603"/>
                  </a:cubicBezTo>
                  <a:cubicBezTo>
                    <a:pt x="437" y="603"/>
                    <a:pt x="464" y="608"/>
                    <a:pt x="486" y="617"/>
                  </a:cubicBezTo>
                  <a:lnTo>
                    <a:pt x="578" y="648"/>
                  </a:lnTo>
                  <a:cubicBezTo>
                    <a:pt x="588" y="653"/>
                    <a:pt x="598" y="655"/>
                    <a:pt x="606" y="655"/>
                  </a:cubicBezTo>
                  <a:cubicBezTo>
                    <a:pt x="630" y="655"/>
                    <a:pt x="643" y="635"/>
                    <a:pt x="628" y="597"/>
                  </a:cubicBezTo>
                  <a:lnTo>
                    <a:pt x="608" y="506"/>
                  </a:lnTo>
                  <a:cubicBezTo>
                    <a:pt x="598" y="455"/>
                    <a:pt x="608" y="384"/>
                    <a:pt x="639" y="344"/>
                  </a:cubicBezTo>
                  <a:lnTo>
                    <a:pt x="709" y="273"/>
                  </a:lnTo>
                  <a:cubicBezTo>
                    <a:pt x="740" y="232"/>
                    <a:pt x="720" y="202"/>
                    <a:pt x="669" y="202"/>
                  </a:cubicBezTo>
                  <a:lnTo>
                    <a:pt x="578" y="192"/>
                  </a:lnTo>
                  <a:cubicBezTo>
                    <a:pt x="527" y="192"/>
                    <a:pt x="466" y="151"/>
                    <a:pt x="436" y="111"/>
                  </a:cubicBezTo>
                  <a:lnTo>
                    <a:pt x="385" y="30"/>
                  </a:lnTo>
                  <a:cubicBezTo>
                    <a:pt x="371" y="11"/>
                    <a:pt x="357" y="1"/>
                    <a:pt x="343" y="1"/>
                  </a:cubicBezTo>
                  <a:close/>
                </a:path>
              </a:pathLst>
            </a:custGeom>
            <a:solidFill>
              <a:srgbClr val="CEE7E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57" name="Google Shape;1857;p27"/>
            <p:cNvSpPr/>
            <p:nvPr/>
          </p:nvSpPr>
          <p:spPr>
            <a:xfrm>
              <a:off x="7029893" y="4022601"/>
              <a:ext cx="55750" cy="55750"/>
            </a:xfrm>
            <a:custGeom>
              <a:avLst/>
              <a:gdLst/>
              <a:ahLst/>
              <a:cxnLst/>
              <a:rect l="l" t="t" r="r" b="b"/>
              <a:pathLst>
                <a:path w="325" h="325" extrusionOk="0">
                  <a:moveTo>
                    <a:pt x="163" y="1"/>
                  </a:moveTo>
                  <a:cubicBezTo>
                    <a:pt x="72" y="1"/>
                    <a:pt x="1" y="72"/>
                    <a:pt x="1" y="163"/>
                  </a:cubicBezTo>
                  <a:cubicBezTo>
                    <a:pt x="1" y="254"/>
                    <a:pt x="72" y="325"/>
                    <a:pt x="163" y="325"/>
                  </a:cubicBezTo>
                  <a:cubicBezTo>
                    <a:pt x="254" y="325"/>
                    <a:pt x="325" y="254"/>
                    <a:pt x="325" y="163"/>
                  </a:cubicBezTo>
                  <a:cubicBezTo>
                    <a:pt x="325" y="72"/>
                    <a:pt x="254" y="1"/>
                    <a:pt x="163" y="1"/>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58" name="Google Shape;1858;p27"/>
            <p:cNvSpPr/>
            <p:nvPr/>
          </p:nvSpPr>
          <p:spPr>
            <a:xfrm>
              <a:off x="5704773" y="4724358"/>
              <a:ext cx="34994" cy="34822"/>
            </a:xfrm>
            <a:custGeom>
              <a:avLst/>
              <a:gdLst/>
              <a:ahLst/>
              <a:cxnLst/>
              <a:rect l="l" t="t" r="r" b="b"/>
              <a:pathLst>
                <a:path w="204" h="203" extrusionOk="0">
                  <a:moveTo>
                    <a:pt x="102" y="0"/>
                  </a:moveTo>
                  <a:cubicBezTo>
                    <a:pt x="51" y="0"/>
                    <a:pt x="1" y="41"/>
                    <a:pt x="1" y="102"/>
                  </a:cubicBezTo>
                  <a:cubicBezTo>
                    <a:pt x="1" y="153"/>
                    <a:pt x="51" y="203"/>
                    <a:pt x="102" y="203"/>
                  </a:cubicBezTo>
                  <a:cubicBezTo>
                    <a:pt x="163" y="203"/>
                    <a:pt x="203" y="153"/>
                    <a:pt x="203" y="102"/>
                  </a:cubicBezTo>
                  <a:cubicBezTo>
                    <a:pt x="203" y="41"/>
                    <a:pt x="163" y="0"/>
                    <a:pt x="102" y="0"/>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59" name="Google Shape;1859;p27"/>
            <p:cNvSpPr/>
            <p:nvPr/>
          </p:nvSpPr>
          <p:spPr>
            <a:xfrm>
              <a:off x="8059971" y="3154281"/>
              <a:ext cx="34822" cy="33278"/>
            </a:xfrm>
            <a:custGeom>
              <a:avLst/>
              <a:gdLst/>
              <a:ahLst/>
              <a:cxnLst/>
              <a:rect l="l" t="t" r="r" b="b"/>
              <a:pathLst>
                <a:path w="203" h="194" extrusionOk="0">
                  <a:moveTo>
                    <a:pt x="101" y="1"/>
                  </a:moveTo>
                  <a:cubicBezTo>
                    <a:pt x="50" y="1"/>
                    <a:pt x="0" y="41"/>
                    <a:pt x="0" y="102"/>
                  </a:cubicBezTo>
                  <a:cubicBezTo>
                    <a:pt x="0" y="153"/>
                    <a:pt x="50" y="193"/>
                    <a:pt x="101" y="193"/>
                  </a:cubicBezTo>
                  <a:cubicBezTo>
                    <a:pt x="152" y="193"/>
                    <a:pt x="203" y="153"/>
                    <a:pt x="203" y="102"/>
                  </a:cubicBezTo>
                  <a:cubicBezTo>
                    <a:pt x="203" y="41"/>
                    <a:pt x="152" y="1"/>
                    <a:pt x="101" y="1"/>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60" name="Google Shape;1860;p27"/>
            <p:cNvSpPr/>
            <p:nvPr/>
          </p:nvSpPr>
          <p:spPr>
            <a:xfrm>
              <a:off x="7068146" y="3171606"/>
              <a:ext cx="33278" cy="33278"/>
            </a:xfrm>
            <a:custGeom>
              <a:avLst/>
              <a:gdLst/>
              <a:ahLst/>
              <a:cxnLst/>
              <a:rect l="l" t="t" r="r" b="b"/>
              <a:pathLst>
                <a:path w="194" h="194" extrusionOk="0">
                  <a:moveTo>
                    <a:pt x="102" y="1"/>
                  </a:moveTo>
                  <a:cubicBezTo>
                    <a:pt x="41" y="1"/>
                    <a:pt x="1" y="41"/>
                    <a:pt x="1" y="92"/>
                  </a:cubicBezTo>
                  <a:cubicBezTo>
                    <a:pt x="1" y="153"/>
                    <a:pt x="41" y="194"/>
                    <a:pt x="102" y="194"/>
                  </a:cubicBezTo>
                  <a:cubicBezTo>
                    <a:pt x="153" y="194"/>
                    <a:pt x="193" y="153"/>
                    <a:pt x="193" y="92"/>
                  </a:cubicBezTo>
                  <a:cubicBezTo>
                    <a:pt x="193" y="41"/>
                    <a:pt x="153" y="1"/>
                    <a:pt x="102" y="1"/>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61" name="Google Shape;1861;p27"/>
            <p:cNvSpPr/>
            <p:nvPr/>
          </p:nvSpPr>
          <p:spPr>
            <a:xfrm>
              <a:off x="6673955" y="4312841"/>
              <a:ext cx="24530" cy="24358"/>
            </a:xfrm>
            <a:custGeom>
              <a:avLst/>
              <a:gdLst/>
              <a:ahLst/>
              <a:cxnLst/>
              <a:rect l="l" t="t" r="r" b="b"/>
              <a:pathLst>
                <a:path w="143" h="142" extrusionOk="0">
                  <a:moveTo>
                    <a:pt x="71" y="0"/>
                  </a:moveTo>
                  <a:cubicBezTo>
                    <a:pt x="31" y="0"/>
                    <a:pt x="1" y="30"/>
                    <a:pt x="1" y="71"/>
                  </a:cubicBezTo>
                  <a:cubicBezTo>
                    <a:pt x="1" y="111"/>
                    <a:pt x="31" y="142"/>
                    <a:pt x="71" y="142"/>
                  </a:cubicBezTo>
                  <a:cubicBezTo>
                    <a:pt x="112" y="142"/>
                    <a:pt x="142" y="111"/>
                    <a:pt x="142" y="71"/>
                  </a:cubicBezTo>
                  <a:cubicBezTo>
                    <a:pt x="142" y="30"/>
                    <a:pt x="112" y="0"/>
                    <a:pt x="71" y="0"/>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62" name="Google Shape;1862;p27"/>
            <p:cNvSpPr/>
            <p:nvPr/>
          </p:nvSpPr>
          <p:spPr>
            <a:xfrm>
              <a:off x="7370394" y="4397752"/>
              <a:ext cx="26245" cy="26417"/>
            </a:xfrm>
            <a:custGeom>
              <a:avLst/>
              <a:gdLst/>
              <a:ahLst/>
              <a:cxnLst/>
              <a:rect l="l" t="t" r="r" b="b"/>
              <a:pathLst>
                <a:path w="153" h="154" extrusionOk="0">
                  <a:moveTo>
                    <a:pt x="81" y="1"/>
                  </a:moveTo>
                  <a:cubicBezTo>
                    <a:pt x="41" y="1"/>
                    <a:pt x="0" y="32"/>
                    <a:pt x="0" y="72"/>
                  </a:cubicBezTo>
                  <a:cubicBezTo>
                    <a:pt x="0" y="113"/>
                    <a:pt x="41" y="153"/>
                    <a:pt x="81" y="153"/>
                  </a:cubicBezTo>
                  <a:cubicBezTo>
                    <a:pt x="122" y="153"/>
                    <a:pt x="153" y="113"/>
                    <a:pt x="153" y="72"/>
                  </a:cubicBezTo>
                  <a:cubicBezTo>
                    <a:pt x="153" y="32"/>
                    <a:pt x="122" y="1"/>
                    <a:pt x="81" y="1"/>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63" name="Google Shape;1863;p27"/>
            <p:cNvSpPr/>
            <p:nvPr/>
          </p:nvSpPr>
          <p:spPr>
            <a:xfrm>
              <a:off x="6686134" y="4870165"/>
              <a:ext cx="26245" cy="26417"/>
            </a:xfrm>
            <a:custGeom>
              <a:avLst/>
              <a:gdLst/>
              <a:ahLst/>
              <a:cxnLst/>
              <a:rect l="l" t="t" r="r" b="b"/>
              <a:pathLst>
                <a:path w="153" h="154" extrusionOk="0">
                  <a:moveTo>
                    <a:pt x="71" y="1"/>
                  </a:moveTo>
                  <a:cubicBezTo>
                    <a:pt x="31" y="1"/>
                    <a:pt x="0" y="32"/>
                    <a:pt x="0" y="72"/>
                  </a:cubicBezTo>
                  <a:cubicBezTo>
                    <a:pt x="0" y="122"/>
                    <a:pt x="31" y="153"/>
                    <a:pt x="71" y="153"/>
                  </a:cubicBezTo>
                  <a:cubicBezTo>
                    <a:pt x="122" y="153"/>
                    <a:pt x="152" y="122"/>
                    <a:pt x="152" y="72"/>
                  </a:cubicBezTo>
                  <a:cubicBezTo>
                    <a:pt x="152" y="32"/>
                    <a:pt x="122" y="1"/>
                    <a:pt x="71" y="1"/>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64" name="Google Shape;1864;p27"/>
            <p:cNvSpPr/>
            <p:nvPr/>
          </p:nvSpPr>
          <p:spPr>
            <a:xfrm>
              <a:off x="8705978" y="2619086"/>
              <a:ext cx="123507" cy="121620"/>
            </a:xfrm>
            <a:custGeom>
              <a:avLst/>
              <a:gdLst/>
              <a:ahLst/>
              <a:cxnLst/>
              <a:rect l="l" t="t" r="r" b="b"/>
              <a:pathLst>
                <a:path w="720" h="709" extrusionOk="0">
                  <a:moveTo>
                    <a:pt x="259" y="1"/>
                  </a:moveTo>
                  <a:cubicBezTo>
                    <a:pt x="240" y="1"/>
                    <a:pt x="223" y="21"/>
                    <a:pt x="223" y="53"/>
                  </a:cubicBezTo>
                  <a:lnTo>
                    <a:pt x="213" y="144"/>
                  </a:lnTo>
                  <a:cubicBezTo>
                    <a:pt x="213" y="195"/>
                    <a:pt x="172" y="256"/>
                    <a:pt x="132" y="286"/>
                  </a:cubicBezTo>
                  <a:lnTo>
                    <a:pt x="41" y="326"/>
                  </a:lnTo>
                  <a:cubicBezTo>
                    <a:pt x="1" y="357"/>
                    <a:pt x="1" y="387"/>
                    <a:pt x="51" y="407"/>
                  </a:cubicBezTo>
                  <a:lnTo>
                    <a:pt x="142" y="448"/>
                  </a:lnTo>
                  <a:cubicBezTo>
                    <a:pt x="183" y="468"/>
                    <a:pt x="233" y="519"/>
                    <a:pt x="244" y="569"/>
                  </a:cubicBezTo>
                  <a:lnTo>
                    <a:pt x="264" y="670"/>
                  </a:lnTo>
                  <a:cubicBezTo>
                    <a:pt x="270" y="695"/>
                    <a:pt x="283" y="708"/>
                    <a:pt x="300" y="708"/>
                  </a:cubicBezTo>
                  <a:cubicBezTo>
                    <a:pt x="311" y="708"/>
                    <a:pt x="323" y="703"/>
                    <a:pt x="334" y="691"/>
                  </a:cubicBezTo>
                  <a:lnTo>
                    <a:pt x="406" y="610"/>
                  </a:lnTo>
                  <a:cubicBezTo>
                    <a:pt x="436" y="580"/>
                    <a:pt x="496" y="549"/>
                    <a:pt x="547" y="549"/>
                  </a:cubicBezTo>
                  <a:lnTo>
                    <a:pt x="649" y="569"/>
                  </a:lnTo>
                  <a:cubicBezTo>
                    <a:pt x="699" y="569"/>
                    <a:pt x="719" y="539"/>
                    <a:pt x="689" y="499"/>
                  </a:cubicBezTo>
                  <a:lnTo>
                    <a:pt x="638" y="418"/>
                  </a:lnTo>
                  <a:cubicBezTo>
                    <a:pt x="618" y="367"/>
                    <a:pt x="608" y="296"/>
                    <a:pt x="628" y="256"/>
                  </a:cubicBezTo>
                  <a:lnTo>
                    <a:pt x="669" y="164"/>
                  </a:lnTo>
                  <a:cubicBezTo>
                    <a:pt x="687" y="129"/>
                    <a:pt x="673" y="101"/>
                    <a:pt x="636" y="101"/>
                  </a:cubicBezTo>
                  <a:cubicBezTo>
                    <a:pt x="631" y="101"/>
                    <a:pt x="624" y="102"/>
                    <a:pt x="618" y="103"/>
                  </a:cubicBezTo>
                  <a:lnTo>
                    <a:pt x="527" y="124"/>
                  </a:lnTo>
                  <a:cubicBezTo>
                    <a:pt x="518" y="125"/>
                    <a:pt x="508" y="126"/>
                    <a:pt x="498" y="126"/>
                  </a:cubicBezTo>
                  <a:cubicBezTo>
                    <a:pt x="451" y="126"/>
                    <a:pt x="398" y="108"/>
                    <a:pt x="365" y="83"/>
                  </a:cubicBezTo>
                  <a:lnTo>
                    <a:pt x="294" y="22"/>
                  </a:lnTo>
                  <a:cubicBezTo>
                    <a:pt x="283" y="7"/>
                    <a:pt x="271" y="1"/>
                    <a:pt x="259" y="1"/>
                  </a:cubicBezTo>
                  <a:close/>
                </a:path>
              </a:pathLst>
            </a:custGeom>
            <a:solidFill>
              <a:srgbClr val="CEE7E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65" name="Google Shape;1865;p27"/>
            <p:cNvSpPr/>
            <p:nvPr/>
          </p:nvSpPr>
          <p:spPr>
            <a:xfrm>
              <a:off x="7563201" y="3659800"/>
              <a:ext cx="897999" cy="811201"/>
            </a:xfrm>
            <a:custGeom>
              <a:avLst/>
              <a:gdLst/>
              <a:ahLst/>
              <a:cxnLst/>
              <a:rect l="l" t="t" r="r" b="b"/>
              <a:pathLst>
                <a:path w="5235" h="4729" extrusionOk="0">
                  <a:moveTo>
                    <a:pt x="3088" y="0"/>
                  </a:moveTo>
                  <a:cubicBezTo>
                    <a:pt x="1641" y="0"/>
                    <a:pt x="426" y="1002"/>
                    <a:pt x="91" y="2339"/>
                  </a:cubicBezTo>
                  <a:cubicBezTo>
                    <a:pt x="325" y="1589"/>
                    <a:pt x="952" y="1367"/>
                    <a:pt x="1641" y="1367"/>
                  </a:cubicBezTo>
                  <a:cubicBezTo>
                    <a:pt x="2015" y="1367"/>
                    <a:pt x="2410" y="1427"/>
                    <a:pt x="2764" y="1519"/>
                  </a:cubicBezTo>
                  <a:cubicBezTo>
                    <a:pt x="3108" y="1610"/>
                    <a:pt x="3412" y="1650"/>
                    <a:pt x="3686" y="1650"/>
                  </a:cubicBezTo>
                  <a:cubicBezTo>
                    <a:pt x="4435" y="1650"/>
                    <a:pt x="4951" y="1346"/>
                    <a:pt x="5235" y="881"/>
                  </a:cubicBezTo>
                  <a:cubicBezTo>
                    <a:pt x="4678" y="334"/>
                    <a:pt x="3918" y="0"/>
                    <a:pt x="3088" y="0"/>
                  </a:cubicBezTo>
                  <a:close/>
                  <a:moveTo>
                    <a:pt x="10" y="2946"/>
                  </a:moveTo>
                  <a:cubicBezTo>
                    <a:pt x="1" y="2997"/>
                    <a:pt x="1" y="3038"/>
                    <a:pt x="1" y="3088"/>
                  </a:cubicBezTo>
                  <a:cubicBezTo>
                    <a:pt x="1" y="3686"/>
                    <a:pt x="172" y="4253"/>
                    <a:pt x="476" y="4728"/>
                  </a:cubicBezTo>
                  <a:cubicBezTo>
                    <a:pt x="568" y="4202"/>
                    <a:pt x="41" y="3635"/>
                    <a:pt x="10" y="2946"/>
                  </a:cubicBezTo>
                  <a:close/>
                </a:path>
              </a:pathLst>
            </a:custGeom>
            <a:solidFill>
              <a:srgbClr val="05374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66" name="Google Shape;1866;p27"/>
            <p:cNvSpPr/>
            <p:nvPr/>
          </p:nvSpPr>
          <p:spPr>
            <a:xfrm>
              <a:off x="7564916" y="3810753"/>
              <a:ext cx="1056156" cy="906747"/>
            </a:xfrm>
            <a:custGeom>
              <a:avLst/>
              <a:gdLst/>
              <a:ahLst/>
              <a:cxnLst/>
              <a:rect l="l" t="t" r="r" b="b"/>
              <a:pathLst>
                <a:path w="6157" h="5286" extrusionOk="0">
                  <a:moveTo>
                    <a:pt x="5225" y="1"/>
                  </a:moveTo>
                  <a:cubicBezTo>
                    <a:pt x="4941" y="466"/>
                    <a:pt x="4425" y="770"/>
                    <a:pt x="3676" y="770"/>
                  </a:cubicBezTo>
                  <a:cubicBezTo>
                    <a:pt x="3402" y="770"/>
                    <a:pt x="3098" y="730"/>
                    <a:pt x="2754" y="639"/>
                  </a:cubicBezTo>
                  <a:cubicBezTo>
                    <a:pt x="2400" y="547"/>
                    <a:pt x="2005" y="487"/>
                    <a:pt x="1631" y="487"/>
                  </a:cubicBezTo>
                  <a:cubicBezTo>
                    <a:pt x="942" y="487"/>
                    <a:pt x="315" y="709"/>
                    <a:pt x="81" y="1459"/>
                  </a:cubicBezTo>
                  <a:cubicBezTo>
                    <a:pt x="31" y="1651"/>
                    <a:pt x="0" y="1854"/>
                    <a:pt x="0" y="2066"/>
                  </a:cubicBezTo>
                  <a:cubicBezTo>
                    <a:pt x="31" y="2755"/>
                    <a:pt x="558" y="3322"/>
                    <a:pt x="466" y="3848"/>
                  </a:cubicBezTo>
                  <a:cubicBezTo>
                    <a:pt x="1013" y="4709"/>
                    <a:pt x="1975" y="5286"/>
                    <a:pt x="3078" y="5286"/>
                  </a:cubicBezTo>
                  <a:cubicBezTo>
                    <a:pt x="4779" y="5286"/>
                    <a:pt x="6156" y="3909"/>
                    <a:pt x="6156" y="2208"/>
                  </a:cubicBezTo>
                  <a:cubicBezTo>
                    <a:pt x="6156" y="1337"/>
                    <a:pt x="5802" y="558"/>
                    <a:pt x="5225" y="1"/>
                  </a:cubicBezTo>
                  <a:close/>
                </a:path>
              </a:pathLst>
            </a:custGeom>
            <a:solidFill>
              <a:srgbClr val="CB525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67" name="Google Shape;1867;p27"/>
            <p:cNvSpPr/>
            <p:nvPr/>
          </p:nvSpPr>
          <p:spPr>
            <a:xfrm>
              <a:off x="7498875" y="3590328"/>
              <a:ext cx="1057872" cy="1057700"/>
            </a:xfrm>
            <a:custGeom>
              <a:avLst/>
              <a:gdLst/>
              <a:ahLst/>
              <a:cxnLst/>
              <a:rect l="l" t="t" r="r" b="b"/>
              <a:pathLst>
                <a:path w="6167" h="6166" extrusionOk="0">
                  <a:moveTo>
                    <a:pt x="3089" y="0"/>
                  </a:moveTo>
                  <a:cubicBezTo>
                    <a:pt x="1388" y="0"/>
                    <a:pt x="0" y="1387"/>
                    <a:pt x="0" y="3088"/>
                  </a:cubicBezTo>
                  <a:cubicBezTo>
                    <a:pt x="0" y="4789"/>
                    <a:pt x="1388" y="6166"/>
                    <a:pt x="3089" y="6166"/>
                  </a:cubicBezTo>
                  <a:cubicBezTo>
                    <a:pt x="4790" y="6166"/>
                    <a:pt x="6167" y="4789"/>
                    <a:pt x="6167" y="3088"/>
                  </a:cubicBezTo>
                  <a:cubicBezTo>
                    <a:pt x="6167" y="1387"/>
                    <a:pt x="4790" y="0"/>
                    <a:pt x="3089" y="0"/>
                  </a:cubicBezTo>
                  <a:close/>
                </a:path>
              </a:pathLst>
            </a:custGeom>
            <a:solidFill>
              <a:srgbClr val="CEE7E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68" name="Google Shape;1868;p27"/>
            <p:cNvSpPr/>
            <p:nvPr/>
          </p:nvSpPr>
          <p:spPr>
            <a:xfrm>
              <a:off x="8221387" y="3752087"/>
              <a:ext cx="147865" cy="100693"/>
            </a:xfrm>
            <a:custGeom>
              <a:avLst/>
              <a:gdLst/>
              <a:ahLst/>
              <a:cxnLst/>
              <a:rect l="l" t="t" r="r" b="b"/>
              <a:pathLst>
                <a:path w="862" h="587" extrusionOk="0">
                  <a:moveTo>
                    <a:pt x="179" y="1"/>
                  </a:moveTo>
                  <a:cubicBezTo>
                    <a:pt x="125" y="1"/>
                    <a:pt x="83" y="16"/>
                    <a:pt x="61" y="50"/>
                  </a:cubicBezTo>
                  <a:cubicBezTo>
                    <a:pt x="0" y="131"/>
                    <a:pt x="122" y="313"/>
                    <a:pt x="335" y="455"/>
                  </a:cubicBezTo>
                  <a:cubicBezTo>
                    <a:pt x="467" y="540"/>
                    <a:pt x="603" y="587"/>
                    <a:pt x="698" y="587"/>
                  </a:cubicBezTo>
                  <a:cubicBezTo>
                    <a:pt x="750" y="587"/>
                    <a:pt x="789" y="573"/>
                    <a:pt x="810" y="545"/>
                  </a:cubicBezTo>
                  <a:cubicBezTo>
                    <a:pt x="861" y="455"/>
                    <a:pt x="740" y="272"/>
                    <a:pt x="537" y="140"/>
                  </a:cubicBezTo>
                  <a:cubicBezTo>
                    <a:pt x="408" y="50"/>
                    <a:pt x="275" y="1"/>
                    <a:pt x="179" y="1"/>
                  </a:cubicBezTo>
                  <a:close/>
                </a:path>
              </a:pathLst>
            </a:custGeom>
            <a:solidFill>
              <a:srgbClr val="BDD2D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69" name="Google Shape;1869;p27"/>
            <p:cNvSpPr/>
            <p:nvPr/>
          </p:nvSpPr>
          <p:spPr>
            <a:xfrm>
              <a:off x="7663893" y="4324677"/>
              <a:ext cx="220769" cy="171366"/>
            </a:xfrm>
            <a:custGeom>
              <a:avLst/>
              <a:gdLst/>
              <a:ahLst/>
              <a:cxnLst/>
              <a:rect l="l" t="t" r="r" b="b"/>
              <a:pathLst>
                <a:path w="1287" h="999" extrusionOk="0">
                  <a:moveTo>
                    <a:pt x="367" y="0"/>
                  </a:moveTo>
                  <a:cubicBezTo>
                    <a:pt x="265" y="0"/>
                    <a:pt x="181" y="33"/>
                    <a:pt x="132" y="103"/>
                  </a:cubicBezTo>
                  <a:cubicBezTo>
                    <a:pt x="1" y="265"/>
                    <a:pt x="132" y="569"/>
                    <a:pt x="415" y="791"/>
                  </a:cubicBezTo>
                  <a:cubicBezTo>
                    <a:pt x="593" y="926"/>
                    <a:pt x="786" y="998"/>
                    <a:pt x="937" y="998"/>
                  </a:cubicBezTo>
                  <a:cubicBezTo>
                    <a:pt x="1035" y="998"/>
                    <a:pt x="1117" y="967"/>
                    <a:pt x="1165" y="903"/>
                  </a:cubicBezTo>
                  <a:cubicBezTo>
                    <a:pt x="1286" y="741"/>
                    <a:pt x="1165" y="427"/>
                    <a:pt x="871" y="204"/>
                  </a:cubicBezTo>
                  <a:cubicBezTo>
                    <a:pt x="703" y="72"/>
                    <a:pt x="516" y="0"/>
                    <a:pt x="367" y="0"/>
                  </a:cubicBezTo>
                  <a:close/>
                </a:path>
              </a:pathLst>
            </a:custGeom>
            <a:solidFill>
              <a:srgbClr val="BDD2D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70" name="Google Shape;1870;p27"/>
            <p:cNvSpPr/>
            <p:nvPr/>
          </p:nvSpPr>
          <p:spPr>
            <a:xfrm>
              <a:off x="8370795" y="4155199"/>
              <a:ext cx="116474" cy="190235"/>
            </a:xfrm>
            <a:custGeom>
              <a:avLst/>
              <a:gdLst/>
              <a:ahLst/>
              <a:cxnLst/>
              <a:rect l="l" t="t" r="r" b="b"/>
              <a:pathLst>
                <a:path w="679" h="1109" extrusionOk="0">
                  <a:moveTo>
                    <a:pt x="496" y="0"/>
                  </a:moveTo>
                  <a:cubicBezTo>
                    <a:pt x="368" y="0"/>
                    <a:pt x="203" y="200"/>
                    <a:pt x="112" y="474"/>
                  </a:cubicBezTo>
                  <a:cubicBezTo>
                    <a:pt x="0" y="777"/>
                    <a:pt x="11" y="1061"/>
                    <a:pt x="142" y="1101"/>
                  </a:cubicBezTo>
                  <a:cubicBezTo>
                    <a:pt x="155" y="1106"/>
                    <a:pt x="169" y="1109"/>
                    <a:pt x="183" y="1109"/>
                  </a:cubicBezTo>
                  <a:cubicBezTo>
                    <a:pt x="311" y="1109"/>
                    <a:pt x="477" y="909"/>
                    <a:pt x="578" y="636"/>
                  </a:cubicBezTo>
                  <a:cubicBezTo>
                    <a:pt x="679" y="332"/>
                    <a:pt x="668" y="48"/>
                    <a:pt x="537" y="8"/>
                  </a:cubicBezTo>
                  <a:cubicBezTo>
                    <a:pt x="524" y="3"/>
                    <a:pt x="510" y="0"/>
                    <a:pt x="496" y="0"/>
                  </a:cubicBezTo>
                  <a:close/>
                </a:path>
              </a:pathLst>
            </a:custGeom>
            <a:solidFill>
              <a:srgbClr val="BDD2D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71" name="Google Shape;1871;p27"/>
            <p:cNvSpPr/>
            <p:nvPr/>
          </p:nvSpPr>
          <p:spPr>
            <a:xfrm>
              <a:off x="7741942" y="3728415"/>
              <a:ext cx="123679" cy="90229"/>
            </a:xfrm>
            <a:custGeom>
              <a:avLst/>
              <a:gdLst/>
              <a:ahLst/>
              <a:cxnLst/>
              <a:rect l="l" t="t" r="r" b="b"/>
              <a:pathLst>
                <a:path w="721" h="526" extrusionOk="0">
                  <a:moveTo>
                    <a:pt x="573" y="1"/>
                  </a:moveTo>
                  <a:cubicBezTo>
                    <a:pt x="491" y="1"/>
                    <a:pt x="373" y="48"/>
                    <a:pt x="264" y="136"/>
                  </a:cubicBezTo>
                  <a:cubicBezTo>
                    <a:pt x="93" y="258"/>
                    <a:pt x="1" y="420"/>
                    <a:pt x="52" y="491"/>
                  </a:cubicBezTo>
                  <a:cubicBezTo>
                    <a:pt x="68" y="514"/>
                    <a:pt x="99" y="525"/>
                    <a:pt x="138" y="525"/>
                  </a:cubicBezTo>
                  <a:cubicBezTo>
                    <a:pt x="219" y="525"/>
                    <a:pt x="337" y="478"/>
                    <a:pt x="446" y="390"/>
                  </a:cubicBezTo>
                  <a:cubicBezTo>
                    <a:pt x="619" y="269"/>
                    <a:pt x="720" y="107"/>
                    <a:pt x="659" y="35"/>
                  </a:cubicBezTo>
                  <a:cubicBezTo>
                    <a:pt x="643" y="12"/>
                    <a:pt x="612" y="1"/>
                    <a:pt x="573" y="1"/>
                  </a:cubicBezTo>
                  <a:close/>
                </a:path>
              </a:pathLst>
            </a:custGeom>
            <a:solidFill>
              <a:srgbClr val="BDD2D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72" name="Google Shape;1872;p27"/>
            <p:cNvSpPr/>
            <p:nvPr/>
          </p:nvSpPr>
          <p:spPr>
            <a:xfrm>
              <a:off x="7630786" y="4159144"/>
              <a:ext cx="123679" cy="114587"/>
            </a:xfrm>
            <a:custGeom>
              <a:avLst/>
              <a:gdLst/>
              <a:ahLst/>
              <a:cxnLst/>
              <a:rect l="l" t="t" r="r" b="b"/>
              <a:pathLst>
                <a:path w="721" h="668" extrusionOk="0">
                  <a:moveTo>
                    <a:pt x="246" y="1"/>
                  </a:moveTo>
                  <a:cubicBezTo>
                    <a:pt x="196" y="1"/>
                    <a:pt x="150" y="15"/>
                    <a:pt x="113" y="46"/>
                  </a:cubicBezTo>
                  <a:cubicBezTo>
                    <a:pt x="1" y="136"/>
                    <a:pt x="32" y="339"/>
                    <a:pt x="163" y="501"/>
                  </a:cubicBezTo>
                  <a:cubicBezTo>
                    <a:pt x="257" y="609"/>
                    <a:pt x="379" y="668"/>
                    <a:pt x="479" y="668"/>
                  </a:cubicBezTo>
                  <a:cubicBezTo>
                    <a:pt x="530" y="668"/>
                    <a:pt x="575" y="653"/>
                    <a:pt x="608" y="622"/>
                  </a:cubicBezTo>
                  <a:cubicBezTo>
                    <a:pt x="720" y="532"/>
                    <a:pt x="689" y="329"/>
                    <a:pt x="558" y="167"/>
                  </a:cubicBezTo>
                  <a:cubicBezTo>
                    <a:pt x="464" y="59"/>
                    <a:pt x="347" y="1"/>
                    <a:pt x="246" y="1"/>
                  </a:cubicBezTo>
                  <a:close/>
                </a:path>
              </a:pathLst>
            </a:custGeom>
            <a:solidFill>
              <a:srgbClr val="BDD2D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73" name="Google Shape;1873;p27"/>
            <p:cNvSpPr/>
            <p:nvPr/>
          </p:nvSpPr>
          <p:spPr>
            <a:xfrm>
              <a:off x="8087760" y="4458819"/>
              <a:ext cx="132084" cy="72903"/>
            </a:xfrm>
            <a:custGeom>
              <a:avLst/>
              <a:gdLst/>
              <a:ahLst/>
              <a:cxnLst/>
              <a:rect l="l" t="t" r="r" b="b"/>
              <a:pathLst>
                <a:path w="770" h="425" extrusionOk="0">
                  <a:moveTo>
                    <a:pt x="589" y="1"/>
                  </a:moveTo>
                  <a:cubicBezTo>
                    <a:pt x="512" y="1"/>
                    <a:pt x="413" y="24"/>
                    <a:pt x="314" y="70"/>
                  </a:cubicBezTo>
                  <a:cubicBezTo>
                    <a:pt x="122" y="151"/>
                    <a:pt x="0" y="283"/>
                    <a:pt x="30" y="364"/>
                  </a:cubicBezTo>
                  <a:cubicBezTo>
                    <a:pt x="50" y="405"/>
                    <a:pt x="106" y="425"/>
                    <a:pt x="181" y="425"/>
                  </a:cubicBezTo>
                  <a:cubicBezTo>
                    <a:pt x="256" y="425"/>
                    <a:pt x="349" y="405"/>
                    <a:pt x="446" y="364"/>
                  </a:cubicBezTo>
                  <a:cubicBezTo>
                    <a:pt x="638" y="273"/>
                    <a:pt x="770" y="141"/>
                    <a:pt x="729" y="60"/>
                  </a:cubicBezTo>
                  <a:cubicBezTo>
                    <a:pt x="714" y="21"/>
                    <a:pt x="661" y="1"/>
                    <a:pt x="589" y="1"/>
                  </a:cubicBezTo>
                  <a:close/>
                </a:path>
              </a:pathLst>
            </a:custGeom>
            <a:solidFill>
              <a:srgbClr val="BDD2D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74" name="Google Shape;1874;p27"/>
            <p:cNvSpPr/>
            <p:nvPr/>
          </p:nvSpPr>
          <p:spPr>
            <a:xfrm>
              <a:off x="7898383" y="3818987"/>
              <a:ext cx="215451" cy="124536"/>
            </a:xfrm>
            <a:custGeom>
              <a:avLst/>
              <a:gdLst/>
              <a:ahLst/>
              <a:cxnLst/>
              <a:rect l="l" t="t" r="r" b="b"/>
              <a:pathLst>
                <a:path w="1256" h="726" extrusionOk="0">
                  <a:moveTo>
                    <a:pt x="735" y="1"/>
                  </a:moveTo>
                  <a:cubicBezTo>
                    <a:pt x="681" y="1"/>
                    <a:pt x="625" y="5"/>
                    <a:pt x="567" y="13"/>
                  </a:cubicBezTo>
                  <a:cubicBezTo>
                    <a:pt x="243" y="74"/>
                    <a:pt x="0" y="277"/>
                    <a:pt x="41" y="469"/>
                  </a:cubicBezTo>
                  <a:cubicBezTo>
                    <a:pt x="66" y="629"/>
                    <a:pt x="272" y="725"/>
                    <a:pt x="526" y="725"/>
                  </a:cubicBezTo>
                  <a:cubicBezTo>
                    <a:pt x="578" y="725"/>
                    <a:pt x="633" y="721"/>
                    <a:pt x="689" y="712"/>
                  </a:cubicBezTo>
                  <a:cubicBezTo>
                    <a:pt x="1023" y="652"/>
                    <a:pt x="1256" y="449"/>
                    <a:pt x="1226" y="256"/>
                  </a:cubicBezTo>
                  <a:cubicBezTo>
                    <a:pt x="1200" y="97"/>
                    <a:pt x="995" y="1"/>
                    <a:pt x="735" y="1"/>
                  </a:cubicBezTo>
                  <a:close/>
                </a:path>
              </a:pathLst>
            </a:custGeom>
            <a:solidFill>
              <a:srgbClr val="BDD2D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875" name="Google Shape;1875;p27"/>
          <p:cNvSpPr txBox="1">
            <a:spLocks noGrp="1"/>
          </p:cNvSpPr>
          <p:nvPr>
            <p:ph type="ctrTitle"/>
          </p:nvPr>
        </p:nvSpPr>
        <p:spPr>
          <a:xfrm>
            <a:off x="1440000" y="2552150"/>
            <a:ext cx="12304800" cy="1288800"/>
          </a:xfrm>
          <a:prstGeom prst="rect">
            <a:avLst/>
          </a:prstGeom>
        </p:spPr>
        <p:txBody>
          <a:bodyPr spcFirstLastPara="1" wrap="square" lIns="91425" tIns="91425" rIns="91425" bIns="91425" anchor="ctr" anchorCtr="0">
            <a:noAutofit/>
          </a:bodyPr>
          <a:lstStyle>
            <a:lvl1pPr lvl="0" rtl="0">
              <a:spcBef>
                <a:spcPts val="0"/>
              </a:spcBef>
              <a:spcAft>
                <a:spcPts val="0"/>
              </a:spcAft>
              <a:buSzPts val="5200"/>
              <a:buNone/>
              <a:defRPr sz="14000">
                <a:solidFill>
                  <a:schemeClr val="accent4"/>
                </a:solidFill>
                <a:latin typeface="Londrina Solid"/>
                <a:ea typeface="Londrina Solid"/>
                <a:cs typeface="Londrina Solid"/>
                <a:sym typeface="Londrina Solid"/>
              </a:defRPr>
            </a:lvl1pPr>
            <a:lvl2pPr lvl="1" rtl="0">
              <a:spcBef>
                <a:spcPts val="0"/>
              </a:spcBef>
              <a:spcAft>
                <a:spcPts val="0"/>
              </a:spcAft>
              <a:buSzPts val="5200"/>
              <a:buNone/>
              <a:defRPr sz="10400"/>
            </a:lvl2pPr>
            <a:lvl3pPr lvl="2" rtl="0">
              <a:spcBef>
                <a:spcPts val="0"/>
              </a:spcBef>
              <a:spcAft>
                <a:spcPts val="0"/>
              </a:spcAft>
              <a:buSzPts val="5200"/>
              <a:buNone/>
              <a:defRPr sz="10400"/>
            </a:lvl3pPr>
            <a:lvl4pPr lvl="3" rtl="0">
              <a:spcBef>
                <a:spcPts val="0"/>
              </a:spcBef>
              <a:spcAft>
                <a:spcPts val="0"/>
              </a:spcAft>
              <a:buSzPts val="5200"/>
              <a:buNone/>
              <a:defRPr sz="10400"/>
            </a:lvl4pPr>
            <a:lvl5pPr lvl="4" rtl="0">
              <a:spcBef>
                <a:spcPts val="0"/>
              </a:spcBef>
              <a:spcAft>
                <a:spcPts val="0"/>
              </a:spcAft>
              <a:buSzPts val="5200"/>
              <a:buNone/>
              <a:defRPr sz="10400"/>
            </a:lvl5pPr>
            <a:lvl6pPr lvl="5" rtl="0">
              <a:spcBef>
                <a:spcPts val="0"/>
              </a:spcBef>
              <a:spcAft>
                <a:spcPts val="0"/>
              </a:spcAft>
              <a:buSzPts val="5200"/>
              <a:buNone/>
              <a:defRPr sz="10400"/>
            </a:lvl6pPr>
            <a:lvl7pPr lvl="6" rtl="0">
              <a:spcBef>
                <a:spcPts val="0"/>
              </a:spcBef>
              <a:spcAft>
                <a:spcPts val="0"/>
              </a:spcAft>
              <a:buSzPts val="5200"/>
              <a:buNone/>
              <a:defRPr sz="10400"/>
            </a:lvl7pPr>
            <a:lvl8pPr lvl="7" rtl="0">
              <a:spcBef>
                <a:spcPts val="0"/>
              </a:spcBef>
              <a:spcAft>
                <a:spcPts val="0"/>
              </a:spcAft>
              <a:buSzPts val="5200"/>
              <a:buNone/>
              <a:defRPr sz="10400"/>
            </a:lvl8pPr>
            <a:lvl9pPr lvl="8" rtl="0">
              <a:spcBef>
                <a:spcPts val="0"/>
              </a:spcBef>
              <a:spcAft>
                <a:spcPts val="0"/>
              </a:spcAft>
              <a:buSzPts val="5200"/>
              <a:buNone/>
              <a:defRPr sz="10400"/>
            </a:lvl9pPr>
          </a:lstStyle>
          <a:p>
            <a:endParaRPr/>
          </a:p>
        </p:txBody>
      </p:sp>
      <p:sp>
        <p:nvSpPr>
          <p:cNvPr id="1876" name="Google Shape;1876;p27"/>
          <p:cNvSpPr txBox="1">
            <a:spLocks noGrp="1"/>
          </p:cNvSpPr>
          <p:nvPr>
            <p:ph type="subTitle" idx="1"/>
          </p:nvPr>
        </p:nvSpPr>
        <p:spPr>
          <a:xfrm>
            <a:off x="1440000" y="4103750"/>
            <a:ext cx="12304800" cy="969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800"/>
              <a:buNone/>
              <a:defRPr sz="3200">
                <a:solidFill>
                  <a:srgbClr val="FFFFFF"/>
                </a:solidFill>
                <a:latin typeface="Quicksand"/>
                <a:ea typeface="Quicksand"/>
                <a:cs typeface="Quicksand"/>
                <a:sym typeface="Quicksand"/>
              </a:defRPr>
            </a:lvl1pPr>
            <a:lvl2pPr lvl="1" rtl="0">
              <a:lnSpc>
                <a:spcPct val="100000"/>
              </a:lnSpc>
              <a:spcBef>
                <a:spcPts val="0"/>
              </a:spcBef>
              <a:spcAft>
                <a:spcPts val="0"/>
              </a:spcAft>
              <a:buSzPts val="2800"/>
              <a:buNone/>
              <a:defRPr sz="5600"/>
            </a:lvl2pPr>
            <a:lvl3pPr lvl="2" rtl="0">
              <a:lnSpc>
                <a:spcPct val="100000"/>
              </a:lnSpc>
              <a:spcBef>
                <a:spcPts val="0"/>
              </a:spcBef>
              <a:spcAft>
                <a:spcPts val="0"/>
              </a:spcAft>
              <a:buSzPts val="2800"/>
              <a:buNone/>
              <a:defRPr sz="5600"/>
            </a:lvl3pPr>
            <a:lvl4pPr lvl="3" rtl="0">
              <a:lnSpc>
                <a:spcPct val="100000"/>
              </a:lnSpc>
              <a:spcBef>
                <a:spcPts val="0"/>
              </a:spcBef>
              <a:spcAft>
                <a:spcPts val="0"/>
              </a:spcAft>
              <a:buSzPts val="2800"/>
              <a:buNone/>
              <a:defRPr sz="5600"/>
            </a:lvl4pPr>
            <a:lvl5pPr lvl="4" rtl="0">
              <a:lnSpc>
                <a:spcPct val="100000"/>
              </a:lnSpc>
              <a:spcBef>
                <a:spcPts val="0"/>
              </a:spcBef>
              <a:spcAft>
                <a:spcPts val="0"/>
              </a:spcAft>
              <a:buSzPts val="2800"/>
              <a:buNone/>
              <a:defRPr sz="5600"/>
            </a:lvl5pPr>
            <a:lvl6pPr lvl="5" rtl="0">
              <a:lnSpc>
                <a:spcPct val="100000"/>
              </a:lnSpc>
              <a:spcBef>
                <a:spcPts val="0"/>
              </a:spcBef>
              <a:spcAft>
                <a:spcPts val="0"/>
              </a:spcAft>
              <a:buSzPts val="2800"/>
              <a:buNone/>
              <a:defRPr sz="5600"/>
            </a:lvl6pPr>
            <a:lvl7pPr lvl="6" rtl="0">
              <a:lnSpc>
                <a:spcPct val="100000"/>
              </a:lnSpc>
              <a:spcBef>
                <a:spcPts val="0"/>
              </a:spcBef>
              <a:spcAft>
                <a:spcPts val="0"/>
              </a:spcAft>
              <a:buSzPts val="2800"/>
              <a:buNone/>
              <a:defRPr sz="5600"/>
            </a:lvl7pPr>
            <a:lvl8pPr lvl="7" rtl="0">
              <a:lnSpc>
                <a:spcPct val="100000"/>
              </a:lnSpc>
              <a:spcBef>
                <a:spcPts val="0"/>
              </a:spcBef>
              <a:spcAft>
                <a:spcPts val="0"/>
              </a:spcAft>
              <a:buSzPts val="2800"/>
              <a:buNone/>
              <a:defRPr sz="5600"/>
            </a:lvl8pPr>
            <a:lvl9pPr lvl="8" rtl="0">
              <a:lnSpc>
                <a:spcPct val="100000"/>
              </a:lnSpc>
              <a:spcBef>
                <a:spcPts val="0"/>
              </a:spcBef>
              <a:spcAft>
                <a:spcPts val="0"/>
              </a:spcAft>
              <a:buSzPts val="2800"/>
              <a:buNone/>
              <a:defRPr sz="5600"/>
            </a:lvl9pPr>
          </a:lstStyle>
          <a:p>
            <a:endParaRPr/>
          </a:p>
        </p:txBody>
      </p:sp>
      <p:sp>
        <p:nvSpPr>
          <p:cNvPr id="1877" name="Google Shape;1877;p27"/>
          <p:cNvSpPr txBox="1">
            <a:spLocks noGrp="1"/>
          </p:cNvSpPr>
          <p:nvPr>
            <p:ph type="ctrTitle" idx="2"/>
          </p:nvPr>
        </p:nvSpPr>
        <p:spPr>
          <a:xfrm>
            <a:off x="1440000" y="5336150"/>
            <a:ext cx="12304800" cy="1288800"/>
          </a:xfrm>
          <a:prstGeom prst="rect">
            <a:avLst/>
          </a:prstGeom>
        </p:spPr>
        <p:txBody>
          <a:bodyPr spcFirstLastPara="1" wrap="square" lIns="91425" tIns="91425" rIns="91425" bIns="91425" anchor="ctr" anchorCtr="0">
            <a:noAutofit/>
          </a:bodyPr>
          <a:lstStyle>
            <a:lvl1pPr lvl="0" rtl="0">
              <a:spcBef>
                <a:spcPts val="0"/>
              </a:spcBef>
              <a:spcAft>
                <a:spcPts val="0"/>
              </a:spcAft>
              <a:buSzPts val="5200"/>
              <a:buNone/>
              <a:defRPr sz="10400">
                <a:solidFill>
                  <a:schemeClr val="lt2"/>
                </a:solidFill>
                <a:latin typeface="Londrina Solid"/>
                <a:ea typeface="Londrina Solid"/>
                <a:cs typeface="Londrina Solid"/>
                <a:sym typeface="Londrina Solid"/>
              </a:defRPr>
            </a:lvl1pPr>
            <a:lvl2pPr lvl="1" rtl="0">
              <a:spcBef>
                <a:spcPts val="0"/>
              </a:spcBef>
              <a:spcAft>
                <a:spcPts val="0"/>
              </a:spcAft>
              <a:buSzPts val="5200"/>
              <a:buNone/>
              <a:defRPr sz="10400"/>
            </a:lvl2pPr>
            <a:lvl3pPr lvl="2" rtl="0">
              <a:spcBef>
                <a:spcPts val="0"/>
              </a:spcBef>
              <a:spcAft>
                <a:spcPts val="0"/>
              </a:spcAft>
              <a:buSzPts val="5200"/>
              <a:buNone/>
              <a:defRPr sz="10400"/>
            </a:lvl3pPr>
            <a:lvl4pPr lvl="3" rtl="0">
              <a:spcBef>
                <a:spcPts val="0"/>
              </a:spcBef>
              <a:spcAft>
                <a:spcPts val="0"/>
              </a:spcAft>
              <a:buSzPts val="5200"/>
              <a:buNone/>
              <a:defRPr sz="10400"/>
            </a:lvl4pPr>
            <a:lvl5pPr lvl="4" rtl="0">
              <a:spcBef>
                <a:spcPts val="0"/>
              </a:spcBef>
              <a:spcAft>
                <a:spcPts val="0"/>
              </a:spcAft>
              <a:buSzPts val="5200"/>
              <a:buNone/>
              <a:defRPr sz="10400"/>
            </a:lvl5pPr>
            <a:lvl6pPr lvl="5" rtl="0">
              <a:spcBef>
                <a:spcPts val="0"/>
              </a:spcBef>
              <a:spcAft>
                <a:spcPts val="0"/>
              </a:spcAft>
              <a:buSzPts val="5200"/>
              <a:buNone/>
              <a:defRPr sz="10400"/>
            </a:lvl6pPr>
            <a:lvl7pPr lvl="6" rtl="0">
              <a:spcBef>
                <a:spcPts val="0"/>
              </a:spcBef>
              <a:spcAft>
                <a:spcPts val="0"/>
              </a:spcAft>
              <a:buSzPts val="5200"/>
              <a:buNone/>
              <a:defRPr sz="10400"/>
            </a:lvl7pPr>
            <a:lvl8pPr lvl="7" rtl="0">
              <a:spcBef>
                <a:spcPts val="0"/>
              </a:spcBef>
              <a:spcAft>
                <a:spcPts val="0"/>
              </a:spcAft>
              <a:buSzPts val="5200"/>
              <a:buNone/>
              <a:defRPr sz="10400"/>
            </a:lvl8pPr>
            <a:lvl9pPr lvl="8" rtl="0">
              <a:spcBef>
                <a:spcPts val="0"/>
              </a:spcBef>
              <a:spcAft>
                <a:spcPts val="0"/>
              </a:spcAft>
              <a:buSzPts val="5200"/>
              <a:buNone/>
              <a:defRPr sz="10400"/>
            </a:lvl9pPr>
          </a:lstStyle>
          <a:p>
            <a:endParaRPr/>
          </a:p>
        </p:txBody>
      </p:sp>
      <p:sp>
        <p:nvSpPr>
          <p:cNvPr id="1878" name="Google Shape;1878;p27"/>
          <p:cNvSpPr txBox="1">
            <a:spLocks noGrp="1"/>
          </p:cNvSpPr>
          <p:nvPr>
            <p:ph type="ctrTitle" idx="3"/>
          </p:nvPr>
        </p:nvSpPr>
        <p:spPr>
          <a:xfrm>
            <a:off x="1440000" y="7189850"/>
            <a:ext cx="12304800" cy="865200"/>
          </a:xfrm>
          <a:prstGeom prst="rect">
            <a:avLst/>
          </a:prstGeom>
        </p:spPr>
        <p:txBody>
          <a:bodyPr spcFirstLastPara="1" wrap="square" lIns="91425" tIns="91425" rIns="91425" bIns="91425" anchor="b" anchorCtr="0">
            <a:noAutofit/>
          </a:bodyPr>
          <a:lstStyle>
            <a:lvl1pPr lvl="0" rtl="0">
              <a:spcBef>
                <a:spcPts val="0"/>
              </a:spcBef>
              <a:spcAft>
                <a:spcPts val="0"/>
              </a:spcAft>
              <a:buSzPts val="5200"/>
              <a:buFont typeface="Quicksand"/>
              <a:buNone/>
              <a:defRPr sz="4001">
                <a:latin typeface="Quicksand"/>
                <a:ea typeface="Quicksand"/>
                <a:cs typeface="Quicksand"/>
                <a:sym typeface="Quicksand"/>
              </a:defRPr>
            </a:lvl1pPr>
            <a:lvl2pPr lvl="1" rtl="0">
              <a:spcBef>
                <a:spcPts val="0"/>
              </a:spcBef>
              <a:spcAft>
                <a:spcPts val="0"/>
              </a:spcAft>
              <a:buSzPts val="5200"/>
              <a:buFont typeface="Quicksand"/>
              <a:buNone/>
              <a:defRPr sz="10400">
                <a:latin typeface="Quicksand"/>
                <a:ea typeface="Quicksand"/>
                <a:cs typeface="Quicksand"/>
                <a:sym typeface="Quicksand"/>
              </a:defRPr>
            </a:lvl2pPr>
            <a:lvl3pPr lvl="2" rtl="0">
              <a:spcBef>
                <a:spcPts val="0"/>
              </a:spcBef>
              <a:spcAft>
                <a:spcPts val="0"/>
              </a:spcAft>
              <a:buSzPts val="5200"/>
              <a:buFont typeface="Quicksand"/>
              <a:buNone/>
              <a:defRPr sz="10400">
                <a:latin typeface="Quicksand"/>
                <a:ea typeface="Quicksand"/>
                <a:cs typeface="Quicksand"/>
                <a:sym typeface="Quicksand"/>
              </a:defRPr>
            </a:lvl3pPr>
            <a:lvl4pPr lvl="3" rtl="0">
              <a:spcBef>
                <a:spcPts val="0"/>
              </a:spcBef>
              <a:spcAft>
                <a:spcPts val="0"/>
              </a:spcAft>
              <a:buSzPts val="5200"/>
              <a:buFont typeface="Quicksand"/>
              <a:buNone/>
              <a:defRPr sz="10400">
                <a:latin typeface="Quicksand"/>
                <a:ea typeface="Quicksand"/>
                <a:cs typeface="Quicksand"/>
                <a:sym typeface="Quicksand"/>
              </a:defRPr>
            </a:lvl4pPr>
            <a:lvl5pPr lvl="4" rtl="0">
              <a:spcBef>
                <a:spcPts val="0"/>
              </a:spcBef>
              <a:spcAft>
                <a:spcPts val="0"/>
              </a:spcAft>
              <a:buSzPts val="5200"/>
              <a:buFont typeface="Quicksand"/>
              <a:buNone/>
              <a:defRPr sz="10400">
                <a:latin typeface="Quicksand"/>
                <a:ea typeface="Quicksand"/>
                <a:cs typeface="Quicksand"/>
                <a:sym typeface="Quicksand"/>
              </a:defRPr>
            </a:lvl5pPr>
            <a:lvl6pPr lvl="5" rtl="0">
              <a:spcBef>
                <a:spcPts val="0"/>
              </a:spcBef>
              <a:spcAft>
                <a:spcPts val="0"/>
              </a:spcAft>
              <a:buSzPts val="5200"/>
              <a:buFont typeface="Quicksand"/>
              <a:buNone/>
              <a:defRPr sz="10400">
                <a:latin typeface="Quicksand"/>
                <a:ea typeface="Quicksand"/>
                <a:cs typeface="Quicksand"/>
                <a:sym typeface="Quicksand"/>
              </a:defRPr>
            </a:lvl6pPr>
            <a:lvl7pPr lvl="6" rtl="0">
              <a:spcBef>
                <a:spcPts val="0"/>
              </a:spcBef>
              <a:spcAft>
                <a:spcPts val="0"/>
              </a:spcAft>
              <a:buSzPts val="5200"/>
              <a:buFont typeface="Quicksand"/>
              <a:buNone/>
              <a:defRPr sz="10400">
                <a:latin typeface="Quicksand"/>
                <a:ea typeface="Quicksand"/>
                <a:cs typeface="Quicksand"/>
                <a:sym typeface="Quicksand"/>
              </a:defRPr>
            </a:lvl7pPr>
            <a:lvl8pPr lvl="7" rtl="0">
              <a:spcBef>
                <a:spcPts val="0"/>
              </a:spcBef>
              <a:spcAft>
                <a:spcPts val="0"/>
              </a:spcAft>
              <a:buSzPts val="5200"/>
              <a:buFont typeface="Quicksand"/>
              <a:buNone/>
              <a:defRPr sz="10400">
                <a:latin typeface="Quicksand"/>
                <a:ea typeface="Quicksand"/>
                <a:cs typeface="Quicksand"/>
                <a:sym typeface="Quicksand"/>
              </a:defRPr>
            </a:lvl8pPr>
            <a:lvl9pPr lvl="8" rtl="0">
              <a:spcBef>
                <a:spcPts val="0"/>
              </a:spcBef>
              <a:spcAft>
                <a:spcPts val="0"/>
              </a:spcAft>
              <a:buSzPts val="5200"/>
              <a:buFont typeface="Quicksand"/>
              <a:buNone/>
              <a:defRPr sz="10400">
                <a:latin typeface="Quicksand"/>
                <a:ea typeface="Quicksand"/>
                <a:cs typeface="Quicksand"/>
                <a:sym typeface="Quicksand"/>
              </a:defRPr>
            </a:lvl9pPr>
          </a:lstStyle>
          <a:p>
            <a:endParaRPr/>
          </a:p>
        </p:txBody>
      </p:sp>
    </p:spTree>
    <p:extLst>
      <p:ext uri="{BB962C8B-B14F-4D97-AF65-F5344CB8AC3E}">
        <p14:creationId xmlns:p14="http://schemas.microsoft.com/office/powerpoint/2010/main" val="154582343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text 15">
  <p:cSld name="Title and text 15">
    <p:bg>
      <p:bgPr>
        <a:solidFill>
          <a:srgbClr val="035865"/>
        </a:solidFill>
        <a:effectLst/>
      </p:bgPr>
    </p:bg>
    <p:spTree>
      <p:nvGrpSpPr>
        <p:cNvPr id="1" name="Shape 1880"/>
        <p:cNvGrpSpPr/>
        <p:nvPr/>
      </p:nvGrpSpPr>
      <p:grpSpPr>
        <a:xfrm>
          <a:off x="0" y="0"/>
          <a:ext cx="0" cy="0"/>
          <a:chOff x="0" y="0"/>
          <a:chExt cx="0" cy="0"/>
        </a:xfrm>
      </p:grpSpPr>
      <p:grpSp>
        <p:nvGrpSpPr>
          <p:cNvPr id="1881" name="Google Shape;1881;p28"/>
          <p:cNvGrpSpPr/>
          <p:nvPr/>
        </p:nvGrpSpPr>
        <p:grpSpPr>
          <a:xfrm>
            <a:off x="-380400" y="-1399899"/>
            <a:ext cx="17796300" cy="8631650"/>
            <a:chOff x="-190200" y="-664400"/>
            <a:chExt cx="8898150" cy="4315825"/>
          </a:xfrm>
        </p:grpSpPr>
        <p:sp>
          <p:nvSpPr>
            <p:cNvPr id="1882" name="Google Shape;1882;p28"/>
            <p:cNvSpPr/>
            <p:nvPr/>
          </p:nvSpPr>
          <p:spPr>
            <a:xfrm>
              <a:off x="-116293" y="-10596"/>
              <a:ext cx="6627354" cy="3174716"/>
            </a:xfrm>
            <a:custGeom>
              <a:avLst/>
              <a:gdLst/>
              <a:ahLst/>
              <a:cxnLst/>
              <a:rect l="l" t="t" r="r" b="b"/>
              <a:pathLst>
                <a:path w="79360" h="38016" extrusionOk="0">
                  <a:moveTo>
                    <a:pt x="69272" y="0"/>
                  </a:moveTo>
                  <a:lnTo>
                    <a:pt x="69769" y="1569"/>
                  </a:lnTo>
                  <a:cubicBezTo>
                    <a:pt x="70881" y="5110"/>
                    <a:pt x="70788" y="8142"/>
                    <a:pt x="69500" y="9900"/>
                  </a:cubicBezTo>
                  <a:cubicBezTo>
                    <a:pt x="67837" y="12166"/>
                    <a:pt x="64081" y="12502"/>
                    <a:pt x="61974" y="12502"/>
                  </a:cubicBezTo>
                  <a:cubicBezTo>
                    <a:pt x="58943" y="12502"/>
                    <a:pt x="55375" y="11871"/>
                    <a:pt x="51391" y="10624"/>
                  </a:cubicBezTo>
                  <a:cubicBezTo>
                    <a:pt x="51364" y="10610"/>
                    <a:pt x="51350" y="10610"/>
                    <a:pt x="51323" y="10597"/>
                  </a:cubicBezTo>
                  <a:cubicBezTo>
                    <a:pt x="48265" y="9644"/>
                    <a:pt x="45126" y="8988"/>
                    <a:pt x="41960" y="8585"/>
                  </a:cubicBezTo>
                  <a:lnTo>
                    <a:pt x="33496" y="7512"/>
                  </a:lnTo>
                  <a:lnTo>
                    <a:pt x="33416" y="7498"/>
                  </a:lnTo>
                  <a:lnTo>
                    <a:pt x="32772" y="7498"/>
                  </a:lnTo>
                  <a:cubicBezTo>
                    <a:pt x="29351" y="7498"/>
                    <a:pt x="26065" y="7874"/>
                    <a:pt x="23006" y="8598"/>
                  </a:cubicBezTo>
                  <a:cubicBezTo>
                    <a:pt x="13670" y="10758"/>
                    <a:pt x="5795" y="16110"/>
                    <a:pt x="0" y="24185"/>
                  </a:cubicBezTo>
                  <a:lnTo>
                    <a:pt x="0" y="38016"/>
                  </a:lnTo>
                  <a:cubicBezTo>
                    <a:pt x="2951" y="30275"/>
                    <a:pt x="9780" y="18364"/>
                    <a:pt x="24495" y="14983"/>
                  </a:cubicBezTo>
                  <a:cubicBezTo>
                    <a:pt x="27004" y="14380"/>
                    <a:pt x="29753" y="14058"/>
                    <a:pt x="32772" y="14058"/>
                  </a:cubicBezTo>
                  <a:lnTo>
                    <a:pt x="33443" y="14058"/>
                  </a:lnTo>
                  <a:cubicBezTo>
                    <a:pt x="38124" y="14139"/>
                    <a:pt x="43436" y="14997"/>
                    <a:pt x="49419" y="16875"/>
                  </a:cubicBezTo>
                  <a:cubicBezTo>
                    <a:pt x="54221" y="18378"/>
                    <a:pt x="58406" y="19061"/>
                    <a:pt x="61974" y="19061"/>
                  </a:cubicBezTo>
                  <a:cubicBezTo>
                    <a:pt x="74410" y="19061"/>
                    <a:pt x="79359" y="10798"/>
                    <a:pt x="76140" y="0"/>
                  </a:cubicBezTo>
                  <a:close/>
                </a:path>
              </a:pathLst>
            </a:custGeom>
            <a:solidFill>
              <a:srgbClr val="003C4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83" name="Google Shape;1883;p28"/>
            <p:cNvSpPr/>
            <p:nvPr/>
          </p:nvSpPr>
          <p:spPr>
            <a:xfrm>
              <a:off x="-159969" y="-40910"/>
              <a:ext cx="7675905" cy="3501908"/>
            </a:xfrm>
            <a:custGeom>
              <a:avLst/>
              <a:gdLst/>
              <a:ahLst/>
              <a:cxnLst/>
              <a:rect l="l" t="t" r="r" b="b"/>
              <a:pathLst>
                <a:path w="91916" h="41934" extrusionOk="0">
                  <a:moveTo>
                    <a:pt x="91245" y="0"/>
                  </a:moveTo>
                  <a:cubicBezTo>
                    <a:pt x="85003" y="17328"/>
                    <a:pt x="76687" y="22037"/>
                    <a:pt x="67383" y="22037"/>
                  </a:cubicBezTo>
                  <a:cubicBezTo>
                    <a:pt x="61950" y="22037"/>
                    <a:pt x="56181" y="20431"/>
                    <a:pt x="50290" y="18794"/>
                  </a:cubicBezTo>
                  <a:cubicBezTo>
                    <a:pt x="44267" y="17109"/>
                    <a:pt x="38050" y="15378"/>
                    <a:pt x="32019" y="15378"/>
                  </a:cubicBezTo>
                  <a:cubicBezTo>
                    <a:pt x="31522" y="15378"/>
                    <a:pt x="31026" y="15389"/>
                    <a:pt x="30532" y="15414"/>
                  </a:cubicBezTo>
                  <a:cubicBezTo>
                    <a:pt x="25420" y="15655"/>
                    <a:pt x="20632" y="17197"/>
                    <a:pt x="16299" y="19988"/>
                  </a:cubicBezTo>
                  <a:cubicBezTo>
                    <a:pt x="12852" y="22214"/>
                    <a:pt x="9672" y="25246"/>
                    <a:pt x="6869" y="28989"/>
                  </a:cubicBezTo>
                  <a:cubicBezTo>
                    <a:pt x="2106" y="35333"/>
                    <a:pt x="28" y="41652"/>
                    <a:pt x="1" y="41719"/>
                  </a:cubicBezTo>
                  <a:lnTo>
                    <a:pt x="684" y="41933"/>
                  </a:lnTo>
                  <a:cubicBezTo>
                    <a:pt x="698" y="41867"/>
                    <a:pt x="2750" y="35655"/>
                    <a:pt x="7445" y="29391"/>
                  </a:cubicBezTo>
                  <a:cubicBezTo>
                    <a:pt x="10208" y="25729"/>
                    <a:pt x="13321" y="22765"/>
                    <a:pt x="16701" y="20578"/>
                  </a:cubicBezTo>
                  <a:cubicBezTo>
                    <a:pt x="20927" y="17868"/>
                    <a:pt x="25581" y="16366"/>
                    <a:pt x="30558" y="16124"/>
                  </a:cubicBezTo>
                  <a:cubicBezTo>
                    <a:pt x="31048" y="16100"/>
                    <a:pt x="31539" y="16088"/>
                    <a:pt x="32031" y="16088"/>
                  </a:cubicBezTo>
                  <a:cubicBezTo>
                    <a:pt x="37968" y="16088"/>
                    <a:pt x="44132" y="17806"/>
                    <a:pt x="50103" y="19478"/>
                  </a:cubicBezTo>
                  <a:cubicBezTo>
                    <a:pt x="56119" y="21152"/>
                    <a:pt x="61889" y="22761"/>
                    <a:pt x="67376" y="22761"/>
                  </a:cubicBezTo>
                  <a:cubicBezTo>
                    <a:pt x="69365" y="22761"/>
                    <a:pt x="71316" y="22549"/>
                    <a:pt x="73229" y="22053"/>
                  </a:cubicBezTo>
                  <a:cubicBezTo>
                    <a:pt x="77106" y="21048"/>
                    <a:pt x="80446" y="18955"/>
                    <a:pt x="83411" y="15668"/>
                  </a:cubicBezTo>
                  <a:cubicBezTo>
                    <a:pt x="86711" y="12007"/>
                    <a:pt x="89501" y="6963"/>
                    <a:pt x="91915" y="242"/>
                  </a:cubicBezTo>
                  <a:lnTo>
                    <a:pt x="91245" y="0"/>
                  </a:lnTo>
                  <a:close/>
                </a:path>
              </a:pathLst>
            </a:custGeom>
            <a:solidFill>
              <a:srgbClr val="F19A3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84" name="Google Shape;1884;p28"/>
            <p:cNvSpPr/>
            <p:nvPr/>
          </p:nvSpPr>
          <p:spPr>
            <a:xfrm>
              <a:off x="-190200" y="-36400"/>
              <a:ext cx="6648649" cy="3227411"/>
            </a:xfrm>
            <a:custGeom>
              <a:avLst/>
              <a:gdLst/>
              <a:ahLst/>
              <a:cxnLst/>
              <a:rect l="l" t="t" r="r" b="b"/>
              <a:pathLst>
                <a:path w="79615" h="38647" extrusionOk="0">
                  <a:moveTo>
                    <a:pt x="78125" y="0"/>
                  </a:moveTo>
                  <a:lnTo>
                    <a:pt x="77427" y="148"/>
                  </a:lnTo>
                  <a:cubicBezTo>
                    <a:pt x="78876" y="7002"/>
                    <a:pt x="77991" y="12046"/>
                    <a:pt x="74812" y="15131"/>
                  </a:cubicBezTo>
                  <a:cubicBezTo>
                    <a:pt x="73204" y="16701"/>
                    <a:pt x="69832" y="18779"/>
                    <a:pt x="63289" y="18779"/>
                  </a:cubicBezTo>
                  <a:cubicBezTo>
                    <a:pt x="60441" y="18779"/>
                    <a:pt x="56991" y="18386"/>
                    <a:pt x="52825" y="17385"/>
                  </a:cubicBezTo>
                  <a:cubicBezTo>
                    <a:pt x="45354" y="15601"/>
                    <a:pt x="39157" y="14219"/>
                    <a:pt x="33214" y="14045"/>
                  </a:cubicBezTo>
                  <a:cubicBezTo>
                    <a:pt x="32827" y="14035"/>
                    <a:pt x="32445" y="14029"/>
                    <a:pt x="32067" y="14029"/>
                  </a:cubicBezTo>
                  <a:cubicBezTo>
                    <a:pt x="25832" y="14029"/>
                    <a:pt x="20725" y="15496"/>
                    <a:pt x="16070" y="18619"/>
                  </a:cubicBezTo>
                  <a:cubicBezTo>
                    <a:pt x="10558" y="22308"/>
                    <a:pt x="6493" y="27486"/>
                    <a:pt x="4038" y="31175"/>
                  </a:cubicBezTo>
                  <a:cubicBezTo>
                    <a:pt x="1382" y="35159"/>
                    <a:pt x="14" y="38338"/>
                    <a:pt x="0" y="38365"/>
                  </a:cubicBezTo>
                  <a:lnTo>
                    <a:pt x="658" y="38647"/>
                  </a:lnTo>
                  <a:cubicBezTo>
                    <a:pt x="711" y="38526"/>
                    <a:pt x="6104" y="26158"/>
                    <a:pt x="16473" y="19209"/>
                  </a:cubicBezTo>
                  <a:cubicBezTo>
                    <a:pt x="20994" y="16166"/>
                    <a:pt x="25967" y="14739"/>
                    <a:pt x="32052" y="14739"/>
                  </a:cubicBezTo>
                  <a:cubicBezTo>
                    <a:pt x="32431" y="14739"/>
                    <a:pt x="32814" y="14745"/>
                    <a:pt x="33201" y="14756"/>
                  </a:cubicBezTo>
                  <a:cubicBezTo>
                    <a:pt x="39076" y="14931"/>
                    <a:pt x="45220" y="16299"/>
                    <a:pt x="52664" y="18082"/>
                  </a:cubicBezTo>
                  <a:cubicBezTo>
                    <a:pt x="56546" y="19015"/>
                    <a:pt x="60115" y="19481"/>
                    <a:pt x="63296" y="19481"/>
                  </a:cubicBezTo>
                  <a:cubicBezTo>
                    <a:pt x="64006" y="19481"/>
                    <a:pt x="64697" y="19457"/>
                    <a:pt x="65368" y="19411"/>
                  </a:cubicBezTo>
                  <a:cubicBezTo>
                    <a:pt x="69701" y="19116"/>
                    <a:pt x="73041" y="17855"/>
                    <a:pt x="75308" y="15641"/>
                  </a:cubicBezTo>
                  <a:cubicBezTo>
                    <a:pt x="78675" y="12368"/>
                    <a:pt x="79614" y="7110"/>
                    <a:pt x="78125" y="0"/>
                  </a:cubicBezTo>
                  <a:close/>
                </a:path>
              </a:pathLst>
            </a:custGeom>
            <a:solidFill>
              <a:srgbClr val="F19A3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85" name="Google Shape;1885;p28"/>
            <p:cNvSpPr/>
            <p:nvPr/>
          </p:nvSpPr>
          <p:spPr>
            <a:xfrm>
              <a:off x="3593671" y="-242672"/>
              <a:ext cx="2115308" cy="974478"/>
            </a:xfrm>
            <a:custGeom>
              <a:avLst/>
              <a:gdLst/>
              <a:ahLst/>
              <a:cxnLst/>
              <a:rect l="l" t="t" r="r" b="b"/>
              <a:pathLst>
                <a:path w="25330" h="11669" extrusionOk="0">
                  <a:moveTo>
                    <a:pt x="9125" y="1"/>
                  </a:moveTo>
                  <a:cubicBezTo>
                    <a:pt x="7994" y="1"/>
                    <a:pt x="6757" y="395"/>
                    <a:pt x="5839" y="780"/>
                  </a:cubicBezTo>
                  <a:cubicBezTo>
                    <a:pt x="3934" y="1585"/>
                    <a:pt x="996" y="3208"/>
                    <a:pt x="420" y="5382"/>
                  </a:cubicBezTo>
                  <a:cubicBezTo>
                    <a:pt x="1" y="6920"/>
                    <a:pt x="882" y="7389"/>
                    <a:pt x="2000" y="7389"/>
                  </a:cubicBezTo>
                  <a:cubicBezTo>
                    <a:pt x="2957" y="7389"/>
                    <a:pt x="4088" y="7045"/>
                    <a:pt x="4725" y="6736"/>
                  </a:cubicBezTo>
                  <a:cubicBezTo>
                    <a:pt x="5204" y="6501"/>
                    <a:pt x="5998" y="6061"/>
                    <a:pt x="6601" y="6061"/>
                  </a:cubicBezTo>
                  <a:cubicBezTo>
                    <a:pt x="6961" y="6061"/>
                    <a:pt x="7253" y="6218"/>
                    <a:pt x="7368" y="6669"/>
                  </a:cubicBezTo>
                  <a:cubicBezTo>
                    <a:pt x="7556" y="7420"/>
                    <a:pt x="6832" y="8104"/>
                    <a:pt x="7515" y="8789"/>
                  </a:cubicBezTo>
                  <a:cubicBezTo>
                    <a:pt x="7891" y="9164"/>
                    <a:pt x="8447" y="9301"/>
                    <a:pt x="9083" y="9301"/>
                  </a:cubicBezTo>
                  <a:cubicBezTo>
                    <a:pt x="10629" y="9301"/>
                    <a:pt x="12647" y="8490"/>
                    <a:pt x="13673" y="8319"/>
                  </a:cubicBezTo>
                  <a:cubicBezTo>
                    <a:pt x="14119" y="8241"/>
                    <a:pt x="14596" y="8176"/>
                    <a:pt x="15069" y="8176"/>
                  </a:cubicBezTo>
                  <a:cubicBezTo>
                    <a:pt x="15577" y="8176"/>
                    <a:pt x="16079" y="8251"/>
                    <a:pt x="16530" y="8467"/>
                  </a:cubicBezTo>
                  <a:cubicBezTo>
                    <a:pt x="17630" y="9003"/>
                    <a:pt x="17563" y="9942"/>
                    <a:pt x="18207" y="10814"/>
                  </a:cubicBezTo>
                  <a:cubicBezTo>
                    <a:pt x="18654" y="11424"/>
                    <a:pt x="19210" y="11668"/>
                    <a:pt x="19803" y="11668"/>
                  </a:cubicBezTo>
                  <a:cubicBezTo>
                    <a:pt x="21454" y="11668"/>
                    <a:pt x="23395" y="9778"/>
                    <a:pt x="24096" y="8614"/>
                  </a:cubicBezTo>
                  <a:cubicBezTo>
                    <a:pt x="24673" y="7675"/>
                    <a:pt x="25330" y="6240"/>
                    <a:pt x="24739" y="5167"/>
                  </a:cubicBezTo>
                  <a:cubicBezTo>
                    <a:pt x="24210" y="4196"/>
                    <a:pt x="22841" y="4079"/>
                    <a:pt x="21820" y="4079"/>
                  </a:cubicBezTo>
                  <a:cubicBezTo>
                    <a:pt x="21754" y="4079"/>
                    <a:pt x="21690" y="4079"/>
                    <a:pt x="21627" y="4080"/>
                  </a:cubicBezTo>
                  <a:cubicBezTo>
                    <a:pt x="20273" y="4080"/>
                    <a:pt x="18932" y="4375"/>
                    <a:pt x="17630" y="4738"/>
                  </a:cubicBezTo>
                  <a:cubicBezTo>
                    <a:pt x="16686" y="4990"/>
                    <a:pt x="15535" y="5458"/>
                    <a:pt x="14487" y="5458"/>
                  </a:cubicBezTo>
                  <a:cubicBezTo>
                    <a:pt x="14254" y="5458"/>
                    <a:pt x="14026" y="5435"/>
                    <a:pt x="13807" y="5382"/>
                  </a:cubicBezTo>
                  <a:cubicBezTo>
                    <a:pt x="12049" y="4952"/>
                    <a:pt x="12318" y="2887"/>
                    <a:pt x="11754" y="1545"/>
                  </a:cubicBezTo>
                  <a:cubicBezTo>
                    <a:pt x="11255" y="386"/>
                    <a:pt x="10242" y="1"/>
                    <a:pt x="9125" y="1"/>
                  </a:cubicBezTo>
                  <a:close/>
                </a:path>
              </a:pathLst>
            </a:custGeom>
            <a:solidFill>
              <a:srgbClr val="003C4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86" name="Google Shape;1886;p28"/>
            <p:cNvSpPr/>
            <p:nvPr/>
          </p:nvSpPr>
          <p:spPr>
            <a:xfrm>
              <a:off x="-93912" y="-664400"/>
              <a:ext cx="2812199" cy="1186009"/>
            </a:xfrm>
            <a:custGeom>
              <a:avLst/>
              <a:gdLst/>
              <a:ahLst/>
              <a:cxnLst/>
              <a:rect l="l" t="t" r="r" b="b"/>
              <a:pathLst>
                <a:path w="33675" h="14202" extrusionOk="0">
                  <a:moveTo>
                    <a:pt x="10473" y="0"/>
                  </a:moveTo>
                  <a:cubicBezTo>
                    <a:pt x="9420" y="0"/>
                    <a:pt x="8294" y="361"/>
                    <a:pt x="7419" y="679"/>
                  </a:cubicBezTo>
                  <a:cubicBezTo>
                    <a:pt x="5715" y="1283"/>
                    <a:pt x="1" y="4167"/>
                    <a:pt x="2671" y="6702"/>
                  </a:cubicBezTo>
                  <a:cubicBezTo>
                    <a:pt x="3055" y="7070"/>
                    <a:pt x="3571" y="7203"/>
                    <a:pt x="4143" y="7203"/>
                  </a:cubicBezTo>
                  <a:cubicBezTo>
                    <a:pt x="5449" y="7203"/>
                    <a:pt x="7047" y="6512"/>
                    <a:pt x="8036" y="6354"/>
                  </a:cubicBezTo>
                  <a:cubicBezTo>
                    <a:pt x="8360" y="6299"/>
                    <a:pt x="8635" y="6274"/>
                    <a:pt x="8870" y="6274"/>
                  </a:cubicBezTo>
                  <a:cubicBezTo>
                    <a:pt x="10789" y="6274"/>
                    <a:pt x="9966" y="7984"/>
                    <a:pt x="9847" y="9801"/>
                  </a:cubicBezTo>
                  <a:cubicBezTo>
                    <a:pt x="9727" y="11599"/>
                    <a:pt x="10632" y="12201"/>
                    <a:pt x="11916" y="12201"/>
                  </a:cubicBezTo>
                  <a:cubicBezTo>
                    <a:pt x="14081" y="12201"/>
                    <a:pt x="17324" y="10489"/>
                    <a:pt x="18553" y="9908"/>
                  </a:cubicBezTo>
                  <a:cubicBezTo>
                    <a:pt x="19465" y="9473"/>
                    <a:pt x="21891" y="8140"/>
                    <a:pt x="23349" y="8140"/>
                  </a:cubicBezTo>
                  <a:cubicBezTo>
                    <a:pt x="24229" y="8140"/>
                    <a:pt x="24756" y="8624"/>
                    <a:pt x="24388" y="10083"/>
                  </a:cubicBezTo>
                  <a:cubicBezTo>
                    <a:pt x="24053" y="11424"/>
                    <a:pt x="22859" y="12483"/>
                    <a:pt x="24307" y="13624"/>
                  </a:cubicBezTo>
                  <a:cubicBezTo>
                    <a:pt x="24835" y="14046"/>
                    <a:pt x="25478" y="14202"/>
                    <a:pt x="26142" y="14202"/>
                  </a:cubicBezTo>
                  <a:cubicBezTo>
                    <a:pt x="26998" y="14202"/>
                    <a:pt x="27889" y="13944"/>
                    <a:pt x="28614" y="13664"/>
                  </a:cubicBezTo>
                  <a:cubicBezTo>
                    <a:pt x="29914" y="13181"/>
                    <a:pt x="32102" y="12242"/>
                    <a:pt x="32919" y="11035"/>
                  </a:cubicBezTo>
                  <a:cubicBezTo>
                    <a:pt x="33674" y="9917"/>
                    <a:pt x="32954" y="9466"/>
                    <a:pt x="32050" y="9466"/>
                  </a:cubicBezTo>
                  <a:cubicBezTo>
                    <a:pt x="31717" y="9466"/>
                    <a:pt x="31359" y="9528"/>
                    <a:pt x="31041" y="9640"/>
                  </a:cubicBezTo>
                  <a:cubicBezTo>
                    <a:pt x="30594" y="9792"/>
                    <a:pt x="29231" y="10585"/>
                    <a:pt x="28421" y="10585"/>
                  </a:cubicBezTo>
                  <a:cubicBezTo>
                    <a:pt x="28236" y="10585"/>
                    <a:pt x="28080" y="10544"/>
                    <a:pt x="27970" y="10444"/>
                  </a:cubicBezTo>
                  <a:cubicBezTo>
                    <a:pt x="27326" y="9854"/>
                    <a:pt x="28211" y="8205"/>
                    <a:pt x="28358" y="7466"/>
                  </a:cubicBezTo>
                  <a:cubicBezTo>
                    <a:pt x="28707" y="5615"/>
                    <a:pt x="28560" y="3523"/>
                    <a:pt x="27124" y="2142"/>
                  </a:cubicBezTo>
                  <a:cubicBezTo>
                    <a:pt x="26102" y="1166"/>
                    <a:pt x="25024" y="812"/>
                    <a:pt x="23921" y="812"/>
                  </a:cubicBezTo>
                  <a:cubicBezTo>
                    <a:pt x="21291" y="812"/>
                    <a:pt x="18518" y="2826"/>
                    <a:pt x="16004" y="3242"/>
                  </a:cubicBezTo>
                  <a:cubicBezTo>
                    <a:pt x="15768" y="3281"/>
                    <a:pt x="15557" y="3299"/>
                    <a:pt x="15367" y="3299"/>
                  </a:cubicBezTo>
                  <a:cubicBezTo>
                    <a:pt x="13612" y="3299"/>
                    <a:pt x="13707" y="1729"/>
                    <a:pt x="12436" y="639"/>
                  </a:cubicBezTo>
                  <a:cubicBezTo>
                    <a:pt x="11885" y="170"/>
                    <a:pt x="11196" y="0"/>
                    <a:pt x="10473" y="0"/>
                  </a:cubicBezTo>
                  <a:close/>
                </a:path>
              </a:pathLst>
            </a:custGeom>
            <a:solidFill>
              <a:srgbClr val="003C4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87" name="Google Shape;1887;p28"/>
            <p:cNvSpPr/>
            <p:nvPr/>
          </p:nvSpPr>
          <p:spPr>
            <a:xfrm>
              <a:off x="1131608" y="1135003"/>
              <a:ext cx="117749" cy="363770"/>
            </a:xfrm>
            <a:custGeom>
              <a:avLst/>
              <a:gdLst/>
              <a:ahLst/>
              <a:cxnLst/>
              <a:rect l="l" t="t" r="r" b="b"/>
              <a:pathLst>
                <a:path w="1410" h="4356" extrusionOk="0">
                  <a:moveTo>
                    <a:pt x="306" y="0"/>
                  </a:moveTo>
                  <a:cubicBezTo>
                    <a:pt x="290" y="0"/>
                    <a:pt x="273" y="2"/>
                    <a:pt x="256" y="4"/>
                  </a:cubicBezTo>
                  <a:cubicBezTo>
                    <a:pt x="95" y="45"/>
                    <a:pt x="1" y="192"/>
                    <a:pt x="28" y="353"/>
                  </a:cubicBezTo>
                  <a:lnTo>
                    <a:pt x="806" y="4123"/>
                  </a:lnTo>
                  <a:cubicBezTo>
                    <a:pt x="842" y="4266"/>
                    <a:pt x="961" y="4355"/>
                    <a:pt x="1100" y="4355"/>
                  </a:cubicBezTo>
                  <a:cubicBezTo>
                    <a:pt x="1118" y="4355"/>
                    <a:pt x="1136" y="4354"/>
                    <a:pt x="1154" y="4351"/>
                  </a:cubicBezTo>
                  <a:cubicBezTo>
                    <a:pt x="1315" y="4324"/>
                    <a:pt x="1410" y="4163"/>
                    <a:pt x="1383" y="4002"/>
                  </a:cubicBezTo>
                  <a:lnTo>
                    <a:pt x="605" y="233"/>
                  </a:lnTo>
                  <a:cubicBezTo>
                    <a:pt x="581" y="100"/>
                    <a:pt x="449" y="0"/>
                    <a:pt x="306" y="0"/>
                  </a:cubicBezTo>
                  <a:close/>
                </a:path>
              </a:pathLst>
            </a:custGeom>
            <a:solidFill>
              <a:srgbClr val="48B5B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88" name="Google Shape;1888;p28"/>
            <p:cNvSpPr/>
            <p:nvPr/>
          </p:nvSpPr>
          <p:spPr>
            <a:xfrm>
              <a:off x="813515" y="1169994"/>
              <a:ext cx="75159" cy="369866"/>
            </a:xfrm>
            <a:custGeom>
              <a:avLst/>
              <a:gdLst/>
              <a:ahLst/>
              <a:cxnLst/>
              <a:rect l="l" t="t" r="r" b="b"/>
              <a:pathLst>
                <a:path w="900" h="4429" extrusionOk="0">
                  <a:moveTo>
                    <a:pt x="592" y="1"/>
                  </a:moveTo>
                  <a:cubicBezTo>
                    <a:pt x="443" y="1"/>
                    <a:pt x="321" y="118"/>
                    <a:pt x="309" y="270"/>
                  </a:cubicBezTo>
                  <a:lnTo>
                    <a:pt x="14" y="4106"/>
                  </a:lnTo>
                  <a:cubicBezTo>
                    <a:pt x="0" y="4267"/>
                    <a:pt x="121" y="4414"/>
                    <a:pt x="282" y="4428"/>
                  </a:cubicBezTo>
                  <a:cubicBezTo>
                    <a:pt x="322" y="4428"/>
                    <a:pt x="349" y="4428"/>
                    <a:pt x="376" y="4414"/>
                  </a:cubicBezTo>
                  <a:cubicBezTo>
                    <a:pt x="497" y="4388"/>
                    <a:pt x="590" y="4280"/>
                    <a:pt x="604" y="4146"/>
                  </a:cubicBezTo>
                  <a:lnTo>
                    <a:pt x="886" y="324"/>
                  </a:lnTo>
                  <a:cubicBezTo>
                    <a:pt x="899" y="163"/>
                    <a:pt x="778" y="15"/>
                    <a:pt x="617" y="2"/>
                  </a:cubicBezTo>
                  <a:cubicBezTo>
                    <a:pt x="609" y="1"/>
                    <a:pt x="600" y="1"/>
                    <a:pt x="592" y="1"/>
                  </a:cubicBezTo>
                  <a:close/>
                </a:path>
              </a:pathLst>
            </a:custGeom>
            <a:solidFill>
              <a:srgbClr val="48B5B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89" name="Google Shape;1889;p28"/>
            <p:cNvSpPr/>
            <p:nvPr/>
          </p:nvSpPr>
          <p:spPr>
            <a:xfrm>
              <a:off x="458428" y="1170912"/>
              <a:ext cx="156915" cy="353247"/>
            </a:xfrm>
            <a:custGeom>
              <a:avLst/>
              <a:gdLst/>
              <a:ahLst/>
              <a:cxnLst/>
              <a:rect l="l" t="t" r="r" b="b"/>
              <a:pathLst>
                <a:path w="1879" h="4230" extrusionOk="0">
                  <a:moveTo>
                    <a:pt x="1549" y="1"/>
                  </a:moveTo>
                  <a:cubicBezTo>
                    <a:pt x="1426" y="1"/>
                    <a:pt x="1317" y="75"/>
                    <a:pt x="1274" y="191"/>
                  </a:cubicBezTo>
                  <a:lnTo>
                    <a:pt x="54" y="3840"/>
                  </a:lnTo>
                  <a:cubicBezTo>
                    <a:pt x="0" y="4001"/>
                    <a:pt x="81" y="4162"/>
                    <a:pt x="242" y="4216"/>
                  </a:cubicBezTo>
                  <a:cubicBezTo>
                    <a:pt x="282" y="4230"/>
                    <a:pt x="335" y="4230"/>
                    <a:pt x="389" y="4230"/>
                  </a:cubicBezTo>
                  <a:cubicBezTo>
                    <a:pt x="483" y="4203"/>
                    <a:pt x="577" y="4135"/>
                    <a:pt x="604" y="4028"/>
                  </a:cubicBezTo>
                  <a:lnTo>
                    <a:pt x="1825" y="379"/>
                  </a:lnTo>
                  <a:cubicBezTo>
                    <a:pt x="1878" y="232"/>
                    <a:pt x="1798" y="57"/>
                    <a:pt x="1650" y="18"/>
                  </a:cubicBezTo>
                  <a:cubicBezTo>
                    <a:pt x="1616" y="6"/>
                    <a:pt x="1582" y="1"/>
                    <a:pt x="1549" y="1"/>
                  </a:cubicBezTo>
                  <a:close/>
                </a:path>
              </a:pathLst>
            </a:custGeom>
            <a:solidFill>
              <a:srgbClr val="48B5B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90" name="Google Shape;1890;p28"/>
            <p:cNvSpPr/>
            <p:nvPr/>
          </p:nvSpPr>
          <p:spPr>
            <a:xfrm>
              <a:off x="1413958" y="1050490"/>
              <a:ext cx="205101" cy="333121"/>
            </a:xfrm>
            <a:custGeom>
              <a:avLst/>
              <a:gdLst/>
              <a:ahLst/>
              <a:cxnLst/>
              <a:rect l="l" t="t" r="r" b="b"/>
              <a:pathLst>
                <a:path w="2456" h="3989" extrusionOk="0">
                  <a:moveTo>
                    <a:pt x="345" y="0"/>
                  </a:moveTo>
                  <a:cubicBezTo>
                    <a:pt x="297" y="0"/>
                    <a:pt x="248" y="12"/>
                    <a:pt x="202" y="38"/>
                  </a:cubicBezTo>
                  <a:cubicBezTo>
                    <a:pt x="54" y="104"/>
                    <a:pt x="0" y="292"/>
                    <a:pt x="81" y="426"/>
                  </a:cubicBezTo>
                  <a:lnTo>
                    <a:pt x="1865" y="3833"/>
                  </a:lnTo>
                  <a:cubicBezTo>
                    <a:pt x="1921" y="3934"/>
                    <a:pt x="2014" y="3988"/>
                    <a:pt x="2121" y="3988"/>
                  </a:cubicBezTo>
                  <a:cubicBezTo>
                    <a:pt x="2142" y="3988"/>
                    <a:pt x="2165" y="3986"/>
                    <a:pt x="2187" y="3981"/>
                  </a:cubicBezTo>
                  <a:cubicBezTo>
                    <a:pt x="2214" y="3981"/>
                    <a:pt x="2241" y="3967"/>
                    <a:pt x="2254" y="3955"/>
                  </a:cubicBezTo>
                  <a:cubicBezTo>
                    <a:pt x="2402" y="3887"/>
                    <a:pt x="2456" y="3713"/>
                    <a:pt x="2388" y="3565"/>
                  </a:cubicBezTo>
                  <a:lnTo>
                    <a:pt x="604" y="158"/>
                  </a:lnTo>
                  <a:cubicBezTo>
                    <a:pt x="549" y="57"/>
                    <a:pt x="450" y="0"/>
                    <a:pt x="345" y="0"/>
                  </a:cubicBezTo>
                  <a:close/>
                </a:path>
              </a:pathLst>
            </a:custGeom>
            <a:solidFill>
              <a:srgbClr val="48B5B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91" name="Google Shape;1891;p28"/>
            <p:cNvSpPr/>
            <p:nvPr/>
          </p:nvSpPr>
          <p:spPr>
            <a:xfrm>
              <a:off x="1668248" y="941676"/>
              <a:ext cx="268986" cy="288109"/>
            </a:xfrm>
            <a:custGeom>
              <a:avLst/>
              <a:gdLst/>
              <a:ahLst/>
              <a:cxnLst/>
              <a:rect l="l" t="t" r="r" b="b"/>
              <a:pathLst>
                <a:path w="3221" h="3450" extrusionOk="0">
                  <a:moveTo>
                    <a:pt x="335" y="1"/>
                  </a:moveTo>
                  <a:cubicBezTo>
                    <a:pt x="265" y="1"/>
                    <a:pt x="193" y="28"/>
                    <a:pt x="135" y="80"/>
                  </a:cubicBezTo>
                  <a:cubicBezTo>
                    <a:pt x="14" y="187"/>
                    <a:pt x="1" y="361"/>
                    <a:pt x="108" y="482"/>
                  </a:cubicBezTo>
                  <a:lnTo>
                    <a:pt x="2670" y="3353"/>
                  </a:lnTo>
                  <a:cubicBezTo>
                    <a:pt x="2737" y="3420"/>
                    <a:pt x="2823" y="3450"/>
                    <a:pt x="2904" y="3450"/>
                  </a:cubicBezTo>
                  <a:cubicBezTo>
                    <a:pt x="2920" y="3450"/>
                    <a:pt x="2936" y="3448"/>
                    <a:pt x="2952" y="3446"/>
                  </a:cubicBezTo>
                  <a:cubicBezTo>
                    <a:pt x="3006" y="3433"/>
                    <a:pt x="3045" y="3406"/>
                    <a:pt x="3086" y="3380"/>
                  </a:cubicBezTo>
                  <a:cubicBezTo>
                    <a:pt x="3206" y="3272"/>
                    <a:pt x="3220" y="3085"/>
                    <a:pt x="3113" y="2963"/>
                  </a:cubicBezTo>
                  <a:lnTo>
                    <a:pt x="537" y="93"/>
                  </a:lnTo>
                  <a:cubicBezTo>
                    <a:pt x="482" y="31"/>
                    <a:pt x="409" y="1"/>
                    <a:pt x="335" y="1"/>
                  </a:cubicBezTo>
                  <a:close/>
                </a:path>
              </a:pathLst>
            </a:custGeom>
            <a:solidFill>
              <a:srgbClr val="48B5B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92" name="Google Shape;1892;p28"/>
            <p:cNvSpPr/>
            <p:nvPr/>
          </p:nvSpPr>
          <p:spPr>
            <a:xfrm>
              <a:off x="205223" y="602873"/>
              <a:ext cx="1817094" cy="678686"/>
            </a:xfrm>
            <a:custGeom>
              <a:avLst/>
              <a:gdLst/>
              <a:ahLst/>
              <a:cxnLst/>
              <a:rect l="l" t="t" r="r" b="b"/>
              <a:pathLst>
                <a:path w="21759" h="8127" extrusionOk="0">
                  <a:moveTo>
                    <a:pt x="19761" y="1"/>
                  </a:moveTo>
                  <a:cubicBezTo>
                    <a:pt x="13090" y="1"/>
                    <a:pt x="5997" y="1556"/>
                    <a:pt x="1" y="4364"/>
                  </a:cubicBezTo>
                  <a:cubicBezTo>
                    <a:pt x="1" y="4364"/>
                    <a:pt x="1023" y="8126"/>
                    <a:pt x="7289" y="8126"/>
                  </a:cubicBezTo>
                  <a:cubicBezTo>
                    <a:pt x="8515" y="8126"/>
                    <a:pt x="9943" y="7982"/>
                    <a:pt x="11604" y="7637"/>
                  </a:cubicBezTo>
                  <a:cubicBezTo>
                    <a:pt x="21759" y="5545"/>
                    <a:pt x="20967" y="18"/>
                    <a:pt x="20967" y="18"/>
                  </a:cubicBezTo>
                  <a:cubicBezTo>
                    <a:pt x="20567" y="7"/>
                    <a:pt x="20165" y="1"/>
                    <a:pt x="19761" y="1"/>
                  </a:cubicBezTo>
                  <a:close/>
                </a:path>
              </a:pathLst>
            </a:custGeom>
            <a:solidFill>
              <a:srgbClr val="F19A3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93" name="Google Shape;1893;p28"/>
            <p:cNvSpPr/>
            <p:nvPr/>
          </p:nvSpPr>
          <p:spPr>
            <a:xfrm>
              <a:off x="180588" y="478860"/>
              <a:ext cx="1798054" cy="620813"/>
            </a:xfrm>
            <a:custGeom>
              <a:avLst/>
              <a:gdLst/>
              <a:ahLst/>
              <a:cxnLst/>
              <a:rect l="l" t="t" r="r" b="b"/>
              <a:pathLst>
                <a:path w="21531" h="7434" extrusionOk="0">
                  <a:moveTo>
                    <a:pt x="14877" y="1"/>
                  </a:moveTo>
                  <a:lnTo>
                    <a:pt x="10530" y="2483"/>
                  </a:lnTo>
                  <a:lnTo>
                    <a:pt x="5554" y="1919"/>
                  </a:lnTo>
                  <a:cubicBezTo>
                    <a:pt x="5554" y="1919"/>
                    <a:pt x="1" y="4441"/>
                    <a:pt x="269" y="5742"/>
                  </a:cubicBezTo>
                  <a:cubicBezTo>
                    <a:pt x="553" y="7075"/>
                    <a:pt x="2983" y="7434"/>
                    <a:pt x="5513" y="7434"/>
                  </a:cubicBezTo>
                  <a:cubicBezTo>
                    <a:pt x="5607" y="7434"/>
                    <a:pt x="5701" y="7433"/>
                    <a:pt x="5796" y="7432"/>
                  </a:cubicBezTo>
                  <a:cubicBezTo>
                    <a:pt x="9605" y="7392"/>
                    <a:pt x="13334" y="6614"/>
                    <a:pt x="16849" y="5152"/>
                  </a:cubicBezTo>
                  <a:cubicBezTo>
                    <a:pt x="19264" y="4132"/>
                    <a:pt x="21530" y="2791"/>
                    <a:pt x="21249" y="1410"/>
                  </a:cubicBezTo>
                  <a:cubicBezTo>
                    <a:pt x="20981" y="108"/>
                    <a:pt x="14877" y="1"/>
                    <a:pt x="14877" y="1"/>
                  </a:cubicBezTo>
                  <a:close/>
                </a:path>
              </a:pathLst>
            </a:custGeom>
            <a:solidFill>
              <a:srgbClr val="48B5B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94" name="Google Shape;1894;p28"/>
            <p:cNvSpPr/>
            <p:nvPr/>
          </p:nvSpPr>
          <p:spPr>
            <a:xfrm>
              <a:off x="437049" y="242943"/>
              <a:ext cx="1180831" cy="606032"/>
            </a:xfrm>
            <a:custGeom>
              <a:avLst/>
              <a:gdLst/>
              <a:ahLst/>
              <a:cxnLst/>
              <a:rect l="l" t="t" r="r" b="b"/>
              <a:pathLst>
                <a:path w="14140" h="7257" extrusionOk="0">
                  <a:moveTo>
                    <a:pt x="8336" y="0"/>
                  </a:moveTo>
                  <a:cubicBezTo>
                    <a:pt x="7753" y="0"/>
                    <a:pt x="7113" y="65"/>
                    <a:pt x="6413" y="210"/>
                  </a:cubicBezTo>
                  <a:cubicBezTo>
                    <a:pt x="1" y="1538"/>
                    <a:pt x="927" y="7025"/>
                    <a:pt x="927" y="7025"/>
                  </a:cubicBezTo>
                  <a:cubicBezTo>
                    <a:pt x="1898" y="7180"/>
                    <a:pt x="2881" y="7256"/>
                    <a:pt x="3865" y="7256"/>
                  </a:cubicBezTo>
                  <a:cubicBezTo>
                    <a:pt x="7476" y="7256"/>
                    <a:pt x="11094" y="6228"/>
                    <a:pt x="14140" y="4288"/>
                  </a:cubicBezTo>
                  <a:cubicBezTo>
                    <a:pt x="14140" y="4288"/>
                    <a:pt x="13087" y="0"/>
                    <a:pt x="8336" y="0"/>
                  </a:cubicBezTo>
                  <a:close/>
                </a:path>
              </a:pathLst>
            </a:custGeom>
            <a:solidFill>
              <a:srgbClr val="29959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95" name="Google Shape;1895;p28"/>
            <p:cNvSpPr/>
            <p:nvPr/>
          </p:nvSpPr>
          <p:spPr>
            <a:xfrm>
              <a:off x="1291865" y="1067276"/>
              <a:ext cx="79585" cy="73489"/>
            </a:xfrm>
            <a:custGeom>
              <a:avLst/>
              <a:gdLst/>
              <a:ahLst/>
              <a:cxnLst/>
              <a:rect l="l" t="t" r="r" b="b"/>
              <a:pathLst>
                <a:path w="953" h="880" extrusionOk="0">
                  <a:moveTo>
                    <a:pt x="483" y="0"/>
                  </a:moveTo>
                  <a:cubicBezTo>
                    <a:pt x="452" y="0"/>
                    <a:pt x="421" y="3"/>
                    <a:pt x="389" y="11"/>
                  </a:cubicBezTo>
                  <a:cubicBezTo>
                    <a:pt x="148" y="64"/>
                    <a:pt x="1" y="293"/>
                    <a:pt x="54" y="534"/>
                  </a:cubicBezTo>
                  <a:cubicBezTo>
                    <a:pt x="89" y="732"/>
                    <a:pt x="276" y="879"/>
                    <a:pt x="474" y="879"/>
                  </a:cubicBezTo>
                  <a:cubicBezTo>
                    <a:pt x="504" y="879"/>
                    <a:pt x="534" y="876"/>
                    <a:pt x="564" y="869"/>
                  </a:cubicBezTo>
                  <a:cubicBezTo>
                    <a:pt x="805" y="815"/>
                    <a:pt x="953" y="588"/>
                    <a:pt x="913" y="346"/>
                  </a:cubicBezTo>
                  <a:cubicBezTo>
                    <a:pt x="866" y="148"/>
                    <a:pt x="687" y="0"/>
                    <a:pt x="483" y="0"/>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96" name="Google Shape;1896;p28"/>
            <p:cNvSpPr/>
            <p:nvPr/>
          </p:nvSpPr>
          <p:spPr>
            <a:xfrm>
              <a:off x="936694" y="1140431"/>
              <a:ext cx="79669" cy="73990"/>
            </a:xfrm>
            <a:custGeom>
              <a:avLst/>
              <a:gdLst/>
              <a:ahLst/>
              <a:cxnLst/>
              <a:rect l="l" t="t" r="r" b="b"/>
              <a:pathLst>
                <a:path w="954" h="886" extrusionOk="0">
                  <a:moveTo>
                    <a:pt x="466" y="0"/>
                  </a:moveTo>
                  <a:cubicBezTo>
                    <a:pt x="441" y="0"/>
                    <a:pt x="416" y="2"/>
                    <a:pt x="390" y="7"/>
                  </a:cubicBezTo>
                  <a:cubicBezTo>
                    <a:pt x="149" y="61"/>
                    <a:pt x="1" y="288"/>
                    <a:pt x="42" y="530"/>
                  </a:cubicBezTo>
                  <a:cubicBezTo>
                    <a:pt x="89" y="744"/>
                    <a:pt x="274" y="885"/>
                    <a:pt x="484" y="885"/>
                  </a:cubicBezTo>
                  <a:cubicBezTo>
                    <a:pt x="511" y="885"/>
                    <a:pt x="537" y="883"/>
                    <a:pt x="564" y="878"/>
                  </a:cubicBezTo>
                  <a:cubicBezTo>
                    <a:pt x="806" y="825"/>
                    <a:pt x="954" y="597"/>
                    <a:pt x="900" y="356"/>
                  </a:cubicBezTo>
                  <a:cubicBezTo>
                    <a:pt x="864" y="141"/>
                    <a:pt x="669" y="0"/>
                    <a:pt x="466" y="0"/>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97" name="Google Shape;1897;p28"/>
            <p:cNvSpPr/>
            <p:nvPr/>
          </p:nvSpPr>
          <p:spPr>
            <a:xfrm>
              <a:off x="1115991" y="1113540"/>
              <a:ext cx="79669" cy="73238"/>
            </a:xfrm>
            <a:custGeom>
              <a:avLst/>
              <a:gdLst/>
              <a:ahLst/>
              <a:cxnLst/>
              <a:rect l="l" t="t" r="r" b="b"/>
              <a:pathLst>
                <a:path w="954" h="877" extrusionOk="0">
                  <a:moveTo>
                    <a:pt x="469" y="0"/>
                  </a:moveTo>
                  <a:cubicBezTo>
                    <a:pt x="443" y="0"/>
                    <a:pt x="416" y="2"/>
                    <a:pt x="390" y="7"/>
                  </a:cubicBezTo>
                  <a:cubicBezTo>
                    <a:pt x="148" y="61"/>
                    <a:pt x="0" y="288"/>
                    <a:pt x="54" y="530"/>
                  </a:cubicBezTo>
                  <a:cubicBezTo>
                    <a:pt x="89" y="738"/>
                    <a:pt x="273" y="877"/>
                    <a:pt x="469" y="877"/>
                  </a:cubicBezTo>
                  <a:cubicBezTo>
                    <a:pt x="500" y="877"/>
                    <a:pt x="532" y="873"/>
                    <a:pt x="563" y="866"/>
                  </a:cubicBezTo>
                  <a:cubicBezTo>
                    <a:pt x="805" y="825"/>
                    <a:pt x="953" y="583"/>
                    <a:pt x="912" y="356"/>
                  </a:cubicBezTo>
                  <a:cubicBezTo>
                    <a:pt x="865" y="141"/>
                    <a:pt x="679" y="0"/>
                    <a:pt x="469" y="0"/>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98" name="Google Shape;1898;p28"/>
            <p:cNvSpPr/>
            <p:nvPr/>
          </p:nvSpPr>
          <p:spPr>
            <a:xfrm>
              <a:off x="677978" y="320941"/>
              <a:ext cx="290197" cy="461643"/>
            </a:xfrm>
            <a:custGeom>
              <a:avLst/>
              <a:gdLst/>
              <a:ahLst/>
              <a:cxnLst/>
              <a:rect l="l" t="t" r="r" b="b"/>
              <a:pathLst>
                <a:path w="3475" h="5528" extrusionOk="0">
                  <a:moveTo>
                    <a:pt x="3260" y="1"/>
                  </a:moveTo>
                  <a:cubicBezTo>
                    <a:pt x="3260" y="1"/>
                    <a:pt x="1" y="577"/>
                    <a:pt x="657" y="5527"/>
                  </a:cubicBezTo>
                  <a:cubicBezTo>
                    <a:pt x="695" y="5528"/>
                    <a:pt x="733" y="5528"/>
                    <a:pt x="770" y="5528"/>
                  </a:cubicBezTo>
                  <a:cubicBezTo>
                    <a:pt x="2323" y="5528"/>
                    <a:pt x="3474" y="5272"/>
                    <a:pt x="3474" y="5272"/>
                  </a:cubicBezTo>
                  <a:cubicBezTo>
                    <a:pt x="3474" y="5272"/>
                    <a:pt x="1435" y="2133"/>
                    <a:pt x="3260" y="1"/>
                  </a:cubicBezTo>
                  <a:close/>
                </a:path>
              </a:pathLst>
            </a:custGeom>
            <a:solidFill>
              <a:srgbClr val="91CFD6"/>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99" name="Google Shape;1899;p28"/>
            <p:cNvSpPr/>
            <p:nvPr/>
          </p:nvSpPr>
          <p:spPr>
            <a:xfrm>
              <a:off x="7120413" y="251294"/>
              <a:ext cx="1292818" cy="805704"/>
            </a:xfrm>
            <a:custGeom>
              <a:avLst/>
              <a:gdLst/>
              <a:ahLst/>
              <a:cxnLst/>
              <a:rect l="l" t="t" r="r" b="b"/>
              <a:pathLst>
                <a:path w="15481" h="9648" extrusionOk="0">
                  <a:moveTo>
                    <a:pt x="3211" y="1"/>
                  </a:moveTo>
                  <a:cubicBezTo>
                    <a:pt x="2985" y="1"/>
                    <a:pt x="2755" y="6"/>
                    <a:pt x="2523" y="16"/>
                  </a:cubicBezTo>
                  <a:lnTo>
                    <a:pt x="4361" y="1371"/>
                  </a:lnTo>
                  <a:cubicBezTo>
                    <a:pt x="4361" y="1371"/>
                    <a:pt x="4063" y="1340"/>
                    <a:pt x="3595" y="1340"/>
                  </a:cubicBezTo>
                  <a:cubicBezTo>
                    <a:pt x="2720" y="1340"/>
                    <a:pt x="1250" y="1449"/>
                    <a:pt x="1" y="2069"/>
                  </a:cubicBezTo>
                  <a:cubicBezTo>
                    <a:pt x="2093" y="2994"/>
                    <a:pt x="3449" y="3745"/>
                    <a:pt x="3449" y="3745"/>
                  </a:cubicBezTo>
                  <a:lnTo>
                    <a:pt x="1181" y="4644"/>
                  </a:lnTo>
                  <a:cubicBezTo>
                    <a:pt x="1181" y="4644"/>
                    <a:pt x="9566" y="5691"/>
                    <a:pt x="14569" y="9647"/>
                  </a:cubicBezTo>
                  <a:lnTo>
                    <a:pt x="15481" y="6723"/>
                  </a:lnTo>
                  <a:cubicBezTo>
                    <a:pt x="15481" y="6723"/>
                    <a:pt x="11478" y="1"/>
                    <a:pt x="3211" y="1"/>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00" name="Google Shape;1900;p28"/>
            <p:cNvSpPr/>
            <p:nvPr/>
          </p:nvSpPr>
          <p:spPr>
            <a:xfrm>
              <a:off x="7361341" y="329961"/>
              <a:ext cx="1010471" cy="597097"/>
            </a:xfrm>
            <a:custGeom>
              <a:avLst/>
              <a:gdLst/>
              <a:ahLst/>
              <a:cxnLst/>
              <a:rect l="l" t="t" r="r" b="b"/>
              <a:pathLst>
                <a:path w="12100" h="7150" extrusionOk="0">
                  <a:moveTo>
                    <a:pt x="2629" y="0"/>
                  </a:moveTo>
                  <a:lnTo>
                    <a:pt x="2629" y="0"/>
                  </a:lnTo>
                  <a:cubicBezTo>
                    <a:pt x="3259" y="751"/>
                    <a:pt x="3635" y="1315"/>
                    <a:pt x="3635" y="1315"/>
                  </a:cubicBezTo>
                  <a:cubicBezTo>
                    <a:pt x="3635" y="1315"/>
                    <a:pt x="3192" y="1263"/>
                    <a:pt x="2527" y="1263"/>
                  </a:cubicBezTo>
                  <a:cubicBezTo>
                    <a:pt x="1841" y="1263"/>
                    <a:pt x="919" y="1318"/>
                    <a:pt x="0" y="1542"/>
                  </a:cubicBezTo>
                  <a:cubicBezTo>
                    <a:pt x="1998" y="2093"/>
                    <a:pt x="3327" y="3018"/>
                    <a:pt x="3327" y="3018"/>
                  </a:cubicBezTo>
                  <a:cubicBezTo>
                    <a:pt x="3327" y="3018"/>
                    <a:pt x="2683" y="3139"/>
                    <a:pt x="1637" y="3622"/>
                  </a:cubicBezTo>
                  <a:cubicBezTo>
                    <a:pt x="7271" y="4588"/>
                    <a:pt x="10302" y="7149"/>
                    <a:pt x="10302" y="7149"/>
                  </a:cubicBezTo>
                  <a:lnTo>
                    <a:pt x="12100" y="5969"/>
                  </a:lnTo>
                  <a:cubicBezTo>
                    <a:pt x="10007" y="3515"/>
                    <a:pt x="6976" y="644"/>
                    <a:pt x="2629" y="0"/>
                  </a:cubicBezTo>
                  <a:close/>
                </a:path>
              </a:pathLst>
            </a:custGeom>
            <a:solidFill>
              <a:srgbClr val="F19A3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01" name="Google Shape;1901;p28"/>
            <p:cNvSpPr/>
            <p:nvPr/>
          </p:nvSpPr>
          <p:spPr>
            <a:xfrm>
              <a:off x="8149933" y="729893"/>
              <a:ext cx="535550" cy="440515"/>
            </a:xfrm>
            <a:custGeom>
              <a:avLst/>
              <a:gdLst/>
              <a:ahLst/>
              <a:cxnLst/>
              <a:rect l="l" t="t" r="r" b="b"/>
              <a:pathLst>
                <a:path w="6413" h="5275" extrusionOk="0">
                  <a:moveTo>
                    <a:pt x="3457" y="1"/>
                  </a:moveTo>
                  <a:cubicBezTo>
                    <a:pt x="2848" y="1"/>
                    <a:pt x="2225" y="284"/>
                    <a:pt x="1463" y="738"/>
                  </a:cubicBezTo>
                  <a:cubicBezTo>
                    <a:pt x="28" y="1596"/>
                    <a:pt x="1" y="4024"/>
                    <a:pt x="1167" y="4923"/>
                  </a:cubicBezTo>
                  <a:cubicBezTo>
                    <a:pt x="1505" y="5183"/>
                    <a:pt x="1857" y="5274"/>
                    <a:pt x="2211" y="5274"/>
                  </a:cubicBezTo>
                  <a:cubicBezTo>
                    <a:pt x="3027" y="5274"/>
                    <a:pt x="3850" y="4791"/>
                    <a:pt x="4507" y="4791"/>
                  </a:cubicBezTo>
                  <a:cubicBezTo>
                    <a:pt x="4562" y="4791"/>
                    <a:pt x="4616" y="4794"/>
                    <a:pt x="4669" y="4802"/>
                  </a:cubicBezTo>
                  <a:cubicBezTo>
                    <a:pt x="4727" y="4813"/>
                    <a:pt x="4785" y="4819"/>
                    <a:pt x="4841" y="4819"/>
                  </a:cubicBezTo>
                  <a:cubicBezTo>
                    <a:pt x="5046" y="4819"/>
                    <a:pt x="5241" y="4749"/>
                    <a:pt x="5420" y="4655"/>
                  </a:cubicBezTo>
                  <a:cubicBezTo>
                    <a:pt x="6104" y="4265"/>
                    <a:pt x="6413" y="3447"/>
                    <a:pt x="6225" y="2682"/>
                  </a:cubicBezTo>
                  <a:cubicBezTo>
                    <a:pt x="6064" y="2065"/>
                    <a:pt x="5742" y="1274"/>
                    <a:pt x="5084" y="711"/>
                  </a:cubicBezTo>
                  <a:cubicBezTo>
                    <a:pt x="4499" y="213"/>
                    <a:pt x="3984" y="1"/>
                    <a:pt x="3457" y="1"/>
                  </a:cubicBezTo>
                  <a:close/>
                </a:path>
              </a:pathLst>
            </a:custGeom>
            <a:solidFill>
              <a:srgbClr val="48B5B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02" name="Google Shape;1902;p28"/>
            <p:cNvSpPr/>
            <p:nvPr/>
          </p:nvSpPr>
          <p:spPr>
            <a:xfrm>
              <a:off x="8218245" y="822924"/>
              <a:ext cx="197251" cy="209360"/>
            </a:xfrm>
            <a:custGeom>
              <a:avLst/>
              <a:gdLst/>
              <a:ahLst/>
              <a:cxnLst/>
              <a:rect l="l" t="t" r="r" b="b"/>
              <a:pathLst>
                <a:path w="2362" h="2507" extrusionOk="0">
                  <a:moveTo>
                    <a:pt x="1064" y="1"/>
                  </a:moveTo>
                  <a:cubicBezTo>
                    <a:pt x="1023" y="1"/>
                    <a:pt x="981" y="5"/>
                    <a:pt x="940" y="12"/>
                  </a:cubicBezTo>
                  <a:cubicBezTo>
                    <a:pt x="739" y="53"/>
                    <a:pt x="484" y="187"/>
                    <a:pt x="310" y="590"/>
                  </a:cubicBezTo>
                  <a:cubicBezTo>
                    <a:pt x="0" y="1332"/>
                    <a:pt x="33" y="2507"/>
                    <a:pt x="944" y="2507"/>
                  </a:cubicBezTo>
                  <a:cubicBezTo>
                    <a:pt x="1021" y="2507"/>
                    <a:pt x="1105" y="2498"/>
                    <a:pt x="1195" y="2480"/>
                  </a:cubicBezTo>
                  <a:cubicBezTo>
                    <a:pt x="2362" y="2239"/>
                    <a:pt x="1651" y="1314"/>
                    <a:pt x="1798" y="804"/>
                  </a:cubicBezTo>
                  <a:cubicBezTo>
                    <a:pt x="1879" y="509"/>
                    <a:pt x="1691" y="294"/>
                    <a:pt x="1530" y="173"/>
                  </a:cubicBezTo>
                  <a:cubicBezTo>
                    <a:pt x="1400" y="65"/>
                    <a:pt x="1235" y="1"/>
                    <a:pt x="1064" y="1"/>
                  </a:cubicBezTo>
                  <a:close/>
                </a:path>
              </a:pathLst>
            </a:custGeom>
            <a:solidFill>
              <a:srgbClr val="03586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03" name="Google Shape;1903;p28"/>
            <p:cNvSpPr/>
            <p:nvPr/>
          </p:nvSpPr>
          <p:spPr>
            <a:xfrm>
              <a:off x="8380673" y="764466"/>
              <a:ext cx="116663" cy="69814"/>
            </a:xfrm>
            <a:custGeom>
              <a:avLst/>
              <a:gdLst/>
              <a:ahLst/>
              <a:cxnLst/>
              <a:rect l="l" t="t" r="r" b="b"/>
              <a:pathLst>
                <a:path w="1397" h="836" extrusionOk="0">
                  <a:moveTo>
                    <a:pt x="634" y="1"/>
                  </a:moveTo>
                  <a:cubicBezTo>
                    <a:pt x="273" y="1"/>
                    <a:pt x="1" y="151"/>
                    <a:pt x="109" y="431"/>
                  </a:cubicBezTo>
                  <a:cubicBezTo>
                    <a:pt x="191" y="638"/>
                    <a:pt x="566" y="835"/>
                    <a:pt x="875" y="835"/>
                  </a:cubicBezTo>
                  <a:cubicBezTo>
                    <a:pt x="1066" y="835"/>
                    <a:pt x="1232" y="760"/>
                    <a:pt x="1289" y="565"/>
                  </a:cubicBezTo>
                  <a:cubicBezTo>
                    <a:pt x="1289" y="565"/>
                    <a:pt x="1396" y="122"/>
                    <a:pt x="913" y="29"/>
                  </a:cubicBezTo>
                  <a:cubicBezTo>
                    <a:pt x="818" y="10"/>
                    <a:pt x="723" y="1"/>
                    <a:pt x="634" y="1"/>
                  </a:cubicBezTo>
                  <a:close/>
                </a:path>
              </a:pathLst>
            </a:custGeom>
            <a:solidFill>
              <a:srgbClr val="03586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04" name="Google Shape;1904;p28"/>
            <p:cNvSpPr/>
            <p:nvPr/>
          </p:nvSpPr>
          <p:spPr>
            <a:xfrm>
              <a:off x="8473704" y="923804"/>
              <a:ext cx="222137" cy="174202"/>
            </a:xfrm>
            <a:custGeom>
              <a:avLst/>
              <a:gdLst/>
              <a:ahLst/>
              <a:cxnLst/>
              <a:rect l="l" t="t" r="r" b="b"/>
              <a:pathLst>
                <a:path w="2660" h="2086" extrusionOk="0">
                  <a:moveTo>
                    <a:pt x="1312" y="1"/>
                  </a:moveTo>
                  <a:cubicBezTo>
                    <a:pt x="1112" y="1"/>
                    <a:pt x="885" y="84"/>
                    <a:pt x="671" y="347"/>
                  </a:cubicBezTo>
                  <a:cubicBezTo>
                    <a:pt x="107" y="1072"/>
                    <a:pt x="0" y="1957"/>
                    <a:pt x="712" y="2077"/>
                  </a:cubicBezTo>
                  <a:cubicBezTo>
                    <a:pt x="745" y="2083"/>
                    <a:pt x="780" y="2086"/>
                    <a:pt x="817" y="2086"/>
                  </a:cubicBezTo>
                  <a:cubicBezTo>
                    <a:pt x="1539" y="2086"/>
                    <a:pt x="2660" y="968"/>
                    <a:pt x="1919" y="240"/>
                  </a:cubicBezTo>
                  <a:cubicBezTo>
                    <a:pt x="1919" y="240"/>
                    <a:pt x="1653" y="1"/>
                    <a:pt x="1312" y="1"/>
                  </a:cubicBezTo>
                  <a:close/>
                </a:path>
              </a:pathLst>
            </a:custGeom>
            <a:solidFill>
              <a:srgbClr val="03586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05" name="Google Shape;1905;p28"/>
            <p:cNvSpPr/>
            <p:nvPr/>
          </p:nvSpPr>
          <p:spPr>
            <a:xfrm>
              <a:off x="5326936" y="86360"/>
              <a:ext cx="1533661" cy="954937"/>
            </a:xfrm>
            <a:custGeom>
              <a:avLst/>
              <a:gdLst/>
              <a:ahLst/>
              <a:cxnLst/>
              <a:rect l="l" t="t" r="r" b="b"/>
              <a:pathLst>
                <a:path w="18365" h="11435" extrusionOk="0">
                  <a:moveTo>
                    <a:pt x="3837" y="1"/>
                  </a:moveTo>
                  <a:cubicBezTo>
                    <a:pt x="3564" y="1"/>
                    <a:pt x="3287" y="7"/>
                    <a:pt x="3006" y="20"/>
                  </a:cubicBezTo>
                  <a:lnTo>
                    <a:pt x="5179" y="1615"/>
                  </a:lnTo>
                  <a:cubicBezTo>
                    <a:pt x="5179" y="1615"/>
                    <a:pt x="4836" y="1581"/>
                    <a:pt x="4294" y="1581"/>
                  </a:cubicBezTo>
                  <a:cubicBezTo>
                    <a:pt x="3260" y="1581"/>
                    <a:pt x="1497" y="1708"/>
                    <a:pt x="1" y="2447"/>
                  </a:cubicBezTo>
                  <a:cubicBezTo>
                    <a:pt x="2482" y="3547"/>
                    <a:pt x="4092" y="4432"/>
                    <a:pt x="4092" y="4432"/>
                  </a:cubicBezTo>
                  <a:lnTo>
                    <a:pt x="1409" y="5493"/>
                  </a:lnTo>
                  <a:cubicBezTo>
                    <a:pt x="1409" y="5493"/>
                    <a:pt x="11349" y="6740"/>
                    <a:pt x="17278" y="11435"/>
                  </a:cubicBezTo>
                  <a:lnTo>
                    <a:pt x="18365" y="7961"/>
                  </a:lnTo>
                  <a:cubicBezTo>
                    <a:pt x="18365" y="7961"/>
                    <a:pt x="13617" y="1"/>
                    <a:pt x="3837" y="1"/>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06" name="Google Shape;1906;p28"/>
            <p:cNvSpPr/>
            <p:nvPr/>
          </p:nvSpPr>
          <p:spPr>
            <a:xfrm>
              <a:off x="5593586" y="166363"/>
              <a:ext cx="1167386" cy="688958"/>
            </a:xfrm>
            <a:custGeom>
              <a:avLst/>
              <a:gdLst/>
              <a:ahLst/>
              <a:cxnLst/>
              <a:rect l="l" t="t" r="r" b="b"/>
              <a:pathLst>
                <a:path w="13979" h="8250" extrusionOk="0">
                  <a:moveTo>
                    <a:pt x="3045" y="1"/>
                  </a:moveTo>
                  <a:cubicBezTo>
                    <a:pt x="3769" y="859"/>
                    <a:pt x="4199" y="1503"/>
                    <a:pt x="4199" y="1503"/>
                  </a:cubicBezTo>
                  <a:cubicBezTo>
                    <a:pt x="4199" y="1503"/>
                    <a:pt x="3700" y="1446"/>
                    <a:pt x="2948" y="1446"/>
                  </a:cubicBezTo>
                  <a:cubicBezTo>
                    <a:pt x="2153" y="1446"/>
                    <a:pt x="1075" y="1510"/>
                    <a:pt x="0" y="1771"/>
                  </a:cubicBezTo>
                  <a:cubicBezTo>
                    <a:pt x="2308" y="2415"/>
                    <a:pt x="3850" y="3488"/>
                    <a:pt x="3850" y="3488"/>
                  </a:cubicBezTo>
                  <a:cubicBezTo>
                    <a:pt x="3850" y="3488"/>
                    <a:pt x="3099" y="3609"/>
                    <a:pt x="1891" y="4172"/>
                  </a:cubicBezTo>
                  <a:cubicBezTo>
                    <a:pt x="8398" y="5286"/>
                    <a:pt x="11898" y="8250"/>
                    <a:pt x="11898" y="8250"/>
                  </a:cubicBezTo>
                  <a:lnTo>
                    <a:pt x="13978" y="6882"/>
                  </a:lnTo>
                  <a:cubicBezTo>
                    <a:pt x="11550" y="4052"/>
                    <a:pt x="8049" y="738"/>
                    <a:pt x="3045" y="1"/>
                  </a:cubicBezTo>
                  <a:close/>
                </a:path>
              </a:pathLst>
            </a:custGeom>
            <a:solidFill>
              <a:srgbClr val="F19A3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07" name="Google Shape;1907;p28"/>
            <p:cNvSpPr/>
            <p:nvPr/>
          </p:nvSpPr>
          <p:spPr>
            <a:xfrm>
              <a:off x="6540180" y="614732"/>
              <a:ext cx="658727" cy="552836"/>
            </a:xfrm>
            <a:custGeom>
              <a:avLst/>
              <a:gdLst/>
              <a:ahLst/>
              <a:cxnLst/>
              <a:rect l="l" t="t" r="r" b="b"/>
              <a:pathLst>
                <a:path w="7888" h="6620" extrusionOk="0">
                  <a:moveTo>
                    <a:pt x="4706" y="0"/>
                  </a:moveTo>
                  <a:cubicBezTo>
                    <a:pt x="3395" y="0"/>
                    <a:pt x="2436" y="1378"/>
                    <a:pt x="1476" y="1539"/>
                  </a:cubicBezTo>
                  <a:cubicBezTo>
                    <a:pt x="1154" y="1593"/>
                    <a:pt x="899" y="1768"/>
                    <a:pt x="685" y="1995"/>
                  </a:cubicBezTo>
                  <a:cubicBezTo>
                    <a:pt x="54" y="2680"/>
                    <a:pt x="0" y="3712"/>
                    <a:pt x="510" y="4504"/>
                  </a:cubicBezTo>
                  <a:cubicBezTo>
                    <a:pt x="912" y="5148"/>
                    <a:pt x="1570" y="5912"/>
                    <a:pt x="2522" y="6302"/>
                  </a:cubicBezTo>
                  <a:cubicBezTo>
                    <a:pt x="3043" y="6518"/>
                    <a:pt x="3493" y="6620"/>
                    <a:pt x="3902" y="6620"/>
                  </a:cubicBezTo>
                  <a:cubicBezTo>
                    <a:pt x="4915" y="6620"/>
                    <a:pt x="5669" y="5994"/>
                    <a:pt x="6587" y="4934"/>
                  </a:cubicBezTo>
                  <a:cubicBezTo>
                    <a:pt x="7888" y="3458"/>
                    <a:pt x="7029" y="708"/>
                    <a:pt x="5366" y="117"/>
                  </a:cubicBezTo>
                  <a:cubicBezTo>
                    <a:pt x="5136" y="36"/>
                    <a:pt x="4916" y="0"/>
                    <a:pt x="4706" y="0"/>
                  </a:cubicBezTo>
                  <a:close/>
                </a:path>
              </a:pathLst>
            </a:custGeom>
            <a:solidFill>
              <a:srgbClr val="48B5B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08" name="Google Shape;1908;p28"/>
            <p:cNvSpPr/>
            <p:nvPr/>
          </p:nvSpPr>
          <p:spPr>
            <a:xfrm>
              <a:off x="6590621" y="794196"/>
              <a:ext cx="332704" cy="274330"/>
            </a:xfrm>
            <a:custGeom>
              <a:avLst/>
              <a:gdLst/>
              <a:ahLst/>
              <a:cxnLst/>
              <a:rect l="l" t="t" r="r" b="b"/>
              <a:pathLst>
                <a:path w="3984" h="3285" extrusionOk="0">
                  <a:moveTo>
                    <a:pt x="1231" y="0"/>
                  </a:moveTo>
                  <a:cubicBezTo>
                    <a:pt x="1153" y="0"/>
                    <a:pt x="1076" y="9"/>
                    <a:pt x="1006" y="21"/>
                  </a:cubicBezTo>
                  <a:cubicBezTo>
                    <a:pt x="711" y="61"/>
                    <a:pt x="429" y="222"/>
                    <a:pt x="268" y="477"/>
                  </a:cubicBezTo>
                  <a:cubicBezTo>
                    <a:pt x="108" y="732"/>
                    <a:pt x="0" y="1134"/>
                    <a:pt x="255" y="1698"/>
                  </a:cubicBezTo>
                  <a:cubicBezTo>
                    <a:pt x="590" y="2476"/>
                    <a:pt x="1357" y="3284"/>
                    <a:pt x="2097" y="3284"/>
                  </a:cubicBezTo>
                  <a:cubicBezTo>
                    <a:pt x="2455" y="3284"/>
                    <a:pt x="2806" y="3096"/>
                    <a:pt x="3098" y="2624"/>
                  </a:cubicBezTo>
                  <a:cubicBezTo>
                    <a:pt x="3984" y="1175"/>
                    <a:pt x="2320" y="1014"/>
                    <a:pt x="1932" y="370"/>
                  </a:cubicBezTo>
                  <a:cubicBezTo>
                    <a:pt x="1758" y="84"/>
                    <a:pt x="1483" y="0"/>
                    <a:pt x="1231" y="0"/>
                  </a:cubicBezTo>
                  <a:close/>
                </a:path>
              </a:pathLst>
            </a:custGeom>
            <a:solidFill>
              <a:srgbClr val="03586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09" name="Google Shape;1909;p28"/>
            <p:cNvSpPr/>
            <p:nvPr/>
          </p:nvSpPr>
          <p:spPr>
            <a:xfrm>
              <a:off x="6881823" y="654399"/>
              <a:ext cx="182386" cy="158418"/>
            </a:xfrm>
            <a:custGeom>
              <a:avLst/>
              <a:gdLst/>
              <a:ahLst/>
              <a:cxnLst/>
              <a:rect l="l" t="t" r="r" b="b"/>
              <a:pathLst>
                <a:path w="2184" h="1897" extrusionOk="0">
                  <a:moveTo>
                    <a:pt x="963" y="1"/>
                  </a:moveTo>
                  <a:cubicBezTo>
                    <a:pt x="848" y="1"/>
                    <a:pt x="732" y="35"/>
                    <a:pt x="618" y="113"/>
                  </a:cubicBezTo>
                  <a:cubicBezTo>
                    <a:pt x="618" y="113"/>
                    <a:pt x="1" y="581"/>
                    <a:pt x="537" y="1225"/>
                  </a:cubicBezTo>
                  <a:cubicBezTo>
                    <a:pt x="862" y="1634"/>
                    <a:pt x="1274" y="1897"/>
                    <a:pt x="1588" y="1897"/>
                  </a:cubicBezTo>
                  <a:cubicBezTo>
                    <a:pt x="1781" y="1897"/>
                    <a:pt x="1936" y="1798"/>
                    <a:pt x="2013" y="1574"/>
                  </a:cubicBezTo>
                  <a:cubicBezTo>
                    <a:pt x="2183" y="1063"/>
                    <a:pt x="1602" y="1"/>
                    <a:pt x="963" y="1"/>
                  </a:cubicBezTo>
                  <a:close/>
                </a:path>
              </a:pathLst>
            </a:custGeom>
            <a:solidFill>
              <a:srgbClr val="03586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10" name="Google Shape;1910;p28"/>
            <p:cNvSpPr/>
            <p:nvPr/>
          </p:nvSpPr>
          <p:spPr>
            <a:xfrm>
              <a:off x="6805661" y="1009737"/>
              <a:ext cx="178294" cy="117666"/>
            </a:xfrm>
            <a:custGeom>
              <a:avLst/>
              <a:gdLst/>
              <a:ahLst/>
              <a:cxnLst/>
              <a:rect l="l" t="t" r="r" b="b"/>
              <a:pathLst>
                <a:path w="2135" h="1409" extrusionOk="0">
                  <a:moveTo>
                    <a:pt x="1278" y="0"/>
                  </a:moveTo>
                  <a:cubicBezTo>
                    <a:pt x="1157" y="0"/>
                    <a:pt x="1016" y="40"/>
                    <a:pt x="859" y="150"/>
                  </a:cubicBezTo>
                  <a:cubicBezTo>
                    <a:pt x="282" y="565"/>
                    <a:pt x="1" y="1170"/>
                    <a:pt x="497" y="1370"/>
                  </a:cubicBezTo>
                  <a:cubicBezTo>
                    <a:pt x="559" y="1396"/>
                    <a:pt x="633" y="1408"/>
                    <a:pt x="715" y="1408"/>
                  </a:cubicBezTo>
                  <a:cubicBezTo>
                    <a:pt x="1265" y="1408"/>
                    <a:pt x="2135" y="856"/>
                    <a:pt x="1784" y="284"/>
                  </a:cubicBezTo>
                  <a:cubicBezTo>
                    <a:pt x="1784" y="284"/>
                    <a:pt x="1600" y="0"/>
                    <a:pt x="1278" y="0"/>
                  </a:cubicBezTo>
                  <a:close/>
                </a:path>
              </a:pathLst>
            </a:custGeom>
            <a:solidFill>
              <a:srgbClr val="03586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11" name="Google Shape;1911;p28"/>
            <p:cNvSpPr/>
            <p:nvPr/>
          </p:nvSpPr>
          <p:spPr>
            <a:xfrm>
              <a:off x="385523" y="2677944"/>
              <a:ext cx="526614" cy="501060"/>
            </a:xfrm>
            <a:custGeom>
              <a:avLst/>
              <a:gdLst/>
              <a:ahLst/>
              <a:cxnLst/>
              <a:rect l="l" t="t" r="r" b="b"/>
              <a:pathLst>
                <a:path w="6306" h="6000" extrusionOk="0">
                  <a:moveTo>
                    <a:pt x="2979" y="0"/>
                  </a:moveTo>
                  <a:lnTo>
                    <a:pt x="2979" y="0"/>
                  </a:lnTo>
                  <a:cubicBezTo>
                    <a:pt x="2322" y="81"/>
                    <a:pt x="1691" y="362"/>
                    <a:pt x="1181" y="872"/>
                  </a:cubicBezTo>
                  <a:cubicBezTo>
                    <a:pt x="1" y="2039"/>
                    <a:pt x="1" y="3944"/>
                    <a:pt x="1181" y="5124"/>
                  </a:cubicBezTo>
                  <a:cubicBezTo>
                    <a:pt x="1772" y="5708"/>
                    <a:pt x="2543" y="5999"/>
                    <a:pt x="3313" y="5999"/>
                  </a:cubicBezTo>
                  <a:cubicBezTo>
                    <a:pt x="4082" y="5999"/>
                    <a:pt x="4850" y="5708"/>
                    <a:pt x="5434" y="5124"/>
                  </a:cubicBezTo>
                  <a:cubicBezTo>
                    <a:pt x="5944" y="4615"/>
                    <a:pt x="6225" y="3984"/>
                    <a:pt x="6306" y="3327"/>
                  </a:cubicBezTo>
                  <a:lnTo>
                    <a:pt x="6306" y="3327"/>
                  </a:lnTo>
                  <a:cubicBezTo>
                    <a:pt x="6212" y="3474"/>
                    <a:pt x="6091" y="3622"/>
                    <a:pt x="5957" y="3756"/>
                  </a:cubicBezTo>
                  <a:cubicBezTo>
                    <a:pt x="5487" y="4226"/>
                    <a:pt x="4870" y="4460"/>
                    <a:pt x="4253" y="4460"/>
                  </a:cubicBezTo>
                  <a:cubicBezTo>
                    <a:pt x="3636" y="4460"/>
                    <a:pt x="3019" y="4226"/>
                    <a:pt x="2550" y="3756"/>
                  </a:cubicBezTo>
                  <a:cubicBezTo>
                    <a:pt x="1611" y="2817"/>
                    <a:pt x="1611" y="1288"/>
                    <a:pt x="2550" y="349"/>
                  </a:cubicBezTo>
                  <a:cubicBezTo>
                    <a:pt x="2684" y="215"/>
                    <a:pt x="2832" y="94"/>
                    <a:pt x="2979" y="0"/>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12" name="Google Shape;1912;p28"/>
            <p:cNvSpPr/>
            <p:nvPr/>
          </p:nvSpPr>
          <p:spPr>
            <a:xfrm>
              <a:off x="1131608" y="2116670"/>
              <a:ext cx="188315" cy="211781"/>
            </a:xfrm>
            <a:custGeom>
              <a:avLst/>
              <a:gdLst/>
              <a:ahLst/>
              <a:cxnLst/>
              <a:rect l="l" t="t" r="r" b="b"/>
              <a:pathLst>
                <a:path w="2255" h="2536" extrusionOk="0">
                  <a:moveTo>
                    <a:pt x="686" y="0"/>
                  </a:moveTo>
                  <a:lnTo>
                    <a:pt x="698" y="819"/>
                  </a:lnTo>
                  <a:lnTo>
                    <a:pt x="1" y="671"/>
                  </a:lnTo>
                  <a:lnTo>
                    <a:pt x="551" y="1315"/>
                  </a:lnTo>
                  <a:lnTo>
                    <a:pt x="215" y="2348"/>
                  </a:lnTo>
                  <a:lnTo>
                    <a:pt x="981" y="1798"/>
                  </a:lnTo>
                  <a:lnTo>
                    <a:pt x="1490" y="2536"/>
                  </a:lnTo>
                  <a:lnTo>
                    <a:pt x="1651" y="1517"/>
                  </a:lnTo>
                  <a:lnTo>
                    <a:pt x="2254" y="1570"/>
                  </a:lnTo>
                  <a:lnTo>
                    <a:pt x="1718" y="993"/>
                  </a:lnTo>
                  <a:lnTo>
                    <a:pt x="2040" y="54"/>
                  </a:lnTo>
                  <a:lnTo>
                    <a:pt x="1276" y="590"/>
                  </a:lnTo>
                  <a:lnTo>
                    <a:pt x="686" y="0"/>
                  </a:ln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13" name="Google Shape;1913;p28"/>
            <p:cNvSpPr/>
            <p:nvPr/>
          </p:nvSpPr>
          <p:spPr>
            <a:xfrm>
              <a:off x="2813180" y="471094"/>
              <a:ext cx="240843" cy="216207"/>
            </a:xfrm>
            <a:custGeom>
              <a:avLst/>
              <a:gdLst/>
              <a:ahLst/>
              <a:cxnLst/>
              <a:rect l="l" t="t" r="r" b="b"/>
              <a:pathLst>
                <a:path w="2884" h="2589" extrusionOk="0">
                  <a:moveTo>
                    <a:pt x="2173" y="0"/>
                  </a:moveTo>
                  <a:lnTo>
                    <a:pt x="1422" y="671"/>
                  </a:lnTo>
                  <a:lnTo>
                    <a:pt x="295" y="376"/>
                  </a:lnTo>
                  <a:lnTo>
                    <a:pt x="859" y="1181"/>
                  </a:lnTo>
                  <a:lnTo>
                    <a:pt x="0" y="1811"/>
                  </a:lnTo>
                  <a:lnTo>
                    <a:pt x="1113" y="1905"/>
                  </a:lnTo>
                  <a:lnTo>
                    <a:pt x="1006" y="2589"/>
                  </a:lnTo>
                  <a:lnTo>
                    <a:pt x="1006" y="2589"/>
                  </a:lnTo>
                  <a:lnTo>
                    <a:pt x="1690" y="1945"/>
                  </a:lnTo>
                  <a:lnTo>
                    <a:pt x="2710" y="2227"/>
                  </a:lnTo>
                  <a:lnTo>
                    <a:pt x="2173" y="1408"/>
                  </a:lnTo>
                  <a:lnTo>
                    <a:pt x="2884" y="711"/>
                  </a:lnTo>
                  <a:lnTo>
                    <a:pt x="1972" y="791"/>
                  </a:lnTo>
                  <a:lnTo>
                    <a:pt x="2173" y="0"/>
                  </a:ln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14" name="Google Shape;1914;p28"/>
            <p:cNvSpPr/>
            <p:nvPr/>
          </p:nvSpPr>
          <p:spPr>
            <a:xfrm>
              <a:off x="967008" y="1965432"/>
              <a:ext cx="134535" cy="150234"/>
            </a:xfrm>
            <a:custGeom>
              <a:avLst/>
              <a:gdLst/>
              <a:ahLst/>
              <a:cxnLst/>
              <a:rect l="l" t="t" r="r" b="b"/>
              <a:pathLst>
                <a:path w="1611" h="1799" extrusionOk="0">
                  <a:moveTo>
                    <a:pt x="966" y="1"/>
                  </a:moveTo>
                  <a:lnTo>
                    <a:pt x="591" y="577"/>
                  </a:lnTo>
                  <a:lnTo>
                    <a:pt x="54" y="376"/>
                  </a:lnTo>
                  <a:lnTo>
                    <a:pt x="255" y="899"/>
                  </a:lnTo>
                  <a:lnTo>
                    <a:pt x="0" y="1315"/>
                  </a:lnTo>
                  <a:lnTo>
                    <a:pt x="483" y="1315"/>
                  </a:lnTo>
                  <a:lnTo>
                    <a:pt x="577" y="1798"/>
                  </a:lnTo>
                  <a:lnTo>
                    <a:pt x="899" y="1409"/>
                  </a:lnTo>
                  <a:lnTo>
                    <a:pt x="1435" y="1611"/>
                  </a:lnTo>
                  <a:lnTo>
                    <a:pt x="1261" y="1060"/>
                  </a:lnTo>
                  <a:lnTo>
                    <a:pt x="1610" y="819"/>
                  </a:lnTo>
                  <a:lnTo>
                    <a:pt x="1127" y="698"/>
                  </a:lnTo>
                  <a:lnTo>
                    <a:pt x="966" y="1"/>
                  </a:lnTo>
                  <a:close/>
                </a:path>
              </a:pathLst>
            </a:custGeom>
            <a:solidFill>
              <a:srgbClr val="29959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15" name="Google Shape;1915;p28"/>
            <p:cNvSpPr/>
            <p:nvPr/>
          </p:nvSpPr>
          <p:spPr>
            <a:xfrm>
              <a:off x="4014064" y="589846"/>
              <a:ext cx="112070" cy="99711"/>
            </a:xfrm>
            <a:custGeom>
              <a:avLst/>
              <a:gdLst/>
              <a:ahLst/>
              <a:cxnLst/>
              <a:rect l="l" t="t" r="r" b="b"/>
              <a:pathLst>
                <a:path w="1342" h="1194" extrusionOk="0">
                  <a:moveTo>
                    <a:pt x="362" y="0"/>
                  </a:moveTo>
                  <a:lnTo>
                    <a:pt x="362" y="362"/>
                  </a:lnTo>
                  <a:lnTo>
                    <a:pt x="0" y="429"/>
                  </a:lnTo>
                  <a:lnTo>
                    <a:pt x="295" y="671"/>
                  </a:lnTo>
                  <a:lnTo>
                    <a:pt x="147" y="1073"/>
                  </a:lnTo>
                  <a:lnTo>
                    <a:pt x="550" y="939"/>
                  </a:lnTo>
                  <a:lnTo>
                    <a:pt x="738" y="1194"/>
                  </a:lnTo>
                  <a:lnTo>
                    <a:pt x="818" y="845"/>
                  </a:lnTo>
                  <a:lnTo>
                    <a:pt x="1342" y="725"/>
                  </a:lnTo>
                  <a:lnTo>
                    <a:pt x="913" y="442"/>
                  </a:lnTo>
                  <a:lnTo>
                    <a:pt x="1060" y="40"/>
                  </a:lnTo>
                  <a:lnTo>
                    <a:pt x="671" y="188"/>
                  </a:lnTo>
                  <a:lnTo>
                    <a:pt x="362" y="0"/>
                  </a:lnTo>
                  <a:close/>
                </a:path>
              </a:pathLst>
            </a:custGeom>
            <a:solidFill>
              <a:srgbClr val="48B5B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16" name="Google Shape;1916;p28"/>
            <p:cNvSpPr/>
            <p:nvPr/>
          </p:nvSpPr>
          <p:spPr>
            <a:xfrm>
              <a:off x="2256330" y="255970"/>
              <a:ext cx="134535" cy="150234"/>
            </a:xfrm>
            <a:custGeom>
              <a:avLst/>
              <a:gdLst/>
              <a:ahLst/>
              <a:cxnLst/>
              <a:rect l="l" t="t" r="r" b="b"/>
              <a:pathLst>
                <a:path w="1611" h="1799" extrusionOk="0">
                  <a:moveTo>
                    <a:pt x="981" y="1"/>
                  </a:moveTo>
                  <a:lnTo>
                    <a:pt x="591" y="577"/>
                  </a:lnTo>
                  <a:lnTo>
                    <a:pt x="54" y="376"/>
                  </a:lnTo>
                  <a:lnTo>
                    <a:pt x="269" y="899"/>
                  </a:lnTo>
                  <a:lnTo>
                    <a:pt x="1" y="1315"/>
                  </a:lnTo>
                  <a:lnTo>
                    <a:pt x="484" y="1315"/>
                  </a:lnTo>
                  <a:lnTo>
                    <a:pt x="591" y="1798"/>
                  </a:lnTo>
                  <a:lnTo>
                    <a:pt x="913" y="1409"/>
                  </a:lnTo>
                  <a:lnTo>
                    <a:pt x="1450" y="1597"/>
                  </a:lnTo>
                  <a:lnTo>
                    <a:pt x="1276" y="1047"/>
                  </a:lnTo>
                  <a:lnTo>
                    <a:pt x="1611" y="806"/>
                  </a:lnTo>
                  <a:lnTo>
                    <a:pt x="1128" y="684"/>
                  </a:lnTo>
                  <a:lnTo>
                    <a:pt x="981" y="1"/>
                  </a:lnTo>
                  <a:close/>
                </a:path>
              </a:pathLst>
            </a:custGeom>
            <a:solidFill>
              <a:srgbClr val="48B5B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17" name="Google Shape;1917;p28"/>
            <p:cNvSpPr/>
            <p:nvPr/>
          </p:nvSpPr>
          <p:spPr>
            <a:xfrm>
              <a:off x="163718" y="1517398"/>
              <a:ext cx="134535" cy="150151"/>
            </a:xfrm>
            <a:custGeom>
              <a:avLst/>
              <a:gdLst/>
              <a:ahLst/>
              <a:cxnLst/>
              <a:rect l="l" t="t" r="r" b="b"/>
              <a:pathLst>
                <a:path w="1611" h="1798" extrusionOk="0">
                  <a:moveTo>
                    <a:pt x="981" y="0"/>
                  </a:moveTo>
                  <a:lnTo>
                    <a:pt x="605" y="576"/>
                  </a:lnTo>
                  <a:lnTo>
                    <a:pt x="55" y="376"/>
                  </a:lnTo>
                  <a:lnTo>
                    <a:pt x="269" y="898"/>
                  </a:lnTo>
                  <a:lnTo>
                    <a:pt x="1" y="1315"/>
                  </a:lnTo>
                  <a:lnTo>
                    <a:pt x="498" y="1315"/>
                  </a:lnTo>
                  <a:lnTo>
                    <a:pt x="591" y="1798"/>
                  </a:lnTo>
                  <a:lnTo>
                    <a:pt x="913" y="1408"/>
                  </a:lnTo>
                  <a:lnTo>
                    <a:pt x="1450" y="1596"/>
                  </a:lnTo>
                  <a:lnTo>
                    <a:pt x="1276" y="1059"/>
                  </a:lnTo>
                  <a:lnTo>
                    <a:pt x="1611" y="805"/>
                  </a:lnTo>
                  <a:lnTo>
                    <a:pt x="1142" y="698"/>
                  </a:lnTo>
                  <a:lnTo>
                    <a:pt x="981" y="0"/>
                  </a:lnTo>
                  <a:close/>
                </a:path>
              </a:pathLst>
            </a:custGeom>
            <a:solidFill>
              <a:srgbClr val="48B5B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18" name="Google Shape;1918;p28"/>
            <p:cNvSpPr/>
            <p:nvPr/>
          </p:nvSpPr>
          <p:spPr>
            <a:xfrm>
              <a:off x="8045712" y="2238762"/>
              <a:ext cx="242095" cy="198336"/>
            </a:xfrm>
            <a:custGeom>
              <a:avLst/>
              <a:gdLst/>
              <a:ahLst/>
              <a:cxnLst/>
              <a:rect l="l" t="t" r="r" b="b"/>
              <a:pathLst>
                <a:path w="2899" h="2375" extrusionOk="0">
                  <a:moveTo>
                    <a:pt x="1020" y="1"/>
                  </a:moveTo>
                  <a:lnTo>
                    <a:pt x="967" y="859"/>
                  </a:lnTo>
                  <a:lnTo>
                    <a:pt x="1" y="1342"/>
                  </a:lnTo>
                  <a:lnTo>
                    <a:pt x="927" y="1489"/>
                  </a:lnTo>
                  <a:lnTo>
                    <a:pt x="779" y="2375"/>
                  </a:lnTo>
                  <a:lnTo>
                    <a:pt x="779" y="2375"/>
                  </a:lnTo>
                  <a:lnTo>
                    <a:pt x="1598" y="1772"/>
                  </a:lnTo>
                  <a:lnTo>
                    <a:pt x="1986" y="2240"/>
                  </a:lnTo>
                  <a:lnTo>
                    <a:pt x="2027" y="1450"/>
                  </a:lnTo>
                  <a:lnTo>
                    <a:pt x="2898" y="1006"/>
                  </a:lnTo>
                  <a:lnTo>
                    <a:pt x="1986" y="845"/>
                  </a:lnTo>
                  <a:lnTo>
                    <a:pt x="1986" y="1"/>
                  </a:lnTo>
                  <a:lnTo>
                    <a:pt x="1423" y="604"/>
                  </a:lnTo>
                  <a:lnTo>
                    <a:pt x="1020" y="1"/>
                  </a:ln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19" name="Google Shape;1919;p28"/>
            <p:cNvSpPr/>
            <p:nvPr/>
          </p:nvSpPr>
          <p:spPr>
            <a:xfrm>
              <a:off x="7919193" y="1987896"/>
              <a:ext cx="135620" cy="153491"/>
            </a:xfrm>
            <a:custGeom>
              <a:avLst/>
              <a:gdLst/>
              <a:ahLst/>
              <a:cxnLst/>
              <a:rect l="l" t="t" r="r" b="b"/>
              <a:pathLst>
                <a:path w="1624" h="1838" extrusionOk="0">
                  <a:moveTo>
                    <a:pt x="698" y="0"/>
                  </a:moveTo>
                  <a:lnTo>
                    <a:pt x="483" y="510"/>
                  </a:lnTo>
                  <a:lnTo>
                    <a:pt x="1" y="617"/>
                  </a:lnTo>
                  <a:lnTo>
                    <a:pt x="335" y="966"/>
                  </a:lnTo>
                  <a:lnTo>
                    <a:pt x="67" y="1368"/>
                  </a:lnTo>
                  <a:lnTo>
                    <a:pt x="67" y="1368"/>
                  </a:lnTo>
                  <a:lnTo>
                    <a:pt x="577" y="1315"/>
                  </a:lnTo>
                  <a:lnTo>
                    <a:pt x="818" y="1837"/>
                  </a:lnTo>
                  <a:lnTo>
                    <a:pt x="1087" y="1328"/>
                  </a:lnTo>
                  <a:lnTo>
                    <a:pt x="1503" y="1395"/>
                  </a:lnTo>
                  <a:lnTo>
                    <a:pt x="1235" y="979"/>
                  </a:lnTo>
                  <a:lnTo>
                    <a:pt x="1623" y="376"/>
                  </a:lnTo>
                  <a:lnTo>
                    <a:pt x="1623" y="376"/>
                  </a:lnTo>
                  <a:lnTo>
                    <a:pt x="940" y="510"/>
                  </a:lnTo>
                  <a:lnTo>
                    <a:pt x="698" y="0"/>
                  </a:lnTo>
                  <a:close/>
                </a:path>
              </a:pathLst>
            </a:custGeom>
            <a:solidFill>
              <a:srgbClr val="29959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20" name="Google Shape;1920;p28"/>
            <p:cNvSpPr/>
            <p:nvPr/>
          </p:nvSpPr>
          <p:spPr>
            <a:xfrm>
              <a:off x="1158498" y="3500190"/>
              <a:ext cx="134535" cy="150151"/>
            </a:xfrm>
            <a:custGeom>
              <a:avLst/>
              <a:gdLst/>
              <a:ahLst/>
              <a:cxnLst/>
              <a:rect l="l" t="t" r="r" b="b"/>
              <a:pathLst>
                <a:path w="1611" h="1798" extrusionOk="0">
                  <a:moveTo>
                    <a:pt x="981" y="0"/>
                  </a:moveTo>
                  <a:lnTo>
                    <a:pt x="591" y="576"/>
                  </a:lnTo>
                  <a:lnTo>
                    <a:pt x="54" y="376"/>
                  </a:lnTo>
                  <a:lnTo>
                    <a:pt x="256" y="898"/>
                  </a:lnTo>
                  <a:lnTo>
                    <a:pt x="1" y="1315"/>
                  </a:lnTo>
                  <a:lnTo>
                    <a:pt x="484" y="1315"/>
                  </a:lnTo>
                  <a:lnTo>
                    <a:pt x="578" y="1798"/>
                  </a:lnTo>
                  <a:lnTo>
                    <a:pt x="900" y="1408"/>
                  </a:lnTo>
                  <a:lnTo>
                    <a:pt x="1437" y="1610"/>
                  </a:lnTo>
                  <a:lnTo>
                    <a:pt x="1262" y="1059"/>
                  </a:lnTo>
                  <a:lnTo>
                    <a:pt x="1611" y="818"/>
                  </a:lnTo>
                  <a:lnTo>
                    <a:pt x="1128" y="698"/>
                  </a:lnTo>
                  <a:lnTo>
                    <a:pt x="981" y="0"/>
                  </a:lnTo>
                  <a:close/>
                </a:path>
              </a:pathLst>
            </a:custGeom>
            <a:solidFill>
              <a:srgbClr val="F19A3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21" name="Google Shape;1921;p28"/>
            <p:cNvSpPr/>
            <p:nvPr/>
          </p:nvSpPr>
          <p:spPr>
            <a:xfrm>
              <a:off x="1755683" y="1667466"/>
              <a:ext cx="263224" cy="301388"/>
            </a:xfrm>
            <a:custGeom>
              <a:avLst/>
              <a:gdLst/>
              <a:ahLst/>
              <a:cxnLst/>
              <a:rect l="l" t="t" r="r" b="b"/>
              <a:pathLst>
                <a:path w="3152" h="3609" extrusionOk="0">
                  <a:moveTo>
                    <a:pt x="1583" y="1"/>
                  </a:moveTo>
                  <a:lnTo>
                    <a:pt x="1086" y="1382"/>
                  </a:lnTo>
                  <a:lnTo>
                    <a:pt x="0" y="1798"/>
                  </a:lnTo>
                  <a:lnTo>
                    <a:pt x="1059" y="2133"/>
                  </a:lnTo>
                  <a:lnTo>
                    <a:pt x="1503" y="3609"/>
                  </a:lnTo>
                  <a:lnTo>
                    <a:pt x="2012" y="2120"/>
                  </a:lnTo>
                  <a:lnTo>
                    <a:pt x="3152" y="1798"/>
                  </a:lnTo>
                  <a:lnTo>
                    <a:pt x="2039" y="1409"/>
                  </a:lnTo>
                  <a:lnTo>
                    <a:pt x="1583" y="1"/>
                  </a:lnTo>
                  <a:close/>
                </a:path>
              </a:pathLst>
            </a:custGeom>
            <a:solidFill>
              <a:srgbClr val="48B5B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22" name="Google Shape;1922;p28"/>
            <p:cNvSpPr/>
            <p:nvPr/>
          </p:nvSpPr>
          <p:spPr>
            <a:xfrm>
              <a:off x="6786620" y="101392"/>
              <a:ext cx="263391" cy="301388"/>
            </a:xfrm>
            <a:custGeom>
              <a:avLst/>
              <a:gdLst/>
              <a:ahLst/>
              <a:cxnLst/>
              <a:rect l="l" t="t" r="r" b="b"/>
              <a:pathLst>
                <a:path w="3154" h="3609" extrusionOk="0">
                  <a:moveTo>
                    <a:pt x="1570" y="1"/>
                  </a:moveTo>
                  <a:lnTo>
                    <a:pt x="1087" y="1369"/>
                  </a:lnTo>
                  <a:lnTo>
                    <a:pt x="0" y="1798"/>
                  </a:lnTo>
                  <a:lnTo>
                    <a:pt x="1060" y="2133"/>
                  </a:lnTo>
                  <a:lnTo>
                    <a:pt x="1490" y="3608"/>
                  </a:lnTo>
                  <a:lnTo>
                    <a:pt x="2012" y="2120"/>
                  </a:lnTo>
                  <a:lnTo>
                    <a:pt x="3153" y="1798"/>
                  </a:lnTo>
                  <a:lnTo>
                    <a:pt x="2039" y="1396"/>
                  </a:lnTo>
                  <a:lnTo>
                    <a:pt x="1570" y="1"/>
                  </a:ln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23" name="Google Shape;1923;p28"/>
            <p:cNvSpPr/>
            <p:nvPr/>
          </p:nvSpPr>
          <p:spPr>
            <a:xfrm>
              <a:off x="4615592" y="297391"/>
              <a:ext cx="262221" cy="302557"/>
            </a:xfrm>
            <a:custGeom>
              <a:avLst/>
              <a:gdLst/>
              <a:ahLst/>
              <a:cxnLst/>
              <a:rect l="l" t="t" r="r" b="b"/>
              <a:pathLst>
                <a:path w="3140" h="3623" extrusionOk="0">
                  <a:moveTo>
                    <a:pt x="1570" y="1"/>
                  </a:moveTo>
                  <a:lnTo>
                    <a:pt x="1087" y="1383"/>
                  </a:lnTo>
                  <a:lnTo>
                    <a:pt x="0" y="1812"/>
                  </a:lnTo>
                  <a:lnTo>
                    <a:pt x="1061" y="2147"/>
                  </a:lnTo>
                  <a:lnTo>
                    <a:pt x="1490" y="3622"/>
                  </a:lnTo>
                  <a:lnTo>
                    <a:pt x="2012" y="2134"/>
                  </a:lnTo>
                  <a:lnTo>
                    <a:pt x="3139" y="1812"/>
                  </a:lnTo>
                  <a:lnTo>
                    <a:pt x="2039" y="1410"/>
                  </a:lnTo>
                  <a:lnTo>
                    <a:pt x="1570" y="1"/>
                  </a:lnTo>
                  <a:close/>
                </a:path>
              </a:pathLst>
            </a:custGeom>
            <a:solidFill>
              <a:srgbClr val="29959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24" name="Google Shape;1924;p28"/>
            <p:cNvSpPr/>
            <p:nvPr/>
          </p:nvSpPr>
          <p:spPr>
            <a:xfrm>
              <a:off x="7722024" y="1297765"/>
              <a:ext cx="170360" cy="195079"/>
            </a:xfrm>
            <a:custGeom>
              <a:avLst/>
              <a:gdLst/>
              <a:ahLst/>
              <a:cxnLst/>
              <a:rect l="l" t="t" r="r" b="b"/>
              <a:pathLst>
                <a:path w="2040" h="2336" extrusionOk="0">
                  <a:moveTo>
                    <a:pt x="1020" y="1"/>
                  </a:moveTo>
                  <a:lnTo>
                    <a:pt x="711" y="886"/>
                  </a:lnTo>
                  <a:lnTo>
                    <a:pt x="1" y="1167"/>
                  </a:lnTo>
                  <a:lnTo>
                    <a:pt x="684" y="1382"/>
                  </a:lnTo>
                  <a:lnTo>
                    <a:pt x="966" y="2335"/>
                  </a:lnTo>
                  <a:lnTo>
                    <a:pt x="1315" y="1369"/>
                  </a:lnTo>
                  <a:lnTo>
                    <a:pt x="2040" y="1167"/>
                  </a:lnTo>
                  <a:lnTo>
                    <a:pt x="1328" y="899"/>
                  </a:lnTo>
                  <a:lnTo>
                    <a:pt x="1020" y="1"/>
                  </a:lnTo>
                  <a:close/>
                </a:path>
              </a:pathLst>
            </a:custGeom>
            <a:solidFill>
              <a:srgbClr val="F19A3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25" name="Google Shape;1925;p28"/>
            <p:cNvSpPr/>
            <p:nvPr/>
          </p:nvSpPr>
          <p:spPr>
            <a:xfrm>
              <a:off x="2502770" y="831776"/>
              <a:ext cx="170360" cy="194996"/>
            </a:xfrm>
            <a:custGeom>
              <a:avLst/>
              <a:gdLst/>
              <a:ahLst/>
              <a:cxnLst/>
              <a:rect l="l" t="t" r="r" b="b"/>
              <a:pathLst>
                <a:path w="2040" h="2335" extrusionOk="0">
                  <a:moveTo>
                    <a:pt x="1020" y="1"/>
                  </a:moveTo>
                  <a:lnTo>
                    <a:pt x="698" y="886"/>
                  </a:lnTo>
                  <a:lnTo>
                    <a:pt x="1" y="1167"/>
                  </a:lnTo>
                  <a:lnTo>
                    <a:pt x="686" y="1382"/>
                  </a:lnTo>
                  <a:lnTo>
                    <a:pt x="967" y="2335"/>
                  </a:lnTo>
                  <a:lnTo>
                    <a:pt x="1303" y="1369"/>
                  </a:lnTo>
                  <a:lnTo>
                    <a:pt x="2040" y="1167"/>
                  </a:lnTo>
                  <a:lnTo>
                    <a:pt x="1316" y="899"/>
                  </a:lnTo>
                  <a:lnTo>
                    <a:pt x="1020" y="1"/>
                  </a:lnTo>
                  <a:close/>
                </a:path>
              </a:pathLst>
            </a:custGeom>
            <a:solidFill>
              <a:srgbClr val="29959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26" name="Google Shape;1926;p28"/>
            <p:cNvSpPr/>
            <p:nvPr/>
          </p:nvSpPr>
          <p:spPr>
            <a:xfrm>
              <a:off x="8537590" y="276180"/>
              <a:ext cx="170360" cy="194996"/>
            </a:xfrm>
            <a:custGeom>
              <a:avLst/>
              <a:gdLst/>
              <a:ahLst/>
              <a:cxnLst/>
              <a:rect l="l" t="t" r="r" b="b"/>
              <a:pathLst>
                <a:path w="2040" h="2335" extrusionOk="0">
                  <a:moveTo>
                    <a:pt x="1020" y="0"/>
                  </a:moveTo>
                  <a:lnTo>
                    <a:pt x="698" y="886"/>
                  </a:lnTo>
                  <a:lnTo>
                    <a:pt x="0" y="1167"/>
                  </a:lnTo>
                  <a:lnTo>
                    <a:pt x="684" y="1381"/>
                  </a:lnTo>
                  <a:lnTo>
                    <a:pt x="966" y="2334"/>
                  </a:lnTo>
                  <a:lnTo>
                    <a:pt x="1301" y="1368"/>
                  </a:lnTo>
                  <a:lnTo>
                    <a:pt x="2039" y="1167"/>
                  </a:lnTo>
                  <a:lnTo>
                    <a:pt x="1315" y="912"/>
                  </a:lnTo>
                  <a:lnTo>
                    <a:pt x="1020" y="0"/>
                  </a:lnTo>
                  <a:close/>
                </a:path>
              </a:pathLst>
            </a:custGeom>
            <a:solidFill>
              <a:srgbClr val="29959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27" name="Google Shape;1927;p28"/>
            <p:cNvSpPr/>
            <p:nvPr/>
          </p:nvSpPr>
          <p:spPr>
            <a:xfrm>
              <a:off x="163718" y="276180"/>
              <a:ext cx="169358" cy="194996"/>
            </a:xfrm>
            <a:custGeom>
              <a:avLst/>
              <a:gdLst/>
              <a:ahLst/>
              <a:cxnLst/>
              <a:rect l="l" t="t" r="r" b="b"/>
              <a:pathLst>
                <a:path w="2028" h="2335" extrusionOk="0">
                  <a:moveTo>
                    <a:pt x="1020" y="0"/>
                  </a:moveTo>
                  <a:lnTo>
                    <a:pt x="698" y="886"/>
                  </a:lnTo>
                  <a:lnTo>
                    <a:pt x="1" y="1167"/>
                  </a:lnTo>
                  <a:lnTo>
                    <a:pt x="686" y="1381"/>
                  </a:lnTo>
                  <a:lnTo>
                    <a:pt x="967" y="2334"/>
                  </a:lnTo>
                  <a:lnTo>
                    <a:pt x="1303" y="1368"/>
                  </a:lnTo>
                  <a:lnTo>
                    <a:pt x="2027" y="1167"/>
                  </a:lnTo>
                  <a:lnTo>
                    <a:pt x="1316" y="912"/>
                  </a:lnTo>
                  <a:lnTo>
                    <a:pt x="1020" y="0"/>
                  </a:ln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28" name="Google Shape;1928;p28"/>
            <p:cNvSpPr/>
            <p:nvPr/>
          </p:nvSpPr>
          <p:spPr>
            <a:xfrm>
              <a:off x="5546570" y="831776"/>
              <a:ext cx="170360" cy="194996"/>
            </a:xfrm>
            <a:custGeom>
              <a:avLst/>
              <a:gdLst/>
              <a:ahLst/>
              <a:cxnLst/>
              <a:rect l="l" t="t" r="r" b="b"/>
              <a:pathLst>
                <a:path w="2040" h="2335" extrusionOk="0">
                  <a:moveTo>
                    <a:pt x="1020" y="1"/>
                  </a:moveTo>
                  <a:lnTo>
                    <a:pt x="698" y="886"/>
                  </a:lnTo>
                  <a:lnTo>
                    <a:pt x="0" y="1167"/>
                  </a:lnTo>
                  <a:lnTo>
                    <a:pt x="684" y="1382"/>
                  </a:lnTo>
                  <a:lnTo>
                    <a:pt x="966" y="2335"/>
                  </a:lnTo>
                  <a:lnTo>
                    <a:pt x="1301" y="1369"/>
                  </a:lnTo>
                  <a:lnTo>
                    <a:pt x="2039" y="1167"/>
                  </a:lnTo>
                  <a:lnTo>
                    <a:pt x="1315" y="899"/>
                  </a:lnTo>
                  <a:lnTo>
                    <a:pt x="1020" y="1"/>
                  </a:lnTo>
                  <a:close/>
                </a:path>
              </a:pathLst>
            </a:custGeom>
            <a:solidFill>
              <a:srgbClr val="48B5B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29" name="Google Shape;1929;p28"/>
            <p:cNvSpPr/>
            <p:nvPr/>
          </p:nvSpPr>
          <p:spPr>
            <a:xfrm>
              <a:off x="7459884" y="1556564"/>
              <a:ext cx="262221" cy="302473"/>
            </a:xfrm>
            <a:custGeom>
              <a:avLst/>
              <a:gdLst/>
              <a:ahLst/>
              <a:cxnLst/>
              <a:rect l="l" t="t" r="r" b="b"/>
              <a:pathLst>
                <a:path w="3140" h="3622" extrusionOk="0">
                  <a:moveTo>
                    <a:pt x="1570" y="0"/>
                  </a:moveTo>
                  <a:lnTo>
                    <a:pt x="1087" y="1382"/>
                  </a:lnTo>
                  <a:lnTo>
                    <a:pt x="1" y="1812"/>
                  </a:lnTo>
                  <a:lnTo>
                    <a:pt x="1060" y="2146"/>
                  </a:lnTo>
                  <a:lnTo>
                    <a:pt x="1489" y="3622"/>
                  </a:lnTo>
                  <a:lnTo>
                    <a:pt x="2013" y="2133"/>
                  </a:lnTo>
                  <a:lnTo>
                    <a:pt x="3140" y="1812"/>
                  </a:lnTo>
                  <a:lnTo>
                    <a:pt x="2040" y="1409"/>
                  </a:lnTo>
                  <a:lnTo>
                    <a:pt x="1570" y="0"/>
                  </a:lnTo>
                  <a:close/>
                </a:path>
              </a:pathLst>
            </a:custGeom>
            <a:solidFill>
              <a:srgbClr val="48B5B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30" name="Google Shape;1930;p28"/>
            <p:cNvSpPr/>
            <p:nvPr/>
          </p:nvSpPr>
          <p:spPr>
            <a:xfrm>
              <a:off x="8360547" y="3348868"/>
              <a:ext cx="262221" cy="302557"/>
            </a:xfrm>
            <a:custGeom>
              <a:avLst/>
              <a:gdLst/>
              <a:ahLst/>
              <a:cxnLst/>
              <a:rect l="l" t="t" r="r" b="b"/>
              <a:pathLst>
                <a:path w="3140" h="3623" extrusionOk="0">
                  <a:moveTo>
                    <a:pt x="1570" y="1"/>
                  </a:moveTo>
                  <a:lnTo>
                    <a:pt x="1074" y="1383"/>
                  </a:lnTo>
                  <a:lnTo>
                    <a:pt x="1" y="1812"/>
                  </a:lnTo>
                  <a:lnTo>
                    <a:pt x="1047" y="2147"/>
                  </a:lnTo>
                  <a:lnTo>
                    <a:pt x="1489" y="3623"/>
                  </a:lnTo>
                  <a:lnTo>
                    <a:pt x="2013" y="2134"/>
                  </a:lnTo>
                  <a:lnTo>
                    <a:pt x="3140" y="1812"/>
                  </a:lnTo>
                  <a:lnTo>
                    <a:pt x="2026" y="1410"/>
                  </a:lnTo>
                  <a:lnTo>
                    <a:pt x="1570" y="1"/>
                  </a:lnTo>
                  <a:close/>
                </a:path>
              </a:pathLst>
            </a:custGeom>
            <a:solidFill>
              <a:srgbClr val="48B5B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931" name="Google Shape;1931;p28"/>
          <p:cNvSpPr txBox="1">
            <a:spLocks noGrp="1"/>
          </p:cNvSpPr>
          <p:nvPr>
            <p:ph type="ctrTitle"/>
          </p:nvPr>
        </p:nvSpPr>
        <p:spPr>
          <a:xfrm>
            <a:off x="2991701" y="4153151"/>
            <a:ext cx="12304800" cy="1288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10400">
                <a:solidFill>
                  <a:srgbClr val="FAC963"/>
                </a:solidFill>
                <a:latin typeface="Londrina Solid"/>
                <a:ea typeface="Londrina Solid"/>
                <a:cs typeface="Londrina Solid"/>
                <a:sym typeface="Londrina Solid"/>
              </a:defRPr>
            </a:lvl1pPr>
            <a:lvl2pPr lvl="1" algn="ctr" rtl="0">
              <a:spcBef>
                <a:spcPts val="0"/>
              </a:spcBef>
              <a:spcAft>
                <a:spcPts val="0"/>
              </a:spcAft>
              <a:buSzPts val="5200"/>
              <a:buNone/>
              <a:defRPr sz="10400"/>
            </a:lvl2pPr>
            <a:lvl3pPr lvl="2" algn="ctr" rtl="0">
              <a:spcBef>
                <a:spcPts val="0"/>
              </a:spcBef>
              <a:spcAft>
                <a:spcPts val="0"/>
              </a:spcAft>
              <a:buSzPts val="5200"/>
              <a:buNone/>
              <a:defRPr sz="10400"/>
            </a:lvl3pPr>
            <a:lvl4pPr lvl="3" algn="ctr" rtl="0">
              <a:spcBef>
                <a:spcPts val="0"/>
              </a:spcBef>
              <a:spcAft>
                <a:spcPts val="0"/>
              </a:spcAft>
              <a:buSzPts val="5200"/>
              <a:buNone/>
              <a:defRPr sz="10400"/>
            </a:lvl4pPr>
            <a:lvl5pPr lvl="4" algn="ctr" rtl="0">
              <a:spcBef>
                <a:spcPts val="0"/>
              </a:spcBef>
              <a:spcAft>
                <a:spcPts val="0"/>
              </a:spcAft>
              <a:buSzPts val="5200"/>
              <a:buNone/>
              <a:defRPr sz="10400"/>
            </a:lvl5pPr>
            <a:lvl6pPr lvl="5" algn="ctr" rtl="0">
              <a:spcBef>
                <a:spcPts val="0"/>
              </a:spcBef>
              <a:spcAft>
                <a:spcPts val="0"/>
              </a:spcAft>
              <a:buSzPts val="5200"/>
              <a:buNone/>
              <a:defRPr sz="10400"/>
            </a:lvl6pPr>
            <a:lvl7pPr lvl="6" algn="ctr" rtl="0">
              <a:spcBef>
                <a:spcPts val="0"/>
              </a:spcBef>
              <a:spcAft>
                <a:spcPts val="0"/>
              </a:spcAft>
              <a:buSzPts val="5200"/>
              <a:buNone/>
              <a:defRPr sz="10400"/>
            </a:lvl7pPr>
            <a:lvl8pPr lvl="7" algn="ctr" rtl="0">
              <a:spcBef>
                <a:spcPts val="0"/>
              </a:spcBef>
              <a:spcAft>
                <a:spcPts val="0"/>
              </a:spcAft>
              <a:buSzPts val="5200"/>
              <a:buNone/>
              <a:defRPr sz="10400"/>
            </a:lvl8pPr>
            <a:lvl9pPr lvl="8" algn="ctr" rtl="0">
              <a:spcBef>
                <a:spcPts val="0"/>
              </a:spcBef>
              <a:spcAft>
                <a:spcPts val="0"/>
              </a:spcAft>
              <a:buSzPts val="5200"/>
              <a:buNone/>
              <a:defRPr sz="10400"/>
            </a:lvl9pPr>
          </a:lstStyle>
          <a:p>
            <a:endParaRPr/>
          </a:p>
        </p:txBody>
      </p:sp>
      <p:sp>
        <p:nvSpPr>
          <p:cNvPr id="1932" name="Google Shape;1932;p28"/>
          <p:cNvSpPr txBox="1">
            <a:spLocks noGrp="1"/>
          </p:cNvSpPr>
          <p:nvPr>
            <p:ph type="subTitle" idx="1"/>
          </p:nvPr>
        </p:nvSpPr>
        <p:spPr>
          <a:xfrm>
            <a:off x="2991701" y="5441951"/>
            <a:ext cx="12304800" cy="96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3200">
                <a:solidFill>
                  <a:srgbClr val="FFFFFF"/>
                </a:solidFill>
                <a:latin typeface="Quicksand"/>
                <a:ea typeface="Quicksand"/>
                <a:cs typeface="Quicksand"/>
                <a:sym typeface="Quicksand"/>
              </a:defRPr>
            </a:lvl1pPr>
            <a:lvl2pPr lvl="1" algn="ctr" rtl="0">
              <a:lnSpc>
                <a:spcPct val="100000"/>
              </a:lnSpc>
              <a:spcBef>
                <a:spcPts val="0"/>
              </a:spcBef>
              <a:spcAft>
                <a:spcPts val="0"/>
              </a:spcAft>
              <a:buSzPts val="2800"/>
              <a:buNone/>
              <a:defRPr sz="5600"/>
            </a:lvl2pPr>
            <a:lvl3pPr lvl="2" algn="ctr" rtl="0">
              <a:lnSpc>
                <a:spcPct val="100000"/>
              </a:lnSpc>
              <a:spcBef>
                <a:spcPts val="0"/>
              </a:spcBef>
              <a:spcAft>
                <a:spcPts val="0"/>
              </a:spcAft>
              <a:buSzPts val="2800"/>
              <a:buNone/>
              <a:defRPr sz="5600"/>
            </a:lvl3pPr>
            <a:lvl4pPr lvl="3" algn="ctr" rtl="0">
              <a:lnSpc>
                <a:spcPct val="100000"/>
              </a:lnSpc>
              <a:spcBef>
                <a:spcPts val="0"/>
              </a:spcBef>
              <a:spcAft>
                <a:spcPts val="0"/>
              </a:spcAft>
              <a:buSzPts val="2800"/>
              <a:buNone/>
              <a:defRPr sz="5600"/>
            </a:lvl4pPr>
            <a:lvl5pPr lvl="4" algn="ctr" rtl="0">
              <a:lnSpc>
                <a:spcPct val="100000"/>
              </a:lnSpc>
              <a:spcBef>
                <a:spcPts val="0"/>
              </a:spcBef>
              <a:spcAft>
                <a:spcPts val="0"/>
              </a:spcAft>
              <a:buSzPts val="2800"/>
              <a:buNone/>
              <a:defRPr sz="5600"/>
            </a:lvl5pPr>
            <a:lvl6pPr lvl="5" algn="ctr" rtl="0">
              <a:lnSpc>
                <a:spcPct val="100000"/>
              </a:lnSpc>
              <a:spcBef>
                <a:spcPts val="0"/>
              </a:spcBef>
              <a:spcAft>
                <a:spcPts val="0"/>
              </a:spcAft>
              <a:buSzPts val="2800"/>
              <a:buNone/>
              <a:defRPr sz="5600"/>
            </a:lvl6pPr>
            <a:lvl7pPr lvl="6" algn="ctr" rtl="0">
              <a:lnSpc>
                <a:spcPct val="100000"/>
              </a:lnSpc>
              <a:spcBef>
                <a:spcPts val="0"/>
              </a:spcBef>
              <a:spcAft>
                <a:spcPts val="0"/>
              </a:spcAft>
              <a:buSzPts val="2800"/>
              <a:buNone/>
              <a:defRPr sz="5600"/>
            </a:lvl7pPr>
            <a:lvl8pPr lvl="7" algn="ctr" rtl="0">
              <a:lnSpc>
                <a:spcPct val="100000"/>
              </a:lnSpc>
              <a:spcBef>
                <a:spcPts val="0"/>
              </a:spcBef>
              <a:spcAft>
                <a:spcPts val="0"/>
              </a:spcAft>
              <a:buSzPts val="2800"/>
              <a:buNone/>
              <a:defRPr sz="5600"/>
            </a:lvl8pPr>
            <a:lvl9pPr lvl="8" algn="ctr" rtl="0">
              <a:lnSpc>
                <a:spcPct val="100000"/>
              </a:lnSpc>
              <a:spcBef>
                <a:spcPts val="0"/>
              </a:spcBef>
              <a:spcAft>
                <a:spcPts val="0"/>
              </a:spcAft>
              <a:buSzPts val="2800"/>
              <a:buNone/>
              <a:defRPr sz="5600"/>
            </a:lvl9pPr>
          </a:lstStyle>
          <a:p>
            <a:endParaRPr/>
          </a:p>
        </p:txBody>
      </p:sp>
      <p:sp>
        <p:nvSpPr>
          <p:cNvPr id="1933" name="Google Shape;1933;p28"/>
          <p:cNvSpPr txBox="1">
            <a:spLocks noGrp="1"/>
          </p:cNvSpPr>
          <p:nvPr>
            <p:ph type="ctrTitle" idx="2"/>
          </p:nvPr>
        </p:nvSpPr>
        <p:spPr>
          <a:xfrm>
            <a:off x="2991701" y="6447851"/>
            <a:ext cx="12304800" cy="1288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10400">
                <a:solidFill>
                  <a:srgbClr val="F19A35"/>
                </a:solidFill>
                <a:latin typeface="Londrina Solid"/>
                <a:ea typeface="Londrina Solid"/>
                <a:cs typeface="Londrina Solid"/>
                <a:sym typeface="Londrina Solid"/>
              </a:defRPr>
            </a:lvl1pPr>
            <a:lvl2pPr lvl="1" algn="ctr" rtl="0">
              <a:spcBef>
                <a:spcPts val="0"/>
              </a:spcBef>
              <a:spcAft>
                <a:spcPts val="0"/>
              </a:spcAft>
              <a:buSzPts val="5200"/>
              <a:buNone/>
              <a:defRPr sz="10400"/>
            </a:lvl2pPr>
            <a:lvl3pPr lvl="2" algn="ctr" rtl="0">
              <a:spcBef>
                <a:spcPts val="0"/>
              </a:spcBef>
              <a:spcAft>
                <a:spcPts val="0"/>
              </a:spcAft>
              <a:buSzPts val="5200"/>
              <a:buNone/>
              <a:defRPr sz="10400"/>
            </a:lvl3pPr>
            <a:lvl4pPr lvl="3" algn="ctr" rtl="0">
              <a:spcBef>
                <a:spcPts val="0"/>
              </a:spcBef>
              <a:spcAft>
                <a:spcPts val="0"/>
              </a:spcAft>
              <a:buSzPts val="5200"/>
              <a:buNone/>
              <a:defRPr sz="10400"/>
            </a:lvl4pPr>
            <a:lvl5pPr lvl="4" algn="ctr" rtl="0">
              <a:spcBef>
                <a:spcPts val="0"/>
              </a:spcBef>
              <a:spcAft>
                <a:spcPts val="0"/>
              </a:spcAft>
              <a:buSzPts val="5200"/>
              <a:buNone/>
              <a:defRPr sz="10400"/>
            </a:lvl5pPr>
            <a:lvl6pPr lvl="5" algn="ctr" rtl="0">
              <a:spcBef>
                <a:spcPts val="0"/>
              </a:spcBef>
              <a:spcAft>
                <a:spcPts val="0"/>
              </a:spcAft>
              <a:buSzPts val="5200"/>
              <a:buNone/>
              <a:defRPr sz="10400"/>
            </a:lvl6pPr>
            <a:lvl7pPr lvl="6" algn="ctr" rtl="0">
              <a:spcBef>
                <a:spcPts val="0"/>
              </a:spcBef>
              <a:spcAft>
                <a:spcPts val="0"/>
              </a:spcAft>
              <a:buSzPts val="5200"/>
              <a:buNone/>
              <a:defRPr sz="10400"/>
            </a:lvl7pPr>
            <a:lvl8pPr lvl="7" algn="ctr" rtl="0">
              <a:spcBef>
                <a:spcPts val="0"/>
              </a:spcBef>
              <a:spcAft>
                <a:spcPts val="0"/>
              </a:spcAft>
              <a:buSzPts val="5200"/>
              <a:buNone/>
              <a:defRPr sz="10400"/>
            </a:lvl8pPr>
            <a:lvl9pPr lvl="8" algn="ctr" rtl="0">
              <a:spcBef>
                <a:spcPts val="0"/>
              </a:spcBef>
              <a:spcAft>
                <a:spcPts val="0"/>
              </a:spcAft>
              <a:buSzPts val="5200"/>
              <a:buNone/>
              <a:defRPr sz="10400"/>
            </a:lvl9pPr>
          </a:lstStyle>
          <a:p>
            <a:endParaRPr/>
          </a:p>
        </p:txBody>
      </p:sp>
      <p:sp>
        <p:nvSpPr>
          <p:cNvPr id="1934" name="Google Shape;1934;p28"/>
          <p:cNvSpPr txBox="1">
            <a:spLocks noGrp="1"/>
          </p:cNvSpPr>
          <p:nvPr>
            <p:ph type="ctrTitle" idx="3"/>
          </p:nvPr>
        </p:nvSpPr>
        <p:spPr>
          <a:xfrm>
            <a:off x="2991500" y="8341800"/>
            <a:ext cx="12304800" cy="865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Font typeface="Quicksand"/>
              <a:buNone/>
              <a:defRPr sz="3600">
                <a:latin typeface="Quicksand"/>
                <a:ea typeface="Quicksand"/>
                <a:cs typeface="Quicksand"/>
                <a:sym typeface="Quicksand"/>
              </a:defRPr>
            </a:lvl1pPr>
            <a:lvl2pPr lvl="1" algn="ctr" rtl="0">
              <a:spcBef>
                <a:spcPts val="0"/>
              </a:spcBef>
              <a:spcAft>
                <a:spcPts val="0"/>
              </a:spcAft>
              <a:buSzPts val="5200"/>
              <a:buFont typeface="Quicksand"/>
              <a:buNone/>
              <a:defRPr sz="10400">
                <a:latin typeface="Quicksand"/>
                <a:ea typeface="Quicksand"/>
                <a:cs typeface="Quicksand"/>
                <a:sym typeface="Quicksand"/>
              </a:defRPr>
            </a:lvl2pPr>
            <a:lvl3pPr lvl="2" algn="ctr" rtl="0">
              <a:spcBef>
                <a:spcPts val="0"/>
              </a:spcBef>
              <a:spcAft>
                <a:spcPts val="0"/>
              </a:spcAft>
              <a:buSzPts val="5200"/>
              <a:buFont typeface="Quicksand"/>
              <a:buNone/>
              <a:defRPr sz="10400">
                <a:latin typeface="Quicksand"/>
                <a:ea typeface="Quicksand"/>
                <a:cs typeface="Quicksand"/>
                <a:sym typeface="Quicksand"/>
              </a:defRPr>
            </a:lvl3pPr>
            <a:lvl4pPr lvl="3" algn="ctr" rtl="0">
              <a:spcBef>
                <a:spcPts val="0"/>
              </a:spcBef>
              <a:spcAft>
                <a:spcPts val="0"/>
              </a:spcAft>
              <a:buSzPts val="5200"/>
              <a:buFont typeface="Quicksand"/>
              <a:buNone/>
              <a:defRPr sz="10400">
                <a:latin typeface="Quicksand"/>
                <a:ea typeface="Quicksand"/>
                <a:cs typeface="Quicksand"/>
                <a:sym typeface="Quicksand"/>
              </a:defRPr>
            </a:lvl4pPr>
            <a:lvl5pPr lvl="4" algn="ctr" rtl="0">
              <a:spcBef>
                <a:spcPts val="0"/>
              </a:spcBef>
              <a:spcAft>
                <a:spcPts val="0"/>
              </a:spcAft>
              <a:buSzPts val="5200"/>
              <a:buFont typeface="Quicksand"/>
              <a:buNone/>
              <a:defRPr sz="10400">
                <a:latin typeface="Quicksand"/>
                <a:ea typeface="Quicksand"/>
                <a:cs typeface="Quicksand"/>
                <a:sym typeface="Quicksand"/>
              </a:defRPr>
            </a:lvl5pPr>
            <a:lvl6pPr lvl="5" algn="ctr" rtl="0">
              <a:spcBef>
                <a:spcPts val="0"/>
              </a:spcBef>
              <a:spcAft>
                <a:spcPts val="0"/>
              </a:spcAft>
              <a:buSzPts val="5200"/>
              <a:buFont typeface="Quicksand"/>
              <a:buNone/>
              <a:defRPr sz="10400">
                <a:latin typeface="Quicksand"/>
                <a:ea typeface="Quicksand"/>
                <a:cs typeface="Quicksand"/>
                <a:sym typeface="Quicksand"/>
              </a:defRPr>
            </a:lvl6pPr>
            <a:lvl7pPr lvl="6" algn="ctr" rtl="0">
              <a:spcBef>
                <a:spcPts val="0"/>
              </a:spcBef>
              <a:spcAft>
                <a:spcPts val="0"/>
              </a:spcAft>
              <a:buSzPts val="5200"/>
              <a:buFont typeface="Quicksand"/>
              <a:buNone/>
              <a:defRPr sz="10400">
                <a:latin typeface="Quicksand"/>
                <a:ea typeface="Quicksand"/>
                <a:cs typeface="Quicksand"/>
                <a:sym typeface="Quicksand"/>
              </a:defRPr>
            </a:lvl7pPr>
            <a:lvl8pPr lvl="7" algn="ctr" rtl="0">
              <a:spcBef>
                <a:spcPts val="0"/>
              </a:spcBef>
              <a:spcAft>
                <a:spcPts val="0"/>
              </a:spcAft>
              <a:buSzPts val="5200"/>
              <a:buFont typeface="Quicksand"/>
              <a:buNone/>
              <a:defRPr sz="10400">
                <a:latin typeface="Quicksand"/>
                <a:ea typeface="Quicksand"/>
                <a:cs typeface="Quicksand"/>
                <a:sym typeface="Quicksand"/>
              </a:defRPr>
            </a:lvl8pPr>
            <a:lvl9pPr lvl="8" algn="ctr" rtl="0">
              <a:spcBef>
                <a:spcPts val="0"/>
              </a:spcBef>
              <a:spcAft>
                <a:spcPts val="0"/>
              </a:spcAft>
              <a:buSzPts val="5200"/>
              <a:buFont typeface="Quicksand"/>
              <a:buNone/>
              <a:defRPr sz="10400">
                <a:latin typeface="Quicksand"/>
                <a:ea typeface="Quicksand"/>
                <a:cs typeface="Quicksand"/>
                <a:sym typeface="Quicksand"/>
              </a:defRPr>
            </a:lvl9pPr>
          </a:lstStyle>
          <a:p>
            <a:endParaRPr/>
          </a:p>
        </p:txBody>
      </p:sp>
    </p:spTree>
    <p:extLst>
      <p:ext uri="{BB962C8B-B14F-4D97-AF65-F5344CB8AC3E}">
        <p14:creationId xmlns:p14="http://schemas.microsoft.com/office/powerpoint/2010/main" val="132781095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text 17">
  <p:cSld name="Title and text 17">
    <p:spTree>
      <p:nvGrpSpPr>
        <p:cNvPr id="1" name="Shape 2009"/>
        <p:cNvGrpSpPr/>
        <p:nvPr/>
      </p:nvGrpSpPr>
      <p:grpSpPr>
        <a:xfrm>
          <a:off x="0" y="0"/>
          <a:ext cx="0" cy="0"/>
          <a:chOff x="0" y="0"/>
          <a:chExt cx="0" cy="0"/>
        </a:xfrm>
      </p:grpSpPr>
      <p:sp>
        <p:nvSpPr>
          <p:cNvPr id="2010" name="Google Shape;2010;p30"/>
          <p:cNvSpPr/>
          <p:nvPr/>
        </p:nvSpPr>
        <p:spPr>
          <a:xfrm>
            <a:off x="10396928" y="7058689"/>
            <a:ext cx="9035081" cy="5515868"/>
          </a:xfrm>
          <a:custGeom>
            <a:avLst/>
            <a:gdLst/>
            <a:ahLst/>
            <a:cxnLst/>
            <a:rect l="l" t="t" r="r" b="b"/>
            <a:pathLst>
              <a:path w="22909" h="13986" extrusionOk="0">
                <a:moveTo>
                  <a:pt x="15424" y="1"/>
                </a:moveTo>
                <a:cubicBezTo>
                  <a:pt x="13959" y="1"/>
                  <a:pt x="12494" y="443"/>
                  <a:pt x="11322" y="1320"/>
                </a:cubicBezTo>
                <a:cubicBezTo>
                  <a:pt x="9785" y="2466"/>
                  <a:pt x="8590" y="4317"/>
                  <a:pt x="6690" y="4592"/>
                </a:cubicBezTo>
                <a:cubicBezTo>
                  <a:pt x="6490" y="4619"/>
                  <a:pt x="6290" y="4627"/>
                  <a:pt x="6089" y="4627"/>
                </a:cubicBezTo>
                <a:cubicBezTo>
                  <a:pt x="5778" y="4627"/>
                  <a:pt x="5466" y="4607"/>
                  <a:pt x="5156" y="4607"/>
                </a:cubicBezTo>
                <a:cubicBezTo>
                  <a:pt x="5027" y="4607"/>
                  <a:pt x="4898" y="4611"/>
                  <a:pt x="4770" y="4621"/>
                </a:cubicBezTo>
                <a:cubicBezTo>
                  <a:pt x="3575" y="4709"/>
                  <a:pt x="2459" y="5336"/>
                  <a:pt x="1656" y="6227"/>
                </a:cubicBezTo>
                <a:cubicBezTo>
                  <a:pt x="862" y="7128"/>
                  <a:pt x="383" y="8264"/>
                  <a:pt x="147" y="9439"/>
                </a:cubicBezTo>
                <a:cubicBezTo>
                  <a:pt x="50" y="9998"/>
                  <a:pt x="0" y="10595"/>
                  <a:pt x="245" y="11104"/>
                </a:cubicBezTo>
                <a:cubicBezTo>
                  <a:pt x="383" y="11398"/>
                  <a:pt x="607" y="11643"/>
                  <a:pt x="853" y="11859"/>
                </a:cubicBezTo>
                <a:cubicBezTo>
                  <a:pt x="2625" y="13455"/>
                  <a:pt x="5162" y="13857"/>
                  <a:pt x="7542" y="13955"/>
                </a:cubicBezTo>
                <a:cubicBezTo>
                  <a:pt x="8015" y="13975"/>
                  <a:pt x="8488" y="13985"/>
                  <a:pt x="8961" y="13985"/>
                </a:cubicBezTo>
                <a:cubicBezTo>
                  <a:pt x="9624" y="13985"/>
                  <a:pt x="10287" y="13965"/>
                  <a:pt x="10950" y="13925"/>
                </a:cubicBezTo>
                <a:cubicBezTo>
                  <a:pt x="13183" y="13807"/>
                  <a:pt x="15436" y="13465"/>
                  <a:pt x="17463" y="12525"/>
                </a:cubicBezTo>
                <a:cubicBezTo>
                  <a:pt x="19481" y="11584"/>
                  <a:pt x="21273" y="9998"/>
                  <a:pt x="22095" y="7911"/>
                </a:cubicBezTo>
                <a:cubicBezTo>
                  <a:pt x="22909" y="5835"/>
                  <a:pt x="22605" y="3269"/>
                  <a:pt x="21048" y="1663"/>
                </a:cubicBezTo>
                <a:cubicBezTo>
                  <a:pt x="20538" y="1145"/>
                  <a:pt x="19842" y="723"/>
                  <a:pt x="19127" y="723"/>
                </a:cubicBezTo>
                <a:cubicBezTo>
                  <a:pt x="18991" y="723"/>
                  <a:pt x="18854" y="739"/>
                  <a:pt x="18717" y="772"/>
                </a:cubicBezTo>
                <a:lnTo>
                  <a:pt x="19157" y="1075"/>
                </a:lnTo>
                <a:cubicBezTo>
                  <a:pt x="18055" y="357"/>
                  <a:pt x="16739" y="1"/>
                  <a:pt x="15424" y="1"/>
                </a:cubicBezTo>
                <a:close/>
              </a:path>
            </a:pathLst>
          </a:custGeom>
          <a:solidFill>
            <a:srgbClr val="7CC5CB"/>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11" name="Google Shape;2011;p30"/>
          <p:cNvSpPr/>
          <p:nvPr/>
        </p:nvSpPr>
        <p:spPr>
          <a:xfrm>
            <a:off x="-1067595" y="-2181753"/>
            <a:ext cx="6914447" cy="6260075"/>
          </a:xfrm>
          <a:custGeom>
            <a:avLst/>
            <a:gdLst/>
            <a:ahLst/>
            <a:cxnLst/>
            <a:rect l="l" t="t" r="r" b="b"/>
            <a:pathLst>
              <a:path w="17532" h="15873" extrusionOk="0">
                <a:moveTo>
                  <a:pt x="7483" y="0"/>
                </a:moveTo>
                <a:cubicBezTo>
                  <a:pt x="6210" y="11"/>
                  <a:pt x="4908" y="148"/>
                  <a:pt x="3732" y="657"/>
                </a:cubicBezTo>
                <a:cubicBezTo>
                  <a:pt x="2567" y="1176"/>
                  <a:pt x="1539" y="2116"/>
                  <a:pt x="1156" y="3341"/>
                </a:cubicBezTo>
                <a:cubicBezTo>
                  <a:pt x="873" y="4251"/>
                  <a:pt x="960" y="5230"/>
                  <a:pt x="921" y="6181"/>
                </a:cubicBezTo>
                <a:cubicBezTo>
                  <a:pt x="853" y="7796"/>
                  <a:pt x="402" y="9363"/>
                  <a:pt x="196" y="10960"/>
                </a:cubicBezTo>
                <a:cubicBezTo>
                  <a:pt x="1" y="12567"/>
                  <a:pt x="89" y="14290"/>
                  <a:pt x="990" y="15632"/>
                </a:cubicBezTo>
                <a:cubicBezTo>
                  <a:pt x="1049" y="15710"/>
                  <a:pt x="1108" y="15799"/>
                  <a:pt x="1206" y="15838"/>
                </a:cubicBezTo>
                <a:cubicBezTo>
                  <a:pt x="1253" y="15863"/>
                  <a:pt x="1304" y="15872"/>
                  <a:pt x="1358" y="15872"/>
                </a:cubicBezTo>
                <a:cubicBezTo>
                  <a:pt x="1448" y="15872"/>
                  <a:pt x="1544" y="15846"/>
                  <a:pt x="1637" y="15828"/>
                </a:cubicBezTo>
                <a:cubicBezTo>
                  <a:pt x="2031" y="15736"/>
                  <a:pt x="2431" y="15708"/>
                  <a:pt x="2834" y="15708"/>
                </a:cubicBezTo>
                <a:cubicBezTo>
                  <a:pt x="3470" y="15708"/>
                  <a:pt x="4113" y="15778"/>
                  <a:pt x="4753" y="15778"/>
                </a:cubicBezTo>
                <a:cubicBezTo>
                  <a:pt x="4876" y="15778"/>
                  <a:pt x="5000" y="15775"/>
                  <a:pt x="5123" y="15769"/>
                </a:cubicBezTo>
                <a:cubicBezTo>
                  <a:pt x="7082" y="15661"/>
                  <a:pt x="8962" y="14554"/>
                  <a:pt x="10010" y="12889"/>
                </a:cubicBezTo>
                <a:cubicBezTo>
                  <a:pt x="10549" y="12027"/>
                  <a:pt x="10911" y="11009"/>
                  <a:pt x="11714" y="10382"/>
                </a:cubicBezTo>
                <a:cubicBezTo>
                  <a:pt x="12821" y="9550"/>
                  <a:pt x="14428" y="9707"/>
                  <a:pt x="15573" y="8923"/>
                </a:cubicBezTo>
                <a:cubicBezTo>
                  <a:pt x="16043" y="8610"/>
                  <a:pt x="16396" y="8149"/>
                  <a:pt x="16661" y="7659"/>
                </a:cubicBezTo>
                <a:cubicBezTo>
                  <a:pt x="17532" y="6063"/>
                  <a:pt x="17473" y="4007"/>
                  <a:pt x="16513" y="2468"/>
                </a:cubicBezTo>
                <a:lnTo>
                  <a:pt x="16445" y="2371"/>
                </a:lnTo>
                <a:cubicBezTo>
                  <a:pt x="16484" y="2253"/>
                  <a:pt x="16454" y="2107"/>
                  <a:pt x="16386" y="1998"/>
                </a:cubicBezTo>
                <a:cubicBezTo>
                  <a:pt x="15918" y="2034"/>
                  <a:pt x="15444" y="2068"/>
                  <a:pt x="14974" y="2068"/>
                </a:cubicBezTo>
                <a:cubicBezTo>
                  <a:pt x="14282" y="2068"/>
                  <a:pt x="13600" y="1995"/>
                  <a:pt x="12958" y="1744"/>
                </a:cubicBezTo>
                <a:cubicBezTo>
                  <a:pt x="12175" y="1441"/>
                  <a:pt x="11509" y="892"/>
                  <a:pt x="10735" y="539"/>
                </a:cubicBezTo>
                <a:cubicBezTo>
                  <a:pt x="9726" y="89"/>
                  <a:pt x="8590" y="0"/>
                  <a:pt x="7483" y="0"/>
                </a:cubicBezTo>
                <a:close/>
              </a:path>
            </a:pathLst>
          </a:custGeom>
          <a:solidFill>
            <a:srgbClr val="7CC5CB"/>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12" name="Google Shape;2012;p30"/>
          <p:cNvSpPr/>
          <p:nvPr/>
        </p:nvSpPr>
        <p:spPr>
          <a:xfrm>
            <a:off x="8600878" y="-2567067"/>
            <a:ext cx="9892484" cy="4672674"/>
          </a:xfrm>
          <a:custGeom>
            <a:avLst/>
            <a:gdLst/>
            <a:ahLst/>
            <a:cxnLst/>
            <a:rect l="l" t="t" r="r" b="b"/>
            <a:pathLst>
              <a:path w="25083" h="11848" extrusionOk="0">
                <a:moveTo>
                  <a:pt x="9474" y="0"/>
                </a:moveTo>
                <a:cubicBezTo>
                  <a:pt x="7833" y="0"/>
                  <a:pt x="6198" y="105"/>
                  <a:pt x="4604" y="449"/>
                </a:cubicBezTo>
                <a:cubicBezTo>
                  <a:pt x="2782" y="840"/>
                  <a:pt x="882" y="1683"/>
                  <a:pt x="59" y="3358"/>
                </a:cubicBezTo>
                <a:lnTo>
                  <a:pt x="157" y="4856"/>
                </a:lnTo>
                <a:cubicBezTo>
                  <a:pt x="0" y="6531"/>
                  <a:pt x="1244" y="8225"/>
                  <a:pt x="2889" y="8578"/>
                </a:cubicBezTo>
                <a:cubicBezTo>
                  <a:pt x="3188" y="8644"/>
                  <a:pt x="3490" y="8668"/>
                  <a:pt x="3794" y="8668"/>
                </a:cubicBezTo>
                <a:cubicBezTo>
                  <a:pt x="4257" y="8668"/>
                  <a:pt x="4724" y="8611"/>
                  <a:pt x="5191" y="8558"/>
                </a:cubicBezTo>
                <a:cubicBezTo>
                  <a:pt x="5662" y="8502"/>
                  <a:pt x="6132" y="8443"/>
                  <a:pt x="6597" y="8443"/>
                </a:cubicBezTo>
                <a:cubicBezTo>
                  <a:pt x="6945" y="8443"/>
                  <a:pt x="7290" y="8476"/>
                  <a:pt x="7629" y="8568"/>
                </a:cubicBezTo>
                <a:cubicBezTo>
                  <a:pt x="8737" y="8852"/>
                  <a:pt x="9598" y="9694"/>
                  <a:pt x="10548" y="10321"/>
                </a:cubicBezTo>
                <a:cubicBezTo>
                  <a:pt x="12059" y="11333"/>
                  <a:pt x="13880" y="11847"/>
                  <a:pt x="15698" y="11847"/>
                </a:cubicBezTo>
                <a:cubicBezTo>
                  <a:pt x="16274" y="11847"/>
                  <a:pt x="16849" y="11796"/>
                  <a:pt x="17414" y="11692"/>
                </a:cubicBezTo>
                <a:cubicBezTo>
                  <a:pt x="19765" y="11252"/>
                  <a:pt x="21929" y="9920"/>
                  <a:pt x="23447" y="8078"/>
                </a:cubicBezTo>
                <a:cubicBezTo>
                  <a:pt x="24192" y="7158"/>
                  <a:pt x="24799" y="6100"/>
                  <a:pt x="25004" y="4934"/>
                </a:cubicBezTo>
                <a:cubicBezTo>
                  <a:pt x="25073" y="4542"/>
                  <a:pt x="25082" y="4141"/>
                  <a:pt x="24936" y="3778"/>
                </a:cubicBezTo>
                <a:cubicBezTo>
                  <a:pt x="24749" y="3358"/>
                  <a:pt x="24358" y="3064"/>
                  <a:pt x="23966" y="2809"/>
                </a:cubicBezTo>
                <a:cubicBezTo>
                  <a:pt x="20548" y="625"/>
                  <a:pt x="16307" y="253"/>
                  <a:pt x="12262" y="76"/>
                </a:cubicBezTo>
                <a:cubicBezTo>
                  <a:pt x="11335" y="34"/>
                  <a:pt x="10403" y="0"/>
                  <a:pt x="9474" y="0"/>
                </a:cubicBezTo>
                <a:close/>
              </a:path>
            </a:pathLst>
          </a:custGeom>
          <a:solidFill>
            <a:srgbClr val="E55C5E"/>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13" name="Google Shape;2013;p30"/>
          <p:cNvSpPr/>
          <p:nvPr/>
        </p:nvSpPr>
        <p:spPr>
          <a:xfrm>
            <a:off x="15943629" y="-745007"/>
            <a:ext cx="5330970" cy="8490714"/>
          </a:xfrm>
          <a:custGeom>
            <a:avLst/>
            <a:gdLst/>
            <a:ahLst/>
            <a:cxnLst/>
            <a:rect l="l" t="t" r="r" b="b"/>
            <a:pathLst>
              <a:path w="13517" h="21529" extrusionOk="0">
                <a:moveTo>
                  <a:pt x="5913" y="0"/>
                </a:moveTo>
                <a:cubicBezTo>
                  <a:pt x="5898" y="0"/>
                  <a:pt x="5882" y="1"/>
                  <a:pt x="5867" y="1"/>
                </a:cubicBezTo>
                <a:lnTo>
                  <a:pt x="4888" y="736"/>
                </a:lnTo>
                <a:cubicBezTo>
                  <a:pt x="4799" y="1450"/>
                  <a:pt x="4144" y="1931"/>
                  <a:pt x="3556" y="2351"/>
                </a:cubicBezTo>
                <a:cubicBezTo>
                  <a:pt x="2684" y="2969"/>
                  <a:pt x="1852" y="3654"/>
                  <a:pt x="1068" y="4379"/>
                </a:cubicBezTo>
                <a:cubicBezTo>
                  <a:pt x="755" y="4673"/>
                  <a:pt x="442" y="4986"/>
                  <a:pt x="246" y="5378"/>
                </a:cubicBezTo>
                <a:cubicBezTo>
                  <a:pt x="30" y="5818"/>
                  <a:pt x="0" y="6328"/>
                  <a:pt x="11" y="6817"/>
                </a:cubicBezTo>
                <a:cubicBezTo>
                  <a:pt x="50" y="7807"/>
                  <a:pt x="285" y="8806"/>
                  <a:pt x="853" y="9619"/>
                </a:cubicBezTo>
                <a:cubicBezTo>
                  <a:pt x="1343" y="10314"/>
                  <a:pt x="2057" y="10833"/>
                  <a:pt x="2547" y="11529"/>
                </a:cubicBezTo>
                <a:cubicBezTo>
                  <a:pt x="3184" y="12449"/>
                  <a:pt x="3370" y="13654"/>
                  <a:pt x="3037" y="14722"/>
                </a:cubicBezTo>
                <a:cubicBezTo>
                  <a:pt x="2880" y="15231"/>
                  <a:pt x="2625" y="15701"/>
                  <a:pt x="2459" y="16200"/>
                </a:cubicBezTo>
                <a:cubicBezTo>
                  <a:pt x="2107" y="17288"/>
                  <a:pt x="2233" y="18512"/>
                  <a:pt x="2801" y="19501"/>
                </a:cubicBezTo>
                <a:cubicBezTo>
                  <a:pt x="3380" y="20480"/>
                  <a:pt x="4379" y="21205"/>
                  <a:pt x="5495" y="21430"/>
                </a:cubicBezTo>
                <a:cubicBezTo>
                  <a:pt x="5873" y="21506"/>
                  <a:pt x="6255" y="21529"/>
                  <a:pt x="6639" y="21529"/>
                </a:cubicBezTo>
                <a:cubicBezTo>
                  <a:pt x="6803" y="21529"/>
                  <a:pt x="6967" y="21525"/>
                  <a:pt x="7130" y="21519"/>
                </a:cubicBezTo>
                <a:cubicBezTo>
                  <a:pt x="7905" y="21499"/>
                  <a:pt x="8688" y="21430"/>
                  <a:pt x="9422" y="21175"/>
                </a:cubicBezTo>
                <a:cubicBezTo>
                  <a:pt x="11205" y="20549"/>
                  <a:pt x="12429" y="18844"/>
                  <a:pt x="12939" y="17033"/>
                </a:cubicBezTo>
                <a:cubicBezTo>
                  <a:pt x="13516" y="14927"/>
                  <a:pt x="13252" y="12606"/>
                  <a:pt x="12204" y="10696"/>
                </a:cubicBezTo>
                <a:cubicBezTo>
                  <a:pt x="11577" y="9550"/>
                  <a:pt x="10666" y="8512"/>
                  <a:pt x="10402" y="7239"/>
                </a:cubicBezTo>
                <a:cubicBezTo>
                  <a:pt x="10304" y="6778"/>
                  <a:pt x="10294" y="6308"/>
                  <a:pt x="10265" y="5838"/>
                </a:cubicBezTo>
                <a:cubicBezTo>
                  <a:pt x="10186" y="4497"/>
                  <a:pt x="9922" y="3125"/>
                  <a:pt x="9197" y="1979"/>
                </a:cubicBezTo>
                <a:cubicBezTo>
                  <a:pt x="8481" y="856"/>
                  <a:pt x="7247" y="0"/>
                  <a:pt x="5913" y="0"/>
                </a:cubicBezTo>
                <a:close/>
              </a:path>
            </a:pathLst>
          </a:custGeom>
          <a:solidFill>
            <a:srgbClr val="035865"/>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14" name="Google Shape;2014;p30"/>
          <p:cNvSpPr/>
          <p:nvPr/>
        </p:nvSpPr>
        <p:spPr>
          <a:xfrm>
            <a:off x="-1303045" y="1159476"/>
            <a:ext cx="3662306" cy="7666056"/>
          </a:xfrm>
          <a:custGeom>
            <a:avLst/>
            <a:gdLst/>
            <a:ahLst/>
            <a:cxnLst/>
            <a:rect l="l" t="t" r="r" b="b"/>
            <a:pathLst>
              <a:path w="9286" h="19438" extrusionOk="0">
                <a:moveTo>
                  <a:pt x="1753" y="1"/>
                </a:moveTo>
                <a:cubicBezTo>
                  <a:pt x="1019" y="530"/>
                  <a:pt x="852" y="1685"/>
                  <a:pt x="1078" y="2615"/>
                </a:cubicBezTo>
                <a:cubicBezTo>
                  <a:pt x="1342" y="3664"/>
                  <a:pt x="1959" y="4613"/>
                  <a:pt x="2125" y="5691"/>
                </a:cubicBezTo>
                <a:cubicBezTo>
                  <a:pt x="2302" y="6856"/>
                  <a:pt x="1940" y="8022"/>
                  <a:pt x="1616" y="9158"/>
                </a:cubicBezTo>
                <a:cubicBezTo>
                  <a:pt x="1107" y="10911"/>
                  <a:pt x="695" y="12703"/>
                  <a:pt x="373" y="14505"/>
                </a:cubicBezTo>
                <a:cubicBezTo>
                  <a:pt x="138" y="15789"/>
                  <a:pt x="0" y="17258"/>
                  <a:pt x="813" y="18286"/>
                </a:cubicBezTo>
                <a:cubicBezTo>
                  <a:pt x="1332" y="18923"/>
                  <a:pt x="2145" y="19265"/>
                  <a:pt x="2958" y="19383"/>
                </a:cubicBezTo>
                <a:cubicBezTo>
                  <a:pt x="3202" y="19420"/>
                  <a:pt x="3449" y="19438"/>
                  <a:pt x="3695" y="19438"/>
                </a:cubicBezTo>
                <a:cubicBezTo>
                  <a:pt x="5335" y="19438"/>
                  <a:pt x="6974" y="18636"/>
                  <a:pt x="7953" y="17316"/>
                </a:cubicBezTo>
                <a:cubicBezTo>
                  <a:pt x="9079" y="15789"/>
                  <a:pt x="9285" y="13634"/>
                  <a:pt x="8463" y="11930"/>
                </a:cubicBezTo>
                <a:cubicBezTo>
                  <a:pt x="8041" y="11038"/>
                  <a:pt x="7355" y="10255"/>
                  <a:pt x="7179" y="9285"/>
                </a:cubicBezTo>
                <a:cubicBezTo>
                  <a:pt x="7003" y="8257"/>
                  <a:pt x="7414" y="7238"/>
                  <a:pt x="7512" y="6200"/>
                </a:cubicBezTo>
                <a:cubicBezTo>
                  <a:pt x="7640" y="4829"/>
                  <a:pt x="7170" y="3418"/>
                  <a:pt x="6249" y="2390"/>
                </a:cubicBezTo>
                <a:cubicBezTo>
                  <a:pt x="5103" y="1117"/>
                  <a:pt x="3389" y="530"/>
                  <a:pt x="1753" y="1"/>
                </a:cubicBezTo>
                <a:close/>
              </a:path>
            </a:pathLst>
          </a:custGeom>
          <a:solidFill>
            <a:srgbClr val="035865"/>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15" name="Google Shape;2015;p30"/>
          <p:cNvSpPr/>
          <p:nvPr/>
        </p:nvSpPr>
        <p:spPr>
          <a:xfrm>
            <a:off x="4614383" y="-3289581"/>
            <a:ext cx="8869043" cy="5235461"/>
          </a:xfrm>
          <a:custGeom>
            <a:avLst/>
            <a:gdLst/>
            <a:ahLst/>
            <a:cxnLst/>
            <a:rect l="l" t="t" r="r" b="b"/>
            <a:pathLst>
              <a:path w="22488" h="13275" extrusionOk="0">
                <a:moveTo>
                  <a:pt x="15259" y="1"/>
                </a:moveTo>
                <a:cubicBezTo>
                  <a:pt x="12730" y="1"/>
                  <a:pt x="10199" y="585"/>
                  <a:pt x="7748" y="1262"/>
                </a:cubicBezTo>
                <a:cubicBezTo>
                  <a:pt x="6729" y="1546"/>
                  <a:pt x="5710" y="1850"/>
                  <a:pt x="4751" y="2291"/>
                </a:cubicBezTo>
                <a:cubicBezTo>
                  <a:pt x="3997" y="2624"/>
                  <a:pt x="3282" y="3044"/>
                  <a:pt x="2626" y="3525"/>
                </a:cubicBezTo>
                <a:cubicBezTo>
                  <a:pt x="1264" y="4524"/>
                  <a:pt x="49" y="5983"/>
                  <a:pt x="21" y="7667"/>
                </a:cubicBezTo>
                <a:cubicBezTo>
                  <a:pt x="1" y="8657"/>
                  <a:pt x="382" y="9597"/>
                  <a:pt x="765" y="10498"/>
                </a:cubicBezTo>
                <a:cubicBezTo>
                  <a:pt x="980" y="10997"/>
                  <a:pt x="1196" y="11506"/>
                  <a:pt x="1558" y="11918"/>
                </a:cubicBezTo>
                <a:cubicBezTo>
                  <a:pt x="1930" y="12339"/>
                  <a:pt x="2430" y="12623"/>
                  <a:pt x="2939" y="12829"/>
                </a:cubicBezTo>
                <a:cubicBezTo>
                  <a:pt x="3600" y="13108"/>
                  <a:pt x="4323" y="13274"/>
                  <a:pt x="5036" y="13274"/>
                </a:cubicBezTo>
                <a:cubicBezTo>
                  <a:pt x="5549" y="13274"/>
                  <a:pt x="6058" y="13188"/>
                  <a:pt x="6533" y="12995"/>
                </a:cubicBezTo>
                <a:cubicBezTo>
                  <a:pt x="7395" y="12643"/>
                  <a:pt x="8120" y="11957"/>
                  <a:pt x="9031" y="11761"/>
                </a:cubicBezTo>
                <a:cubicBezTo>
                  <a:pt x="9235" y="11717"/>
                  <a:pt x="9441" y="11699"/>
                  <a:pt x="9647" y="11699"/>
                </a:cubicBezTo>
                <a:cubicBezTo>
                  <a:pt x="10310" y="11699"/>
                  <a:pt x="10981" y="11887"/>
                  <a:pt x="11646" y="12006"/>
                </a:cubicBezTo>
                <a:cubicBezTo>
                  <a:pt x="12158" y="12096"/>
                  <a:pt x="12676" y="12140"/>
                  <a:pt x="13195" y="12140"/>
                </a:cubicBezTo>
                <a:cubicBezTo>
                  <a:pt x="15669" y="12140"/>
                  <a:pt x="18140" y="11144"/>
                  <a:pt x="19922" y="9411"/>
                </a:cubicBezTo>
                <a:cubicBezTo>
                  <a:pt x="21067" y="8285"/>
                  <a:pt x="21802" y="5444"/>
                  <a:pt x="21802" y="5444"/>
                </a:cubicBezTo>
                <a:cubicBezTo>
                  <a:pt x="22488" y="4298"/>
                  <a:pt x="22077" y="2731"/>
                  <a:pt x="21146" y="1771"/>
                </a:cubicBezTo>
                <a:cubicBezTo>
                  <a:pt x="20206" y="822"/>
                  <a:pt x="18864" y="380"/>
                  <a:pt x="17552" y="175"/>
                </a:cubicBezTo>
                <a:cubicBezTo>
                  <a:pt x="16789" y="54"/>
                  <a:pt x="16024" y="1"/>
                  <a:pt x="15259" y="1"/>
                </a:cubicBezTo>
                <a:close/>
              </a:path>
            </a:pathLst>
          </a:custGeom>
          <a:solidFill>
            <a:srgbClr val="035865"/>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16" name="Google Shape;2016;p30"/>
          <p:cNvSpPr/>
          <p:nvPr/>
        </p:nvSpPr>
        <p:spPr>
          <a:xfrm>
            <a:off x="17179648" y="9166676"/>
            <a:ext cx="1279007" cy="1067207"/>
          </a:xfrm>
          <a:custGeom>
            <a:avLst/>
            <a:gdLst/>
            <a:ahLst/>
            <a:cxnLst/>
            <a:rect l="l" t="t" r="r" b="b"/>
            <a:pathLst>
              <a:path w="3243" h="2706" extrusionOk="0">
                <a:moveTo>
                  <a:pt x="1176" y="0"/>
                </a:moveTo>
                <a:lnTo>
                  <a:pt x="0" y="1303"/>
                </a:lnTo>
                <a:cubicBezTo>
                  <a:pt x="0" y="1303"/>
                  <a:pt x="785" y="2706"/>
                  <a:pt x="2115" y="2706"/>
                </a:cubicBezTo>
                <a:cubicBezTo>
                  <a:pt x="2300" y="2706"/>
                  <a:pt x="2497" y="2678"/>
                  <a:pt x="2704" y="2616"/>
                </a:cubicBezTo>
                <a:cubicBezTo>
                  <a:pt x="2704" y="2616"/>
                  <a:pt x="3243" y="1136"/>
                  <a:pt x="1176" y="0"/>
                </a:cubicBezTo>
                <a:close/>
              </a:path>
            </a:pathLst>
          </a:custGeom>
          <a:solidFill>
            <a:srgbClr val="FAC963"/>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17" name="Google Shape;2017;p30"/>
          <p:cNvSpPr/>
          <p:nvPr/>
        </p:nvSpPr>
        <p:spPr>
          <a:xfrm>
            <a:off x="17310980" y="9298007"/>
            <a:ext cx="726467" cy="692540"/>
          </a:xfrm>
          <a:custGeom>
            <a:avLst/>
            <a:gdLst/>
            <a:ahLst/>
            <a:cxnLst/>
            <a:rect l="l" t="t" r="r" b="b"/>
            <a:pathLst>
              <a:path w="1842" h="1756" extrusionOk="0">
                <a:moveTo>
                  <a:pt x="657" y="0"/>
                </a:moveTo>
                <a:lnTo>
                  <a:pt x="0" y="774"/>
                </a:lnTo>
                <a:cubicBezTo>
                  <a:pt x="0" y="774"/>
                  <a:pt x="635" y="1755"/>
                  <a:pt x="1649" y="1755"/>
                </a:cubicBezTo>
                <a:cubicBezTo>
                  <a:pt x="1712" y="1755"/>
                  <a:pt x="1776" y="1752"/>
                  <a:pt x="1842" y="1744"/>
                </a:cubicBezTo>
                <a:cubicBezTo>
                  <a:pt x="1842" y="1744"/>
                  <a:pt x="1822" y="764"/>
                  <a:pt x="657" y="0"/>
                </a:cubicBezTo>
                <a:close/>
              </a:path>
            </a:pathLst>
          </a:custGeom>
          <a:solidFill>
            <a:srgbClr val="F19A35"/>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18" name="Google Shape;2018;p30"/>
          <p:cNvSpPr/>
          <p:nvPr/>
        </p:nvSpPr>
        <p:spPr>
          <a:xfrm>
            <a:off x="16855065" y="7902277"/>
            <a:ext cx="1418226" cy="1152788"/>
          </a:xfrm>
          <a:custGeom>
            <a:avLst/>
            <a:gdLst/>
            <a:ahLst/>
            <a:cxnLst/>
            <a:rect l="l" t="t" r="r" b="b"/>
            <a:pathLst>
              <a:path w="3596" h="2923" extrusionOk="0">
                <a:moveTo>
                  <a:pt x="535" y="1"/>
                </a:moveTo>
                <a:cubicBezTo>
                  <a:pt x="210" y="1"/>
                  <a:pt x="1" y="63"/>
                  <a:pt x="1" y="63"/>
                </a:cubicBezTo>
                <a:lnTo>
                  <a:pt x="1470" y="2217"/>
                </a:lnTo>
                <a:lnTo>
                  <a:pt x="3596" y="2923"/>
                </a:lnTo>
                <a:cubicBezTo>
                  <a:pt x="2810" y="371"/>
                  <a:pt x="1328" y="1"/>
                  <a:pt x="535" y="1"/>
                </a:cubicBezTo>
                <a:close/>
              </a:path>
            </a:pathLst>
          </a:custGeom>
          <a:solidFill>
            <a:srgbClr val="035865"/>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19" name="Google Shape;2019;p30"/>
          <p:cNvSpPr/>
          <p:nvPr/>
        </p:nvSpPr>
        <p:spPr>
          <a:xfrm>
            <a:off x="15657697" y="9058615"/>
            <a:ext cx="1452932" cy="1290428"/>
          </a:xfrm>
          <a:custGeom>
            <a:avLst/>
            <a:gdLst/>
            <a:ahLst/>
            <a:cxnLst/>
            <a:rect l="l" t="t" r="r" b="b"/>
            <a:pathLst>
              <a:path w="3684" h="3272" extrusionOk="0">
                <a:moveTo>
                  <a:pt x="461" y="0"/>
                </a:moveTo>
                <a:cubicBezTo>
                  <a:pt x="461" y="0"/>
                  <a:pt x="1" y="2557"/>
                  <a:pt x="3683" y="3271"/>
                </a:cubicBezTo>
                <a:lnTo>
                  <a:pt x="2763" y="1234"/>
                </a:lnTo>
                <a:lnTo>
                  <a:pt x="461" y="0"/>
                </a:lnTo>
                <a:close/>
              </a:path>
            </a:pathLst>
          </a:custGeom>
          <a:solidFill>
            <a:srgbClr val="035865"/>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20" name="Google Shape;2020;p30"/>
          <p:cNvSpPr/>
          <p:nvPr/>
        </p:nvSpPr>
        <p:spPr>
          <a:xfrm>
            <a:off x="14564841" y="6982178"/>
            <a:ext cx="2993814" cy="2660126"/>
          </a:xfrm>
          <a:custGeom>
            <a:avLst/>
            <a:gdLst/>
            <a:ahLst/>
            <a:cxnLst/>
            <a:rect l="l" t="t" r="r" b="b"/>
            <a:pathLst>
              <a:path w="7591" h="6745" extrusionOk="0">
                <a:moveTo>
                  <a:pt x="1248" y="1"/>
                </a:moveTo>
                <a:cubicBezTo>
                  <a:pt x="953" y="1"/>
                  <a:pt x="648" y="27"/>
                  <a:pt x="333" y="84"/>
                </a:cubicBezTo>
                <a:cubicBezTo>
                  <a:pt x="0" y="4854"/>
                  <a:pt x="6190" y="6744"/>
                  <a:pt x="6190" y="6744"/>
                </a:cubicBezTo>
                <a:lnTo>
                  <a:pt x="6885" y="5961"/>
                </a:lnTo>
                <a:lnTo>
                  <a:pt x="7590" y="5187"/>
                </a:lnTo>
                <a:cubicBezTo>
                  <a:pt x="7590" y="5187"/>
                  <a:pt x="5373" y="1"/>
                  <a:pt x="1248" y="1"/>
                </a:cubicBezTo>
                <a:close/>
              </a:path>
            </a:pathLst>
          </a:custGeom>
          <a:solidFill>
            <a:srgbClr val="FFFFFF"/>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21" name="Google Shape;2021;p30"/>
          <p:cNvSpPr/>
          <p:nvPr/>
        </p:nvSpPr>
        <p:spPr>
          <a:xfrm>
            <a:off x="14676455" y="6982178"/>
            <a:ext cx="846756" cy="852266"/>
          </a:xfrm>
          <a:custGeom>
            <a:avLst/>
            <a:gdLst/>
            <a:ahLst/>
            <a:cxnLst/>
            <a:rect l="l" t="t" r="r" b="b"/>
            <a:pathLst>
              <a:path w="2147" h="2161" extrusionOk="0">
                <a:moveTo>
                  <a:pt x="969" y="1"/>
                </a:moveTo>
                <a:cubicBezTo>
                  <a:pt x="672" y="1"/>
                  <a:pt x="365" y="27"/>
                  <a:pt x="50" y="84"/>
                </a:cubicBezTo>
                <a:cubicBezTo>
                  <a:pt x="1" y="848"/>
                  <a:pt x="109" y="1534"/>
                  <a:pt x="344" y="2161"/>
                </a:cubicBezTo>
                <a:lnTo>
                  <a:pt x="2146" y="143"/>
                </a:lnTo>
                <a:cubicBezTo>
                  <a:pt x="1776" y="52"/>
                  <a:pt x="1382" y="1"/>
                  <a:pt x="969" y="1"/>
                </a:cubicBezTo>
                <a:close/>
              </a:path>
            </a:pathLst>
          </a:custGeom>
          <a:solidFill>
            <a:srgbClr val="035865"/>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22" name="Google Shape;2022;p30"/>
          <p:cNvSpPr/>
          <p:nvPr/>
        </p:nvSpPr>
        <p:spPr>
          <a:xfrm>
            <a:off x="15310238" y="7562318"/>
            <a:ext cx="958368" cy="862127"/>
          </a:xfrm>
          <a:custGeom>
            <a:avLst/>
            <a:gdLst/>
            <a:ahLst/>
            <a:cxnLst/>
            <a:rect l="l" t="t" r="r" b="b"/>
            <a:pathLst>
              <a:path w="2430" h="2186" extrusionOk="0">
                <a:moveTo>
                  <a:pt x="1218" y="1"/>
                </a:moveTo>
                <a:cubicBezTo>
                  <a:pt x="918" y="1"/>
                  <a:pt x="618" y="124"/>
                  <a:pt x="402" y="366"/>
                </a:cubicBezTo>
                <a:cubicBezTo>
                  <a:pt x="0" y="817"/>
                  <a:pt x="39" y="1502"/>
                  <a:pt x="480" y="1904"/>
                </a:cubicBezTo>
                <a:cubicBezTo>
                  <a:pt x="692" y="2092"/>
                  <a:pt x="956" y="2186"/>
                  <a:pt x="1219" y="2186"/>
                </a:cubicBezTo>
                <a:cubicBezTo>
                  <a:pt x="1518" y="2186"/>
                  <a:pt x="1814" y="2065"/>
                  <a:pt x="2028" y="1826"/>
                </a:cubicBezTo>
                <a:cubicBezTo>
                  <a:pt x="2429" y="1375"/>
                  <a:pt x="2390" y="680"/>
                  <a:pt x="1939" y="278"/>
                </a:cubicBezTo>
                <a:cubicBezTo>
                  <a:pt x="1736" y="92"/>
                  <a:pt x="1477" y="1"/>
                  <a:pt x="1218" y="1"/>
                </a:cubicBezTo>
                <a:close/>
              </a:path>
            </a:pathLst>
          </a:custGeom>
          <a:solidFill>
            <a:srgbClr val="E55C5E"/>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23" name="Google Shape;2023;p30"/>
          <p:cNvSpPr/>
          <p:nvPr/>
        </p:nvSpPr>
        <p:spPr>
          <a:xfrm>
            <a:off x="15398977" y="7643561"/>
            <a:ext cx="780893" cy="700428"/>
          </a:xfrm>
          <a:custGeom>
            <a:avLst/>
            <a:gdLst/>
            <a:ahLst/>
            <a:cxnLst/>
            <a:rect l="l" t="t" r="r" b="b"/>
            <a:pathLst>
              <a:path w="1980" h="1776" extrusionOk="0">
                <a:moveTo>
                  <a:pt x="992" y="1"/>
                </a:moveTo>
                <a:cubicBezTo>
                  <a:pt x="748" y="1"/>
                  <a:pt x="503" y="102"/>
                  <a:pt x="324" y="297"/>
                </a:cubicBezTo>
                <a:cubicBezTo>
                  <a:pt x="1" y="660"/>
                  <a:pt x="30" y="1218"/>
                  <a:pt x="393" y="1551"/>
                </a:cubicBezTo>
                <a:cubicBezTo>
                  <a:pt x="565" y="1701"/>
                  <a:pt x="778" y="1775"/>
                  <a:pt x="989" y="1775"/>
                </a:cubicBezTo>
                <a:cubicBezTo>
                  <a:pt x="1232" y="1775"/>
                  <a:pt x="1473" y="1677"/>
                  <a:pt x="1646" y="1483"/>
                </a:cubicBezTo>
                <a:cubicBezTo>
                  <a:pt x="1979" y="1120"/>
                  <a:pt x="1949" y="552"/>
                  <a:pt x="1577" y="229"/>
                </a:cubicBezTo>
                <a:cubicBezTo>
                  <a:pt x="1410" y="75"/>
                  <a:pt x="1201" y="1"/>
                  <a:pt x="992" y="1"/>
                </a:cubicBezTo>
                <a:close/>
              </a:path>
            </a:pathLst>
          </a:custGeom>
          <a:solidFill>
            <a:srgbClr val="E55C5E"/>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24" name="Google Shape;2024;p30"/>
          <p:cNvSpPr/>
          <p:nvPr/>
        </p:nvSpPr>
        <p:spPr>
          <a:xfrm>
            <a:off x="15398978" y="7679450"/>
            <a:ext cx="259115" cy="637721"/>
          </a:xfrm>
          <a:custGeom>
            <a:avLst/>
            <a:gdLst/>
            <a:ahLst/>
            <a:cxnLst/>
            <a:rect l="l" t="t" r="r" b="b"/>
            <a:pathLst>
              <a:path w="657" h="1617" extrusionOk="0">
                <a:moveTo>
                  <a:pt x="608" y="1"/>
                </a:moveTo>
                <a:cubicBezTo>
                  <a:pt x="500" y="50"/>
                  <a:pt x="412" y="118"/>
                  <a:pt x="324" y="206"/>
                </a:cubicBezTo>
                <a:cubicBezTo>
                  <a:pt x="1" y="569"/>
                  <a:pt x="30" y="1127"/>
                  <a:pt x="393" y="1460"/>
                </a:cubicBezTo>
                <a:cubicBezTo>
                  <a:pt x="471" y="1529"/>
                  <a:pt x="559" y="1577"/>
                  <a:pt x="657" y="1617"/>
                </a:cubicBezTo>
                <a:lnTo>
                  <a:pt x="608" y="1"/>
                </a:lnTo>
                <a:close/>
              </a:path>
            </a:pathLst>
          </a:custGeom>
          <a:solidFill>
            <a:srgbClr val="7CC5CB"/>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25" name="Google Shape;2025;p30"/>
          <p:cNvSpPr/>
          <p:nvPr/>
        </p:nvSpPr>
        <p:spPr>
          <a:xfrm>
            <a:off x="15770098" y="7643167"/>
            <a:ext cx="108458" cy="701216"/>
          </a:xfrm>
          <a:custGeom>
            <a:avLst/>
            <a:gdLst/>
            <a:ahLst/>
            <a:cxnLst/>
            <a:rect l="l" t="t" r="r" b="b"/>
            <a:pathLst>
              <a:path w="275" h="1778" extrusionOk="0">
                <a:moveTo>
                  <a:pt x="66" y="1"/>
                </a:moveTo>
                <a:cubicBezTo>
                  <a:pt x="45" y="1"/>
                  <a:pt x="23" y="2"/>
                  <a:pt x="0" y="4"/>
                </a:cubicBezTo>
                <a:lnTo>
                  <a:pt x="59" y="1778"/>
                </a:lnTo>
                <a:cubicBezTo>
                  <a:pt x="127" y="1778"/>
                  <a:pt x="205" y="1767"/>
                  <a:pt x="274" y="1748"/>
                </a:cubicBezTo>
                <a:lnTo>
                  <a:pt x="216" y="15"/>
                </a:lnTo>
                <a:cubicBezTo>
                  <a:pt x="167" y="7"/>
                  <a:pt x="118" y="1"/>
                  <a:pt x="66" y="1"/>
                </a:cubicBezTo>
                <a:close/>
              </a:path>
            </a:pathLst>
          </a:custGeom>
          <a:solidFill>
            <a:srgbClr val="7CC5CB"/>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26" name="Google Shape;2026;p30"/>
          <p:cNvSpPr/>
          <p:nvPr/>
        </p:nvSpPr>
        <p:spPr>
          <a:xfrm>
            <a:off x="15908924" y="7664069"/>
            <a:ext cx="270947" cy="649553"/>
          </a:xfrm>
          <a:custGeom>
            <a:avLst/>
            <a:gdLst/>
            <a:ahLst/>
            <a:cxnLst/>
            <a:rect l="l" t="t" r="r" b="b"/>
            <a:pathLst>
              <a:path w="687" h="1647" extrusionOk="0">
                <a:moveTo>
                  <a:pt x="1" y="1"/>
                </a:moveTo>
                <a:lnTo>
                  <a:pt x="49" y="1646"/>
                </a:lnTo>
                <a:cubicBezTo>
                  <a:pt x="167" y="1597"/>
                  <a:pt x="265" y="1529"/>
                  <a:pt x="353" y="1431"/>
                </a:cubicBezTo>
                <a:cubicBezTo>
                  <a:pt x="686" y="1068"/>
                  <a:pt x="656" y="500"/>
                  <a:pt x="284" y="177"/>
                </a:cubicBezTo>
                <a:cubicBezTo>
                  <a:pt x="206" y="99"/>
                  <a:pt x="108" y="40"/>
                  <a:pt x="1" y="1"/>
                </a:cubicBezTo>
                <a:close/>
              </a:path>
            </a:pathLst>
          </a:custGeom>
          <a:solidFill>
            <a:srgbClr val="7CC5CB"/>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27" name="Google Shape;2027;p30"/>
          <p:cNvSpPr/>
          <p:nvPr/>
        </p:nvSpPr>
        <p:spPr>
          <a:xfrm>
            <a:off x="15638765" y="7644746"/>
            <a:ext cx="154601" cy="699638"/>
          </a:xfrm>
          <a:custGeom>
            <a:avLst/>
            <a:gdLst/>
            <a:ahLst/>
            <a:cxnLst/>
            <a:rect l="l" t="t" r="r" b="b"/>
            <a:pathLst>
              <a:path w="392" h="1774" extrusionOk="0">
                <a:moveTo>
                  <a:pt x="333" y="0"/>
                </a:moveTo>
                <a:cubicBezTo>
                  <a:pt x="216" y="0"/>
                  <a:pt x="107" y="30"/>
                  <a:pt x="0" y="89"/>
                </a:cubicBezTo>
                <a:lnTo>
                  <a:pt x="49" y="1705"/>
                </a:lnTo>
                <a:cubicBezTo>
                  <a:pt x="157" y="1754"/>
                  <a:pt x="274" y="1774"/>
                  <a:pt x="392" y="1774"/>
                </a:cubicBezTo>
                <a:lnTo>
                  <a:pt x="333" y="0"/>
                </a:lnTo>
                <a:close/>
              </a:path>
            </a:pathLst>
          </a:custGeom>
          <a:solidFill>
            <a:srgbClr val="FFFFFF"/>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28" name="Google Shape;2028;p30"/>
          <p:cNvSpPr/>
          <p:nvPr/>
        </p:nvSpPr>
        <p:spPr>
          <a:xfrm>
            <a:off x="15854891" y="7648690"/>
            <a:ext cx="73751" cy="683864"/>
          </a:xfrm>
          <a:custGeom>
            <a:avLst/>
            <a:gdLst/>
            <a:ahLst/>
            <a:cxnLst/>
            <a:rect l="l" t="t" r="r" b="b"/>
            <a:pathLst>
              <a:path w="187" h="1734" extrusionOk="0">
                <a:moveTo>
                  <a:pt x="1" y="1"/>
                </a:moveTo>
                <a:lnTo>
                  <a:pt x="59" y="1734"/>
                </a:lnTo>
                <a:cubicBezTo>
                  <a:pt x="98" y="1724"/>
                  <a:pt x="147" y="1705"/>
                  <a:pt x="186" y="1685"/>
                </a:cubicBezTo>
                <a:lnTo>
                  <a:pt x="138" y="40"/>
                </a:lnTo>
                <a:cubicBezTo>
                  <a:pt x="88" y="30"/>
                  <a:pt x="49" y="10"/>
                  <a:pt x="1" y="1"/>
                </a:cubicBezTo>
                <a:close/>
              </a:path>
            </a:pathLst>
          </a:custGeom>
          <a:solidFill>
            <a:srgbClr val="FFFFFF"/>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29" name="Google Shape;2029;p30"/>
          <p:cNvSpPr/>
          <p:nvPr/>
        </p:nvSpPr>
        <p:spPr>
          <a:xfrm>
            <a:off x="17006116" y="9027460"/>
            <a:ext cx="931154" cy="973736"/>
          </a:xfrm>
          <a:custGeom>
            <a:avLst/>
            <a:gdLst/>
            <a:ahLst/>
            <a:cxnLst/>
            <a:rect l="l" t="t" r="r" b="b"/>
            <a:pathLst>
              <a:path w="2361" h="2469" extrusionOk="0">
                <a:moveTo>
                  <a:pt x="1400" y="1"/>
                </a:moveTo>
                <a:lnTo>
                  <a:pt x="695" y="775"/>
                </a:lnTo>
                <a:lnTo>
                  <a:pt x="0" y="1558"/>
                </a:lnTo>
                <a:lnTo>
                  <a:pt x="460" y="2469"/>
                </a:lnTo>
                <a:lnTo>
                  <a:pt x="1410" y="1411"/>
                </a:lnTo>
                <a:lnTo>
                  <a:pt x="2360" y="353"/>
                </a:lnTo>
                <a:lnTo>
                  <a:pt x="1400" y="1"/>
                </a:lnTo>
                <a:close/>
              </a:path>
            </a:pathLst>
          </a:custGeom>
          <a:solidFill>
            <a:srgbClr val="E55C5E"/>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30" name="Google Shape;2030;p30"/>
          <p:cNvSpPr/>
          <p:nvPr/>
        </p:nvSpPr>
        <p:spPr>
          <a:xfrm>
            <a:off x="-1357078" y="7281517"/>
            <a:ext cx="13187612" cy="4395026"/>
          </a:xfrm>
          <a:custGeom>
            <a:avLst/>
            <a:gdLst/>
            <a:ahLst/>
            <a:cxnLst/>
            <a:rect l="l" t="t" r="r" b="b"/>
            <a:pathLst>
              <a:path w="33438" h="11144" extrusionOk="0">
                <a:moveTo>
                  <a:pt x="6347" y="1"/>
                </a:moveTo>
                <a:cubicBezTo>
                  <a:pt x="5641" y="1"/>
                  <a:pt x="4927" y="160"/>
                  <a:pt x="4280" y="442"/>
                </a:cubicBezTo>
                <a:cubicBezTo>
                  <a:pt x="3076" y="980"/>
                  <a:pt x="2077" y="1920"/>
                  <a:pt x="1263" y="2969"/>
                </a:cubicBezTo>
                <a:lnTo>
                  <a:pt x="656" y="4251"/>
                </a:lnTo>
                <a:cubicBezTo>
                  <a:pt x="0" y="5309"/>
                  <a:pt x="392" y="6778"/>
                  <a:pt x="1254" y="7679"/>
                </a:cubicBezTo>
                <a:cubicBezTo>
                  <a:pt x="2125" y="8580"/>
                  <a:pt x="3340" y="9041"/>
                  <a:pt x="4545" y="9403"/>
                </a:cubicBezTo>
                <a:cubicBezTo>
                  <a:pt x="9498" y="10884"/>
                  <a:pt x="14703" y="11144"/>
                  <a:pt x="19902" y="11144"/>
                </a:cubicBezTo>
                <a:cubicBezTo>
                  <a:pt x="21272" y="11144"/>
                  <a:pt x="22641" y="11126"/>
                  <a:pt x="24005" y="11107"/>
                </a:cubicBezTo>
                <a:cubicBezTo>
                  <a:pt x="25034" y="11088"/>
                  <a:pt x="26072" y="11078"/>
                  <a:pt x="27091" y="10931"/>
                </a:cubicBezTo>
                <a:cubicBezTo>
                  <a:pt x="28579" y="10726"/>
                  <a:pt x="30029" y="10236"/>
                  <a:pt x="31341" y="9511"/>
                </a:cubicBezTo>
                <a:cubicBezTo>
                  <a:pt x="32369" y="8933"/>
                  <a:pt x="33437" y="7954"/>
                  <a:pt x="33241" y="6788"/>
                </a:cubicBezTo>
                <a:cubicBezTo>
                  <a:pt x="33163" y="6377"/>
                  <a:pt x="32937" y="6005"/>
                  <a:pt x="32643" y="5701"/>
                </a:cubicBezTo>
                <a:cubicBezTo>
                  <a:pt x="31684" y="4693"/>
                  <a:pt x="30186" y="4447"/>
                  <a:pt x="28795" y="4408"/>
                </a:cubicBezTo>
                <a:cubicBezTo>
                  <a:pt x="27404" y="4369"/>
                  <a:pt x="25955" y="4457"/>
                  <a:pt x="24671" y="3918"/>
                </a:cubicBezTo>
                <a:cubicBezTo>
                  <a:pt x="23653" y="3487"/>
                  <a:pt x="22830" y="2695"/>
                  <a:pt x="21831" y="2244"/>
                </a:cubicBezTo>
                <a:cubicBezTo>
                  <a:pt x="21174" y="1949"/>
                  <a:pt x="20456" y="1806"/>
                  <a:pt x="19737" y="1806"/>
                </a:cubicBezTo>
                <a:cubicBezTo>
                  <a:pt x="19169" y="1806"/>
                  <a:pt x="18601" y="1895"/>
                  <a:pt x="18061" y="2068"/>
                </a:cubicBezTo>
                <a:cubicBezTo>
                  <a:pt x="16471" y="2583"/>
                  <a:pt x="14990" y="3799"/>
                  <a:pt x="13383" y="3799"/>
                </a:cubicBezTo>
                <a:cubicBezTo>
                  <a:pt x="13188" y="3799"/>
                  <a:pt x="12991" y="3781"/>
                  <a:pt x="12791" y="3742"/>
                </a:cubicBezTo>
                <a:cubicBezTo>
                  <a:pt x="10891" y="3370"/>
                  <a:pt x="9873" y="1245"/>
                  <a:pt x="8129" y="393"/>
                </a:cubicBezTo>
                <a:cubicBezTo>
                  <a:pt x="7576" y="123"/>
                  <a:pt x="6965" y="1"/>
                  <a:pt x="6347" y="1"/>
                </a:cubicBezTo>
                <a:close/>
              </a:path>
            </a:pathLst>
          </a:custGeom>
          <a:solidFill>
            <a:srgbClr val="E55C5E"/>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31" name="Google Shape;2031;p30"/>
          <p:cNvSpPr/>
          <p:nvPr/>
        </p:nvSpPr>
        <p:spPr>
          <a:xfrm>
            <a:off x="15497400" y="-85500"/>
            <a:ext cx="3020400" cy="3020400"/>
          </a:xfrm>
          <a:prstGeom prst="ellipse">
            <a:avLst/>
          </a:prstGeom>
          <a:solidFill>
            <a:schemeClr val="dk2"/>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32" name="Google Shape;2032;p30"/>
          <p:cNvSpPr/>
          <p:nvPr/>
        </p:nvSpPr>
        <p:spPr>
          <a:xfrm>
            <a:off x="292264" y="6856763"/>
            <a:ext cx="2974490" cy="2974452"/>
          </a:xfrm>
          <a:custGeom>
            <a:avLst/>
            <a:gdLst/>
            <a:ahLst/>
            <a:cxnLst/>
            <a:rect l="l" t="t" r="r" b="b"/>
            <a:pathLst>
              <a:path w="7542" h="7542" extrusionOk="0">
                <a:moveTo>
                  <a:pt x="3771" y="0"/>
                </a:moveTo>
                <a:cubicBezTo>
                  <a:pt x="1685" y="0"/>
                  <a:pt x="0" y="1685"/>
                  <a:pt x="0" y="3772"/>
                </a:cubicBezTo>
                <a:cubicBezTo>
                  <a:pt x="0" y="5857"/>
                  <a:pt x="1685" y="7542"/>
                  <a:pt x="3771" y="7542"/>
                </a:cubicBezTo>
                <a:cubicBezTo>
                  <a:pt x="5847" y="7542"/>
                  <a:pt x="7541" y="5857"/>
                  <a:pt x="7541" y="3772"/>
                </a:cubicBezTo>
                <a:cubicBezTo>
                  <a:pt x="7541" y="1685"/>
                  <a:pt x="5847" y="0"/>
                  <a:pt x="3771" y="0"/>
                </a:cubicBezTo>
                <a:close/>
              </a:path>
            </a:pathLst>
          </a:custGeom>
          <a:solidFill>
            <a:srgbClr val="FAC963"/>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33" name="Google Shape;2033;p30"/>
          <p:cNvSpPr/>
          <p:nvPr/>
        </p:nvSpPr>
        <p:spPr>
          <a:xfrm>
            <a:off x="2092259" y="6914736"/>
            <a:ext cx="965862" cy="861732"/>
          </a:xfrm>
          <a:custGeom>
            <a:avLst/>
            <a:gdLst/>
            <a:ahLst/>
            <a:cxnLst/>
            <a:rect l="l" t="t" r="r" b="b"/>
            <a:pathLst>
              <a:path w="2449" h="2185" extrusionOk="0">
                <a:moveTo>
                  <a:pt x="245" y="1"/>
                </a:moveTo>
                <a:cubicBezTo>
                  <a:pt x="89" y="226"/>
                  <a:pt x="0" y="500"/>
                  <a:pt x="0" y="794"/>
                </a:cubicBezTo>
                <a:cubicBezTo>
                  <a:pt x="0" y="1558"/>
                  <a:pt x="627" y="2184"/>
                  <a:pt x="1391" y="2184"/>
                </a:cubicBezTo>
                <a:cubicBezTo>
                  <a:pt x="1812" y="2184"/>
                  <a:pt x="2194" y="1999"/>
                  <a:pt x="2449" y="1695"/>
                </a:cubicBezTo>
                <a:cubicBezTo>
                  <a:pt x="1959" y="882"/>
                  <a:pt x="1175" y="265"/>
                  <a:pt x="245" y="1"/>
                </a:cubicBezTo>
                <a:close/>
              </a:path>
            </a:pathLst>
          </a:custGeom>
          <a:solidFill>
            <a:srgbClr val="F19A35"/>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34" name="Google Shape;2034;p30"/>
          <p:cNvSpPr/>
          <p:nvPr/>
        </p:nvSpPr>
        <p:spPr>
          <a:xfrm>
            <a:off x="296207" y="8351878"/>
            <a:ext cx="827036" cy="1066418"/>
          </a:xfrm>
          <a:custGeom>
            <a:avLst/>
            <a:gdLst/>
            <a:ahLst/>
            <a:cxnLst/>
            <a:rect l="l" t="t" r="r" b="b"/>
            <a:pathLst>
              <a:path w="2097" h="2704" extrusionOk="0">
                <a:moveTo>
                  <a:pt x="705" y="0"/>
                </a:moveTo>
                <a:cubicBezTo>
                  <a:pt x="441" y="0"/>
                  <a:pt x="205" y="68"/>
                  <a:pt x="0" y="196"/>
                </a:cubicBezTo>
                <a:cubicBezTo>
                  <a:pt x="49" y="1175"/>
                  <a:pt x="480" y="2057"/>
                  <a:pt x="1156" y="2703"/>
                </a:cubicBezTo>
                <a:cubicBezTo>
                  <a:pt x="1694" y="2517"/>
                  <a:pt x="2096" y="1998"/>
                  <a:pt x="2096" y="1381"/>
                </a:cubicBezTo>
                <a:cubicBezTo>
                  <a:pt x="2096" y="617"/>
                  <a:pt x="1469" y="0"/>
                  <a:pt x="705" y="0"/>
                </a:cubicBezTo>
                <a:close/>
              </a:path>
            </a:pathLst>
          </a:custGeom>
          <a:solidFill>
            <a:srgbClr val="F19A35"/>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35" name="Google Shape;2035;p30"/>
          <p:cNvSpPr/>
          <p:nvPr/>
        </p:nvSpPr>
        <p:spPr>
          <a:xfrm>
            <a:off x="2254353" y="9062560"/>
            <a:ext cx="792330" cy="683864"/>
          </a:xfrm>
          <a:custGeom>
            <a:avLst/>
            <a:gdLst/>
            <a:ahLst/>
            <a:cxnLst/>
            <a:rect l="l" t="t" r="r" b="b"/>
            <a:pathLst>
              <a:path w="2009" h="1734" extrusionOk="0">
                <a:moveTo>
                  <a:pt x="1391" y="0"/>
                </a:moveTo>
                <a:cubicBezTo>
                  <a:pt x="627" y="0"/>
                  <a:pt x="0" y="627"/>
                  <a:pt x="0" y="1391"/>
                </a:cubicBezTo>
                <a:cubicBezTo>
                  <a:pt x="0" y="1509"/>
                  <a:pt x="20" y="1626"/>
                  <a:pt x="50" y="1733"/>
                </a:cubicBezTo>
                <a:cubicBezTo>
                  <a:pt x="872" y="1440"/>
                  <a:pt x="1558" y="882"/>
                  <a:pt x="2009" y="147"/>
                </a:cubicBezTo>
                <a:cubicBezTo>
                  <a:pt x="1822" y="59"/>
                  <a:pt x="1617" y="0"/>
                  <a:pt x="1391" y="0"/>
                </a:cubicBezTo>
                <a:close/>
              </a:path>
            </a:pathLst>
          </a:custGeom>
          <a:solidFill>
            <a:srgbClr val="F19A35"/>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36" name="Google Shape;2036;p30"/>
          <p:cNvSpPr/>
          <p:nvPr/>
        </p:nvSpPr>
        <p:spPr>
          <a:xfrm>
            <a:off x="338405" y="7274023"/>
            <a:ext cx="522173" cy="707132"/>
          </a:xfrm>
          <a:custGeom>
            <a:avLst/>
            <a:gdLst/>
            <a:ahLst/>
            <a:cxnLst/>
            <a:rect l="l" t="t" r="r" b="b"/>
            <a:pathLst>
              <a:path w="1324" h="1793" extrusionOk="0">
                <a:moveTo>
                  <a:pt x="1029" y="0"/>
                </a:moveTo>
                <a:cubicBezTo>
                  <a:pt x="549" y="470"/>
                  <a:pt x="187" y="1078"/>
                  <a:pt x="1" y="1754"/>
                </a:cubicBezTo>
                <a:cubicBezTo>
                  <a:pt x="89" y="1773"/>
                  <a:pt x="177" y="1793"/>
                  <a:pt x="265" y="1793"/>
                </a:cubicBezTo>
                <a:cubicBezTo>
                  <a:pt x="853" y="1793"/>
                  <a:pt x="1323" y="1313"/>
                  <a:pt x="1323" y="735"/>
                </a:cubicBezTo>
                <a:cubicBezTo>
                  <a:pt x="1323" y="451"/>
                  <a:pt x="1215" y="196"/>
                  <a:pt x="1029" y="0"/>
                </a:cubicBezTo>
                <a:close/>
              </a:path>
            </a:pathLst>
          </a:custGeom>
          <a:solidFill>
            <a:srgbClr val="F19A35"/>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37" name="Google Shape;2037;p30"/>
          <p:cNvSpPr/>
          <p:nvPr/>
        </p:nvSpPr>
        <p:spPr>
          <a:xfrm>
            <a:off x="1547606" y="8398019"/>
            <a:ext cx="711086" cy="711077"/>
          </a:xfrm>
          <a:custGeom>
            <a:avLst/>
            <a:gdLst/>
            <a:ahLst/>
            <a:cxnLst/>
            <a:rect l="l" t="t" r="r" b="b"/>
            <a:pathLst>
              <a:path w="1803" h="1803" extrusionOk="0">
                <a:moveTo>
                  <a:pt x="902" y="1"/>
                </a:moveTo>
                <a:cubicBezTo>
                  <a:pt x="402" y="1"/>
                  <a:pt x="0" y="402"/>
                  <a:pt x="0" y="902"/>
                </a:cubicBezTo>
                <a:cubicBezTo>
                  <a:pt x="0" y="1401"/>
                  <a:pt x="402" y="1803"/>
                  <a:pt x="902" y="1803"/>
                </a:cubicBezTo>
                <a:cubicBezTo>
                  <a:pt x="1401" y="1803"/>
                  <a:pt x="1803" y="1401"/>
                  <a:pt x="1803" y="902"/>
                </a:cubicBezTo>
                <a:cubicBezTo>
                  <a:pt x="1803" y="402"/>
                  <a:pt x="1401" y="1"/>
                  <a:pt x="902" y="1"/>
                </a:cubicBezTo>
                <a:close/>
              </a:path>
            </a:pathLst>
          </a:custGeom>
          <a:solidFill>
            <a:srgbClr val="F19A35"/>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38" name="Google Shape;2038;p30"/>
          <p:cNvSpPr/>
          <p:nvPr/>
        </p:nvSpPr>
        <p:spPr>
          <a:xfrm>
            <a:off x="1184374" y="7718099"/>
            <a:ext cx="464198" cy="467741"/>
          </a:xfrm>
          <a:custGeom>
            <a:avLst/>
            <a:gdLst/>
            <a:ahLst/>
            <a:cxnLst/>
            <a:rect l="l" t="t" r="r" b="b"/>
            <a:pathLst>
              <a:path w="1177" h="1186" extrusionOk="0">
                <a:moveTo>
                  <a:pt x="588" y="1"/>
                </a:moveTo>
                <a:cubicBezTo>
                  <a:pt x="265" y="1"/>
                  <a:pt x="1" y="265"/>
                  <a:pt x="1" y="589"/>
                </a:cubicBezTo>
                <a:cubicBezTo>
                  <a:pt x="1" y="922"/>
                  <a:pt x="265" y="1186"/>
                  <a:pt x="588" y="1186"/>
                </a:cubicBezTo>
                <a:cubicBezTo>
                  <a:pt x="911" y="1186"/>
                  <a:pt x="1176" y="922"/>
                  <a:pt x="1176" y="589"/>
                </a:cubicBezTo>
                <a:cubicBezTo>
                  <a:pt x="1176" y="265"/>
                  <a:pt x="911" y="1"/>
                  <a:pt x="588" y="1"/>
                </a:cubicBezTo>
                <a:close/>
              </a:path>
            </a:pathLst>
          </a:custGeom>
          <a:solidFill>
            <a:srgbClr val="F19A35"/>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39" name="Google Shape;2039;p30"/>
          <p:cNvSpPr/>
          <p:nvPr/>
        </p:nvSpPr>
        <p:spPr>
          <a:xfrm>
            <a:off x="1184374" y="9490861"/>
            <a:ext cx="464198" cy="332861"/>
          </a:xfrm>
          <a:custGeom>
            <a:avLst/>
            <a:gdLst/>
            <a:ahLst/>
            <a:cxnLst/>
            <a:rect l="l" t="t" r="r" b="b"/>
            <a:pathLst>
              <a:path w="1177" h="844" extrusionOk="0">
                <a:moveTo>
                  <a:pt x="588" y="1"/>
                </a:moveTo>
                <a:cubicBezTo>
                  <a:pt x="275" y="1"/>
                  <a:pt x="20" y="236"/>
                  <a:pt x="1" y="549"/>
                </a:cubicBezTo>
                <a:cubicBezTo>
                  <a:pt x="343" y="697"/>
                  <a:pt x="726" y="804"/>
                  <a:pt x="1117" y="843"/>
                </a:cubicBezTo>
                <a:cubicBezTo>
                  <a:pt x="1157" y="765"/>
                  <a:pt x="1176" y="677"/>
                  <a:pt x="1176" y="589"/>
                </a:cubicBezTo>
                <a:cubicBezTo>
                  <a:pt x="1176" y="266"/>
                  <a:pt x="911" y="1"/>
                  <a:pt x="588" y="1"/>
                </a:cubicBezTo>
                <a:close/>
              </a:path>
            </a:pathLst>
          </a:custGeom>
          <a:solidFill>
            <a:srgbClr val="F19A35"/>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40" name="Google Shape;2040;p30"/>
          <p:cNvSpPr/>
          <p:nvPr/>
        </p:nvSpPr>
        <p:spPr>
          <a:xfrm>
            <a:off x="2721705" y="8050566"/>
            <a:ext cx="545046" cy="629832"/>
          </a:xfrm>
          <a:custGeom>
            <a:avLst/>
            <a:gdLst/>
            <a:ahLst/>
            <a:cxnLst/>
            <a:rect l="l" t="t" r="r" b="b"/>
            <a:pathLst>
              <a:path w="1382" h="1597" extrusionOk="0">
                <a:moveTo>
                  <a:pt x="794" y="0"/>
                </a:moveTo>
                <a:cubicBezTo>
                  <a:pt x="353" y="0"/>
                  <a:pt x="1" y="353"/>
                  <a:pt x="1" y="793"/>
                </a:cubicBezTo>
                <a:cubicBezTo>
                  <a:pt x="1" y="1234"/>
                  <a:pt x="353" y="1596"/>
                  <a:pt x="794" y="1596"/>
                </a:cubicBezTo>
                <a:cubicBezTo>
                  <a:pt x="1000" y="1596"/>
                  <a:pt x="1176" y="1518"/>
                  <a:pt x="1323" y="1400"/>
                </a:cubicBezTo>
                <a:cubicBezTo>
                  <a:pt x="1362" y="1185"/>
                  <a:pt x="1381" y="969"/>
                  <a:pt x="1381" y="745"/>
                </a:cubicBezTo>
                <a:cubicBezTo>
                  <a:pt x="1381" y="558"/>
                  <a:pt x="1362" y="382"/>
                  <a:pt x="1342" y="205"/>
                </a:cubicBezTo>
                <a:cubicBezTo>
                  <a:pt x="1196" y="79"/>
                  <a:pt x="1009" y="0"/>
                  <a:pt x="794" y="0"/>
                </a:cubicBezTo>
                <a:close/>
              </a:path>
            </a:pathLst>
          </a:custGeom>
          <a:solidFill>
            <a:srgbClr val="F19A35"/>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41" name="Google Shape;2041;p30"/>
          <p:cNvSpPr/>
          <p:nvPr/>
        </p:nvSpPr>
        <p:spPr>
          <a:xfrm>
            <a:off x="1223024" y="6860708"/>
            <a:ext cx="464198" cy="317087"/>
          </a:xfrm>
          <a:custGeom>
            <a:avLst/>
            <a:gdLst/>
            <a:ahLst/>
            <a:cxnLst/>
            <a:rect l="l" t="t" r="r" b="b"/>
            <a:pathLst>
              <a:path w="1177" h="804" extrusionOk="0">
                <a:moveTo>
                  <a:pt x="1137" y="1"/>
                </a:moveTo>
                <a:cubicBezTo>
                  <a:pt x="735" y="30"/>
                  <a:pt x="353" y="118"/>
                  <a:pt x="1" y="265"/>
                </a:cubicBezTo>
                <a:cubicBezTo>
                  <a:pt x="30" y="569"/>
                  <a:pt x="275" y="804"/>
                  <a:pt x="588" y="804"/>
                </a:cubicBezTo>
                <a:cubicBezTo>
                  <a:pt x="911" y="804"/>
                  <a:pt x="1176" y="539"/>
                  <a:pt x="1176" y="206"/>
                </a:cubicBezTo>
                <a:cubicBezTo>
                  <a:pt x="1176" y="138"/>
                  <a:pt x="1166" y="69"/>
                  <a:pt x="1137" y="1"/>
                </a:cubicBezTo>
                <a:close/>
              </a:path>
            </a:pathLst>
          </a:custGeom>
          <a:solidFill>
            <a:srgbClr val="F19A35"/>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42" name="Google Shape;2042;p30"/>
          <p:cNvSpPr/>
          <p:nvPr/>
        </p:nvSpPr>
        <p:spPr>
          <a:xfrm>
            <a:off x="15692798" y="1140154"/>
            <a:ext cx="2862482" cy="1114139"/>
          </a:xfrm>
          <a:custGeom>
            <a:avLst/>
            <a:gdLst/>
            <a:ahLst/>
            <a:cxnLst/>
            <a:rect l="l" t="t" r="r" b="b"/>
            <a:pathLst>
              <a:path w="7258" h="2825" extrusionOk="0">
                <a:moveTo>
                  <a:pt x="7091" y="0"/>
                </a:moveTo>
                <a:lnTo>
                  <a:pt x="7091" y="0"/>
                </a:lnTo>
                <a:cubicBezTo>
                  <a:pt x="6549" y="240"/>
                  <a:pt x="5873" y="450"/>
                  <a:pt x="5149" y="450"/>
                </a:cubicBezTo>
                <a:cubicBezTo>
                  <a:pt x="4957" y="450"/>
                  <a:pt x="4762" y="435"/>
                  <a:pt x="4564" y="402"/>
                </a:cubicBezTo>
                <a:cubicBezTo>
                  <a:pt x="4337" y="367"/>
                  <a:pt x="4142" y="351"/>
                  <a:pt x="3975" y="351"/>
                </a:cubicBezTo>
                <a:cubicBezTo>
                  <a:pt x="2710" y="351"/>
                  <a:pt x="3085" y="1254"/>
                  <a:pt x="3085" y="1254"/>
                </a:cubicBezTo>
                <a:cubicBezTo>
                  <a:pt x="3085" y="1254"/>
                  <a:pt x="1900" y="1127"/>
                  <a:pt x="1469" y="872"/>
                </a:cubicBezTo>
                <a:cubicBezTo>
                  <a:pt x="1266" y="752"/>
                  <a:pt x="1030" y="661"/>
                  <a:pt x="810" y="661"/>
                </a:cubicBezTo>
                <a:cubicBezTo>
                  <a:pt x="563" y="661"/>
                  <a:pt x="336" y="776"/>
                  <a:pt x="196" y="1097"/>
                </a:cubicBezTo>
                <a:cubicBezTo>
                  <a:pt x="1" y="1566"/>
                  <a:pt x="1940" y="2825"/>
                  <a:pt x="4576" y="2825"/>
                </a:cubicBezTo>
                <a:cubicBezTo>
                  <a:pt x="5247" y="2825"/>
                  <a:pt x="5962" y="2743"/>
                  <a:pt x="6699" y="2547"/>
                </a:cubicBezTo>
                <a:cubicBezTo>
                  <a:pt x="7130" y="1744"/>
                  <a:pt x="7257" y="843"/>
                  <a:pt x="7091" y="0"/>
                </a:cubicBezTo>
                <a:close/>
              </a:path>
            </a:pathLst>
          </a:custGeom>
          <a:solidFill>
            <a:srgbClr val="7CC5CB"/>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43" name="Google Shape;2043;p30"/>
          <p:cNvSpPr/>
          <p:nvPr/>
        </p:nvSpPr>
        <p:spPr>
          <a:xfrm>
            <a:off x="16048200" y="3866700"/>
            <a:ext cx="2248200" cy="2224800"/>
          </a:xfrm>
          <a:prstGeom prst="ellipse">
            <a:avLst/>
          </a:prstGeom>
          <a:solidFill>
            <a:schemeClr val="accent4"/>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44" name="Google Shape;2044;p30"/>
          <p:cNvSpPr/>
          <p:nvPr/>
        </p:nvSpPr>
        <p:spPr>
          <a:xfrm>
            <a:off x="15862778" y="89512"/>
            <a:ext cx="2024405" cy="1032107"/>
          </a:xfrm>
          <a:custGeom>
            <a:avLst/>
            <a:gdLst/>
            <a:ahLst/>
            <a:cxnLst/>
            <a:rect l="l" t="t" r="r" b="b"/>
            <a:pathLst>
              <a:path w="5133" h="2617" extrusionOk="0">
                <a:moveTo>
                  <a:pt x="1097" y="0"/>
                </a:moveTo>
                <a:cubicBezTo>
                  <a:pt x="686" y="216"/>
                  <a:pt x="314" y="520"/>
                  <a:pt x="0" y="882"/>
                </a:cubicBezTo>
                <a:cubicBezTo>
                  <a:pt x="1611" y="2133"/>
                  <a:pt x="3314" y="2616"/>
                  <a:pt x="4192" y="2616"/>
                </a:cubicBezTo>
                <a:cubicBezTo>
                  <a:pt x="4461" y="2616"/>
                  <a:pt x="4653" y="2571"/>
                  <a:pt x="4740" y="2488"/>
                </a:cubicBezTo>
                <a:cubicBezTo>
                  <a:pt x="5132" y="2116"/>
                  <a:pt x="4329" y="1715"/>
                  <a:pt x="4329" y="1715"/>
                </a:cubicBezTo>
                <a:cubicBezTo>
                  <a:pt x="4319" y="1156"/>
                  <a:pt x="3408" y="1245"/>
                  <a:pt x="2272" y="784"/>
                </a:cubicBezTo>
                <a:cubicBezTo>
                  <a:pt x="1743" y="579"/>
                  <a:pt x="1361" y="265"/>
                  <a:pt x="1097" y="0"/>
                </a:cubicBezTo>
                <a:close/>
              </a:path>
            </a:pathLst>
          </a:custGeom>
          <a:solidFill>
            <a:srgbClr val="7CC5CB"/>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45" name="Google Shape;2045;p30"/>
          <p:cNvSpPr/>
          <p:nvPr/>
        </p:nvSpPr>
        <p:spPr>
          <a:xfrm>
            <a:off x="15734998" y="2240881"/>
            <a:ext cx="1687991" cy="607748"/>
          </a:xfrm>
          <a:custGeom>
            <a:avLst/>
            <a:gdLst/>
            <a:ahLst/>
            <a:cxnLst/>
            <a:rect l="l" t="t" r="r" b="b"/>
            <a:pathLst>
              <a:path w="4280" h="1541" extrusionOk="0">
                <a:moveTo>
                  <a:pt x="1" y="1"/>
                </a:moveTo>
                <a:cubicBezTo>
                  <a:pt x="285" y="441"/>
                  <a:pt x="657" y="824"/>
                  <a:pt x="1117" y="1127"/>
                </a:cubicBezTo>
                <a:cubicBezTo>
                  <a:pt x="1304" y="1255"/>
                  <a:pt x="1489" y="1353"/>
                  <a:pt x="1685" y="1440"/>
                </a:cubicBezTo>
                <a:cubicBezTo>
                  <a:pt x="2138" y="1511"/>
                  <a:pt x="2514" y="1541"/>
                  <a:pt x="2818" y="1541"/>
                </a:cubicBezTo>
                <a:cubicBezTo>
                  <a:pt x="4280" y="1541"/>
                  <a:pt x="4111" y="860"/>
                  <a:pt x="3017" y="804"/>
                </a:cubicBezTo>
                <a:cubicBezTo>
                  <a:pt x="2009" y="755"/>
                  <a:pt x="686" y="275"/>
                  <a:pt x="1" y="1"/>
                </a:cubicBezTo>
                <a:close/>
              </a:path>
            </a:pathLst>
          </a:custGeom>
          <a:solidFill>
            <a:srgbClr val="7CC5CB"/>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46" name="Google Shape;2046;p30"/>
          <p:cNvSpPr/>
          <p:nvPr/>
        </p:nvSpPr>
        <p:spPr>
          <a:xfrm>
            <a:off x="9195751" y="-215254"/>
            <a:ext cx="2321489" cy="2050778"/>
          </a:xfrm>
          <a:custGeom>
            <a:avLst/>
            <a:gdLst/>
            <a:ahLst/>
            <a:cxnLst/>
            <a:rect l="l" t="t" r="r" b="b"/>
            <a:pathLst>
              <a:path w="6749" h="5962" extrusionOk="0">
                <a:moveTo>
                  <a:pt x="3374" y="0"/>
                </a:moveTo>
                <a:cubicBezTo>
                  <a:pt x="3013" y="0"/>
                  <a:pt x="2647" y="66"/>
                  <a:pt x="2292" y="205"/>
                </a:cubicBezTo>
                <a:cubicBezTo>
                  <a:pt x="754" y="803"/>
                  <a:pt x="1" y="2527"/>
                  <a:pt x="598" y="4064"/>
                </a:cubicBezTo>
                <a:cubicBezTo>
                  <a:pt x="1057" y="5239"/>
                  <a:pt x="2188" y="5962"/>
                  <a:pt x="3381" y="5962"/>
                </a:cubicBezTo>
                <a:cubicBezTo>
                  <a:pt x="3740" y="5962"/>
                  <a:pt x="4104" y="5897"/>
                  <a:pt x="4457" y="5759"/>
                </a:cubicBezTo>
                <a:cubicBezTo>
                  <a:pt x="5995" y="5161"/>
                  <a:pt x="6748" y="3428"/>
                  <a:pt x="6151" y="1900"/>
                </a:cubicBezTo>
                <a:cubicBezTo>
                  <a:pt x="5692" y="719"/>
                  <a:pt x="4564" y="0"/>
                  <a:pt x="3374" y="0"/>
                </a:cubicBezTo>
                <a:close/>
              </a:path>
            </a:pathLst>
          </a:custGeom>
          <a:solidFill>
            <a:schemeClr val="accent2"/>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47" name="Google Shape;2047;p30"/>
          <p:cNvSpPr/>
          <p:nvPr/>
        </p:nvSpPr>
        <p:spPr>
          <a:xfrm>
            <a:off x="9330592" y="-215596"/>
            <a:ext cx="2051810" cy="2051810"/>
          </a:xfrm>
          <a:custGeom>
            <a:avLst/>
            <a:gdLst/>
            <a:ahLst/>
            <a:cxnLst/>
            <a:rect l="l" t="t" r="r" b="b"/>
            <a:pathLst>
              <a:path w="5965" h="5965" extrusionOk="0">
                <a:moveTo>
                  <a:pt x="5965" y="2981"/>
                </a:moveTo>
                <a:lnTo>
                  <a:pt x="5965" y="2981"/>
                </a:lnTo>
                <a:cubicBezTo>
                  <a:pt x="5964" y="3256"/>
                  <a:pt x="5925" y="3528"/>
                  <a:pt x="5851" y="3789"/>
                </a:cubicBezTo>
                <a:lnTo>
                  <a:pt x="5851" y="3789"/>
                </a:lnTo>
                <a:cubicBezTo>
                  <a:pt x="5926" y="3529"/>
                  <a:pt x="5964" y="3257"/>
                  <a:pt x="5965" y="2981"/>
                </a:cubicBezTo>
                <a:close/>
                <a:moveTo>
                  <a:pt x="5851" y="3789"/>
                </a:moveTo>
                <a:cubicBezTo>
                  <a:pt x="5797" y="3983"/>
                  <a:pt x="5722" y="4171"/>
                  <a:pt x="5630" y="4349"/>
                </a:cubicBezTo>
                <a:lnTo>
                  <a:pt x="5630" y="4349"/>
                </a:lnTo>
                <a:cubicBezTo>
                  <a:pt x="5630" y="4349"/>
                  <a:pt x="5631" y="4349"/>
                  <a:pt x="5632" y="4349"/>
                </a:cubicBezTo>
                <a:cubicBezTo>
                  <a:pt x="5723" y="4170"/>
                  <a:pt x="5797" y="3983"/>
                  <a:pt x="5851" y="3789"/>
                </a:cubicBezTo>
                <a:close/>
                <a:moveTo>
                  <a:pt x="2772" y="314"/>
                </a:moveTo>
                <a:cubicBezTo>
                  <a:pt x="3095" y="314"/>
                  <a:pt x="3428" y="392"/>
                  <a:pt x="3732" y="539"/>
                </a:cubicBezTo>
                <a:cubicBezTo>
                  <a:pt x="3879" y="598"/>
                  <a:pt x="4016" y="686"/>
                  <a:pt x="4114" y="813"/>
                </a:cubicBezTo>
                <a:cubicBezTo>
                  <a:pt x="4358" y="1107"/>
                  <a:pt x="4349" y="1538"/>
                  <a:pt x="4260" y="1910"/>
                </a:cubicBezTo>
                <a:cubicBezTo>
                  <a:pt x="4212" y="2067"/>
                  <a:pt x="4163" y="2234"/>
                  <a:pt x="4065" y="2371"/>
                </a:cubicBezTo>
                <a:cubicBezTo>
                  <a:pt x="3653" y="2948"/>
                  <a:pt x="2674" y="2900"/>
                  <a:pt x="2321" y="3516"/>
                </a:cubicBezTo>
                <a:cubicBezTo>
                  <a:pt x="2194" y="3732"/>
                  <a:pt x="2175" y="3986"/>
                  <a:pt x="2106" y="4232"/>
                </a:cubicBezTo>
                <a:cubicBezTo>
                  <a:pt x="2038" y="4476"/>
                  <a:pt x="1890" y="4731"/>
                  <a:pt x="1646" y="4780"/>
                </a:cubicBezTo>
                <a:cubicBezTo>
                  <a:pt x="1616" y="4780"/>
                  <a:pt x="1587" y="4790"/>
                  <a:pt x="1557" y="4790"/>
                </a:cubicBezTo>
                <a:cubicBezTo>
                  <a:pt x="1420" y="4790"/>
                  <a:pt x="1283" y="4721"/>
                  <a:pt x="1176" y="4623"/>
                </a:cubicBezTo>
                <a:cubicBezTo>
                  <a:pt x="1058" y="4506"/>
                  <a:pt x="980" y="4339"/>
                  <a:pt x="930" y="4182"/>
                </a:cubicBezTo>
                <a:cubicBezTo>
                  <a:pt x="793" y="3771"/>
                  <a:pt x="804" y="3301"/>
                  <a:pt x="1039" y="2948"/>
                </a:cubicBezTo>
                <a:cubicBezTo>
                  <a:pt x="1166" y="2772"/>
                  <a:pt x="1332" y="2626"/>
                  <a:pt x="1470" y="2459"/>
                </a:cubicBezTo>
                <a:cubicBezTo>
                  <a:pt x="1596" y="2293"/>
                  <a:pt x="1705" y="2077"/>
                  <a:pt x="1655" y="1862"/>
                </a:cubicBezTo>
                <a:cubicBezTo>
                  <a:pt x="1616" y="1724"/>
                  <a:pt x="1528" y="1616"/>
                  <a:pt x="1459" y="1489"/>
                </a:cubicBezTo>
                <a:cubicBezTo>
                  <a:pt x="1381" y="1372"/>
                  <a:pt x="1342" y="1215"/>
                  <a:pt x="1411" y="1087"/>
                </a:cubicBezTo>
                <a:cubicBezTo>
                  <a:pt x="1744" y="530"/>
                  <a:pt x="2243" y="314"/>
                  <a:pt x="2772" y="314"/>
                </a:cubicBezTo>
                <a:close/>
                <a:moveTo>
                  <a:pt x="4211" y="5698"/>
                </a:moveTo>
                <a:cubicBezTo>
                  <a:pt x="4163" y="5720"/>
                  <a:pt x="4114" y="5740"/>
                  <a:pt x="4065" y="5760"/>
                </a:cubicBezTo>
                <a:cubicBezTo>
                  <a:pt x="4114" y="5740"/>
                  <a:pt x="4163" y="5720"/>
                  <a:pt x="4211" y="5698"/>
                </a:cubicBezTo>
                <a:close/>
                <a:moveTo>
                  <a:pt x="2978" y="1"/>
                </a:moveTo>
                <a:cubicBezTo>
                  <a:pt x="2625" y="1"/>
                  <a:pt x="2253" y="69"/>
                  <a:pt x="1900" y="206"/>
                </a:cubicBezTo>
                <a:cubicBezTo>
                  <a:pt x="1411" y="392"/>
                  <a:pt x="1009" y="696"/>
                  <a:pt x="695" y="1068"/>
                </a:cubicBezTo>
                <a:cubicBezTo>
                  <a:pt x="813" y="1294"/>
                  <a:pt x="950" y="1509"/>
                  <a:pt x="970" y="1764"/>
                </a:cubicBezTo>
                <a:cubicBezTo>
                  <a:pt x="980" y="1949"/>
                  <a:pt x="921" y="2145"/>
                  <a:pt x="833" y="2312"/>
                </a:cubicBezTo>
                <a:cubicBezTo>
                  <a:pt x="666" y="2596"/>
                  <a:pt x="382" y="2811"/>
                  <a:pt x="69" y="2880"/>
                </a:cubicBezTo>
                <a:cubicBezTo>
                  <a:pt x="49" y="2890"/>
                  <a:pt x="20" y="2890"/>
                  <a:pt x="0" y="2890"/>
                </a:cubicBezTo>
                <a:lnTo>
                  <a:pt x="0" y="2978"/>
                </a:lnTo>
                <a:cubicBezTo>
                  <a:pt x="0" y="3340"/>
                  <a:pt x="69" y="3712"/>
                  <a:pt x="206" y="4065"/>
                </a:cubicBezTo>
                <a:cubicBezTo>
                  <a:pt x="666" y="5240"/>
                  <a:pt x="1792" y="5965"/>
                  <a:pt x="2978" y="5965"/>
                </a:cubicBezTo>
                <a:cubicBezTo>
                  <a:pt x="2371" y="5965"/>
                  <a:pt x="1783" y="5769"/>
                  <a:pt x="1293" y="5436"/>
                </a:cubicBezTo>
                <a:cubicBezTo>
                  <a:pt x="1528" y="5221"/>
                  <a:pt x="1842" y="5083"/>
                  <a:pt x="2155" y="5054"/>
                </a:cubicBezTo>
                <a:cubicBezTo>
                  <a:pt x="2204" y="5044"/>
                  <a:pt x="2243" y="5044"/>
                  <a:pt x="2282" y="5044"/>
                </a:cubicBezTo>
                <a:cubicBezTo>
                  <a:pt x="2371" y="5044"/>
                  <a:pt x="2458" y="5054"/>
                  <a:pt x="2537" y="5074"/>
                </a:cubicBezTo>
                <a:cubicBezTo>
                  <a:pt x="2870" y="5162"/>
                  <a:pt x="3154" y="5436"/>
                  <a:pt x="3497" y="5436"/>
                </a:cubicBezTo>
                <a:lnTo>
                  <a:pt x="3507" y="5436"/>
                </a:lnTo>
                <a:cubicBezTo>
                  <a:pt x="3888" y="5436"/>
                  <a:pt x="4182" y="5094"/>
                  <a:pt x="4554" y="5054"/>
                </a:cubicBezTo>
                <a:lnTo>
                  <a:pt x="4613" y="5054"/>
                </a:lnTo>
                <a:cubicBezTo>
                  <a:pt x="4750" y="5054"/>
                  <a:pt x="4887" y="5103"/>
                  <a:pt x="4995" y="5172"/>
                </a:cubicBezTo>
                <a:cubicBezTo>
                  <a:pt x="4768" y="5382"/>
                  <a:pt x="4504" y="5564"/>
                  <a:pt x="4211" y="5698"/>
                </a:cubicBezTo>
                <a:lnTo>
                  <a:pt x="4211" y="5698"/>
                </a:lnTo>
                <a:cubicBezTo>
                  <a:pt x="4842" y="5412"/>
                  <a:pt x="5330" y="4928"/>
                  <a:pt x="5630" y="4349"/>
                </a:cubicBezTo>
                <a:lnTo>
                  <a:pt x="5630" y="4349"/>
                </a:lnTo>
                <a:cubicBezTo>
                  <a:pt x="5611" y="4349"/>
                  <a:pt x="5602" y="4349"/>
                  <a:pt x="5592" y="4339"/>
                </a:cubicBezTo>
                <a:cubicBezTo>
                  <a:pt x="5397" y="4280"/>
                  <a:pt x="5201" y="4222"/>
                  <a:pt x="5005" y="4222"/>
                </a:cubicBezTo>
                <a:cubicBezTo>
                  <a:pt x="4946" y="4222"/>
                  <a:pt x="4887" y="4232"/>
                  <a:pt x="4829" y="4241"/>
                </a:cubicBezTo>
                <a:cubicBezTo>
                  <a:pt x="4554" y="4300"/>
                  <a:pt x="4339" y="4496"/>
                  <a:pt x="4094" y="4643"/>
                </a:cubicBezTo>
                <a:cubicBezTo>
                  <a:pt x="3938" y="4741"/>
                  <a:pt x="3742" y="4819"/>
                  <a:pt x="3565" y="4819"/>
                </a:cubicBezTo>
                <a:cubicBezTo>
                  <a:pt x="3477" y="4819"/>
                  <a:pt x="3389" y="4800"/>
                  <a:pt x="3301" y="4750"/>
                </a:cubicBezTo>
                <a:cubicBezTo>
                  <a:pt x="3037" y="4604"/>
                  <a:pt x="2987" y="4212"/>
                  <a:pt x="3124" y="3938"/>
                </a:cubicBezTo>
                <a:cubicBezTo>
                  <a:pt x="3252" y="3664"/>
                  <a:pt x="3516" y="3468"/>
                  <a:pt x="3771" y="3301"/>
                </a:cubicBezTo>
                <a:cubicBezTo>
                  <a:pt x="4036" y="3135"/>
                  <a:pt x="4310" y="2978"/>
                  <a:pt x="4486" y="2723"/>
                </a:cubicBezTo>
                <a:cubicBezTo>
                  <a:pt x="4809" y="2273"/>
                  <a:pt x="4731" y="1646"/>
                  <a:pt x="4995" y="1146"/>
                </a:cubicBezTo>
                <a:cubicBezTo>
                  <a:pt x="5035" y="1068"/>
                  <a:pt x="5083" y="1000"/>
                  <a:pt x="5142" y="931"/>
                </a:cubicBezTo>
                <a:cubicBezTo>
                  <a:pt x="4584" y="334"/>
                  <a:pt x="3801" y="1"/>
                  <a:pt x="2978" y="1"/>
                </a:cubicBezTo>
                <a:close/>
              </a:path>
            </a:pathLst>
          </a:custGeom>
          <a:solidFill>
            <a:srgbClr val="ED8E47"/>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48" name="Google Shape;2048;p30"/>
          <p:cNvSpPr/>
          <p:nvPr/>
        </p:nvSpPr>
        <p:spPr>
          <a:xfrm>
            <a:off x="10358050" y="104297"/>
            <a:ext cx="1024358" cy="1338062"/>
          </a:xfrm>
          <a:custGeom>
            <a:avLst/>
            <a:gdLst/>
            <a:ahLst/>
            <a:cxnLst/>
            <a:rect l="l" t="t" r="r" b="b"/>
            <a:pathLst>
              <a:path w="2978" h="3890" extrusionOk="0">
                <a:moveTo>
                  <a:pt x="2155" y="1"/>
                </a:moveTo>
                <a:cubicBezTo>
                  <a:pt x="2096" y="70"/>
                  <a:pt x="2048" y="138"/>
                  <a:pt x="2008" y="216"/>
                </a:cubicBezTo>
                <a:cubicBezTo>
                  <a:pt x="1744" y="716"/>
                  <a:pt x="1822" y="1343"/>
                  <a:pt x="1499" y="1793"/>
                </a:cubicBezTo>
                <a:cubicBezTo>
                  <a:pt x="1323" y="2048"/>
                  <a:pt x="1049" y="2205"/>
                  <a:pt x="784" y="2371"/>
                </a:cubicBezTo>
                <a:cubicBezTo>
                  <a:pt x="529" y="2538"/>
                  <a:pt x="265" y="2734"/>
                  <a:pt x="137" y="3008"/>
                </a:cubicBezTo>
                <a:cubicBezTo>
                  <a:pt x="0" y="3282"/>
                  <a:pt x="50" y="3674"/>
                  <a:pt x="314" y="3820"/>
                </a:cubicBezTo>
                <a:cubicBezTo>
                  <a:pt x="402" y="3870"/>
                  <a:pt x="490" y="3889"/>
                  <a:pt x="578" y="3889"/>
                </a:cubicBezTo>
                <a:cubicBezTo>
                  <a:pt x="755" y="3889"/>
                  <a:pt x="951" y="3811"/>
                  <a:pt x="1107" y="3713"/>
                </a:cubicBezTo>
                <a:cubicBezTo>
                  <a:pt x="1352" y="3566"/>
                  <a:pt x="1567" y="3370"/>
                  <a:pt x="1842" y="3311"/>
                </a:cubicBezTo>
                <a:cubicBezTo>
                  <a:pt x="1900" y="3302"/>
                  <a:pt x="1959" y="3292"/>
                  <a:pt x="2018" y="3292"/>
                </a:cubicBezTo>
                <a:cubicBezTo>
                  <a:pt x="2214" y="3292"/>
                  <a:pt x="2410" y="3350"/>
                  <a:pt x="2605" y="3409"/>
                </a:cubicBezTo>
                <a:cubicBezTo>
                  <a:pt x="2616" y="3419"/>
                  <a:pt x="2625" y="3419"/>
                  <a:pt x="2645" y="3419"/>
                </a:cubicBezTo>
                <a:cubicBezTo>
                  <a:pt x="2860" y="2998"/>
                  <a:pt x="2978" y="2528"/>
                  <a:pt x="2978" y="2048"/>
                </a:cubicBezTo>
                <a:lnTo>
                  <a:pt x="2978" y="1979"/>
                </a:lnTo>
                <a:cubicBezTo>
                  <a:pt x="2968" y="1646"/>
                  <a:pt x="2899" y="1304"/>
                  <a:pt x="2772" y="971"/>
                </a:cubicBezTo>
                <a:cubicBezTo>
                  <a:pt x="2625" y="599"/>
                  <a:pt x="2410" y="266"/>
                  <a:pt x="2155" y="1"/>
                </a:cubicBezTo>
                <a:close/>
              </a:path>
            </a:pathLst>
          </a:custGeom>
          <a:solidFill>
            <a:schemeClr val="accent2"/>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49" name="Google Shape;2049;p30"/>
          <p:cNvSpPr/>
          <p:nvPr/>
        </p:nvSpPr>
        <p:spPr>
          <a:xfrm>
            <a:off x="9603364" y="-107592"/>
            <a:ext cx="1226615" cy="1539632"/>
          </a:xfrm>
          <a:custGeom>
            <a:avLst/>
            <a:gdLst/>
            <a:ahLst/>
            <a:cxnLst/>
            <a:rect l="l" t="t" r="r" b="b"/>
            <a:pathLst>
              <a:path w="3566" h="4476" extrusionOk="0">
                <a:moveTo>
                  <a:pt x="1979" y="0"/>
                </a:moveTo>
                <a:cubicBezTo>
                  <a:pt x="1450" y="0"/>
                  <a:pt x="951" y="216"/>
                  <a:pt x="618" y="773"/>
                </a:cubicBezTo>
                <a:cubicBezTo>
                  <a:pt x="549" y="901"/>
                  <a:pt x="588" y="1058"/>
                  <a:pt x="666" y="1175"/>
                </a:cubicBezTo>
                <a:cubicBezTo>
                  <a:pt x="735" y="1302"/>
                  <a:pt x="823" y="1410"/>
                  <a:pt x="862" y="1548"/>
                </a:cubicBezTo>
                <a:cubicBezTo>
                  <a:pt x="912" y="1763"/>
                  <a:pt x="803" y="1979"/>
                  <a:pt x="677" y="2145"/>
                </a:cubicBezTo>
                <a:cubicBezTo>
                  <a:pt x="539" y="2312"/>
                  <a:pt x="373" y="2458"/>
                  <a:pt x="246" y="2634"/>
                </a:cubicBezTo>
                <a:cubicBezTo>
                  <a:pt x="11" y="2987"/>
                  <a:pt x="0" y="3457"/>
                  <a:pt x="137" y="3868"/>
                </a:cubicBezTo>
                <a:cubicBezTo>
                  <a:pt x="187" y="4025"/>
                  <a:pt x="265" y="4192"/>
                  <a:pt x="383" y="4309"/>
                </a:cubicBezTo>
                <a:cubicBezTo>
                  <a:pt x="490" y="4407"/>
                  <a:pt x="627" y="4476"/>
                  <a:pt x="764" y="4476"/>
                </a:cubicBezTo>
                <a:cubicBezTo>
                  <a:pt x="794" y="4476"/>
                  <a:pt x="823" y="4466"/>
                  <a:pt x="853" y="4466"/>
                </a:cubicBezTo>
                <a:cubicBezTo>
                  <a:pt x="1097" y="4417"/>
                  <a:pt x="1245" y="4162"/>
                  <a:pt x="1313" y="3918"/>
                </a:cubicBezTo>
                <a:cubicBezTo>
                  <a:pt x="1382" y="3672"/>
                  <a:pt x="1401" y="3418"/>
                  <a:pt x="1528" y="3202"/>
                </a:cubicBezTo>
                <a:cubicBezTo>
                  <a:pt x="1881" y="2586"/>
                  <a:pt x="2860" y="2634"/>
                  <a:pt x="3272" y="2057"/>
                </a:cubicBezTo>
                <a:cubicBezTo>
                  <a:pt x="3370" y="1920"/>
                  <a:pt x="3419" y="1753"/>
                  <a:pt x="3467" y="1596"/>
                </a:cubicBezTo>
                <a:cubicBezTo>
                  <a:pt x="3556" y="1224"/>
                  <a:pt x="3565" y="793"/>
                  <a:pt x="3321" y="499"/>
                </a:cubicBezTo>
                <a:cubicBezTo>
                  <a:pt x="3223" y="372"/>
                  <a:pt x="3086" y="284"/>
                  <a:pt x="2939" y="225"/>
                </a:cubicBezTo>
                <a:cubicBezTo>
                  <a:pt x="2635" y="78"/>
                  <a:pt x="2302" y="0"/>
                  <a:pt x="1979" y="0"/>
                </a:cubicBezTo>
                <a:close/>
              </a:path>
            </a:pathLst>
          </a:custGeom>
          <a:solidFill>
            <a:schemeClr val="accent2"/>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50" name="Google Shape;2050;p30"/>
          <p:cNvSpPr/>
          <p:nvPr/>
        </p:nvSpPr>
        <p:spPr>
          <a:xfrm>
            <a:off x="9775352" y="1519403"/>
            <a:ext cx="1273740" cy="316800"/>
          </a:xfrm>
          <a:custGeom>
            <a:avLst/>
            <a:gdLst/>
            <a:ahLst/>
            <a:cxnLst/>
            <a:rect l="l" t="t" r="r" b="b"/>
            <a:pathLst>
              <a:path w="3703" h="921" extrusionOk="0">
                <a:moveTo>
                  <a:pt x="989" y="0"/>
                </a:moveTo>
                <a:cubicBezTo>
                  <a:pt x="950" y="0"/>
                  <a:pt x="911" y="0"/>
                  <a:pt x="862" y="10"/>
                </a:cubicBezTo>
                <a:cubicBezTo>
                  <a:pt x="549" y="39"/>
                  <a:pt x="235" y="177"/>
                  <a:pt x="0" y="392"/>
                </a:cubicBezTo>
                <a:cubicBezTo>
                  <a:pt x="490" y="725"/>
                  <a:pt x="1078" y="921"/>
                  <a:pt x="1685" y="921"/>
                </a:cubicBezTo>
                <a:cubicBezTo>
                  <a:pt x="2047" y="921"/>
                  <a:pt x="2419" y="853"/>
                  <a:pt x="2772" y="716"/>
                </a:cubicBezTo>
                <a:cubicBezTo>
                  <a:pt x="3124" y="578"/>
                  <a:pt x="3438" y="372"/>
                  <a:pt x="3702" y="128"/>
                </a:cubicBezTo>
                <a:cubicBezTo>
                  <a:pt x="3594" y="59"/>
                  <a:pt x="3457" y="10"/>
                  <a:pt x="3320" y="10"/>
                </a:cubicBezTo>
                <a:lnTo>
                  <a:pt x="3261" y="10"/>
                </a:lnTo>
                <a:cubicBezTo>
                  <a:pt x="2889" y="50"/>
                  <a:pt x="2595" y="392"/>
                  <a:pt x="2214" y="392"/>
                </a:cubicBezTo>
                <a:lnTo>
                  <a:pt x="2204" y="392"/>
                </a:lnTo>
                <a:cubicBezTo>
                  <a:pt x="1861" y="392"/>
                  <a:pt x="1577" y="118"/>
                  <a:pt x="1244" y="30"/>
                </a:cubicBezTo>
                <a:cubicBezTo>
                  <a:pt x="1165" y="10"/>
                  <a:pt x="1078" y="0"/>
                  <a:pt x="989" y="0"/>
                </a:cubicBezTo>
                <a:close/>
              </a:path>
            </a:pathLst>
          </a:custGeom>
          <a:solidFill>
            <a:schemeClr val="accent2"/>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51" name="Google Shape;2051;p30"/>
          <p:cNvSpPr/>
          <p:nvPr/>
        </p:nvSpPr>
        <p:spPr>
          <a:xfrm>
            <a:off x="16129674" y="4168696"/>
            <a:ext cx="1622520" cy="401879"/>
          </a:xfrm>
          <a:custGeom>
            <a:avLst/>
            <a:gdLst/>
            <a:ahLst/>
            <a:cxnLst/>
            <a:rect l="l" t="t" r="r" b="b"/>
            <a:pathLst>
              <a:path w="4114" h="1019" extrusionOk="0">
                <a:moveTo>
                  <a:pt x="695" y="0"/>
                </a:moveTo>
                <a:cubicBezTo>
                  <a:pt x="392" y="275"/>
                  <a:pt x="157" y="627"/>
                  <a:pt x="0" y="1010"/>
                </a:cubicBezTo>
                <a:cubicBezTo>
                  <a:pt x="158" y="1016"/>
                  <a:pt x="311" y="1019"/>
                  <a:pt x="459" y="1019"/>
                </a:cubicBezTo>
                <a:cubicBezTo>
                  <a:pt x="2920" y="1019"/>
                  <a:pt x="4114" y="226"/>
                  <a:pt x="4114" y="226"/>
                </a:cubicBezTo>
                <a:lnTo>
                  <a:pt x="4114" y="226"/>
                </a:lnTo>
                <a:cubicBezTo>
                  <a:pt x="3581" y="291"/>
                  <a:pt x="3114" y="319"/>
                  <a:pt x="2704" y="319"/>
                </a:cubicBezTo>
                <a:cubicBezTo>
                  <a:pt x="1758" y="319"/>
                  <a:pt x="1119" y="172"/>
                  <a:pt x="695" y="0"/>
                </a:cubicBezTo>
                <a:close/>
              </a:path>
            </a:pathLst>
          </a:custGeom>
          <a:solidFill>
            <a:srgbClr val="FAC963"/>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52" name="Google Shape;2052;p30"/>
          <p:cNvSpPr/>
          <p:nvPr/>
        </p:nvSpPr>
        <p:spPr>
          <a:xfrm>
            <a:off x="16426757" y="4361489"/>
            <a:ext cx="1803941" cy="651524"/>
          </a:xfrm>
          <a:custGeom>
            <a:avLst/>
            <a:gdLst/>
            <a:ahLst/>
            <a:cxnLst/>
            <a:rect l="l" t="t" r="r" b="b"/>
            <a:pathLst>
              <a:path w="4574" h="1652" extrusionOk="0">
                <a:moveTo>
                  <a:pt x="4251" y="0"/>
                </a:moveTo>
                <a:cubicBezTo>
                  <a:pt x="3702" y="431"/>
                  <a:pt x="2497" y="1108"/>
                  <a:pt x="0" y="1470"/>
                </a:cubicBezTo>
                <a:cubicBezTo>
                  <a:pt x="0" y="1470"/>
                  <a:pt x="391" y="1651"/>
                  <a:pt x="1131" y="1651"/>
                </a:cubicBezTo>
                <a:cubicBezTo>
                  <a:pt x="1909" y="1651"/>
                  <a:pt x="3073" y="1450"/>
                  <a:pt x="4573" y="627"/>
                </a:cubicBezTo>
                <a:cubicBezTo>
                  <a:pt x="4495" y="402"/>
                  <a:pt x="4388" y="196"/>
                  <a:pt x="4251" y="0"/>
                </a:cubicBezTo>
                <a:close/>
              </a:path>
            </a:pathLst>
          </a:custGeom>
          <a:solidFill>
            <a:srgbClr val="FAC963"/>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53" name="Google Shape;2053;p30"/>
          <p:cNvSpPr/>
          <p:nvPr/>
        </p:nvSpPr>
        <p:spPr>
          <a:xfrm>
            <a:off x="16083137" y="4802113"/>
            <a:ext cx="2097761" cy="772994"/>
          </a:xfrm>
          <a:custGeom>
            <a:avLst/>
            <a:gdLst/>
            <a:ahLst/>
            <a:cxnLst/>
            <a:rect l="l" t="t" r="r" b="b"/>
            <a:pathLst>
              <a:path w="5319" h="1960" extrusionOk="0">
                <a:moveTo>
                  <a:pt x="5319" y="1"/>
                </a:moveTo>
                <a:cubicBezTo>
                  <a:pt x="5318" y="1"/>
                  <a:pt x="3302" y="1230"/>
                  <a:pt x="915" y="1230"/>
                </a:cubicBezTo>
                <a:cubicBezTo>
                  <a:pt x="615" y="1230"/>
                  <a:pt x="309" y="1210"/>
                  <a:pt x="1" y="1166"/>
                </a:cubicBezTo>
                <a:lnTo>
                  <a:pt x="1" y="1166"/>
                </a:lnTo>
                <a:cubicBezTo>
                  <a:pt x="69" y="1450"/>
                  <a:pt x="186" y="1715"/>
                  <a:pt x="334" y="1959"/>
                </a:cubicBezTo>
                <a:cubicBezTo>
                  <a:pt x="1753" y="1793"/>
                  <a:pt x="4408" y="1313"/>
                  <a:pt x="5319" y="1"/>
                </a:cubicBezTo>
                <a:close/>
              </a:path>
            </a:pathLst>
          </a:custGeom>
          <a:solidFill>
            <a:srgbClr val="FAC963"/>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54" name="Google Shape;2054;p30"/>
          <p:cNvSpPr/>
          <p:nvPr/>
        </p:nvSpPr>
        <p:spPr>
          <a:xfrm>
            <a:off x="16882277" y="5064677"/>
            <a:ext cx="1414283" cy="682286"/>
          </a:xfrm>
          <a:custGeom>
            <a:avLst/>
            <a:gdLst/>
            <a:ahLst/>
            <a:cxnLst/>
            <a:rect l="l" t="t" r="r" b="b"/>
            <a:pathLst>
              <a:path w="3586" h="1730" extrusionOk="0">
                <a:moveTo>
                  <a:pt x="3585" y="0"/>
                </a:moveTo>
                <a:cubicBezTo>
                  <a:pt x="3096" y="422"/>
                  <a:pt x="1979" y="1214"/>
                  <a:pt x="1" y="1714"/>
                </a:cubicBezTo>
                <a:cubicBezTo>
                  <a:pt x="1" y="1714"/>
                  <a:pt x="122" y="1730"/>
                  <a:pt x="338" y="1730"/>
                </a:cubicBezTo>
                <a:cubicBezTo>
                  <a:pt x="891" y="1730"/>
                  <a:pt x="2064" y="1628"/>
                  <a:pt x="3370" y="901"/>
                </a:cubicBezTo>
                <a:cubicBezTo>
                  <a:pt x="3487" y="617"/>
                  <a:pt x="3566" y="313"/>
                  <a:pt x="3585" y="0"/>
                </a:cubicBezTo>
                <a:close/>
              </a:path>
            </a:pathLst>
          </a:custGeom>
          <a:solidFill>
            <a:srgbClr val="FAC963"/>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55" name="Google Shape;2055;p30"/>
          <p:cNvSpPr/>
          <p:nvPr/>
        </p:nvSpPr>
        <p:spPr>
          <a:xfrm>
            <a:off x="16567528" y="5818423"/>
            <a:ext cx="1023836" cy="251618"/>
          </a:xfrm>
          <a:custGeom>
            <a:avLst/>
            <a:gdLst/>
            <a:ahLst/>
            <a:cxnLst/>
            <a:rect l="l" t="t" r="r" b="b"/>
            <a:pathLst>
              <a:path w="2596" h="638" extrusionOk="0">
                <a:moveTo>
                  <a:pt x="2595" y="0"/>
                </a:moveTo>
                <a:cubicBezTo>
                  <a:pt x="1868" y="208"/>
                  <a:pt x="1185" y="274"/>
                  <a:pt x="626" y="274"/>
                </a:cubicBezTo>
                <a:cubicBezTo>
                  <a:pt x="394" y="274"/>
                  <a:pt x="184" y="263"/>
                  <a:pt x="0" y="246"/>
                </a:cubicBezTo>
                <a:lnTo>
                  <a:pt x="0" y="246"/>
                </a:lnTo>
                <a:cubicBezTo>
                  <a:pt x="314" y="442"/>
                  <a:pt x="656" y="579"/>
                  <a:pt x="1028" y="637"/>
                </a:cubicBezTo>
                <a:cubicBezTo>
                  <a:pt x="1871" y="392"/>
                  <a:pt x="2595" y="0"/>
                  <a:pt x="2595" y="0"/>
                </a:cubicBezTo>
                <a:close/>
              </a:path>
            </a:pathLst>
          </a:custGeom>
          <a:solidFill>
            <a:srgbClr val="FAC963"/>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r>
              <a:rPr kumimoji="0" lang="es" sz="2801" b="0" i="0" u="none" strike="noStrike" kern="0" cap="none" spc="0" normalizeH="0" baseline="0" noProof="0">
                <a:ln>
                  <a:noFill/>
                </a:ln>
                <a:solidFill>
                  <a:srgbClr val="000000"/>
                </a:solidFill>
                <a:effectLst/>
                <a:uLnTx/>
                <a:uFillTx/>
                <a:latin typeface="Arial"/>
                <a:ea typeface="+mn-ea"/>
                <a:cs typeface="Arial"/>
                <a:sym typeface="Arial"/>
              </a:rPr>
              <a:t>                     </a:t>
            </a: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56" name="Google Shape;2056;p30"/>
          <p:cNvSpPr/>
          <p:nvPr/>
        </p:nvSpPr>
        <p:spPr>
          <a:xfrm>
            <a:off x="17098571" y="3925135"/>
            <a:ext cx="622349" cy="151838"/>
          </a:xfrm>
          <a:custGeom>
            <a:avLst/>
            <a:gdLst/>
            <a:ahLst/>
            <a:cxnLst/>
            <a:rect l="l" t="t" r="r" b="b"/>
            <a:pathLst>
              <a:path w="1578" h="385" extrusionOk="0">
                <a:moveTo>
                  <a:pt x="1107" y="1"/>
                </a:moveTo>
                <a:cubicBezTo>
                  <a:pt x="833" y="148"/>
                  <a:pt x="470" y="285"/>
                  <a:pt x="0" y="373"/>
                </a:cubicBezTo>
                <a:cubicBezTo>
                  <a:pt x="0" y="373"/>
                  <a:pt x="120" y="385"/>
                  <a:pt x="313" y="385"/>
                </a:cubicBezTo>
                <a:cubicBezTo>
                  <a:pt x="614" y="385"/>
                  <a:pt x="1094" y="356"/>
                  <a:pt x="1577" y="207"/>
                </a:cubicBezTo>
                <a:cubicBezTo>
                  <a:pt x="1430" y="128"/>
                  <a:pt x="1264" y="59"/>
                  <a:pt x="1107" y="1"/>
                </a:cubicBezTo>
                <a:close/>
              </a:path>
            </a:pathLst>
          </a:custGeom>
          <a:solidFill>
            <a:srgbClr val="FAC963"/>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57" name="Google Shape;2057;p30"/>
          <p:cNvSpPr/>
          <p:nvPr/>
        </p:nvSpPr>
        <p:spPr>
          <a:xfrm>
            <a:off x="203525" y="2268094"/>
            <a:ext cx="1317263" cy="1123208"/>
          </a:xfrm>
          <a:custGeom>
            <a:avLst/>
            <a:gdLst/>
            <a:ahLst/>
            <a:cxnLst/>
            <a:rect l="l" t="t" r="r" b="b"/>
            <a:pathLst>
              <a:path w="3340" h="2848" extrusionOk="0">
                <a:moveTo>
                  <a:pt x="2164" y="0"/>
                </a:moveTo>
                <a:cubicBezTo>
                  <a:pt x="2164" y="0"/>
                  <a:pt x="0" y="735"/>
                  <a:pt x="216" y="2655"/>
                </a:cubicBezTo>
                <a:cubicBezTo>
                  <a:pt x="216" y="2655"/>
                  <a:pt x="539" y="2847"/>
                  <a:pt x="1051" y="2847"/>
                </a:cubicBezTo>
                <a:cubicBezTo>
                  <a:pt x="1634" y="2847"/>
                  <a:pt x="2463" y="2597"/>
                  <a:pt x="3340" y="1528"/>
                </a:cubicBezTo>
                <a:lnTo>
                  <a:pt x="2164" y="0"/>
                </a:lnTo>
                <a:close/>
              </a:path>
            </a:pathLst>
          </a:custGeom>
          <a:solidFill>
            <a:srgbClr val="FAC963"/>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58" name="Google Shape;2058;p30"/>
          <p:cNvSpPr/>
          <p:nvPr/>
        </p:nvSpPr>
        <p:spPr>
          <a:xfrm>
            <a:off x="554531" y="2426636"/>
            <a:ext cx="838868" cy="711077"/>
          </a:xfrm>
          <a:custGeom>
            <a:avLst/>
            <a:gdLst/>
            <a:ahLst/>
            <a:cxnLst/>
            <a:rect l="l" t="t" r="r" b="b"/>
            <a:pathLst>
              <a:path w="2127" h="1803" extrusionOk="0">
                <a:moveTo>
                  <a:pt x="1422" y="0"/>
                </a:moveTo>
                <a:cubicBezTo>
                  <a:pt x="1422" y="0"/>
                  <a:pt x="79" y="549"/>
                  <a:pt x="1" y="1792"/>
                </a:cubicBezTo>
                <a:cubicBezTo>
                  <a:pt x="1" y="1792"/>
                  <a:pt x="63" y="1802"/>
                  <a:pt x="173" y="1802"/>
                </a:cubicBezTo>
                <a:cubicBezTo>
                  <a:pt x="517" y="1802"/>
                  <a:pt x="1325" y="1701"/>
                  <a:pt x="2127" y="862"/>
                </a:cubicBezTo>
                <a:lnTo>
                  <a:pt x="1422" y="0"/>
                </a:lnTo>
                <a:close/>
              </a:path>
            </a:pathLst>
          </a:custGeom>
          <a:solidFill>
            <a:srgbClr val="F19A35"/>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59" name="Google Shape;2059;p30"/>
          <p:cNvSpPr/>
          <p:nvPr/>
        </p:nvSpPr>
        <p:spPr>
          <a:xfrm>
            <a:off x="1516842" y="2264149"/>
            <a:ext cx="1622520" cy="1313696"/>
          </a:xfrm>
          <a:custGeom>
            <a:avLst/>
            <a:gdLst/>
            <a:ahLst/>
            <a:cxnLst/>
            <a:rect l="l" t="t" r="r" b="b"/>
            <a:pathLst>
              <a:path w="4114" h="3331" extrusionOk="0">
                <a:moveTo>
                  <a:pt x="3810" y="1"/>
                </a:moveTo>
                <a:lnTo>
                  <a:pt x="1185" y="1166"/>
                </a:lnTo>
                <a:lnTo>
                  <a:pt x="0" y="3331"/>
                </a:lnTo>
                <a:cubicBezTo>
                  <a:pt x="4114" y="2841"/>
                  <a:pt x="3810" y="1"/>
                  <a:pt x="3810" y="1"/>
                </a:cubicBezTo>
                <a:close/>
              </a:path>
            </a:pathLst>
          </a:custGeom>
          <a:solidFill>
            <a:srgbClr val="E55C5E"/>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60" name="Google Shape;2060;p30"/>
          <p:cNvSpPr/>
          <p:nvPr/>
        </p:nvSpPr>
        <p:spPr>
          <a:xfrm>
            <a:off x="346293" y="892085"/>
            <a:ext cx="1653282" cy="1167774"/>
          </a:xfrm>
          <a:custGeom>
            <a:avLst/>
            <a:gdLst/>
            <a:ahLst/>
            <a:cxnLst/>
            <a:rect l="l" t="t" r="r" b="b"/>
            <a:pathLst>
              <a:path w="4192" h="2961" extrusionOk="0">
                <a:moveTo>
                  <a:pt x="3399" y="1"/>
                </a:moveTo>
                <a:cubicBezTo>
                  <a:pt x="2490" y="1"/>
                  <a:pt x="996" y="435"/>
                  <a:pt x="0" y="2960"/>
                </a:cubicBezTo>
                <a:lnTo>
                  <a:pt x="2400" y="2363"/>
                </a:lnTo>
                <a:lnTo>
                  <a:pt x="4192" y="120"/>
                </a:lnTo>
                <a:cubicBezTo>
                  <a:pt x="4192" y="120"/>
                  <a:pt x="3876" y="1"/>
                  <a:pt x="3399" y="1"/>
                </a:cubicBezTo>
                <a:close/>
              </a:path>
            </a:pathLst>
          </a:custGeom>
          <a:solidFill>
            <a:srgbClr val="E55C5E"/>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61" name="Google Shape;2061;p30"/>
          <p:cNvSpPr/>
          <p:nvPr/>
        </p:nvSpPr>
        <p:spPr>
          <a:xfrm>
            <a:off x="1134286" y="41000"/>
            <a:ext cx="3306566" cy="2768189"/>
          </a:xfrm>
          <a:custGeom>
            <a:avLst/>
            <a:gdLst/>
            <a:ahLst/>
            <a:cxnLst/>
            <a:rect l="l" t="t" r="r" b="b"/>
            <a:pathLst>
              <a:path w="8384" h="7019" extrusionOk="0">
                <a:moveTo>
                  <a:pt x="6986" y="0"/>
                </a:moveTo>
                <a:cubicBezTo>
                  <a:pt x="2690" y="0"/>
                  <a:pt x="0" y="5187"/>
                  <a:pt x="0" y="5187"/>
                </a:cubicBezTo>
                <a:lnTo>
                  <a:pt x="705" y="6098"/>
                </a:lnTo>
                <a:lnTo>
                  <a:pt x="1410" y="7018"/>
                </a:lnTo>
                <a:cubicBezTo>
                  <a:pt x="1410" y="7018"/>
                  <a:pt x="8364" y="5451"/>
                  <a:pt x="8384" y="182"/>
                </a:cubicBezTo>
                <a:cubicBezTo>
                  <a:pt x="7901" y="57"/>
                  <a:pt x="7435" y="0"/>
                  <a:pt x="6986" y="0"/>
                </a:cubicBezTo>
                <a:close/>
              </a:path>
            </a:pathLst>
          </a:custGeom>
          <a:solidFill>
            <a:srgbClr val="FFFFFF"/>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62" name="Google Shape;2062;p30"/>
          <p:cNvSpPr/>
          <p:nvPr/>
        </p:nvSpPr>
        <p:spPr>
          <a:xfrm>
            <a:off x="3532966" y="41396"/>
            <a:ext cx="907886" cy="959934"/>
          </a:xfrm>
          <a:custGeom>
            <a:avLst/>
            <a:gdLst/>
            <a:ahLst/>
            <a:cxnLst/>
            <a:rect l="l" t="t" r="r" b="b"/>
            <a:pathLst>
              <a:path w="2302" h="2434" extrusionOk="0">
                <a:moveTo>
                  <a:pt x="929" y="0"/>
                </a:moveTo>
                <a:cubicBezTo>
                  <a:pt x="610" y="0"/>
                  <a:pt x="301" y="30"/>
                  <a:pt x="1" y="83"/>
                </a:cubicBezTo>
                <a:lnTo>
                  <a:pt x="1812" y="2434"/>
                </a:lnTo>
                <a:cubicBezTo>
                  <a:pt x="2116" y="1778"/>
                  <a:pt x="2302" y="1023"/>
                  <a:pt x="2302" y="181"/>
                </a:cubicBezTo>
                <a:cubicBezTo>
                  <a:pt x="1825" y="56"/>
                  <a:pt x="1368" y="0"/>
                  <a:pt x="929" y="0"/>
                </a:cubicBezTo>
                <a:close/>
              </a:path>
            </a:pathLst>
          </a:custGeom>
          <a:solidFill>
            <a:srgbClr val="E55C5E"/>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63" name="Google Shape;2063;p30"/>
          <p:cNvSpPr/>
          <p:nvPr/>
        </p:nvSpPr>
        <p:spPr>
          <a:xfrm>
            <a:off x="2625080" y="625478"/>
            <a:ext cx="1070375" cy="948497"/>
          </a:xfrm>
          <a:custGeom>
            <a:avLst/>
            <a:gdLst/>
            <a:ahLst/>
            <a:cxnLst/>
            <a:rect l="l" t="t" r="r" b="b"/>
            <a:pathLst>
              <a:path w="2714" h="2405" extrusionOk="0">
                <a:moveTo>
                  <a:pt x="1362" y="0"/>
                </a:moveTo>
                <a:cubicBezTo>
                  <a:pt x="1106" y="0"/>
                  <a:pt x="847" y="81"/>
                  <a:pt x="627" y="248"/>
                </a:cubicBezTo>
                <a:cubicBezTo>
                  <a:pt x="99" y="659"/>
                  <a:pt x="1" y="1413"/>
                  <a:pt x="412" y="1932"/>
                </a:cubicBezTo>
                <a:cubicBezTo>
                  <a:pt x="648" y="2242"/>
                  <a:pt x="1004" y="2404"/>
                  <a:pt x="1366" y="2404"/>
                </a:cubicBezTo>
                <a:cubicBezTo>
                  <a:pt x="1621" y="2404"/>
                  <a:pt x="1878" y="2324"/>
                  <a:pt x="2097" y="2158"/>
                </a:cubicBezTo>
                <a:cubicBezTo>
                  <a:pt x="2616" y="1746"/>
                  <a:pt x="2714" y="992"/>
                  <a:pt x="2312" y="463"/>
                </a:cubicBezTo>
                <a:cubicBezTo>
                  <a:pt x="2077" y="160"/>
                  <a:pt x="1722" y="0"/>
                  <a:pt x="1362" y="0"/>
                </a:cubicBezTo>
                <a:close/>
              </a:path>
            </a:pathLst>
          </a:custGeom>
          <a:solidFill>
            <a:srgbClr val="035865"/>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64" name="Google Shape;2064;p30"/>
          <p:cNvSpPr/>
          <p:nvPr/>
        </p:nvSpPr>
        <p:spPr>
          <a:xfrm>
            <a:off x="2725651" y="713822"/>
            <a:ext cx="869630" cy="770628"/>
          </a:xfrm>
          <a:custGeom>
            <a:avLst/>
            <a:gdLst/>
            <a:ahLst/>
            <a:cxnLst/>
            <a:rect l="l" t="t" r="r" b="b"/>
            <a:pathLst>
              <a:path w="2205" h="1954" extrusionOk="0">
                <a:moveTo>
                  <a:pt x="1105" y="1"/>
                </a:moveTo>
                <a:cubicBezTo>
                  <a:pt x="898" y="1"/>
                  <a:pt x="688" y="66"/>
                  <a:pt x="510" y="200"/>
                </a:cubicBezTo>
                <a:cubicBezTo>
                  <a:pt x="79" y="533"/>
                  <a:pt x="0" y="1150"/>
                  <a:pt x="333" y="1571"/>
                </a:cubicBezTo>
                <a:cubicBezTo>
                  <a:pt x="522" y="1822"/>
                  <a:pt x="810" y="1954"/>
                  <a:pt x="1103" y="1954"/>
                </a:cubicBezTo>
                <a:cubicBezTo>
                  <a:pt x="1313" y="1954"/>
                  <a:pt x="1525" y="1886"/>
                  <a:pt x="1704" y="1747"/>
                </a:cubicBezTo>
                <a:cubicBezTo>
                  <a:pt x="2126" y="1424"/>
                  <a:pt x="2204" y="807"/>
                  <a:pt x="1881" y="376"/>
                </a:cubicBezTo>
                <a:cubicBezTo>
                  <a:pt x="1686" y="130"/>
                  <a:pt x="1397" y="1"/>
                  <a:pt x="1105" y="1"/>
                </a:cubicBezTo>
                <a:close/>
              </a:path>
            </a:pathLst>
          </a:custGeom>
          <a:solidFill>
            <a:srgbClr val="7CC5CB"/>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65" name="Google Shape;2065;p30"/>
          <p:cNvSpPr/>
          <p:nvPr/>
        </p:nvSpPr>
        <p:spPr>
          <a:xfrm>
            <a:off x="2837654" y="713824"/>
            <a:ext cx="695705" cy="283958"/>
          </a:xfrm>
          <a:custGeom>
            <a:avLst/>
            <a:gdLst/>
            <a:ahLst/>
            <a:cxnLst/>
            <a:rect l="l" t="t" r="r" b="b"/>
            <a:pathLst>
              <a:path w="1764" h="720" extrusionOk="0">
                <a:moveTo>
                  <a:pt x="821" y="1"/>
                </a:moveTo>
                <a:cubicBezTo>
                  <a:pt x="614" y="1"/>
                  <a:pt x="404" y="66"/>
                  <a:pt x="226" y="200"/>
                </a:cubicBezTo>
                <a:cubicBezTo>
                  <a:pt x="128" y="278"/>
                  <a:pt x="59" y="357"/>
                  <a:pt x="1" y="454"/>
                </a:cubicBezTo>
                <a:lnTo>
                  <a:pt x="1764" y="719"/>
                </a:lnTo>
                <a:cubicBezTo>
                  <a:pt x="1734" y="602"/>
                  <a:pt x="1675" y="484"/>
                  <a:pt x="1597" y="376"/>
                </a:cubicBezTo>
                <a:cubicBezTo>
                  <a:pt x="1402" y="130"/>
                  <a:pt x="1113" y="1"/>
                  <a:pt x="821" y="1"/>
                </a:cubicBezTo>
                <a:close/>
              </a:path>
            </a:pathLst>
          </a:custGeom>
          <a:solidFill>
            <a:srgbClr val="7CC5CB"/>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66" name="Google Shape;2066;p30"/>
          <p:cNvSpPr/>
          <p:nvPr/>
        </p:nvSpPr>
        <p:spPr>
          <a:xfrm>
            <a:off x="2783623" y="892872"/>
            <a:ext cx="765116" cy="255168"/>
          </a:xfrm>
          <a:custGeom>
            <a:avLst/>
            <a:gdLst/>
            <a:ahLst/>
            <a:cxnLst/>
            <a:rect l="l" t="t" r="r" b="b"/>
            <a:pathLst>
              <a:path w="1940" h="647" extrusionOk="0">
                <a:moveTo>
                  <a:pt x="138" y="0"/>
                </a:moveTo>
                <a:cubicBezTo>
                  <a:pt x="69" y="109"/>
                  <a:pt x="20" y="236"/>
                  <a:pt x="1" y="353"/>
                </a:cubicBezTo>
                <a:lnTo>
                  <a:pt x="1930" y="647"/>
                </a:lnTo>
                <a:cubicBezTo>
                  <a:pt x="1940" y="520"/>
                  <a:pt x="1940" y="392"/>
                  <a:pt x="1901" y="265"/>
                </a:cubicBezTo>
                <a:lnTo>
                  <a:pt x="138" y="0"/>
                </a:lnTo>
                <a:close/>
              </a:path>
            </a:pathLst>
          </a:custGeom>
          <a:solidFill>
            <a:srgbClr val="FFFFFF"/>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67" name="Google Shape;2067;p30"/>
          <p:cNvSpPr/>
          <p:nvPr/>
        </p:nvSpPr>
        <p:spPr>
          <a:xfrm>
            <a:off x="2775734" y="1124771"/>
            <a:ext cx="745793" cy="170375"/>
          </a:xfrm>
          <a:custGeom>
            <a:avLst/>
            <a:gdLst/>
            <a:ahLst/>
            <a:cxnLst/>
            <a:rect l="l" t="t" r="r" b="b"/>
            <a:pathLst>
              <a:path w="1891" h="432" extrusionOk="0">
                <a:moveTo>
                  <a:pt x="1" y="0"/>
                </a:moveTo>
                <a:lnTo>
                  <a:pt x="1" y="0"/>
                </a:lnTo>
                <a:cubicBezTo>
                  <a:pt x="10" y="59"/>
                  <a:pt x="21" y="108"/>
                  <a:pt x="30" y="157"/>
                </a:cubicBezTo>
                <a:lnTo>
                  <a:pt x="1823" y="431"/>
                </a:lnTo>
                <a:cubicBezTo>
                  <a:pt x="1842" y="382"/>
                  <a:pt x="1871" y="343"/>
                  <a:pt x="1891" y="294"/>
                </a:cubicBezTo>
                <a:lnTo>
                  <a:pt x="1" y="0"/>
                </a:lnTo>
                <a:close/>
              </a:path>
            </a:pathLst>
          </a:custGeom>
          <a:solidFill>
            <a:srgbClr val="FFFFFF"/>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68" name="Google Shape;2068;p30"/>
          <p:cNvSpPr/>
          <p:nvPr/>
        </p:nvSpPr>
        <p:spPr>
          <a:xfrm>
            <a:off x="709133" y="2086678"/>
            <a:ext cx="981636" cy="1105067"/>
          </a:xfrm>
          <a:custGeom>
            <a:avLst/>
            <a:gdLst/>
            <a:ahLst/>
            <a:cxnLst/>
            <a:rect l="l" t="t" r="r" b="b"/>
            <a:pathLst>
              <a:path w="2489" h="2802" extrusionOk="0">
                <a:moveTo>
                  <a:pt x="1078" y="0"/>
                </a:moveTo>
                <a:lnTo>
                  <a:pt x="1" y="323"/>
                </a:lnTo>
                <a:lnTo>
                  <a:pt x="951" y="1557"/>
                </a:lnTo>
                <a:lnTo>
                  <a:pt x="1911" y="2801"/>
                </a:lnTo>
                <a:lnTo>
                  <a:pt x="2488" y="1831"/>
                </a:lnTo>
                <a:lnTo>
                  <a:pt x="1783" y="911"/>
                </a:lnTo>
                <a:lnTo>
                  <a:pt x="1078" y="0"/>
                </a:lnTo>
                <a:close/>
              </a:path>
            </a:pathLst>
          </a:custGeom>
          <a:solidFill>
            <a:srgbClr val="035865"/>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69" name="Google Shape;2069;p30"/>
          <p:cNvSpPr/>
          <p:nvPr/>
        </p:nvSpPr>
        <p:spPr>
          <a:xfrm>
            <a:off x="280826" y="5775359"/>
            <a:ext cx="857798" cy="849900"/>
          </a:xfrm>
          <a:custGeom>
            <a:avLst/>
            <a:gdLst/>
            <a:ahLst/>
            <a:cxnLst/>
            <a:rect l="l" t="t" r="r" b="b"/>
            <a:pathLst>
              <a:path w="2175" h="2155" extrusionOk="0">
                <a:moveTo>
                  <a:pt x="705" y="0"/>
                </a:moveTo>
                <a:lnTo>
                  <a:pt x="705" y="725"/>
                </a:lnTo>
                <a:lnTo>
                  <a:pt x="0" y="1175"/>
                </a:lnTo>
                <a:lnTo>
                  <a:pt x="754" y="1342"/>
                </a:lnTo>
                <a:lnTo>
                  <a:pt x="852" y="2155"/>
                </a:lnTo>
                <a:lnTo>
                  <a:pt x="1341" y="1450"/>
                </a:lnTo>
                <a:lnTo>
                  <a:pt x="2174" y="1675"/>
                </a:lnTo>
                <a:lnTo>
                  <a:pt x="2174" y="1675"/>
                </a:lnTo>
                <a:lnTo>
                  <a:pt x="1576" y="990"/>
                </a:lnTo>
                <a:lnTo>
                  <a:pt x="1968" y="324"/>
                </a:lnTo>
                <a:lnTo>
                  <a:pt x="1968" y="324"/>
                </a:lnTo>
                <a:lnTo>
                  <a:pt x="1243" y="549"/>
                </a:lnTo>
                <a:lnTo>
                  <a:pt x="705" y="0"/>
                </a:lnTo>
                <a:close/>
              </a:path>
            </a:pathLst>
          </a:custGeom>
          <a:solidFill>
            <a:srgbClr val="FAC963"/>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70" name="Google Shape;2070;p30"/>
          <p:cNvSpPr/>
          <p:nvPr/>
        </p:nvSpPr>
        <p:spPr>
          <a:xfrm>
            <a:off x="13676280" y="9606809"/>
            <a:ext cx="405828" cy="417654"/>
          </a:xfrm>
          <a:custGeom>
            <a:avLst/>
            <a:gdLst/>
            <a:ahLst/>
            <a:cxnLst/>
            <a:rect l="l" t="t" r="r" b="b"/>
            <a:pathLst>
              <a:path w="1029" h="1059" extrusionOk="0">
                <a:moveTo>
                  <a:pt x="432" y="1"/>
                </a:moveTo>
                <a:lnTo>
                  <a:pt x="382" y="364"/>
                </a:lnTo>
                <a:lnTo>
                  <a:pt x="1" y="451"/>
                </a:lnTo>
                <a:lnTo>
                  <a:pt x="363" y="647"/>
                </a:lnTo>
                <a:lnTo>
                  <a:pt x="295" y="1059"/>
                </a:lnTo>
                <a:lnTo>
                  <a:pt x="598" y="745"/>
                </a:lnTo>
                <a:lnTo>
                  <a:pt x="931" y="902"/>
                </a:lnTo>
                <a:lnTo>
                  <a:pt x="794" y="569"/>
                </a:lnTo>
                <a:lnTo>
                  <a:pt x="1029" y="285"/>
                </a:lnTo>
                <a:lnTo>
                  <a:pt x="1029" y="285"/>
                </a:lnTo>
                <a:lnTo>
                  <a:pt x="686" y="314"/>
                </a:lnTo>
                <a:lnTo>
                  <a:pt x="432" y="1"/>
                </a:lnTo>
                <a:close/>
              </a:path>
            </a:pathLst>
          </a:custGeom>
          <a:solidFill>
            <a:srgbClr val="FAC963"/>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71" name="Google Shape;2071;p30"/>
          <p:cNvSpPr/>
          <p:nvPr/>
        </p:nvSpPr>
        <p:spPr>
          <a:xfrm>
            <a:off x="5441023" y="8084878"/>
            <a:ext cx="483128" cy="518222"/>
          </a:xfrm>
          <a:custGeom>
            <a:avLst/>
            <a:gdLst/>
            <a:ahLst/>
            <a:cxnLst/>
            <a:rect l="l" t="t" r="r" b="b"/>
            <a:pathLst>
              <a:path w="1225" h="1314" extrusionOk="0">
                <a:moveTo>
                  <a:pt x="735" y="1"/>
                </a:moveTo>
                <a:lnTo>
                  <a:pt x="441" y="451"/>
                </a:lnTo>
                <a:lnTo>
                  <a:pt x="1" y="334"/>
                </a:lnTo>
                <a:lnTo>
                  <a:pt x="245" y="706"/>
                </a:lnTo>
                <a:lnTo>
                  <a:pt x="20" y="1098"/>
                </a:lnTo>
                <a:lnTo>
                  <a:pt x="432" y="980"/>
                </a:lnTo>
                <a:lnTo>
                  <a:pt x="804" y="1313"/>
                </a:lnTo>
                <a:lnTo>
                  <a:pt x="784" y="863"/>
                </a:lnTo>
                <a:lnTo>
                  <a:pt x="1225" y="677"/>
                </a:lnTo>
                <a:lnTo>
                  <a:pt x="745" y="510"/>
                </a:lnTo>
                <a:lnTo>
                  <a:pt x="735" y="1"/>
                </a:lnTo>
                <a:close/>
              </a:path>
            </a:pathLst>
          </a:custGeom>
          <a:solidFill>
            <a:srgbClr val="FAC963"/>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72" name="Google Shape;2072;p30"/>
          <p:cNvSpPr/>
          <p:nvPr/>
        </p:nvSpPr>
        <p:spPr>
          <a:xfrm>
            <a:off x="11825804" y="9073996"/>
            <a:ext cx="684266" cy="645608"/>
          </a:xfrm>
          <a:custGeom>
            <a:avLst/>
            <a:gdLst/>
            <a:ahLst/>
            <a:cxnLst/>
            <a:rect l="l" t="t" r="r" b="b"/>
            <a:pathLst>
              <a:path w="1735" h="1637" extrusionOk="0">
                <a:moveTo>
                  <a:pt x="795" y="0"/>
                </a:moveTo>
                <a:lnTo>
                  <a:pt x="599" y="559"/>
                </a:lnTo>
                <a:lnTo>
                  <a:pt x="1" y="637"/>
                </a:lnTo>
                <a:lnTo>
                  <a:pt x="451" y="980"/>
                </a:lnTo>
                <a:lnTo>
                  <a:pt x="412" y="1636"/>
                </a:lnTo>
                <a:lnTo>
                  <a:pt x="873" y="1244"/>
                </a:lnTo>
                <a:lnTo>
                  <a:pt x="1421" y="1558"/>
                </a:lnTo>
                <a:lnTo>
                  <a:pt x="1206" y="921"/>
                </a:lnTo>
                <a:lnTo>
                  <a:pt x="1735" y="500"/>
                </a:lnTo>
                <a:lnTo>
                  <a:pt x="1030" y="559"/>
                </a:lnTo>
                <a:lnTo>
                  <a:pt x="795" y="0"/>
                </a:lnTo>
                <a:close/>
              </a:path>
            </a:pathLst>
          </a:custGeom>
          <a:solidFill>
            <a:srgbClr val="FAC963"/>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73" name="Google Shape;2073;p30"/>
          <p:cNvSpPr/>
          <p:nvPr/>
        </p:nvSpPr>
        <p:spPr>
          <a:xfrm>
            <a:off x="17558263" y="7316615"/>
            <a:ext cx="537554" cy="533208"/>
          </a:xfrm>
          <a:custGeom>
            <a:avLst/>
            <a:gdLst/>
            <a:ahLst/>
            <a:cxnLst/>
            <a:rect l="l" t="t" r="r" b="b"/>
            <a:pathLst>
              <a:path w="1363" h="1352" extrusionOk="0">
                <a:moveTo>
                  <a:pt x="725" y="0"/>
                </a:moveTo>
                <a:lnTo>
                  <a:pt x="529" y="412"/>
                </a:lnTo>
                <a:lnTo>
                  <a:pt x="0" y="470"/>
                </a:lnTo>
                <a:lnTo>
                  <a:pt x="383" y="774"/>
                </a:lnTo>
                <a:lnTo>
                  <a:pt x="226" y="1263"/>
                </a:lnTo>
                <a:lnTo>
                  <a:pt x="696" y="989"/>
                </a:lnTo>
                <a:lnTo>
                  <a:pt x="1107" y="1352"/>
                </a:lnTo>
                <a:lnTo>
                  <a:pt x="951" y="793"/>
                </a:lnTo>
                <a:lnTo>
                  <a:pt x="1362" y="519"/>
                </a:lnTo>
                <a:lnTo>
                  <a:pt x="882" y="451"/>
                </a:lnTo>
                <a:lnTo>
                  <a:pt x="725" y="0"/>
                </a:lnTo>
                <a:close/>
              </a:path>
            </a:pathLst>
          </a:custGeom>
          <a:solidFill>
            <a:srgbClr val="FAC963"/>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74" name="Google Shape;2074;p30"/>
          <p:cNvSpPr/>
          <p:nvPr/>
        </p:nvSpPr>
        <p:spPr>
          <a:xfrm>
            <a:off x="1319650" y="4713281"/>
            <a:ext cx="483128" cy="521376"/>
          </a:xfrm>
          <a:custGeom>
            <a:avLst/>
            <a:gdLst/>
            <a:ahLst/>
            <a:cxnLst/>
            <a:rect l="l" t="t" r="r" b="b"/>
            <a:pathLst>
              <a:path w="1225" h="1322" extrusionOk="0">
                <a:moveTo>
                  <a:pt x="784" y="0"/>
                </a:moveTo>
                <a:lnTo>
                  <a:pt x="500" y="323"/>
                </a:lnTo>
                <a:lnTo>
                  <a:pt x="10" y="255"/>
                </a:lnTo>
                <a:lnTo>
                  <a:pt x="274" y="627"/>
                </a:lnTo>
                <a:lnTo>
                  <a:pt x="0" y="1028"/>
                </a:lnTo>
                <a:lnTo>
                  <a:pt x="0" y="1028"/>
                </a:lnTo>
                <a:lnTo>
                  <a:pt x="500" y="901"/>
                </a:lnTo>
                <a:lnTo>
                  <a:pt x="784" y="1322"/>
                </a:lnTo>
                <a:lnTo>
                  <a:pt x="784" y="784"/>
                </a:lnTo>
                <a:lnTo>
                  <a:pt x="1225" y="636"/>
                </a:lnTo>
                <a:lnTo>
                  <a:pt x="814" y="460"/>
                </a:lnTo>
                <a:lnTo>
                  <a:pt x="784" y="0"/>
                </a:lnTo>
                <a:close/>
              </a:path>
            </a:pathLst>
          </a:custGeom>
          <a:solidFill>
            <a:srgbClr val="FAC963"/>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75" name="Google Shape;2075;p30"/>
          <p:cNvSpPr/>
          <p:nvPr/>
        </p:nvSpPr>
        <p:spPr>
          <a:xfrm>
            <a:off x="4398257" y="9205325"/>
            <a:ext cx="444479" cy="440528"/>
          </a:xfrm>
          <a:custGeom>
            <a:avLst/>
            <a:gdLst/>
            <a:ahLst/>
            <a:cxnLst/>
            <a:rect l="l" t="t" r="r" b="b"/>
            <a:pathLst>
              <a:path w="1127" h="1117" extrusionOk="0">
                <a:moveTo>
                  <a:pt x="617" y="0"/>
                </a:moveTo>
                <a:lnTo>
                  <a:pt x="431" y="372"/>
                </a:lnTo>
                <a:lnTo>
                  <a:pt x="0" y="314"/>
                </a:lnTo>
                <a:lnTo>
                  <a:pt x="314" y="657"/>
                </a:lnTo>
                <a:lnTo>
                  <a:pt x="88" y="1058"/>
                </a:lnTo>
                <a:lnTo>
                  <a:pt x="88" y="1058"/>
                </a:lnTo>
                <a:lnTo>
                  <a:pt x="519" y="833"/>
                </a:lnTo>
                <a:lnTo>
                  <a:pt x="813" y="1117"/>
                </a:lnTo>
                <a:lnTo>
                  <a:pt x="784" y="716"/>
                </a:lnTo>
                <a:lnTo>
                  <a:pt x="1126" y="509"/>
                </a:lnTo>
                <a:lnTo>
                  <a:pt x="754" y="422"/>
                </a:lnTo>
                <a:lnTo>
                  <a:pt x="617" y="0"/>
                </a:lnTo>
                <a:close/>
              </a:path>
            </a:pathLst>
          </a:custGeom>
          <a:solidFill>
            <a:srgbClr val="FAC963"/>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76" name="Google Shape;2076;p30"/>
          <p:cNvSpPr/>
          <p:nvPr/>
        </p:nvSpPr>
        <p:spPr>
          <a:xfrm>
            <a:off x="15908922" y="3345947"/>
            <a:ext cx="429096" cy="463796"/>
          </a:xfrm>
          <a:custGeom>
            <a:avLst/>
            <a:gdLst/>
            <a:ahLst/>
            <a:cxnLst/>
            <a:rect l="l" t="t" r="r" b="b"/>
            <a:pathLst>
              <a:path w="1088" h="1176" extrusionOk="0">
                <a:moveTo>
                  <a:pt x="706" y="0"/>
                </a:moveTo>
                <a:lnTo>
                  <a:pt x="451" y="284"/>
                </a:lnTo>
                <a:lnTo>
                  <a:pt x="20" y="216"/>
                </a:lnTo>
                <a:lnTo>
                  <a:pt x="255" y="549"/>
                </a:lnTo>
                <a:lnTo>
                  <a:pt x="1" y="901"/>
                </a:lnTo>
                <a:lnTo>
                  <a:pt x="441" y="793"/>
                </a:lnTo>
                <a:lnTo>
                  <a:pt x="696" y="1175"/>
                </a:lnTo>
                <a:lnTo>
                  <a:pt x="706" y="695"/>
                </a:lnTo>
                <a:lnTo>
                  <a:pt x="1087" y="568"/>
                </a:lnTo>
                <a:lnTo>
                  <a:pt x="725" y="401"/>
                </a:lnTo>
                <a:lnTo>
                  <a:pt x="706" y="0"/>
                </a:lnTo>
                <a:close/>
              </a:path>
            </a:pathLst>
          </a:custGeom>
          <a:solidFill>
            <a:srgbClr val="FAC963"/>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77" name="Google Shape;2077;p30"/>
          <p:cNvSpPr/>
          <p:nvPr/>
        </p:nvSpPr>
        <p:spPr>
          <a:xfrm>
            <a:off x="6198253" y="-7115"/>
            <a:ext cx="560429" cy="521772"/>
          </a:xfrm>
          <a:custGeom>
            <a:avLst/>
            <a:gdLst/>
            <a:ahLst/>
            <a:cxnLst/>
            <a:rect l="l" t="t" r="r" b="b"/>
            <a:pathLst>
              <a:path w="1421" h="1323" extrusionOk="0">
                <a:moveTo>
                  <a:pt x="843" y="1"/>
                </a:moveTo>
                <a:lnTo>
                  <a:pt x="549" y="461"/>
                </a:lnTo>
                <a:lnTo>
                  <a:pt x="0" y="363"/>
                </a:lnTo>
                <a:lnTo>
                  <a:pt x="402" y="765"/>
                </a:lnTo>
                <a:lnTo>
                  <a:pt x="157" y="1196"/>
                </a:lnTo>
                <a:lnTo>
                  <a:pt x="627" y="1019"/>
                </a:lnTo>
                <a:lnTo>
                  <a:pt x="980" y="1323"/>
                </a:lnTo>
                <a:lnTo>
                  <a:pt x="970" y="882"/>
                </a:lnTo>
                <a:lnTo>
                  <a:pt x="1420" y="559"/>
                </a:lnTo>
                <a:lnTo>
                  <a:pt x="931" y="491"/>
                </a:lnTo>
                <a:lnTo>
                  <a:pt x="843" y="1"/>
                </a:lnTo>
                <a:close/>
              </a:path>
            </a:pathLst>
          </a:custGeom>
          <a:solidFill>
            <a:srgbClr val="FAC963"/>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78" name="Google Shape;2078;p30"/>
          <p:cNvSpPr/>
          <p:nvPr/>
        </p:nvSpPr>
        <p:spPr>
          <a:xfrm>
            <a:off x="3308951" y="6833495"/>
            <a:ext cx="444479" cy="448416"/>
          </a:xfrm>
          <a:custGeom>
            <a:avLst/>
            <a:gdLst/>
            <a:ahLst/>
            <a:cxnLst/>
            <a:rect l="l" t="t" r="r" b="b"/>
            <a:pathLst>
              <a:path w="1127" h="1137" extrusionOk="0">
                <a:moveTo>
                  <a:pt x="617" y="1"/>
                </a:moveTo>
                <a:lnTo>
                  <a:pt x="441" y="344"/>
                </a:lnTo>
                <a:lnTo>
                  <a:pt x="1" y="383"/>
                </a:lnTo>
                <a:lnTo>
                  <a:pt x="314" y="647"/>
                </a:lnTo>
                <a:lnTo>
                  <a:pt x="157" y="1049"/>
                </a:lnTo>
                <a:lnTo>
                  <a:pt x="157" y="1049"/>
                </a:lnTo>
                <a:lnTo>
                  <a:pt x="558" y="834"/>
                </a:lnTo>
                <a:lnTo>
                  <a:pt x="902" y="1137"/>
                </a:lnTo>
                <a:lnTo>
                  <a:pt x="784" y="677"/>
                </a:lnTo>
                <a:lnTo>
                  <a:pt x="1126" y="451"/>
                </a:lnTo>
                <a:lnTo>
                  <a:pt x="735" y="383"/>
                </a:lnTo>
                <a:lnTo>
                  <a:pt x="617" y="1"/>
                </a:lnTo>
                <a:close/>
              </a:path>
            </a:pathLst>
          </a:custGeom>
          <a:solidFill>
            <a:srgbClr val="FAC963"/>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79" name="Google Shape;2079;p30"/>
          <p:cNvSpPr/>
          <p:nvPr/>
        </p:nvSpPr>
        <p:spPr>
          <a:xfrm>
            <a:off x="14638199" y="1553467"/>
            <a:ext cx="432647" cy="463796"/>
          </a:xfrm>
          <a:custGeom>
            <a:avLst/>
            <a:gdLst/>
            <a:ahLst/>
            <a:cxnLst/>
            <a:rect l="l" t="t" r="r" b="b"/>
            <a:pathLst>
              <a:path w="1097" h="1176" extrusionOk="0">
                <a:moveTo>
                  <a:pt x="725" y="1"/>
                </a:moveTo>
                <a:lnTo>
                  <a:pt x="461" y="275"/>
                </a:lnTo>
                <a:lnTo>
                  <a:pt x="30" y="186"/>
                </a:lnTo>
                <a:lnTo>
                  <a:pt x="255" y="529"/>
                </a:lnTo>
                <a:lnTo>
                  <a:pt x="0" y="872"/>
                </a:lnTo>
                <a:lnTo>
                  <a:pt x="441" y="784"/>
                </a:lnTo>
                <a:lnTo>
                  <a:pt x="676" y="1176"/>
                </a:lnTo>
                <a:lnTo>
                  <a:pt x="705" y="696"/>
                </a:lnTo>
                <a:lnTo>
                  <a:pt x="1097" y="578"/>
                </a:lnTo>
                <a:lnTo>
                  <a:pt x="735" y="402"/>
                </a:lnTo>
                <a:lnTo>
                  <a:pt x="725" y="1"/>
                </a:lnTo>
                <a:close/>
              </a:path>
            </a:pathLst>
          </a:custGeom>
          <a:solidFill>
            <a:srgbClr val="FAC963"/>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80" name="Google Shape;2080;p30"/>
          <p:cNvSpPr/>
          <p:nvPr/>
        </p:nvSpPr>
        <p:spPr>
          <a:xfrm>
            <a:off x="14672906" y="309576"/>
            <a:ext cx="359291" cy="351792"/>
          </a:xfrm>
          <a:custGeom>
            <a:avLst/>
            <a:gdLst/>
            <a:ahLst/>
            <a:cxnLst/>
            <a:rect l="l" t="t" r="r" b="b"/>
            <a:pathLst>
              <a:path w="911" h="892" extrusionOk="0">
                <a:moveTo>
                  <a:pt x="265" y="1"/>
                </a:moveTo>
                <a:lnTo>
                  <a:pt x="284" y="295"/>
                </a:lnTo>
                <a:lnTo>
                  <a:pt x="1" y="500"/>
                </a:lnTo>
                <a:lnTo>
                  <a:pt x="314" y="559"/>
                </a:lnTo>
                <a:lnTo>
                  <a:pt x="382" y="892"/>
                </a:lnTo>
                <a:lnTo>
                  <a:pt x="558" y="578"/>
                </a:lnTo>
                <a:lnTo>
                  <a:pt x="911" y="657"/>
                </a:lnTo>
                <a:lnTo>
                  <a:pt x="647" y="383"/>
                </a:lnTo>
                <a:lnTo>
                  <a:pt x="793" y="99"/>
                </a:lnTo>
                <a:lnTo>
                  <a:pt x="500" y="216"/>
                </a:lnTo>
                <a:lnTo>
                  <a:pt x="265" y="1"/>
                </a:lnTo>
                <a:close/>
              </a:path>
            </a:pathLst>
          </a:custGeom>
          <a:solidFill>
            <a:srgbClr val="FAC963"/>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81" name="Google Shape;2081;p30"/>
          <p:cNvSpPr/>
          <p:nvPr/>
        </p:nvSpPr>
        <p:spPr>
          <a:xfrm>
            <a:off x="493007" y="251603"/>
            <a:ext cx="429096" cy="463796"/>
          </a:xfrm>
          <a:custGeom>
            <a:avLst/>
            <a:gdLst/>
            <a:ahLst/>
            <a:cxnLst/>
            <a:rect l="l" t="t" r="r" b="b"/>
            <a:pathLst>
              <a:path w="1088" h="1176" extrusionOk="0">
                <a:moveTo>
                  <a:pt x="676" y="1"/>
                </a:moveTo>
                <a:lnTo>
                  <a:pt x="441" y="305"/>
                </a:lnTo>
                <a:lnTo>
                  <a:pt x="0" y="255"/>
                </a:lnTo>
                <a:lnTo>
                  <a:pt x="255" y="579"/>
                </a:lnTo>
                <a:lnTo>
                  <a:pt x="20" y="941"/>
                </a:lnTo>
                <a:lnTo>
                  <a:pt x="461" y="814"/>
                </a:lnTo>
                <a:lnTo>
                  <a:pt x="725" y="1176"/>
                </a:lnTo>
                <a:lnTo>
                  <a:pt x="705" y="696"/>
                </a:lnTo>
                <a:lnTo>
                  <a:pt x="1088" y="549"/>
                </a:lnTo>
                <a:lnTo>
                  <a:pt x="716" y="412"/>
                </a:lnTo>
                <a:lnTo>
                  <a:pt x="676" y="1"/>
                </a:lnTo>
                <a:close/>
              </a:path>
            </a:pathLst>
          </a:custGeom>
          <a:solidFill>
            <a:srgbClr val="FAC963"/>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82" name="Google Shape;2082;p30"/>
          <p:cNvSpPr/>
          <p:nvPr/>
        </p:nvSpPr>
        <p:spPr>
          <a:xfrm>
            <a:off x="11825803" y="1557411"/>
            <a:ext cx="433040" cy="455910"/>
          </a:xfrm>
          <a:custGeom>
            <a:avLst/>
            <a:gdLst/>
            <a:ahLst/>
            <a:cxnLst/>
            <a:rect l="l" t="t" r="r" b="b"/>
            <a:pathLst>
              <a:path w="1098" h="1156" extrusionOk="0">
                <a:moveTo>
                  <a:pt x="432" y="0"/>
                </a:moveTo>
                <a:lnTo>
                  <a:pt x="412" y="392"/>
                </a:lnTo>
                <a:lnTo>
                  <a:pt x="1" y="509"/>
                </a:lnTo>
                <a:lnTo>
                  <a:pt x="403" y="705"/>
                </a:lnTo>
                <a:lnTo>
                  <a:pt x="364" y="1156"/>
                </a:lnTo>
                <a:lnTo>
                  <a:pt x="658" y="794"/>
                </a:lnTo>
                <a:lnTo>
                  <a:pt x="1039" y="940"/>
                </a:lnTo>
                <a:lnTo>
                  <a:pt x="863" y="588"/>
                </a:lnTo>
                <a:lnTo>
                  <a:pt x="1098" y="265"/>
                </a:lnTo>
                <a:lnTo>
                  <a:pt x="726" y="324"/>
                </a:lnTo>
                <a:lnTo>
                  <a:pt x="432" y="0"/>
                </a:lnTo>
                <a:close/>
              </a:path>
            </a:pathLst>
          </a:custGeom>
          <a:solidFill>
            <a:srgbClr val="FAC963"/>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83" name="Google Shape;2083;p30"/>
          <p:cNvSpPr/>
          <p:nvPr/>
        </p:nvSpPr>
        <p:spPr>
          <a:xfrm>
            <a:off x="7557715" y="1113335"/>
            <a:ext cx="580148" cy="621947"/>
          </a:xfrm>
          <a:custGeom>
            <a:avLst/>
            <a:gdLst/>
            <a:ahLst/>
            <a:cxnLst/>
            <a:rect l="l" t="t" r="r" b="b"/>
            <a:pathLst>
              <a:path w="1471" h="1577" extrusionOk="0">
                <a:moveTo>
                  <a:pt x="520" y="0"/>
                </a:moveTo>
                <a:lnTo>
                  <a:pt x="539" y="549"/>
                </a:lnTo>
                <a:lnTo>
                  <a:pt x="1" y="764"/>
                </a:lnTo>
                <a:lnTo>
                  <a:pt x="578" y="960"/>
                </a:lnTo>
                <a:lnTo>
                  <a:pt x="589" y="1577"/>
                </a:lnTo>
                <a:lnTo>
                  <a:pt x="941" y="1038"/>
                </a:lnTo>
                <a:lnTo>
                  <a:pt x="1470" y="1185"/>
                </a:lnTo>
                <a:lnTo>
                  <a:pt x="1176" y="734"/>
                </a:lnTo>
                <a:lnTo>
                  <a:pt x="1450" y="264"/>
                </a:lnTo>
                <a:lnTo>
                  <a:pt x="1450" y="264"/>
                </a:lnTo>
                <a:lnTo>
                  <a:pt x="961" y="401"/>
                </a:lnTo>
                <a:lnTo>
                  <a:pt x="520" y="0"/>
                </a:lnTo>
                <a:close/>
              </a:path>
            </a:pathLst>
          </a:custGeom>
          <a:solidFill>
            <a:srgbClr val="FAC963"/>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84" name="Google Shape;2084;p30"/>
          <p:cNvSpPr/>
          <p:nvPr/>
        </p:nvSpPr>
        <p:spPr>
          <a:xfrm>
            <a:off x="7005569" y="8645300"/>
            <a:ext cx="741848" cy="765107"/>
          </a:xfrm>
          <a:custGeom>
            <a:avLst/>
            <a:gdLst/>
            <a:ahLst/>
            <a:cxnLst/>
            <a:rect l="l" t="t" r="r" b="b"/>
            <a:pathLst>
              <a:path w="1881" h="1940" extrusionOk="0">
                <a:moveTo>
                  <a:pt x="1489" y="0"/>
                </a:moveTo>
                <a:lnTo>
                  <a:pt x="881" y="451"/>
                </a:lnTo>
                <a:lnTo>
                  <a:pt x="324" y="118"/>
                </a:lnTo>
                <a:lnTo>
                  <a:pt x="509" y="706"/>
                </a:lnTo>
                <a:lnTo>
                  <a:pt x="0" y="1303"/>
                </a:lnTo>
                <a:lnTo>
                  <a:pt x="0" y="1303"/>
                </a:lnTo>
                <a:lnTo>
                  <a:pt x="686" y="1224"/>
                </a:lnTo>
                <a:lnTo>
                  <a:pt x="960" y="1940"/>
                </a:lnTo>
                <a:lnTo>
                  <a:pt x="1185" y="1185"/>
                </a:lnTo>
                <a:lnTo>
                  <a:pt x="1880" y="1078"/>
                </a:lnTo>
                <a:lnTo>
                  <a:pt x="1312" y="745"/>
                </a:lnTo>
                <a:lnTo>
                  <a:pt x="1489" y="0"/>
                </a:lnTo>
                <a:close/>
              </a:path>
            </a:pathLst>
          </a:custGeom>
          <a:solidFill>
            <a:srgbClr val="FAC963"/>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85" name="Google Shape;2085;p30"/>
          <p:cNvSpPr/>
          <p:nvPr/>
        </p:nvSpPr>
        <p:spPr>
          <a:xfrm>
            <a:off x="17708918" y="2920801"/>
            <a:ext cx="773004" cy="711077"/>
          </a:xfrm>
          <a:custGeom>
            <a:avLst/>
            <a:gdLst/>
            <a:ahLst/>
            <a:cxnLst/>
            <a:rect l="l" t="t" r="r" b="b"/>
            <a:pathLst>
              <a:path w="1960" h="1803" extrusionOk="0">
                <a:moveTo>
                  <a:pt x="1107" y="1"/>
                </a:moveTo>
                <a:lnTo>
                  <a:pt x="784" y="519"/>
                </a:lnTo>
                <a:lnTo>
                  <a:pt x="1" y="510"/>
                </a:lnTo>
                <a:lnTo>
                  <a:pt x="1" y="510"/>
                </a:lnTo>
                <a:lnTo>
                  <a:pt x="500" y="980"/>
                </a:lnTo>
                <a:lnTo>
                  <a:pt x="128" y="1656"/>
                </a:lnTo>
                <a:lnTo>
                  <a:pt x="852" y="1342"/>
                </a:lnTo>
                <a:lnTo>
                  <a:pt x="1381" y="1803"/>
                </a:lnTo>
                <a:lnTo>
                  <a:pt x="1264" y="1156"/>
                </a:lnTo>
                <a:lnTo>
                  <a:pt x="1959" y="813"/>
                </a:lnTo>
                <a:lnTo>
                  <a:pt x="1215" y="637"/>
                </a:lnTo>
                <a:lnTo>
                  <a:pt x="1107" y="1"/>
                </a:lnTo>
                <a:close/>
              </a:path>
            </a:pathLst>
          </a:custGeom>
          <a:solidFill>
            <a:srgbClr val="FAC963"/>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86" name="Google Shape;2086;p30"/>
          <p:cNvSpPr/>
          <p:nvPr/>
        </p:nvSpPr>
        <p:spPr>
          <a:xfrm>
            <a:off x="12810991" y="595508"/>
            <a:ext cx="610910" cy="664934"/>
          </a:xfrm>
          <a:custGeom>
            <a:avLst/>
            <a:gdLst/>
            <a:ahLst/>
            <a:cxnLst/>
            <a:rect l="l" t="t" r="r" b="b"/>
            <a:pathLst>
              <a:path w="1549" h="1686" extrusionOk="0">
                <a:moveTo>
                  <a:pt x="1098" y="1"/>
                </a:moveTo>
                <a:lnTo>
                  <a:pt x="637" y="441"/>
                </a:lnTo>
                <a:lnTo>
                  <a:pt x="128" y="236"/>
                </a:lnTo>
                <a:lnTo>
                  <a:pt x="363" y="706"/>
                </a:lnTo>
                <a:lnTo>
                  <a:pt x="1" y="1264"/>
                </a:lnTo>
                <a:lnTo>
                  <a:pt x="559" y="1117"/>
                </a:lnTo>
                <a:lnTo>
                  <a:pt x="872" y="1685"/>
                </a:lnTo>
                <a:lnTo>
                  <a:pt x="980" y="1029"/>
                </a:lnTo>
                <a:lnTo>
                  <a:pt x="1548" y="863"/>
                </a:lnTo>
                <a:lnTo>
                  <a:pt x="1039" y="647"/>
                </a:lnTo>
                <a:lnTo>
                  <a:pt x="1098" y="1"/>
                </a:lnTo>
                <a:close/>
              </a:path>
            </a:pathLst>
          </a:custGeom>
          <a:solidFill>
            <a:srgbClr val="FAC963"/>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87" name="Google Shape;2087;p30"/>
          <p:cNvSpPr/>
          <p:nvPr/>
        </p:nvSpPr>
        <p:spPr>
          <a:xfrm>
            <a:off x="284375" y="3801464"/>
            <a:ext cx="541104" cy="552534"/>
          </a:xfrm>
          <a:custGeom>
            <a:avLst/>
            <a:gdLst/>
            <a:ahLst/>
            <a:cxnLst/>
            <a:rect l="l" t="t" r="r" b="b"/>
            <a:pathLst>
              <a:path w="1372" h="1401" extrusionOk="0">
                <a:moveTo>
                  <a:pt x="461" y="1"/>
                </a:moveTo>
                <a:lnTo>
                  <a:pt x="481" y="451"/>
                </a:lnTo>
                <a:lnTo>
                  <a:pt x="0" y="774"/>
                </a:lnTo>
                <a:lnTo>
                  <a:pt x="500" y="843"/>
                </a:lnTo>
                <a:lnTo>
                  <a:pt x="559" y="1401"/>
                </a:lnTo>
                <a:lnTo>
                  <a:pt x="862" y="911"/>
                </a:lnTo>
                <a:lnTo>
                  <a:pt x="1372" y="970"/>
                </a:lnTo>
                <a:lnTo>
                  <a:pt x="1372" y="970"/>
                </a:lnTo>
                <a:lnTo>
                  <a:pt x="1039" y="637"/>
                </a:lnTo>
                <a:lnTo>
                  <a:pt x="1303" y="138"/>
                </a:lnTo>
                <a:lnTo>
                  <a:pt x="784" y="334"/>
                </a:lnTo>
                <a:lnTo>
                  <a:pt x="461" y="1"/>
                </a:lnTo>
                <a:close/>
              </a:path>
            </a:pathLst>
          </a:custGeom>
          <a:solidFill>
            <a:srgbClr val="FAC963"/>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88" name="Google Shape;2088;p30"/>
          <p:cNvSpPr/>
          <p:nvPr/>
        </p:nvSpPr>
        <p:spPr>
          <a:xfrm>
            <a:off x="15878161" y="6200111"/>
            <a:ext cx="683873" cy="753671"/>
          </a:xfrm>
          <a:custGeom>
            <a:avLst/>
            <a:gdLst/>
            <a:ahLst/>
            <a:cxnLst/>
            <a:rect l="l" t="t" r="r" b="b"/>
            <a:pathLst>
              <a:path w="1734" h="1911" extrusionOk="0">
                <a:moveTo>
                  <a:pt x="764" y="0"/>
                </a:moveTo>
                <a:lnTo>
                  <a:pt x="608" y="725"/>
                </a:lnTo>
                <a:lnTo>
                  <a:pt x="0" y="843"/>
                </a:lnTo>
                <a:lnTo>
                  <a:pt x="510" y="1147"/>
                </a:lnTo>
                <a:lnTo>
                  <a:pt x="529" y="1911"/>
                </a:lnTo>
                <a:lnTo>
                  <a:pt x="970" y="1411"/>
                </a:lnTo>
                <a:lnTo>
                  <a:pt x="1626" y="1754"/>
                </a:lnTo>
                <a:lnTo>
                  <a:pt x="1303" y="1058"/>
                </a:lnTo>
                <a:lnTo>
                  <a:pt x="1733" y="529"/>
                </a:lnTo>
                <a:lnTo>
                  <a:pt x="1117" y="657"/>
                </a:lnTo>
                <a:lnTo>
                  <a:pt x="764" y="0"/>
                </a:lnTo>
                <a:close/>
              </a:path>
            </a:pathLst>
          </a:custGeom>
          <a:solidFill>
            <a:srgbClr val="FAC963"/>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89" name="Google Shape;2089;p30"/>
          <p:cNvSpPr/>
          <p:nvPr/>
        </p:nvSpPr>
        <p:spPr>
          <a:xfrm>
            <a:off x="4726388" y="927580"/>
            <a:ext cx="622349" cy="560423"/>
          </a:xfrm>
          <a:custGeom>
            <a:avLst/>
            <a:gdLst/>
            <a:ahLst/>
            <a:cxnLst/>
            <a:rect l="l" t="t" r="r" b="b"/>
            <a:pathLst>
              <a:path w="1578" h="1421" extrusionOk="0">
                <a:moveTo>
                  <a:pt x="814" y="1"/>
                </a:moveTo>
                <a:lnTo>
                  <a:pt x="618" y="452"/>
                </a:lnTo>
                <a:lnTo>
                  <a:pt x="1" y="539"/>
                </a:lnTo>
                <a:lnTo>
                  <a:pt x="451" y="853"/>
                </a:lnTo>
                <a:lnTo>
                  <a:pt x="236" y="1421"/>
                </a:lnTo>
                <a:lnTo>
                  <a:pt x="764" y="1088"/>
                </a:lnTo>
                <a:lnTo>
                  <a:pt x="1245" y="1392"/>
                </a:lnTo>
                <a:lnTo>
                  <a:pt x="1078" y="892"/>
                </a:lnTo>
                <a:lnTo>
                  <a:pt x="1578" y="539"/>
                </a:lnTo>
                <a:lnTo>
                  <a:pt x="971" y="491"/>
                </a:lnTo>
                <a:lnTo>
                  <a:pt x="814" y="1"/>
                </a:lnTo>
                <a:close/>
              </a:path>
            </a:pathLst>
          </a:custGeom>
          <a:solidFill>
            <a:srgbClr val="FAC963"/>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90" name="Google Shape;2090;p30"/>
          <p:cNvSpPr txBox="1">
            <a:spLocks noGrp="1"/>
          </p:cNvSpPr>
          <p:nvPr>
            <p:ph type="ctrTitle"/>
          </p:nvPr>
        </p:nvSpPr>
        <p:spPr>
          <a:xfrm>
            <a:off x="2991600" y="2552150"/>
            <a:ext cx="12304800" cy="1288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10400">
                <a:solidFill>
                  <a:schemeClr val="accent4"/>
                </a:solidFill>
                <a:latin typeface="Londrina Solid"/>
                <a:ea typeface="Londrina Solid"/>
                <a:cs typeface="Londrina Solid"/>
                <a:sym typeface="Londrina Solid"/>
              </a:defRPr>
            </a:lvl1pPr>
            <a:lvl2pPr lvl="1" algn="ctr" rtl="0">
              <a:spcBef>
                <a:spcPts val="0"/>
              </a:spcBef>
              <a:spcAft>
                <a:spcPts val="0"/>
              </a:spcAft>
              <a:buSzPts val="5200"/>
              <a:buNone/>
              <a:defRPr sz="10400"/>
            </a:lvl2pPr>
            <a:lvl3pPr lvl="2" algn="ctr" rtl="0">
              <a:spcBef>
                <a:spcPts val="0"/>
              </a:spcBef>
              <a:spcAft>
                <a:spcPts val="0"/>
              </a:spcAft>
              <a:buSzPts val="5200"/>
              <a:buNone/>
              <a:defRPr sz="10400"/>
            </a:lvl3pPr>
            <a:lvl4pPr lvl="3" algn="ctr" rtl="0">
              <a:spcBef>
                <a:spcPts val="0"/>
              </a:spcBef>
              <a:spcAft>
                <a:spcPts val="0"/>
              </a:spcAft>
              <a:buSzPts val="5200"/>
              <a:buNone/>
              <a:defRPr sz="10400"/>
            </a:lvl4pPr>
            <a:lvl5pPr lvl="4" algn="ctr" rtl="0">
              <a:spcBef>
                <a:spcPts val="0"/>
              </a:spcBef>
              <a:spcAft>
                <a:spcPts val="0"/>
              </a:spcAft>
              <a:buSzPts val="5200"/>
              <a:buNone/>
              <a:defRPr sz="10400"/>
            </a:lvl5pPr>
            <a:lvl6pPr lvl="5" algn="ctr" rtl="0">
              <a:spcBef>
                <a:spcPts val="0"/>
              </a:spcBef>
              <a:spcAft>
                <a:spcPts val="0"/>
              </a:spcAft>
              <a:buSzPts val="5200"/>
              <a:buNone/>
              <a:defRPr sz="10400"/>
            </a:lvl6pPr>
            <a:lvl7pPr lvl="6" algn="ctr" rtl="0">
              <a:spcBef>
                <a:spcPts val="0"/>
              </a:spcBef>
              <a:spcAft>
                <a:spcPts val="0"/>
              </a:spcAft>
              <a:buSzPts val="5200"/>
              <a:buNone/>
              <a:defRPr sz="10400"/>
            </a:lvl7pPr>
            <a:lvl8pPr lvl="7" algn="ctr" rtl="0">
              <a:spcBef>
                <a:spcPts val="0"/>
              </a:spcBef>
              <a:spcAft>
                <a:spcPts val="0"/>
              </a:spcAft>
              <a:buSzPts val="5200"/>
              <a:buNone/>
              <a:defRPr sz="10400"/>
            </a:lvl8pPr>
            <a:lvl9pPr lvl="8" algn="ctr" rtl="0">
              <a:spcBef>
                <a:spcPts val="0"/>
              </a:spcBef>
              <a:spcAft>
                <a:spcPts val="0"/>
              </a:spcAft>
              <a:buSzPts val="5200"/>
              <a:buNone/>
              <a:defRPr sz="10400"/>
            </a:lvl9pPr>
          </a:lstStyle>
          <a:p>
            <a:endParaRPr/>
          </a:p>
        </p:txBody>
      </p:sp>
      <p:sp>
        <p:nvSpPr>
          <p:cNvPr id="2091" name="Google Shape;2091;p30"/>
          <p:cNvSpPr txBox="1">
            <a:spLocks noGrp="1"/>
          </p:cNvSpPr>
          <p:nvPr>
            <p:ph type="subTitle" idx="1"/>
          </p:nvPr>
        </p:nvSpPr>
        <p:spPr>
          <a:xfrm>
            <a:off x="2991600" y="3951350"/>
            <a:ext cx="12304800" cy="96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3200">
                <a:solidFill>
                  <a:schemeClr val="hlink"/>
                </a:solidFill>
                <a:latin typeface="Quicksand"/>
                <a:ea typeface="Quicksand"/>
                <a:cs typeface="Quicksand"/>
                <a:sym typeface="Quicksand"/>
              </a:defRPr>
            </a:lvl1pPr>
            <a:lvl2pPr lvl="1" algn="ctr" rtl="0">
              <a:lnSpc>
                <a:spcPct val="100000"/>
              </a:lnSpc>
              <a:spcBef>
                <a:spcPts val="0"/>
              </a:spcBef>
              <a:spcAft>
                <a:spcPts val="0"/>
              </a:spcAft>
              <a:buSzPts val="2800"/>
              <a:buNone/>
              <a:defRPr sz="5600"/>
            </a:lvl2pPr>
            <a:lvl3pPr lvl="2" algn="ctr" rtl="0">
              <a:lnSpc>
                <a:spcPct val="100000"/>
              </a:lnSpc>
              <a:spcBef>
                <a:spcPts val="0"/>
              </a:spcBef>
              <a:spcAft>
                <a:spcPts val="0"/>
              </a:spcAft>
              <a:buSzPts val="2800"/>
              <a:buNone/>
              <a:defRPr sz="5600"/>
            </a:lvl3pPr>
            <a:lvl4pPr lvl="3" algn="ctr" rtl="0">
              <a:lnSpc>
                <a:spcPct val="100000"/>
              </a:lnSpc>
              <a:spcBef>
                <a:spcPts val="0"/>
              </a:spcBef>
              <a:spcAft>
                <a:spcPts val="0"/>
              </a:spcAft>
              <a:buSzPts val="2800"/>
              <a:buNone/>
              <a:defRPr sz="5600"/>
            </a:lvl4pPr>
            <a:lvl5pPr lvl="4" algn="ctr" rtl="0">
              <a:lnSpc>
                <a:spcPct val="100000"/>
              </a:lnSpc>
              <a:spcBef>
                <a:spcPts val="0"/>
              </a:spcBef>
              <a:spcAft>
                <a:spcPts val="0"/>
              </a:spcAft>
              <a:buSzPts val="2800"/>
              <a:buNone/>
              <a:defRPr sz="5600"/>
            </a:lvl5pPr>
            <a:lvl6pPr lvl="5" algn="ctr" rtl="0">
              <a:lnSpc>
                <a:spcPct val="100000"/>
              </a:lnSpc>
              <a:spcBef>
                <a:spcPts val="0"/>
              </a:spcBef>
              <a:spcAft>
                <a:spcPts val="0"/>
              </a:spcAft>
              <a:buSzPts val="2800"/>
              <a:buNone/>
              <a:defRPr sz="5600"/>
            </a:lvl6pPr>
            <a:lvl7pPr lvl="6" algn="ctr" rtl="0">
              <a:lnSpc>
                <a:spcPct val="100000"/>
              </a:lnSpc>
              <a:spcBef>
                <a:spcPts val="0"/>
              </a:spcBef>
              <a:spcAft>
                <a:spcPts val="0"/>
              </a:spcAft>
              <a:buSzPts val="2800"/>
              <a:buNone/>
              <a:defRPr sz="5600"/>
            </a:lvl7pPr>
            <a:lvl8pPr lvl="7" algn="ctr" rtl="0">
              <a:lnSpc>
                <a:spcPct val="100000"/>
              </a:lnSpc>
              <a:spcBef>
                <a:spcPts val="0"/>
              </a:spcBef>
              <a:spcAft>
                <a:spcPts val="0"/>
              </a:spcAft>
              <a:buSzPts val="2800"/>
              <a:buNone/>
              <a:defRPr sz="5600"/>
            </a:lvl8pPr>
            <a:lvl9pPr lvl="8" algn="ctr" rtl="0">
              <a:lnSpc>
                <a:spcPct val="100000"/>
              </a:lnSpc>
              <a:spcBef>
                <a:spcPts val="0"/>
              </a:spcBef>
              <a:spcAft>
                <a:spcPts val="0"/>
              </a:spcAft>
              <a:buSzPts val="2800"/>
              <a:buNone/>
              <a:defRPr sz="5600"/>
            </a:lvl9pPr>
          </a:lstStyle>
          <a:p>
            <a:endParaRPr/>
          </a:p>
        </p:txBody>
      </p:sp>
      <p:sp>
        <p:nvSpPr>
          <p:cNvPr id="2092" name="Google Shape;2092;p30"/>
          <p:cNvSpPr txBox="1">
            <a:spLocks noGrp="1"/>
          </p:cNvSpPr>
          <p:nvPr>
            <p:ph type="ctrTitle" idx="2"/>
          </p:nvPr>
        </p:nvSpPr>
        <p:spPr>
          <a:xfrm>
            <a:off x="2991600" y="4991100"/>
            <a:ext cx="12304800" cy="1288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10400">
                <a:solidFill>
                  <a:schemeClr val="lt2"/>
                </a:solidFill>
                <a:latin typeface="Londrina Solid"/>
                <a:ea typeface="Londrina Solid"/>
                <a:cs typeface="Londrina Solid"/>
                <a:sym typeface="Londrina Solid"/>
              </a:defRPr>
            </a:lvl1pPr>
            <a:lvl2pPr lvl="1" algn="ctr" rtl="0">
              <a:spcBef>
                <a:spcPts val="0"/>
              </a:spcBef>
              <a:spcAft>
                <a:spcPts val="0"/>
              </a:spcAft>
              <a:buSzPts val="5200"/>
              <a:buNone/>
              <a:defRPr sz="10400"/>
            </a:lvl2pPr>
            <a:lvl3pPr lvl="2" algn="ctr" rtl="0">
              <a:spcBef>
                <a:spcPts val="0"/>
              </a:spcBef>
              <a:spcAft>
                <a:spcPts val="0"/>
              </a:spcAft>
              <a:buSzPts val="5200"/>
              <a:buNone/>
              <a:defRPr sz="10400"/>
            </a:lvl3pPr>
            <a:lvl4pPr lvl="3" algn="ctr" rtl="0">
              <a:spcBef>
                <a:spcPts val="0"/>
              </a:spcBef>
              <a:spcAft>
                <a:spcPts val="0"/>
              </a:spcAft>
              <a:buSzPts val="5200"/>
              <a:buNone/>
              <a:defRPr sz="10400"/>
            </a:lvl4pPr>
            <a:lvl5pPr lvl="4" algn="ctr" rtl="0">
              <a:spcBef>
                <a:spcPts val="0"/>
              </a:spcBef>
              <a:spcAft>
                <a:spcPts val="0"/>
              </a:spcAft>
              <a:buSzPts val="5200"/>
              <a:buNone/>
              <a:defRPr sz="10400"/>
            </a:lvl5pPr>
            <a:lvl6pPr lvl="5" algn="ctr" rtl="0">
              <a:spcBef>
                <a:spcPts val="0"/>
              </a:spcBef>
              <a:spcAft>
                <a:spcPts val="0"/>
              </a:spcAft>
              <a:buSzPts val="5200"/>
              <a:buNone/>
              <a:defRPr sz="10400"/>
            </a:lvl6pPr>
            <a:lvl7pPr lvl="6" algn="ctr" rtl="0">
              <a:spcBef>
                <a:spcPts val="0"/>
              </a:spcBef>
              <a:spcAft>
                <a:spcPts val="0"/>
              </a:spcAft>
              <a:buSzPts val="5200"/>
              <a:buNone/>
              <a:defRPr sz="10400"/>
            </a:lvl7pPr>
            <a:lvl8pPr lvl="7" algn="ctr" rtl="0">
              <a:spcBef>
                <a:spcPts val="0"/>
              </a:spcBef>
              <a:spcAft>
                <a:spcPts val="0"/>
              </a:spcAft>
              <a:buSzPts val="5200"/>
              <a:buNone/>
              <a:defRPr sz="10400"/>
            </a:lvl8pPr>
            <a:lvl9pPr lvl="8" algn="ctr" rtl="0">
              <a:spcBef>
                <a:spcPts val="0"/>
              </a:spcBef>
              <a:spcAft>
                <a:spcPts val="0"/>
              </a:spcAft>
              <a:buSzPts val="5200"/>
              <a:buNone/>
              <a:defRPr sz="10400"/>
            </a:lvl9pPr>
          </a:lstStyle>
          <a:p>
            <a:endParaRPr/>
          </a:p>
        </p:txBody>
      </p:sp>
      <p:sp>
        <p:nvSpPr>
          <p:cNvPr id="2093" name="Google Shape;2093;p30"/>
          <p:cNvSpPr txBox="1">
            <a:spLocks noGrp="1"/>
          </p:cNvSpPr>
          <p:nvPr>
            <p:ph type="ctrTitle" idx="3"/>
          </p:nvPr>
        </p:nvSpPr>
        <p:spPr>
          <a:xfrm>
            <a:off x="2991500" y="6580250"/>
            <a:ext cx="12304800" cy="865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Font typeface="Quicksand"/>
              <a:buNone/>
              <a:defRPr sz="4001">
                <a:latin typeface="Quicksand"/>
                <a:ea typeface="Quicksand"/>
                <a:cs typeface="Quicksand"/>
                <a:sym typeface="Quicksand"/>
              </a:defRPr>
            </a:lvl1pPr>
            <a:lvl2pPr lvl="1" algn="ctr" rtl="0">
              <a:spcBef>
                <a:spcPts val="0"/>
              </a:spcBef>
              <a:spcAft>
                <a:spcPts val="0"/>
              </a:spcAft>
              <a:buSzPts val="5200"/>
              <a:buFont typeface="Quicksand"/>
              <a:buNone/>
              <a:defRPr sz="10400">
                <a:latin typeface="Quicksand"/>
                <a:ea typeface="Quicksand"/>
                <a:cs typeface="Quicksand"/>
                <a:sym typeface="Quicksand"/>
              </a:defRPr>
            </a:lvl2pPr>
            <a:lvl3pPr lvl="2" algn="ctr" rtl="0">
              <a:spcBef>
                <a:spcPts val="0"/>
              </a:spcBef>
              <a:spcAft>
                <a:spcPts val="0"/>
              </a:spcAft>
              <a:buSzPts val="5200"/>
              <a:buFont typeface="Quicksand"/>
              <a:buNone/>
              <a:defRPr sz="10400">
                <a:latin typeface="Quicksand"/>
                <a:ea typeface="Quicksand"/>
                <a:cs typeface="Quicksand"/>
                <a:sym typeface="Quicksand"/>
              </a:defRPr>
            </a:lvl3pPr>
            <a:lvl4pPr lvl="3" algn="ctr" rtl="0">
              <a:spcBef>
                <a:spcPts val="0"/>
              </a:spcBef>
              <a:spcAft>
                <a:spcPts val="0"/>
              </a:spcAft>
              <a:buSzPts val="5200"/>
              <a:buFont typeface="Quicksand"/>
              <a:buNone/>
              <a:defRPr sz="10400">
                <a:latin typeface="Quicksand"/>
                <a:ea typeface="Quicksand"/>
                <a:cs typeface="Quicksand"/>
                <a:sym typeface="Quicksand"/>
              </a:defRPr>
            </a:lvl4pPr>
            <a:lvl5pPr lvl="4" algn="ctr" rtl="0">
              <a:spcBef>
                <a:spcPts val="0"/>
              </a:spcBef>
              <a:spcAft>
                <a:spcPts val="0"/>
              </a:spcAft>
              <a:buSzPts val="5200"/>
              <a:buFont typeface="Quicksand"/>
              <a:buNone/>
              <a:defRPr sz="10400">
                <a:latin typeface="Quicksand"/>
                <a:ea typeface="Quicksand"/>
                <a:cs typeface="Quicksand"/>
                <a:sym typeface="Quicksand"/>
              </a:defRPr>
            </a:lvl5pPr>
            <a:lvl6pPr lvl="5" algn="ctr" rtl="0">
              <a:spcBef>
                <a:spcPts val="0"/>
              </a:spcBef>
              <a:spcAft>
                <a:spcPts val="0"/>
              </a:spcAft>
              <a:buSzPts val="5200"/>
              <a:buFont typeface="Quicksand"/>
              <a:buNone/>
              <a:defRPr sz="10400">
                <a:latin typeface="Quicksand"/>
                <a:ea typeface="Quicksand"/>
                <a:cs typeface="Quicksand"/>
                <a:sym typeface="Quicksand"/>
              </a:defRPr>
            </a:lvl6pPr>
            <a:lvl7pPr lvl="6" algn="ctr" rtl="0">
              <a:spcBef>
                <a:spcPts val="0"/>
              </a:spcBef>
              <a:spcAft>
                <a:spcPts val="0"/>
              </a:spcAft>
              <a:buSzPts val="5200"/>
              <a:buFont typeface="Quicksand"/>
              <a:buNone/>
              <a:defRPr sz="10400">
                <a:latin typeface="Quicksand"/>
                <a:ea typeface="Quicksand"/>
                <a:cs typeface="Quicksand"/>
                <a:sym typeface="Quicksand"/>
              </a:defRPr>
            </a:lvl7pPr>
            <a:lvl8pPr lvl="7" algn="ctr" rtl="0">
              <a:spcBef>
                <a:spcPts val="0"/>
              </a:spcBef>
              <a:spcAft>
                <a:spcPts val="0"/>
              </a:spcAft>
              <a:buSzPts val="5200"/>
              <a:buFont typeface="Quicksand"/>
              <a:buNone/>
              <a:defRPr sz="10400">
                <a:latin typeface="Quicksand"/>
                <a:ea typeface="Quicksand"/>
                <a:cs typeface="Quicksand"/>
                <a:sym typeface="Quicksand"/>
              </a:defRPr>
            </a:lvl8pPr>
            <a:lvl9pPr lvl="8" algn="ctr" rtl="0">
              <a:spcBef>
                <a:spcPts val="0"/>
              </a:spcBef>
              <a:spcAft>
                <a:spcPts val="0"/>
              </a:spcAft>
              <a:buSzPts val="5200"/>
              <a:buFont typeface="Quicksand"/>
              <a:buNone/>
              <a:defRPr sz="10400">
                <a:latin typeface="Quicksand"/>
                <a:ea typeface="Quicksand"/>
                <a:cs typeface="Quicksand"/>
                <a:sym typeface="Quicksand"/>
              </a:defRPr>
            </a:lvl9pPr>
          </a:lstStyle>
          <a:p>
            <a:endParaRPr/>
          </a:p>
        </p:txBody>
      </p:sp>
    </p:spTree>
    <p:extLst>
      <p:ext uri="{BB962C8B-B14F-4D97-AF65-F5344CB8AC3E}">
        <p14:creationId xmlns:p14="http://schemas.microsoft.com/office/powerpoint/2010/main" val="26724199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3/15/2024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text 20">
  <p:cSld name="Title and text 20">
    <p:bg>
      <p:bgPr>
        <a:solidFill>
          <a:srgbClr val="003C47"/>
        </a:solidFill>
        <a:effectLst/>
      </p:bgPr>
    </p:bg>
    <p:spTree>
      <p:nvGrpSpPr>
        <p:cNvPr id="1" name="Shape 2399"/>
        <p:cNvGrpSpPr/>
        <p:nvPr/>
      </p:nvGrpSpPr>
      <p:grpSpPr>
        <a:xfrm>
          <a:off x="0" y="0"/>
          <a:ext cx="0" cy="0"/>
          <a:chOff x="0" y="0"/>
          <a:chExt cx="0" cy="0"/>
        </a:xfrm>
      </p:grpSpPr>
      <p:grpSp>
        <p:nvGrpSpPr>
          <p:cNvPr id="2400" name="Google Shape;2400;p33"/>
          <p:cNvGrpSpPr/>
          <p:nvPr/>
        </p:nvGrpSpPr>
        <p:grpSpPr>
          <a:xfrm>
            <a:off x="-183900" y="-174200"/>
            <a:ext cx="18746204" cy="10635456"/>
            <a:chOff x="-91950" y="-87100"/>
            <a:chExt cx="9373102" cy="5317728"/>
          </a:xfrm>
        </p:grpSpPr>
        <p:sp>
          <p:nvSpPr>
            <p:cNvPr id="2401" name="Google Shape;2401;p33"/>
            <p:cNvSpPr/>
            <p:nvPr/>
          </p:nvSpPr>
          <p:spPr>
            <a:xfrm>
              <a:off x="750725" y="75525"/>
              <a:ext cx="8530427" cy="5130236"/>
            </a:xfrm>
            <a:custGeom>
              <a:avLst/>
              <a:gdLst/>
              <a:ahLst/>
              <a:cxnLst/>
              <a:rect l="l" t="t" r="r" b="b"/>
              <a:pathLst>
                <a:path w="39256" h="23609" extrusionOk="0">
                  <a:moveTo>
                    <a:pt x="18591" y="1"/>
                  </a:moveTo>
                  <a:cubicBezTo>
                    <a:pt x="11816" y="1"/>
                    <a:pt x="8208" y="2425"/>
                    <a:pt x="8208" y="2425"/>
                  </a:cubicBezTo>
                  <a:cubicBezTo>
                    <a:pt x="1323" y="5579"/>
                    <a:pt x="1" y="13914"/>
                    <a:pt x="1323" y="18879"/>
                  </a:cubicBezTo>
                  <a:cubicBezTo>
                    <a:pt x="2086" y="21729"/>
                    <a:pt x="8301" y="23608"/>
                    <a:pt x="15225" y="23608"/>
                  </a:cubicBezTo>
                  <a:cubicBezTo>
                    <a:pt x="20389" y="23608"/>
                    <a:pt x="25948" y="22562"/>
                    <a:pt x="29931" y="20094"/>
                  </a:cubicBezTo>
                  <a:cubicBezTo>
                    <a:pt x="39255" y="14306"/>
                    <a:pt x="31841" y="1465"/>
                    <a:pt x="22527" y="261"/>
                  </a:cubicBezTo>
                  <a:cubicBezTo>
                    <a:pt x="21115" y="78"/>
                    <a:pt x="19803" y="1"/>
                    <a:pt x="18591"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02" name="Google Shape;2402;p33"/>
            <p:cNvSpPr/>
            <p:nvPr/>
          </p:nvSpPr>
          <p:spPr>
            <a:xfrm>
              <a:off x="6911543" y="2843028"/>
              <a:ext cx="2313127" cy="2387600"/>
            </a:xfrm>
            <a:custGeom>
              <a:avLst/>
              <a:gdLst/>
              <a:ahLst/>
              <a:cxnLst/>
              <a:rect l="l" t="t" r="r" b="b"/>
              <a:pathLst>
                <a:path w="11891" h="12274" extrusionOk="0">
                  <a:moveTo>
                    <a:pt x="11890" y="1"/>
                  </a:moveTo>
                  <a:cubicBezTo>
                    <a:pt x="7111" y="1"/>
                    <a:pt x="7962" y="4673"/>
                    <a:pt x="7962" y="4673"/>
                  </a:cubicBezTo>
                  <a:cubicBezTo>
                    <a:pt x="3496" y="4780"/>
                    <a:pt x="4123" y="9139"/>
                    <a:pt x="4123" y="9139"/>
                  </a:cubicBezTo>
                  <a:cubicBezTo>
                    <a:pt x="1126" y="9668"/>
                    <a:pt x="0" y="12273"/>
                    <a:pt x="0" y="12273"/>
                  </a:cubicBezTo>
                  <a:lnTo>
                    <a:pt x="11890" y="12273"/>
                  </a:lnTo>
                  <a:lnTo>
                    <a:pt x="11890" y="1"/>
                  </a:lnTo>
                  <a:close/>
                </a:path>
              </a:pathLst>
            </a:custGeom>
            <a:solidFill>
              <a:srgbClr val="E55C5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03" name="Google Shape;2403;p33"/>
            <p:cNvSpPr/>
            <p:nvPr/>
          </p:nvSpPr>
          <p:spPr>
            <a:xfrm>
              <a:off x="4789078" y="4466143"/>
              <a:ext cx="3252305" cy="764483"/>
            </a:xfrm>
            <a:custGeom>
              <a:avLst/>
              <a:gdLst/>
              <a:ahLst/>
              <a:cxnLst/>
              <a:rect l="l" t="t" r="r" b="b"/>
              <a:pathLst>
                <a:path w="16719" h="3930" extrusionOk="0">
                  <a:moveTo>
                    <a:pt x="11986" y="0"/>
                  </a:moveTo>
                  <a:cubicBezTo>
                    <a:pt x="9739" y="0"/>
                    <a:pt x="9111" y="1995"/>
                    <a:pt x="7206" y="1995"/>
                  </a:cubicBezTo>
                  <a:cubicBezTo>
                    <a:pt x="6789" y="1995"/>
                    <a:pt x="6310" y="1900"/>
                    <a:pt x="5740" y="1666"/>
                  </a:cubicBezTo>
                  <a:cubicBezTo>
                    <a:pt x="5171" y="1435"/>
                    <a:pt x="4636" y="1337"/>
                    <a:pt x="4138" y="1337"/>
                  </a:cubicBezTo>
                  <a:cubicBezTo>
                    <a:pt x="1568" y="1337"/>
                    <a:pt x="1" y="3929"/>
                    <a:pt x="1" y="3929"/>
                  </a:cubicBezTo>
                  <a:lnTo>
                    <a:pt x="16719" y="3929"/>
                  </a:lnTo>
                  <a:cubicBezTo>
                    <a:pt x="16719" y="3929"/>
                    <a:pt x="16513" y="844"/>
                    <a:pt x="12899" y="99"/>
                  </a:cubicBezTo>
                  <a:cubicBezTo>
                    <a:pt x="12566" y="31"/>
                    <a:pt x="12264" y="0"/>
                    <a:pt x="11986" y="0"/>
                  </a:cubicBezTo>
                  <a:close/>
                </a:path>
              </a:pathLst>
            </a:custGeom>
            <a:solidFill>
              <a:srgbClr val="F19A3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04" name="Google Shape;2404;p33"/>
            <p:cNvSpPr/>
            <p:nvPr/>
          </p:nvSpPr>
          <p:spPr>
            <a:xfrm>
              <a:off x="5299706" y="4805005"/>
              <a:ext cx="156400" cy="84424"/>
            </a:xfrm>
            <a:custGeom>
              <a:avLst/>
              <a:gdLst/>
              <a:ahLst/>
              <a:cxnLst/>
              <a:rect l="l" t="t" r="r" b="b"/>
              <a:pathLst>
                <a:path w="804" h="434" extrusionOk="0">
                  <a:moveTo>
                    <a:pt x="626" y="1"/>
                  </a:moveTo>
                  <a:cubicBezTo>
                    <a:pt x="510" y="1"/>
                    <a:pt x="251" y="24"/>
                    <a:pt x="40" y="228"/>
                  </a:cubicBezTo>
                  <a:cubicBezTo>
                    <a:pt x="1" y="277"/>
                    <a:pt x="1" y="355"/>
                    <a:pt x="40" y="405"/>
                  </a:cubicBezTo>
                  <a:cubicBezTo>
                    <a:pt x="69" y="424"/>
                    <a:pt x="98" y="434"/>
                    <a:pt x="127" y="434"/>
                  </a:cubicBezTo>
                  <a:cubicBezTo>
                    <a:pt x="157" y="434"/>
                    <a:pt x="186" y="424"/>
                    <a:pt x="216" y="405"/>
                  </a:cubicBezTo>
                  <a:cubicBezTo>
                    <a:pt x="369" y="251"/>
                    <a:pt x="564" y="237"/>
                    <a:pt x="632" y="237"/>
                  </a:cubicBezTo>
                  <a:cubicBezTo>
                    <a:pt x="646" y="237"/>
                    <a:pt x="655" y="238"/>
                    <a:pt x="656" y="238"/>
                  </a:cubicBezTo>
                  <a:cubicBezTo>
                    <a:pt x="662" y="239"/>
                    <a:pt x="668" y="239"/>
                    <a:pt x="674" y="239"/>
                  </a:cubicBezTo>
                  <a:cubicBezTo>
                    <a:pt x="735" y="239"/>
                    <a:pt x="785" y="193"/>
                    <a:pt x="793" y="131"/>
                  </a:cubicBezTo>
                  <a:cubicBezTo>
                    <a:pt x="804" y="72"/>
                    <a:pt x="754" y="3"/>
                    <a:pt x="686" y="3"/>
                  </a:cubicBezTo>
                  <a:cubicBezTo>
                    <a:pt x="682" y="3"/>
                    <a:pt x="660" y="1"/>
                    <a:pt x="626" y="1"/>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05" name="Google Shape;2405;p33"/>
            <p:cNvSpPr/>
            <p:nvPr/>
          </p:nvSpPr>
          <p:spPr>
            <a:xfrm>
              <a:off x="5476919" y="4782246"/>
              <a:ext cx="156400" cy="86369"/>
            </a:xfrm>
            <a:custGeom>
              <a:avLst/>
              <a:gdLst/>
              <a:ahLst/>
              <a:cxnLst/>
              <a:rect l="l" t="t" r="r" b="b"/>
              <a:pathLst>
                <a:path w="804" h="444" extrusionOk="0">
                  <a:moveTo>
                    <a:pt x="628" y="0"/>
                  </a:moveTo>
                  <a:cubicBezTo>
                    <a:pt x="513" y="0"/>
                    <a:pt x="252" y="24"/>
                    <a:pt x="39" y="237"/>
                  </a:cubicBezTo>
                  <a:cubicBezTo>
                    <a:pt x="0" y="277"/>
                    <a:pt x="0" y="355"/>
                    <a:pt x="39" y="404"/>
                  </a:cubicBezTo>
                  <a:cubicBezTo>
                    <a:pt x="69" y="424"/>
                    <a:pt x="98" y="443"/>
                    <a:pt x="128" y="443"/>
                  </a:cubicBezTo>
                  <a:cubicBezTo>
                    <a:pt x="157" y="443"/>
                    <a:pt x="186" y="424"/>
                    <a:pt x="215" y="404"/>
                  </a:cubicBezTo>
                  <a:cubicBezTo>
                    <a:pt x="352" y="267"/>
                    <a:pt x="521" y="241"/>
                    <a:pt x="604" y="241"/>
                  </a:cubicBezTo>
                  <a:cubicBezTo>
                    <a:pt x="635" y="241"/>
                    <a:pt x="654" y="245"/>
                    <a:pt x="657" y="248"/>
                  </a:cubicBezTo>
                  <a:cubicBezTo>
                    <a:pt x="725" y="248"/>
                    <a:pt x="784" y="198"/>
                    <a:pt x="794" y="139"/>
                  </a:cubicBezTo>
                  <a:cubicBezTo>
                    <a:pt x="803" y="71"/>
                    <a:pt x="755" y="12"/>
                    <a:pt x="686" y="2"/>
                  </a:cubicBezTo>
                  <a:cubicBezTo>
                    <a:pt x="681" y="2"/>
                    <a:pt x="660" y="0"/>
                    <a:pt x="628" y="0"/>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06" name="Google Shape;2406;p33"/>
            <p:cNvSpPr/>
            <p:nvPr/>
          </p:nvSpPr>
          <p:spPr>
            <a:xfrm>
              <a:off x="5633123" y="4858305"/>
              <a:ext cx="165932" cy="63610"/>
            </a:xfrm>
            <a:custGeom>
              <a:avLst/>
              <a:gdLst/>
              <a:ahLst/>
              <a:cxnLst/>
              <a:rect l="l" t="t" r="r" b="b"/>
              <a:pathLst>
                <a:path w="853" h="327" extrusionOk="0">
                  <a:moveTo>
                    <a:pt x="470" y="1"/>
                  </a:moveTo>
                  <a:cubicBezTo>
                    <a:pt x="355" y="1"/>
                    <a:pt x="217" y="24"/>
                    <a:pt x="78" y="101"/>
                  </a:cubicBezTo>
                  <a:cubicBezTo>
                    <a:pt x="20" y="140"/>
                    <a:pt x="0" y="209"/>
                    <a:pt x="30" y="268"/>
                  </a:cubicBezTo>
                  <a:cubicBezTo>
                    <a:pt x="59" y="307"/>
                    <a:pt x="98" y="327"/>
                    <a:pt x="137" y="327"/>
                  </a:cubicBezTo>
                  <a:cubicBezTo>
                    <a:pt x="157" y="327"/>
                    <a:pt x="176" y="327"/>
                    <a:pt x="196" y="316"/>
                  </a:cubicBezTo>
                  <a:cubicBezTo>
                    <a:pt x="296" y="258"/>
                    <a:pt x="395" y="241"/>
                    <a:pt x="476" y="241"/>
                  </a:cubicBezTo>
                  <a:cubicBezTo>
                    <a:pt x="584" y="241"/>
                    <a:pt x="661" y="272"/>
                    <a:pt x="666" y="277"/>
                  </a:cubicBezTo>
                  <a:cubicBezTo>
                    <a:pt x="681" y="281"/>
                    <a:pt x="695" y="283"/>
                    <a:pt x="709" y="283"/>
                  </a:cubicBezTo>
                  <a:cubicBezTo>
                    <a:pt x="762" y="283"/>
                    <a:pt x="807" y="256"/>
                    <a:pt x="823" y="209"/>
                  </a:cubicBezTo>
                  <a:cubicBezTo>
                    <a:pt x="853" y="140"/>
                    <a:pt x="823" y="72"/>
                    <a:pt x="755" y="52"/>
                  </a:cubicBezTo>
                  <a:cubicBezTo>
                    <a:pt x="749" y="46"/>
                    <a:pt x="633" y="1"/>
                    <a:pt x="470" y="1"/>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07" name="Google Shape;2407;p33"/>
            <p:cNvSpPr/>
            <p:nvPr/>
          </p:nvSpPr>
          <p:spPr>
            <a:xfrm>
              <a:off x="5053827" y="4952066"/>
              <a:ext cx="148814" cy="101348"/>
            </a:xfrm>
            <a:custGeom>
              <a:avLst/>
              <a:gdLst/>
              <a:ahLst/>
              <a:cxnLst/>
              <a:rect l="l" t="t" r="r" b="b"/>
              <a:pathLst>
                <a:path w="765" h="521" extrusionOk="0">
                  <a:moveTo>
                    <a:pt x="653" y="0"/>
                  </a:moveTo>
                  <a:cubicBezTo>
                    <a:pt x="648" y="0"/>
                    <a:pt x="643" y="1"/>
                    <a:pt x="638" y="1"/>
                  </a:cubicBezTo>
                  <a:cubicBezTo>
                    <a:pt x="628" y="1"/>
                    <a:pt x="266" y="11"/>
                    <a:pt x="40" y="324"/>
                  </a:cubicBezTo>
                  <a:cubicBezTo>
                    <a:pt x="1" y="374"/>
                    <a:pt x="11" y="452"/>
                    <a:pt x="59" y="491"/>
                  </a:cubicBezTo>
                  <a:cubicBezTo>
                    <a:pt x="89" y="511"/>
                    <a:pt x="109" y="520"/>
                    <a:pt x="138" y="520"/>
                  </a:cubicBezTo>
                  <a:cubicBezTo>
                    <a:pt x="168" y="520"/>
                    <a:pt x="207" y="500"/>
                    <a:pt x="236" y="471"/>
                  </a:cubicBezTo>
                  <a:cubicBezTo>
                    <a:pt x="392" y="256"/>
                    <a:pt x="638" y="236"/>
                    <a:pt x="647" y="236"/>
                  </a:cubicBezTo>
                  <a:cubicBezTo>
                    <a:pt x="716" y="236"/>
                    <a:pt x="765" y="178"/>
                    <a:pt x="765" y="119"/>
                  </a:cubicBezTo>
                  <a:cubicBezTo>
                    <a:pt x="765" y="55"/>
                    <a:pt x="715" y="0"/>
                    <a:pt x="653" y="0"/>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08" name="Google Shape;2408;p33"/>
            <p:cNvSpPr/>
            <p:nvPr/>
          </p:nvSpPr>
          <p:spPr>
            <a:xfrm>
              <a:off x="5293871" y="4964127"/>
              <a:ext cx="162236" cy="75865"/>
            </a:xfrm>
            <a:custGeom>
              <a:avLst/>
              <a:gdLst/>
              <a:ahLst/>
              <a:cxnLst/>
              <a:rect l="l" t="t" r="r" b="b"/>
              <a:pathLst>
                <a:path w="834" h="390" extrusionOk="0">
                  <a:moveTo>
                    <a:pt x="579" y="1"/>
                  </a:moveTo>
                  <a:cubicBezTo>
                    <a:pt x="447" y="1"/>
                    <a:pt x="244" y="32"/>
                    <a:pt x="60" y="174"/>
                  </a:cubicBezTo>
                  <a:cubicBezTo>
                    <a:pt x="11" y="214"/>
                    <a:pt x="1" y="292"/>
                    <a:pt x="40" y="341"/>
                  </a:cubicBezTo>
                  <a:cubicBezTo>
                    <a:pt x="70" y="370"/>
                    <a:pt x="99" y="390"/>
                    <a:pt x="138" y="390"/>
                  </a:cubicBezTo>
                  <a:cubicBezTo>
                    <a:pt x="168" y="390"/>
                    <a:pt x="197" y="380"/>
                    <a:pt x="216" y="360"/>
                  </a:cubicBezTo>
                  <a:cubicBezTo>
                    <a:pt x="343" y="264"/>
                    <a:pt x="484" y="245"/>
                    <a:pt x="576" y="245"/>
                  </a:cubicBezTo>
                  <a:cubicBezTo>
                    <a:pt x="634" y="245"/>
                    <a:pt x="673" y="253"/>
                    <a:pt x="677" y="253"/>
                  </a:cubicBezTo>
                  <a:cubicBezTo>
                    <a:pt x="683" y="254"/>
                    <a:pt x="689" y="254"/>
                    <a:pt x="695" y="254"/>
                  </a:cubicBezTo>
                  <a:cubicBezTo>
                    <a:pt x="749" y="254"/>
                    <a:pt x="805" y="216"/>
                    <a:pt x="814" y="155"/>
                  </a:cubicBezTo>
                  <a:cubicBezTo>
                    <a:pt x="834" y="96"/>
                    <a:pt x="794" y="27"/>
                    <a:pt x="726" y="18"/>
                  </a:cubicBezTo>
                  <a:cubicBezTo>
                    <a:pt x="722" y="14"/>
                    <a:pt x="665" y="1"/>
                    <a:pt x="579" y="1"/>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09" name="Google Shape;2409;p33"/>
            <p:cNvSpPr/>
            <p:nvPr/>
          </p:nvSpPr>
          <p:spPr>
            <a:xfrm>
              <a:off x="8132578" y="3938397"/>
              <a:ext cx="147063" cy="107183"/>
            </a:xfrm>
            <a:custGeom>
              <a:avLst/>
              <a:gdLst/>
              <a:ahLst/>
              <a:cxnLst/>
              <a:rect l="l" t="t" r="r" b="b"/>
              <a:pathLst>
                <a:path w="756" h="551" extrusionOk="0">
                  <a:moveTo>
                    <a:pt x="626" y="1"/>
                  </a:moveTo>
                  <a:cubicBezTo>
                    <a:pt x="620" y="1"/>
                    <a:pt x="614" y="1"/>
                    <a:pt x="608" y="2"/>
                  </a:cubicBezTo>
                  <a:cubicBezTo>
                    <a:pt x="599" y="2"/>
                    <a:pt x="246" y="41"/>
                    <a:pt x="40" y="374"/>
                  </a:cubicBezTo>
                  <a:cubicBezTo>
                    <a:pt x="1" y="423"/>
                    <a:pt x="20" y="501"/>
                    <a:pt x="79" y="540"/>
                  </a:cubicBezTo>
                  <a:cubicBezTo>
                    <a:pt x="99" y="550"/>
                    <a:pt x="118" y="550"/>
                    <a:pt x="138" y="550"/>
                  </a:cubicBezTo>
                  <a:cubicBezTo>
                    <a:pt x="177" y="550"/>
                    <a:pt x="216" y="531"/>
                    <a:pt x="246" y="501"/>
                  </a:cubicBezTo>
                  <a:cubicBezTo>
                    <a:pt x="383" y="276"/>
                    <a:pt x="628" y="246"/>
                    <a:pt x="638" y="246"/>
                  </a:cubicBezTo>
                  <a:cubicBezTo>
                    <a:pt x="706" y="237"/>
                    <a:pt x="755" y="178"/>
                    <a:pt x="745" y="109"/>
                  </a:cubicBezTo>
                  <a:cubicBezTo>
                    <a:pt x="737" y="47"/>
                    <a:pt x="687" y="1"/>
                    <a:pt x="626" y="1"/>
                  </a:cubicBezTo>
                  <a:close/>
                </a:path>
              </a:pathLst>
            </a:custGeom>
            <a:solidFill>
              <a:srgbClr val="E8808A"/>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0" name="Google Shape;2410;p33"/>
            <p:cNvSpPr/>
            <p:nvPr/>
          </p:nvSpPr>
          <p:spPr>
            <a:xfrm>
              <a:off x="7892534" y="4056474"/>
              <a:ext cx="145118" cy="107183"/>
            </a:xfrm>
            <a:custGeom>
              <a:avLst/>
              <a:gdLst/>
              <a:ahLst/>
              <a:cxnLst/>
              <a:rect l="l" t="t" r="r" b="b"/>
              <a:pathLst>
                <a:path w="746" h="551" extrusionOk="0">
                  <a:moveTo>
                    <a:pt x="626" y="1"/>
                  </a:moveTo>
                  <a:cubicBezTo>
                    <a:pt x="620" y="1"/>
                    <a:pt x="614" y="1"/>
                    <a:pt x="608" y="2"/>
                  </a:cubicBezTo>
                  <a:cubicBezTo>
                    <a:pt x="599" y="2"/>
                    <a:pt x="236" y="41"/>
                    <a:pt x="31" y="364"/>
                  </a:cubicBezTo>
                  <a:cubicBezTo>
                    <a:pt x="1" y="423"/>
                    <a:pt x="11" y="492"/>
                    <a:pt x="70" y="531"/>
                  </a:cubicBezTo>
                  <a:cubicBezTo>
                    <a:pt x="89" y="540"/>
                    <a:pt x="118" y="551"/>
                    <a:pt x="138" y="551"/>
                  </a:cubicBezTo>
                  <a:cubicBezTo>
                    <a:pt x="177" y="551"/>
                    <a:pt x="216" y="531"/>
                    <a:pt x="236" y="492"/>
                  </a:cubicBezTo>
                  <a:cubicBezTo>
                    <a:pt x="383" y="276"/>
                    <a:pt x="628" y="237"/>
                    <a:pt x="638" y="237"/>
                  </a:cubicBezTo>
                  <a:cubicBezTo>
                    <a:pt x="706" y="227"/>
                    <a:pt x="745" y="168"/>
                    <a:pt x="745" y="109"/>
                  </a:cubicBezTo>
                  <a:cubicBezTo>
                    <a:pt x="737" y="47"/>
                    <a:pt x="687" y="1"/>
                    <a:pt x="626" y="1"/>
                  </a:cubicBezTo>
                  <a:close/>
                </a:path>
              </a:pathLst>
            </a:custGeom>
            <a:solidFill>
              <a:srgbClr val="E8808A"/>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1" name="Google Shape;2411;p33"/>
            <p:cNvSpPr/>
            <p:nvPr/>
          </p:nvSpPr>
          <p:spPr>
            <a:xfrm>
              <a:off x="8056518" y="4098491"/>
              <a:ext cx="146868" cy="107183"/>
            </a:xfrm>
            <a:custGeom>
              <a:avLst/>
              <a:gdLst/>
              <a:ahLst/>
              <a:cxnLst/>
              <a:rect l="l" t="t" r="r" b="b"/>
              <a:pathLst>
                <a:path w="755" h="551" extrusionOk="0">
                  <a:moveTo>
                    <a:pt x="633" y="0"/>
                  </a:moveTo>
                  <a:cubicBezTo>
                    <a:pt x="628" y="0"/>
                    <a:pt x="623" y="1"/>
                    <a:pt x="618" y="2"/>
                  </a:cubicBezTo>
                  <a:cubicBezTo>
                    <a:pt x="598" y="2"/>
                    <a:pt x="245" y="41"/>
                    <a:pt x="39" y="364"/>
                  </a:cubicBezTo>
                  <a:cubicBezTo>
                    <a:pt x="0" y="422"/>
                    <a:pt x="20" y="491"/>
                    <a:pt x="78" y="530"/>
                  </a:cubicBezTo>
                  <a:cubicBezTo>
                    <a:pt x="98" y="540"/>
                    <a:pt x="118" y="550"/>
                    <a:pt x="147" y="550"/>
                  </a:cubicBezTo>
                  <a:cubicBezTo>
                    <a:pt x="187" y="550"/>
                    <a:pt x="226" y="530"/>
                    <a:pt x="245" y="491"/>
                  </a:cubicBezTo>
                  <a:cubicBezTo>
                    <a:pt x="382" y="276"/>
                    <a:pt x="627" y="237"/>
                    <a:pt x="647" y="237"/>
                  </a:cubicBezTo>
                  <a:cubicBezTo>
                    <a:pt x="705" y="226"/>
                    <a:pt x="755" y="168"/>
                    <a:pt x="744" y="109"/>
                  </a:cubicBezTo>
                  <a:cubicBezTo>
                    <a:pt x="744" y="47"/>
                    <a:pt x="688" y="0"/>
                    <a:pt x="633" y="0"/>
                  </a:cubicBezTo>
                  <a:close/>
                </a:path>
              </a:pathLst>
            </a:custGeom>
            <a:solidFill>
              <a:srgbClr val="E8808A"/>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2" name="Google Shape;2412;p33"/>
            <p:cNvSpPr/>
            <p:nvPr/>
          </p:nvSpPr>
          <p:spPr>
            <a:xfrm>
              <a:off x="7978319" y="4366935"/>
              <a:ext cx="124109" cy="133833"/>
            </a:xfrm>
            <a:custGeom>
              <a:avLst/>
              <a:gdLst/>
              <a:ahLst/>
              <a:cxnLst/>
              <a:rect l="l" t="t" r="r" b="b"/>
              <a:pathLst>
                <a:path w="638" h="688" extrusionOk="0">
                  <a:moveTo>
                    <a:pt x="502" y="1"/>
                  </a:moveTo>
                  <a:cubicBezTo>
                    <a:pt x="484" y="1"/>
                    <a:pt x="467" y="4"/>
                    <a:pt x="451" y="12"/>
                  </a:cubicBezTo>
                  <a:cubicBezTo>
                    <a:pt x="441" y="22"/>
                    <a:pt x="118" y="169"/>
                    <a:pt x="21" y="541"/>
                  </a:cubicBezTo>
                  <a:cubicBezTo>
                    <a:pt x="1" y="609"/>
                    <a:pt x="40" y="668"/>
                    <a:pt x="108" y="688"/>
                  </a:cubicBezTo>
                  <a:lnTo>
                    <a:pt x="138" y="688"/>
                  </a:lnTo>
                  <a:cubicBezTo>
                    <a:pt x="187" y="688"/>
                    <a:pt x="236" y="659"/>
                    <a:pt x="256" y="600"/>
                  </a:cubicBezTo>
                  <a:cubicBezTo>
                    <a:pt x="324" y="345"/>
                    <a:pt x="539" y="237"/>
                    <a:pt x="549" y="237"/>
                  </a:cubicBezTo>
                  <a:cubicBezTo>
                    <a:pt x="608" y="208"/>
                    <a:pt x="637" y="130"/>
                    <a:pt x="608" y="71"/>
                  </a:cubicBezTo>
                  <a:cubicBezTo>
                    <a:pt x="594" y="28"/>
                    <a:pt x="548" y="1"/>
                    <a:pt x="502" y="1"/>
                  </a:cubicBezTo>
                  <a:close/>
                </a:path>
              </a:pathLst>
            </a:custGeom>
            <a:solidFill>
              <a:srgbClr val="E8808A"/>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3" name="Google Shape;2413;p33"/>
            <p:cNvSpPr/>
            <p:nvPr/>
          </p:nvSpPr>
          <p:spPr>
            <a:xfrm>
              <a:off x="7884947" y="4230574"/>
              <a:ext cx="122163" cy="135000"/>
            </a:xfrm>
            <a:custGeom>
              <a:avLst/>
              <a:gdLst/>
              <a:ahLst/>
              <a:cxnLst/>
              <a:rect l="l" t="t" r="r" b="b"/>
              <a:pathLst>
                <a:path w="628" h="694" extrusionOk="0">
                  <a:moveTo>
                    <a:pt x="478" y="1"/>
                  </a:moveTo>
                  <a:cubicBezTo>
                    <a:pt x="462" y="1"/>
                    <a:pt x="446" y="3"/>
                    <a:pt x="432" y="8"/>
                  </a:cubicBezTo>
                  <a:cubicBezTo>
                    <a:pt x="422" y="18"/>
                    <a:pt x="99" y="174"/>
                    <a:pt x="11" y="546"/>
                  </a:cubicBezTo>
                  <a:cubicBezTo>
                    <a:pt x="1" y="615"/>
                    <a:pt x="40" y="674"/>
                    <a:pt x="99" y="694"/>
                  </a:cubicBezTo>
                  <a:lnTo>
                    <a:pt x="128" y="694"/>
                  </a:lnTo>
                  <a:cubicBezTo>
                    <a:pt x="187" y="694"/>
                    <a:pt x="236" y="655"/>
                    <a:pt x="246" y="605"/>
                  </a:cubicBezTo>
                  <a:cubicBezTo>
                    <a:pt x="305" y="351"/>
                    <a:pt x="530" y="233"/>
                    <a:pt x="540" y="233"/>
                  </a:cubicBezTo>
                  <a:cubicBezTo>
                    <a:pt x="598" y="204"/>
                    <a:pt x="627" y="126"/>
                    <a:pt x="598" y="67"/>
                  </a:cubicBezTo>
                  <a:cubicBezTo>
                    <a:pt x="576" y="23"/>
                    <a:pt x="526" y="1"/>
                    <a:pt x="478" y="1"/>
                  </a:cubicBezTo>
                  <a:close/>
                </a:path>
              </a:pathLst>
            </a:custGeom>
            <a:solidFill>
              <a:srgbClr val="E8808A"/>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4" name="Google Shape;2414;p33"/>
            <p:cNvSpPr/>
            <p:nvPr/>
          </p:nvSpPr>
          <p:spPr>
            <a:xfrm>
              <a:off x="-91950" y="-87100"/>
              <a:ext cx="2322464" cy="2396937"/>
            </a:xfrm>
            <a:custGeom>
              <a:avLst/>
              <a:gdLst/>
              <a:ahLst/>
              <a:cxnLst/>
              <a:rect l="l" t="t" r="r" b="b"/>
              <a:pathLst>
                <a:path w="11939" h="12322" extrusionOk="0">
                  <a:moveTo>
                    <a:pt x="0" y="1"/>
                  </a:moveTo>
                  <a:lnTo>
                    <a:pt x="0" y="12322"/>
                  </a:lnTo>
                  <a:cubicBezTo>
                    <a:pt x="4800" y="12322"/>
                    <a:pt x="3947" y="7631"/>
                    <a:pt x="3947" y="7631"/>
                  </a:cubicBezTo>
                  <a:cubicBezTo>
                    <a:pt x="8423" y="7523"/>
                    <a:pt x="7797" y="3154"/>
                    <a:pt x="7797" y="3154"/>
                  </a:cubicBezTo>
                  <a:cubicBezTo>
                    <a:pt x="10803" y="2616"/>
                    <a:pt x="11939" y="1"/>
                    <a:pt x="11939" y="1"/>
                  </a:cubicBezTo>
                  <a:close/>
                </a:path>
              </a:pathLst>
            </a:custGeom>
            <a:solidFill>
              <a:srgbClr val="03586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5" name="Google Shape;2415;p33"/>
            <p:cNvSpPr/>
            <p:nvPr/>
          </p:nvSpPr>
          <p:spPr>
            <a:xfrm>
              <a:off x="1521637" y="-87100"/>
              <a:ext cx="2863834" cy="672667"/>
            </a:xfrm>
            <a:custGeom>
              <a:avLst/>
              <a:gdLst/>
              <a:ahLst/>
              <a:cxnLst/>
              <a:rect l="l" t="t" r="r" b="b"/>
              <a:pathLst>
                <a:path w="14722" h="3458" extrusionOk="0">
                  <a:moveTo>
                    <a:pt x="1" y="1"/>
                  </a:moveTo>
                  <a:cubicBezTo>
                    <a:pt x="1" y="1"/>
                    <a:pt x="177" y="2714"/>
                    <a:pt x="3360" y="3370"/>
                  </a:cubicBezTo>
                  <a:cubicBezTo>
                    <a:pt x="3654" y="3431"/>
                    <a:pt x="3921" y="3457"/>
                    <a:pt x="4167" y="3457"/>
                  </a:cubicBezTo>
                  <a:cubicBezTo>
                    <a:pt x="6142" y="3457"/>
                    <a:pt x="6693" y="1707"/>
                    <a:pt x="8370" y="1707"/>
                  </a:cubicBezTo>
                  <a:cubicBezTo>
                    <a:pt x="8739" y="1707"/>
                    <a:pt x="9163" y="1792"/>
                    <a:pt x="9668" y="1999"/>
                  </a:cubicBezTo>
                  <a:cubicBezTo>
                    <a:pt x="10166" y="2201"/>
                    <a:pt x="10636" y="2286"/>
                    <a:pt x="11072" y="2286"/>
                  </a:cubicBezTo>
                  <a:cubicBezTo>
                    <a:pt x="13337" y="2286"/>
                    <a:pt x="14721" y="1"/>
                    <a:pt x="14721" y="1"/>
                  </a:cubicBezTo>
                  <a:close/>
                </a:path>
              </a:pathLst>
            </a:custGeom>
            <a:solidFill>
              <a:srgbClr val="E8808A"/>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6" name="Google Shape;2416;p33"/>
            <p:cNvSpPr/>
            <p:nvPr/>
          </p:nvSpPr>
          <p:spPr>
            <a:xfrm>
              <a:off x="336589" y="204104"/>
              <a:ext cx="1734018" cy="1597050"/>
            </a:xfrm>
            <a:custGeom>
              <a:avLst/>
              <a:gdLst/>
              <a:ahLst/>
              <a:cxnLst/>
              <a:rect l="l" t="t" r="r" b="b"/>
              <a:pathLst>
                <a:path w="8914" h="8210" extrusionOk="0">
                  <a:moveTo>
                    <a:pt x="7240" y="0"/>
                  </a:moveTo>
                  <a:cubicBezTo>
                    <a:pt x="6061" y="0"/>
                    <a:pt x="4385" y="345"/>
                    <a:pt x="3008" y="1335"/>
                  </a:cubicBezTo>
                  <a:cubicBezTo>
                    <a:pt x="109" y="3411"/>
                    <a:pt x="1" y="7759"/>
                    <a:pt x="236" y="7995"/>
                  </a:cubicBezTo>
                  <a:cubicBezTo>
                    <a:pt x="314" y="8082"/>
                    <a:pt x="745" y="8151"/>
                    <a:pt x="1284" y="8210"/>
                  </a:cubicBezTo>
                  <a:cubicBezTo>
                    <a:pt x="1313" y="7270"/>
                    <a:pt x="1519" y="4586"/>
                    <a:pt x="2959" y="2902"/>
                  </a:cubicBezTo>
                  <a:cubicBezTo>
                    <a:pt x="4075" y="1600"/>
                    <a:pt x="6782" y="856"/>
                    <a:pt x="8590" y="856"/>
                  </a:cubicBezTo>
                  <a:cubicBezTo>
                    <a:pt x="8702" y="856"/>
                    <a:pt x="8809" y="859"/>
                    <a:pt x="8913" y="864"/>
                  </a:cubicBezTo>
                  <a:cubicBezTo>
                    <a:pt x="8845" y="580"/>
                    <a:pt x="8737" y="365"/>
                    <a:pt x="8590" y="257"/>
                  </a:cubicBezTo>
                  <a:cubicBezTo>
                    <a:pt x="8373" y="102"/>
                    <a:pt x="7880" y="0"/>
                    <a:pt x="7240" y="0"/>
                  </a:cubicBezTo>
                  <a:close/>
                </a:path>
              </a:pathLst>
            </a:custGeom>
            <a:solidFill>
              <a:srgbClr val="E55C5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7" name="Google Shape;2417;p33"/>
            <p:cNvSpPr/>
            <p:nvPr/>
          </p:nvSpPr>
          <p:spPr>
            <a:xfrm>
              <a:off x="835741" y="587512"/>
              <a:ext cx="1267347" cy="1251768"/>
            </a:xfrm>
            <a:custGeom>
              <a:avLst/>
              <a:gdLst/>
              <a:ahLst/>
              <a:cxnLst/>
              <a:rect l="l" t="t" r="r" b="b"/>
              <a:pathLst>
                <a:path w="6515" h="6435" extrusionOk="0">
                  <a:moveTo>
                    <a:pt x="6142" y="0"/>
                  </a:moveTo>
                  <a:cubicBezTo>
                    <a:pt x="5189" y="0"/>
                    <a:pt x="3470" y="207"/>
                    <a:pt x="2107" y="1303"/>
                  </a:cubicBezTo>
                  <a:cubicBezTo>
                    <a:pt x="657" y="2468"/>
                    <a:pt x="138" y="5397"/>
                    <a:pt x="1" y="6357"/>
                  </a:cubicBezTo>
                  <a:cubicBezTo>
                    <a:pt x="647" y="6405"/>
                    <a:pt x="1176" y="6435"/>
                    <a:pt x="1176" y="6435"/>
                  </a:cubicBezTo>
                  <a:cubicBezTo>
                    <a:pt x="1176" y="6435"/>
                    <a:pt x="863" y="1283"/>
                    <a:pt x="6465" y="1244"/>
                  </a:cubicBezTo>
                  <a:cubicBezTo>
                    <a:pt x="6465" y="1244"/>
                    <a:pt x="6514" y="656"/>
                    <a:pt x="6484" y="10"/>
                  </a:cubicBezTo>
                  <a:cubicBezTo>
                    <a:pt x="6386" y="4"/>
                    <a:pt x="6271" y="0"/>
                    <a:pt x="6142" y="0"/>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8" name="Google Shape;2418;p33"/>
            <p:cNvSpPr/>
            <p:nvPr/>
          </p:nvSpPr>
          <p:spPr>
            <a:xfrm>
              <a:off x="586360" y="370422"/>
              <a:ext cx="1510895" cy="1453685"/>
            </a:xfrm>
            <a:custGeom>
              <a:avLst/>
              <a:gdLst/>
              <a:ahLst/>
              <a:cxnLst/>
              <a:rect l="l" t="t" r="r" b="b"/>
              <a:pathLst>
                <a:path w="7767" h="7473" extrusionOk="0">
                  <a:moveTo>
                    <a:pt x="7306" y="1"/>
                  </a:moveTo>
                  <a:cubicBezTo>
                    <a:pt x="5498" y="1"/>
                    <a:pt x="2791" y="745"/>
                    <a:pt x="1675" y="2047"/>
                  </a:cubicBezTo>
                  <a:cubicBezTo>
                    <a:pt x="235" y="3731"/>
                    <a:pt x="29" y="6415"/>
                    <a:pt x="0" y="7355"/>
                  </a:cubicBezTo>
                  <a:cubicBezTo>
                    <a:pt x="411" y="7404"/>
                    <a:pt x="871" y="7443"/>
                    <a:pt x="1283" y="7473"/>
                  </a:cubicBezTo>
                  <a:cubicBezTo>
                    <a:pt x="1420" y="6513"/>
                    <a:pt x="1939" y="3584"/>
                    <a:pt x="3389" y="2419"/>
                  </a:cubicBezTo>
                  <a:cubicBezTo>
                    <a:pt x="4752" y="1323"/>
                    <a:pt x="6471" y="1116"/>
                    <a:pt x="7424" y="1116"/>
                  </a:cubicBezTo>
                  <a:cubicBezTo>
                    <a:pt x="7553" y="1116"/>
                    <a:pt x="7668" y="1120"/>
                    <a:pt x="7766" y="1126"/>
                  </a:cubicBezTo>
                  <a:cubicBezTo>
                    <a:pt x="7747" y="744"/>
                    <a:pt x="7708" y="332"/>
                    <a:pt x="7629" y="9"/>
                  </a:cubicBezTo>
                  <a:cubicBezTo>
                    <a:pt x="7525" y="4"/>
                    <a:pt x="7418" y="1"/>
                    <a:pt x="7306" y="1"/>
                  </a:cubicBezTo>
                  <a:close/>
                </a:path>
              </a:pathLst>
            </a:custGeom>
            <a:solidFill>
              <a:srgbClr val="F19A3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9" name="Google Shape;2419;p33"/>
            <p:cNvSpPr/>
            <p:nvPr/>
          </p:nvSpPr>
          <p:spPr>
            <a:xfrm>
              <a:off x="2441936" y="309147"/>
              <a:ext cx="390611" cy="390995"/>
            </a:xfrm>
            <a:custGeom>
              <a:avLst/>
              <a:gdLst/>
              <a:ahLst/>
              <a:cxnLst/>
              <a:rect l="l" t="t" r="r" b="b"/>
              <a:pathLst>
                <a:path w="2008" h="2010" extrusionOk="0">
                  <a:moveTo>
                    <a:pt x="1000" y="1"/>
                  </a:moveTo>
                  <a:cubicBezTo>
                    <a:pt x="451" y="1"/>
                    <a:pt x="1" y="451"/>
                    <a:pt x="1" y="1000"/>
                  </a:cubicBezTo>
                  <a:cubicBezTo>
                    <a:pt x="1" y="1559"/>
                    <a:pt x="451" y="2009"/>
                    <a:pt x="1000" y="2009"/>
                  </a:cubicBezTo>
                  <a:cubicBezTo>
                    <a:pt x="1557" y="2009"/>
                    <a:pt x="2008" y="1559"/>
                    <a:pt x="2008" y="1000"/>
                  </a:cubicBezTo>
                  <a:cubicBezTo>
                    <a:pt x="2008" y="451"/>
                    <a:pt x="1557" y="1"/>
                    <a:pt x="1000" y="1"/>
                  </a:cubicBezTo>
                  <a:close/>
                </a:path>
              </a:pathLst>
            </a:custGeom>
            <a:solidFill>
              <a:srgbClr val="CEE7E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20" name="Google Shape;2420;p33"/>
            <p:cNvSpPr/>
            <p:nvPr/>
          </p:nvSpPr>
          <p:spPr>
            <a:xfrm>
              <a:off x="2074089" y="309147"/>
              <a:ext cx="391000" cy="390995"/>
            </a:xfrm>
            <a:custGeom>
              <a:avLst/>
              <a:gdLst/>
              <a:ahLst/>
              <a:cxnLst/>
              <a:rect l="l" t="t" r="r" b="b"/>
              <a:pathLst>
                <a:path w="2010" h="2010" extrusionOk="0">
                  <a:moveTo>
                    <a:pt x="1000" y="1"/>
                  </a:moveTo>
                  <a:cubicBezTo>
                    <a:pt x="451" y="1"/>
                    <a:pt x="1" y="451"/>
                    <a:pt x="1" y="1000"/>
                  </a:cubicBezTo>
                  <a:cubicBezTo>
                    <a:pt x="1" y="1559"/>
                    <a:pt x="451" y="2009"/>
                    <a:pt x="1000" y="2009"/>
                  </a:cubicBezTo>
                  <a:cubicBezTo>
                    <a:pt x="1559" y="2009"/>
                    <a:pt x="2009" y="1559"/>
                    <a:pt x="2009" y="1000"/>
                  </a:cubicBezTo>
                  <a:cubicBezTo>
                    <a:pt x="2009" y="451"/>
                    <a:pt x="1559" y="1"/>
                    <a:pt x="1000" y="1"/>
                  </a:cubicBezTo>
                  <a:close/>
                </a:path>
              </a:pathLst>
            </a:custGeom>
            <a:solidFill>
              <a:srgbClr val="CEE7E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21" name="Google Shape;2421;p33"/>
            <p:cNvSpPr/>
            <p:nvPr/>
          </p:nvSpPr>
          <p:spPr>
            <a:xfrm>
              <a:off x="2161820" y="114817"/>
              <a:ext cx="388860" cy="388855"/>
            </a:xfrm>
            <a:custGeom>
              <a:avLst/>
              <a:gdLst/>
              <a:ahLst/>
              <a:cxnLst/>
              <a:rect l="l" t="t" r="r" b="b"/>
              <a:pathLst>
                <a:path w="1999" h="1999" extrusionOk="0">
                  <a:moveTo>
                    <a:pt x="999" y="1"/>
                  </a:moveTo>
                  <a:cubicBezTo>
                    <a:pt x="451" y="1"/>
                    <a:pt x="0" y="442"/>
                    <a:pt x="0" y="1000"/>
                  </a:cubicBezTo>
                  <a:cubicBezTo>
                    <a:pt x="0" y="1559"/>
                    <a:pt x="451" y="1999"/>
                    <a:pt x="999" y="1999"/>
                  </a:cubicBezTo>
                  <a:cubicBezTo>
                    <a:pt x="1558" y="1999"/>
                    <a:pt x="1998" y="1559"/>
                    <a:pt x="1998" y="1000"/>
                  </a:cubicBezTo>
                  <a:cubicBezTo>
                    <a:pt x="1998" y="442"/>
                    <a:pt x="1558" y="1"/>
                    <a:pt x="999" y="1"/>
                  </a:cubicBezTo>
                  <a:close/>
                </a:path>
              </a:pathLst>
            </a:custGeom>
            <a:solidFill>
              <a:srgbClr val="CEE7E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22" name="Google Shape;2422;p33"/>
            <p:cNvSpPr/>
            <p:nvPr/>
          </p:nvSpPr>
          <p:spPr>
            <a:xfrm>
              <a:off x="1795918" y="162670"/>
              <a:ext cx="391000" cy="390606"/>
            </a:xfrm>
            <a:custGeom>
              <a:avLst/>
              <a:gdLst/>
              <a:ahLst/>
              <a:cxnLst/>
              <a:rect l="l" t="t" r="r" b="b"/>
              <a:pathLst>
                <a:path w="2010" h="2008" extrusionOk="0">
                  <a:moveTo>
                    <a:pt x="1000" y="0"/>
                  </a:moveTo>
                  <a:cubicBezTo>
                    <a:pt x="451" y="0"/>
                    <a:pt x="1" y="451"/>
                    <a:pt x="1" y="1009"/>
                  </a:cubicBezTo>
                  <a:cubicBezTo>
                    <a:pt x="1" y="1557"/>
                    <a:pt x="451" y="2008"/>
                    <a:pt x="1000" y="2008"/>
                  </a:cubicBezTo>
                  <a:cubicBezTo>
                    <a:pt x="1559" y="2008"/>
                    <a:pt x="2009" y="1557"/>
                    <a:pt x="2009" y="1009"/>
                  </a:cubicBezTo>
                  <a:cubicBezTo>
                    <a:pt x="2009" y="451"/>
                    <a:pt x="1559" y="0"/>
                    <a:pt x="1000" y="0"/>
                  </a:cubicBezTo>
                  <a:close/>
                </a:path>
              </a:pathLst>
            </a:custGeom>
            <a:solidFill>
              <a:srgbClr val="CEE7E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23" name="Google Shape;2423;p33"/>
            <p:cNvSpPr/>
            <p:nvPr/>
          </p:nvSpPr>
          <p:spPr>
            <a:xfrm>
              <a:off x="1515996" y="358751"/>
              <a:ext cx="388860" cy="388855"/>
            </a:xfrm>
            <a:custGeom>
              <a:avLst/>
              <a:gdLst/>
              <a:ahLst/>
              <a:cxnLst/>
              <a:rect l="l" t="t" r="r" b="b"/>
              <a:pathLst>
                <a:path w="1999" h="1999" extrusionOk="0">
                  <a:moveTo>
                    <a:pt x="1000" y="1"/>
                  </a:moveTo>
                  <a:cubicBezTo>
                    <a:pt x="451" y="1"/>
                    <a:pt x="1" y="442"/>
                    <a:pt x="1" y="1000"/>
                  </a:cubicBezTo>
                  <a:cubicBezTo>
                    <a:pt x="1" y="1548"/>
                    <a:pt x="451" y="1999"/>
                    <a:pt x="1000" y="1999"/>
                  </a:cubicBezTo>
                  <a:cubicBezTo>
                    <a:pt x="1557" y="1999"/>
                    <a:pt x="1999" y="1548"/>
                    <a:pt x="1999" y="1000"/>
                  </a:cubicBezTo>
                  <a:cubicBezTo>
                    <a:pt x="1999" y="442"/>
                    <a:pt x="1557" y="1"/>
                    <a:pt x="1000" y="1"/>
                  </a:cubicBezTo>
                  <a:close/>
                </a:path>
              </a:pathLst>
            </a:custGeom>
            <a:solidFill>
              <a:srgbClr val="CEE7E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24" name="Google Shape;2424;p33"/>
            <p:cNvSpPr/>
            <p:nvPr/>
          </p:nvSpPr>
          <p:spPr>
            <a:xfrm>
              <a:off x="1837935" y="467490"/>
              <a:ext cx="390806" cy="390606"/>
            </a:xfrm>
            <a:custGeom>
              <a:avLst/>
              <a:gdLst/>
              <a:ahLst/>
              <a:cxnLst/>
              <a:rect l="l" t="t" r="r" b="b"/>
              <a:pathLst>
                <a:path w="2009" h="2008" extrusionOk="0">
                  <a:moveTo>
                    <a:pt x="1010" y="0"/>
                  </a:moveTo>
                  <a:cubicBezTo>
                    <a:pt x="451" y="0"/>
                    <a:pt x="0" y="451"/>
                    <a:pt x="0" y="999"/>
                  </a:cubicBezTo>
                  <a:cubicBezTo>
                    <a:pt x="0" y="1557"/>
                    <a:pt x="451" y="2008"/>
                    <a:pt x="1010" y="2008"/>
                  </a:cubicBezTo>
                  <a:cubicBezTo>
                    <a:pt x="1558" y="2008"/>
                    <a:pt x="2009" y="1557"/>
                    <a:pt x="2009" y="999"/>
                  </a:cubicBezTo>
                  <a:cubicBezTo>
                    <a:pt x="2009" y="451"/>
                    <a:pt x="1558" y="0"/>
                    <a:pt x="1010" y="0"/>
                  </a:cubicBezTo>
                  <a:close/>
                </a:path>
              </a:pathLst>
            </a:custGeom>
            <a:solidFill>
              <a:srgbClr val="CEE7E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25" name="Google Shape;2425;p33"/>
            <p:cNvSpPr/>
            <p:nvPr/>
          </p:nvSpPr>
          <p:spPr>
            <a:xfrm>
              <a:off x="2161820" y="503477"/>
              <a:ext cx="388860" cy="390995"/>
            </a:xfrm>
            <a:custGeom>
              <a:avLst/>
              <a:gdLst/>
              <a:ahLst/>
              <a:cxnLst/>
              <a:rect l="l" t="t" r="r" b="b"/>
              <a:pathLst>
                <a:path w="1999" h="2010" extrusionOk="0">
                  <a:moveTo>
                    <a:pt x="999" y="1"/>
                  </a:moveTo>
                  <a:cubicBezTo>
                    <a:pt x="451" y="1"/>
                    <a:pt x="0" y="451"/>
                    <a:pt x="0" y="1010"/>
                  </a:cubicBezTo>
                  <a:cubicBezTo>
                    <a:pt x="0" y="1559"/>
                    <a:pt x="451" y="2009"/>
                    <a:pt x="999" y="2009"/>
                  </a:cubicBezTo>
                  <a:cubicBezTo>
                    <a:pt x="1558" y="2009"/>
                    <a:pt x="1998" y="1559"/>
                    <a:pt x="1998" y="1010"/>
                  </a:cubicBezTo>
                  <a:cubicBezTo>
                    <a:pt x="1998" y="451"/>
                    <a:pt x="1558" y="1"/>
                    <a:pt x="999" y="1"/>
                  </a:cubicBezTo>
                  <a:close/>
                </a:path>
              </a:pathLst>
            </a:custGeom>
            <a:solidFill>
              <a:srgbClr val="CEE7E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26" name="Google Shape;2426;p33"/>
            <p:cNvSpPr/>
            <p:nvPr/>
          </p:nvSpPr>
          <p:spPr>
            <a:xfrm>
              <a:off x="915885" y="1642809"/>
              <a:ext cx="390806" cy="390801"/>
            </a:xfrm>
            <a:custGeom>
              <a:avLst/>
              <a:gdLst/>
              <a:ahLst/>
              <a:cxnLst/>
              <a:rect l="l" t="t" r="r" b="b"/>
              <a:pathLst>
                <a:path w="2009" h="2009" extrusionOk="0">
                  <a:moveTo>
                    <a:pt x="999" y="1"/>
                  </a:moveTo>
                  <a:cubicBezTo>
                    <a:pt x="451" y="1"/>
                    <a:pt x="0" y="451"/>
                    <a:pt x="0" y="1010"/>
                  </a:cubicBezTo>
                  <a:cubicBezTo>
                    <a:pt x="0" y="1558"/>
                    <a:pt x="451" y="2009"/>
                    <a:pt x="999" y="2009"/>
                  </a:cubicBezTo>
                  <a:cubicBezTo>
                    <a:pt x="1558" y="2009"/>
                    <a:pt x="2008" y="1558"/>
                    <a:pt x="2008" y="1010"/>
                  </a:cubicBezTo>
                  <a:cubicBezTo>
                    <a:pt x="2008" y="451"/>
                    <a:pt x="1558" y="1"/>
                    <a:pt x="999" y="1"/>
                  </a:cubicBezTo>
                  <a:close/>
                </a:path>
              </a:pathLst>
            </a:custGeom>
            <a:solidFill>
              <a:srgbClr val="CEE7E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27" name="Google Shape;2427;p33"/>
            <p:cNvSpPr/>
            <p:nvPr/>
          </p:nvSpPr>
          <p:spPr>
            <a:xfrm>
              <a:off x="548233" y="1642809"/>
              <a:ext cx="390611" cy="390801"/>
            </a:xfrm>
            <a:custGeom>
              <a:avLst/>
              <a:gdLst/>
              <a:ahLst/>
              <a:cxnLst/>
              <a:rect l="l" t="t" r="r" b="b"/>
              <a:pathLst>
                <a:path w="2008" h="2009" extrusionOk="0">
                  <a:moveTo>
                    <a:pt x="999" y="1"/>
                  </a:moveTo>
                  <a:cubicBezTo>
                    <a:pt x="451" y="1"/>
                    <a:pt x="0" y="451"/>
                    <a:pt x="0" y="1010"/>
                  </a:cubicBezTo>
                  <a:cubicBezTo>
                    <a:pt x="0" y="1558"/>
                    <a:pt x="451" y="2009"/>
                    <a:pt x="999" y="2009"/>
                  </a:cubicBezTo>
                  <a:cubicBezTo>
                    <a:pt x="1557" y="2009"/>
                    <a:pt x="2008" y="1558"/>
                    <a:pt x="2008" y="1010"/>
                  </a:cubicBezTo>
                  <a:cubicBezTo>
                    <a:pt x="2008" y="451"/>
                    <a:pt x="1557" y="1"/>
                    <a:pt x="999" y="1"/>
                  </a:cubicBezTo>
                  <a:close/>
                </a:path>
              </a:pathLst>
            </a:custGeom>
            <a:solidFill>
              <a:srgbClr val="CEE7E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28" name="Google Shape;2428;p33"/>
            <p:cNvSpPr/>
            <p:nvPr/>
          </p:nvSpPr>
          <p:spPr>
            <a:xfrm>
              <a:off x="635769" y="1448479"/>
              <a:ext cx="390806" cy="390801"/>
            </a:xfrm>
            <a:custGeom>
              <a:avLst/>
              <a:gdLst/>
              <a:ahLst/>
              <a:cxnLst/>
              <a:rect l="l" t="t" r="r" b="b"/>
              <a:pathLst>
                <a:path w="2009" h="2009" extrusionOk="0">
                  <a:moveTo>
                    <a:pt x="1000" y="1"/>
                  </a:moveTo>
                  <a:cubicBezTo>
                    <a:pt x="451" y="1"/>
                    <a:pt x="1" y="451"/>
                    <a:pt x="1" y="1000"/>
                  </a:cubicBezTo>
                  <a:cubicBezTo>
                    <a:pt x="1" y="1558"/>
                    <a:pt x="451" y="2009"/>
                    <a:pt x="1000" y="2009"/>
                  </a:cubicBezTo>
                  <a:cubicBezTo>
                    <a:pt x="1558" y="2009"/>
                    <a:pt x="2008" y="1558"/>
                    <a:pt x="2008" y="1000"/>
                  </a:cubicBezTo>
                  <a:cubicBezTo>
                    <a:pt x="2008" y="451"/>
                    <a:pt x="1558" y="1"/>
                    <a:pt x="1000" y="1"/>
                  </a:cubicBezTo>
                  <a:close/>
                </a:path>
              </a:pathLst>
            </a:custGeom>
            <a:solidFill>
              <a:srgbClr val="CEE7E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29" name="Google Shape;2429;p33"/>
            <p:cNvSpPr/>
            <p:nvPr/>
          </p:nvSpPr>
          <p:spPr>
            <a:xfrm>
              <a:off x="270062" y="1496138"/>
              <a:ext cx="390611" cy="390801"/>
            </a:xfrm>
            <a:custGeom>
              <a:avLst/>
              <a:gdLst/>
              <a:ahLst/>
              <a:cxnLst/>
              <a:rect l="l" t="t" r="r" b="b"/>
              <a:pathLst>
                <a:path w="2008" h="2009" extrusionOk="0">
                  <a:moveTo>
                    <a:pt x="999" y="1"/>
                  </a:moveTo>
                  <a:cubicBezTo>
                    <a:pt x="451" y="1"/>
                    <a:pt x="0" y="451"/>
                    <a:pt x="0" y="1009"/>
                  </a:cubicBezTo>
                  <a:cubicBezTo>
                    <a:pt x="0" y="1558"/>
                    <a:pt x="451" y="2008"/>
                    <a:pt x="999" y="2008"/>
                  </a:cubicBezTo>
                  <a:cubicBezTo>
                    <a:pt x="1557" y="2008"/>
                    <a:pt x="2008" y="1558"/>
                    <a:pt x="2008" y="1009"/>
                  </a:cubicBezTo>
                  <a:cubicBezTo>
                    <a:pt x="2008" y="451"/>
                    <a:pt x="1557" y="1"/>
                    <a:pt x="999" y="1"/>
                  </a:cubicBezTo>
                  <a:close/>
                </a:path>
              </a:pathLst>
            </a:custGeom>
            <a:solidFill>
              <a:srgbClr val="CEE7E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30" name="Google Shape;2430;p33"/>
            <p:cNvSpPr/>
            <p:nvPr/>
          </p:nvSpPr>
          <p:spPr>
            <a:xfrm>
              <a:off x="-10055" y="1692413"/>
              <a:ext cx="390806" cy="388855"/>
            </a:xfrm>
            <a:custGeom>
              <a:avLst/>
              <a:gdLst/>
              <a:ahLst/>
              <a:cxnLst/>
              <a:rect l="l" t="t" r="r" b="b"/>
              <a:pathLst>
                <a:path w="2009" h="1999" extrusionOk="0">
                  <a:moveTo>
                    <a:pt x="999" y="0"/>
                  </a:moveTo>
                  <a:cubicBezTo>
                    <a:pt x="451" y="0"/>
                    <a:pt x="0" y="451"/>
                    <a:pt x="0" y="999"/>
                  </a:cubicBezTo>
                  <a:cubicBezTo>
                    <a:pt x="0" y="1558"/>
                    <a:pt x="451" y="1998"/>
                    <a:pt x="999" y="1998"/>
                  </a:cubicBezTo>
                  <a:cubicBezTo>
                    <a:pt x="1558" y="1998"/>
                    <a:pt x="2008" y="1558"/>
                    <a:pt x="2008" y="999"/>
                  </a:cubicBezTo>
                  <a:cubicBezTo>
                    <a:pt x="2008" y="451"/>
                    <a:pt x="1558" y="0"/>
                    <a:pt x="999" y="0"/>
                  </a:cubicBezTo>
                  <a:close/>
                </a:path>
              </a:pathLst>
            </a:custGeom>
            <a:solidFill>
              <a:srgbClr val="CEE7E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31" name="Google Shape;2431;p33"/>
            <p:cNvSpPr/>
            <p:nvPr/>
          </p:nvSpPr>
          <p:spPr>
            <a:xfrm>
              <a:off x="311884" y="1801153"/>
              <a:ext cx="390806" cy="390606"/>
            </a:xfrm>
            <a:custGeom>
              <a:avLst/>
              <a:gdLst/>
              <a:ahLst/>
              <a:cxnLst/>
              <a:rect l="l" t="t" r="r" b="b"/>
              <a:pathLst>
                <a:path w="2009" h="2008" extrusionOk="0">
                  <a:moveTo>
                    <a:pt x="1009" y="0"/>
                  </a:moveTo>
                  <a:cubicBezTo>
                    <a:pt x="451" y="0"/>
                    <a:pt x="1" y="451"/>
                    <a:pt x="1" y="1008"/>
                  </a:cubicBezTo>
                  <a:cubicBezTo>
                    <a:pt x="1" y="1557"/>
                    <a:pt x="451" y="2007"/>
                    <a:pt x="1009" y="2007"/>
                  </a:cubicBezTo>
                  <a:cubicBezTo>
                    <a:pt x="1558" y="2007"/>
                    <a:pt x="2008" y="1557"/>
                    <a:pt x="2008" y="1008"/>
                  </a:cubicBezTo>
                  <a:cubicBezTo>
                    <a:pt x="2008" y="451"/>
                    <a:pt x="1558" y="0"/>
                    <a:pt x="1009" y="0"/>
                  </a:cubicBezTo>
                  <a:close/>
                </a:path>
              </a:pathLst>
            </a:custGeom>
            <a:solidFill>
              <a:srgbClr val="CEE7E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32" name="Google Shape;2432;p33"/>
            <p:cNvSpPr/>
            <p:nvPr/>
          </p:nvSpPr>
          <p:spPr>
            <a:xfrm>
              <a:off x="635769" y="1839085"/>
              <a:ext cx="390806" cy="388855"/>
            </a:xfrm>
            <a:custGeom>
              <a:avLst/>
              <a:gdLst/>
              <a:ahLst/>
              <a:cxnLst/>
              <a:rect l="l" t="t" r="r" b="b"/>
              <a:pathLst>
                <a:path w="2009" h="1999" extrusionOk="0">
                  <a:moveTo>
                    <a:pt x="1000" y="1"/>
                  </a:moveTo>
                  <a:cubicBezTo>
                    <a:pt x="451" y="1"/>
                    <a:pt x="1" y="441"/>
                    <a:pt x="1" y="1000"/>
                  </a:cubicBezTo>
                  <a:cubicBezTo>
                    <a:pt x="1" y="1548"/>
                    <a:pt x="451" y="1999"/>
                    <a:pt x="1000" y="1999"/>
                  </a:cubicBezTo>
                  <a:cubicBezTo>
                    <a:pt x="1558" y="1999"/>
                    <a:pt x="2008" y="1548"/>
                    <a:pt x="2008" y="1000"/>
                  </a:cubicBezTo>
                  <a:cubicBezTo>
                    <a:pt x="2008" y="441"/>
                    <a:pt x="1558" y="1"/>
                    <a:pt x="1000" y="1"/>
                  </a:cubicBezTo>
                  <a:close/>
                </a:path>
              </a:pathLst>
            </a:custGeom>
            <a:solidFill>
              <a:srgbClr val="CEE7E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33" name="Google Shape;2433;p33"/>
            <p:cNvSpPr/>
            <p:nvPr/>
          </p:nvSpPr>
          <p:spPr>
            <a:xfrm>
              <a:off x="3628735" y="188542"/>
              <a:ext cx="166126" cy="63804"/>
            </a:xfrm>
            <a:custGeom>
              <a:avLst/>
              <a:gdLst/>
              <a:ahLst/>
              <a:cxnLst/>
              <a:rect l="l" t="t" r="r" b="b"/>
              <a:pathLst>
                <a:path w="854" h="328" extrusionOk="0">
                  <a:moveTo>
                    <a:pt x="715" y="0"/>
                  </a:moveTo>
                  <a:cubicBezTo>
                    <a:pt x="695" y="0"/>
                    <a:pt x="675" y="5"/>
                    <a:pt x="657" y="14"/>
                  </a:cubicBezTo>
                  <a:cubicBezTo>
                    <a:pt x="561" y="66"/>
                    <a:pt x="466" y="82"/>
                    <a:pt x="387" y="82"/>
                  </a:cubicBezTo>
                  <a:cubicBezTo>
                    <a:pt x="274" y="82"/>
                    <a:pt x="193" y="49"/>
                    <a:pt x="187" y="43"/>
                  </a:cubicBezTo>
                  <a:cubicBezTo>
                    <a:pt x="173" y="39"/>
                    <a:pt x="158" y="37"/>
                    <a:pt x="144" y="37"/>
                  </a:cubicBezTo>
                  <a:cubicBezTo>
                    <a:pt x="91" y="37"/>
                    <a:pt x="44" y="65"/>
                    <a:pt x="20" y="112"/>
                  </a:cubicBezTo>
                  <a:cubicBezTo>
                    <a:pt x="1" y="170"/>
                    <a:pt x="31" y="239"/>
                    <a:pt x="89" y="268"/>
                  </a:cubicBezTo>
                  <a:cubicBezTo>
                    <a:pt x="99" y="268"/>
                    <a:pt x="216" y="327"/>
                    <a:pt x="393" y="327"/>
                  </a:cubicBezTo>
                  <a:cubicBezTo>
                    <a:pt x="501" y="327"/>
                    <a:pt x="638" y="298"/>
                    <a:pt x="775" y="229"/>
                  </a:cubicBezTo>
                  <a:cubicBezTo>
                    <a:pt x="834" y="200"/>
                    <a:pt x="853" y="122"/>
                    <a:pt x="824" y="63"/>
                  </a:cubicBezTo>
                  <a:cubicBezTo>
                    <a:pt x="803" y="22"/>
                    <a:pt x="760" y="0"/>
                    <a:pt x="715" y="0"/>
                  </a:cubicBezTo>
                  <a:close/>
                </a:path>
              </a:pathLst>
            </a:custGeom>
            <a:solidFill>
              <a:srgbClr val="E55C5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34" name="Google Shape;2434;p33"/>
            <p:cNvSpPr/>
            <p:nvPr/>
          </p:nvSpPr>
          <p:spPr>
            <a:xfrm>
              <a:off x="3451717" y="159946"/>
              <a:ext cx="165932" cy="63804"/>
            </a:xfrm>
            <a:custGeom>
              <a:avLst/>
              <a:gdLst/>
              <a:ahLst/>
              <a:cxnLst/>
              <a:rect l="l" t="t" r="r" b="b"/>
              <a:pathLst>
                <a:path w="853" h="328" extrusionOk="0">
                  <a:moveTo>
                    <a:pt x="715" y="0"/>
                  </a:moveTo>
                  <a:cubicBezTo>
                    <a:pt x="695" y="0"/>
                    <a:pt x="674" y="5"/>
                    <a:pt x="656" y="14"/>
                  </a:cubicBezTo>
                  <a:cubicBezTo>
                    <a:pt x="560" y="66"/>
                    <a:pt x="465" y="82"/>
                    <a:pt x="386" y="82"/>
                  </a:cubicBezTo>
                  <a:cubicBezTo>
                    <a:pt x="273" y="82"/>
                    <a:pt x="192" y="49"/>
                    <a:pt x="186" y="43"/>
                  </a:cubicBezTo>
                  <a:cubicBezTo>
                    <a:pt x="172" y="39"/>
                    <a:pt x="158" y="37"/>
                    <a:pt x="144" y="37"/>
                  </a:cubicBezTo>
                  <a:cubicBezTo>
                    <a:pt x="91" y="37"/>
                    <a:pt x="43" y="65"/>
                    <a:pt x="20" y="112"/>
                  </a:cubicBezTo>
                  <a:cubicBezTo>
                    <a:pt x="0" y="171"/>
                    <a:pt x="29" y="239"/>
                    <a:pt x="88" y="269"/>
                  </a:cubicBezTo>
                  <a:cubicBezTo>
                    <a:pt x="98" y="278"/>
                    <a:pt x="216" y="328"/>
                    <a:pt x="392" y="328"/>
                  </a:cubicBezTo>
                  <a:cubicBezTo>
                    <a:pt x="499" y="328"/>
                    <a:pt x="637" y="298"/>
                    <a:pt x="774" y="230"/>
                  </a:cubicBezTo>
                  <a:cubicBezTo>
                    <a:pt x="832" y="200"/>
                    <a:pt x="852" y="121"/>
                    <a:pt x="823" y="63"/>
                  </a:cubicBezTo>
                  <a:cubicBezTo>
                    <a:pt x="803" y="22"/>
                    <a:pt x="759" y="0"/>
                    <a:pt x="715" y="0"/>
                  </a:cubicBezTo>
                  <a:close/>
                </a:path>
              </a:pathLst>
            </a:custGeom>
            <a:solidFill>
              <a:srgbClr val="E55C5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35" name="Google Shape;2435;p33"/>
            <p:cNvSpPr/>
            <p:nvPr/>
          </p:nvSpPr>
          <p:spPr>
            <a:xfrm>
              <a:off x="3316327" y="39925"/>
              <a:ext cx="163987" cy="73336"/>
            </a:xfrm>
            <a:custGeom>
              <a:avLst/>
              <a:gdLst/>
              <a:ahLst/>
              <a:cxnLst/>
              <a:rect l="l" t="t" r="r" b="b"/>
              <a:pathLst>
                <a:path w="843" h="377" extrusionOk="0">
                  <a:moveTo>
                    <a:pt x="140" y="0"/>
                  </a:moveTo>
                  <a:cubicBezTo>
                    <a:pt x="101" y="0"/>
                    <a:pt x="63" y="18"/>
                    <a:pt x="40" y="53"/>
                  </a:cubicBezTo>
                  <a:cubicBezTo>
                    <a:pt x="1" y="102"/>
                    <a:pt x="11" y="181"/>
                    <a:pt x="59" y="220"/>
                  </a:cubicBezTo>
                  <a:cubicBezTo>
                    <a:pt x="70" y="229"/>
                    <a:pt x="275" y="376"/>
                    <a:pt x="549" y="376"/>
                  </a:cubicBezTo>
                  <a:cubicBezTo>
                    <a:pt x="608" y="376"/>
                    <a:pt x="667" y="376"/>
                    <a:pt x="736" y="357"/>
                  </a:cubicBezTo>
                  <a:cubicBezTo>
                    <a:pt x="804" y="337"/>
                    <a:pt x="843" y="279"/>
                    <a:pt x="823" y="210"/>
                  </a:cubicBezTo>
                  <a:cubicBezTo>
                    <a:pt x="816" y="153"/>
                    <a:pt x="767" y="117"/>
                    <a:pt x="712" y="117"/>
                  </a:cubicBezTo>
                  <a:cubicBezTo>
                    <a:pt x="701" y="117"/>
                    <a:pt x="689" y="118"/>
                    <a:pt x="677" y="122"/>
                  </a:cubicBezTo>
                  <a:cubicBezTo>
                    <a:pt x="635" y="132"/>
                    <a:pt x="594" y="136"/>
                    <a:pt x="556" y="136"/>
                  </a:cubicBezTo>
                  <a:cubicBezTo>
                    <a:pt x="362" y="136"/>
                    <a:pt x="225" y="32"/>
                    <a:pt x="216" y="24"/>
                  </a:cubicBezTo>
                  <a:cubicBezTo>
                    <a:pt x="192" y="8"/>
                    <a:pt x="166" y="0"/>
                    <a:pt x="140" y="0"/>
                  </a:cubicBezTo>
                  <a:close/>
                </a:path>
              </a:pathLst>
            </a:custGeom>
            <a:solidFill>
              <a:srgbClr val="E55C5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36" name="Google Shape;2436;p33"/>
            <p:cNvSpPr/>
            <p:nvPr/>
          </p:nvSpPr>
          <p:spPr>
            <a:xfrm>
              <a:off x="3912741" y="100811"/>
              <a:ext cx="163987" cy="73336"/>
            </a:xfrm>
            <a:custGeom>
              <a:avLst/>
              <a:gdLst/>
              <a:ahLst/>
              <a:cxnLst/>
              <a:rect l="l" t="t" r="r" b="b"/>
              <a:pathLst>
                <a:path w="843" h="377" extrusionOk="0">
                  <a:moveTo>
                    <a:pt x="700" y="1"/>
                  </a:moveTo>
                  <a:cubicBezTo>
                    <a:pt x="676" y="1"/>
                    <a:pt x="651" y="9"/>
                    <a:pt x="627" y="24"/>
                  </a:cubicBezTo>
                  <a:cubicBezTo>
                    <a:pt x="501" y="122"/>
                    <a:pt x="368" y="142"/>
                    <a:pt x="278" y="142"/>
                  </a:cubicBezTo>
                  <a:cubicBezTo>
                    <a:pt x="214" y="142"/>
                    <a:pt x="171" y="132"/>
                    <a:pt x="167" y="132"/>
                  </a:cubicBezTo>
                  <a:cubicBezTo>
                    <a:pt x="155" y="128"/>
                    <a:pt x="143" y="127"/>
                    <a:pt x="131" y="127"/>
                  </a:cubicBezTo>
                  <a:cubicBezTo>
                    <a:pt x="76" y="127"/>
                    <a:pt x="28" y="163"/>
                    <a:pt x="20" y="220"/>
                  </a:cubicBezTo>
                  <a:cubicBezTo>
                    <a:pt x="1" y="279"/>
                    <a:pt x="40" y="347"/>
                    <a:pt x="108" y="367"/>
                  </a:cubicBezTo>
                  <a:cubicBezTo>
                    <a:pt x="108" y="367"/>
                    <a:pt x="177" y="377"/>
                    <a:pt x="275" y="377"/>
                  </a:cubicBezTo>
                  <a:cubicBezTo>
                    <a:pt x="412" y="377"/>
                    <a:pt x="598" y="347"/>
                    <a:pt x="774" y="220"/>
                  </a:cubicBezTo>
                  <a:cubicBezTo>
                    <a:pt x="833" y="181"/>
                    <a:pt x="843" y="103"/>
                    <a:pt x="793" y="53"/>
                  </a:cubicBezTo>
                  <a:cubicBezTo>
                    <a:pt x="770" y="18"/>
                    <a:pt x="736" y="1"/>
                    <a:pt x="700" y="1"/>
                  </a:cubicBezTo>
                  <a:close/>
                </a:path>
              </a:pathLst>
            </a:custGeom>
            <a:solidFill>
              <a:srgbClr val="E55C5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37" name="Google Shape;2437;p33"/>
            <p:cNvSpPr/>
            <p:nvPr/>
          </p:nvSpPr>
          <p:spPr>
            <a:xfrm>
              <a:off x="3674448" y="39925"/>
              <a:ext cx="166126" cy="61859"/>
            </a:xfrm>
            <a:custGeom>
              <a:avLst/>
              <a:gdLst/>
              <a:ahLst/>
              <a:cxnLst/>
              <a:rect l="l" t="t" r="r" b="b"/>
              <a:pathLst>
                <a:path w="854" h="318" extrusionOk="0">
                  <a:moveTo>
                    <a:pt x="139" y="0"/>
                  </a:moveTo>
                  <a:cubicBezTo>
                    <a:pt x="94" y="0"/>
                    <a:pt x="51" y="22"/>
                    <a:pt x="31" y="63"/>
                  </a:cubicBezTo>
                  <a:cubicBezTo>
                    <a:pt x="1" y="122"/>
                    <a:pt x="20" y="200"/>
                    <a:pt x="79" y="229"/>
                  </a:cubicBezTo>
                  <a:cubicBezTo>
                    <a:pt x="89" y="229"/>
                    <a:pt x="246" y="318"/>
                    <a:pt x="462" y="318"/>
                  </a:cubicBezTo>
                  <a:cubicBezTo>
                    <a:pt x="549" y="318"/>
                    <a:pt x="657" y="308"/>
                    <a:pt x="765" y="259"/>
                  </a:cubicBezTo>
                  <a:cubicBezTo>
                    <a:pt x="824" y="239"/>
                    <a:pt x="853" y="161"/>
                    <a:pt x="824" y="102"/>
                  </a:cubicBezTo>
                  <a:cubicBezTo>
                    <a:pt x="808" y="56"/>
                    <a:pt x="762" y="27"/>
                    <a:pt x="709" y="27"/>
                  </a:cubicBezTo>
                  <a:cubicBezTo>
                    <a:pt x="695" y="27"/>
                    <a:pt x="681" y="29"/>
                    <a:pt x="667" y="33"/>
                  </a:cubicBezTo>
                  <a:cubicBezTo>
                    <a:pt x="591" y="67"/>
                    <a:pt x="518" y="79"/>
                    <a:pt x="453" y="79"/>
                  </a:cubicBezTo>
                  <a:cubicBezTo>
                    <a:pt x="308" y="79"/>
                    <a:pt x="204" y="21"/>
                    <a:pt x="197" y="14"/>
                  </a:cubicBezTo>
                  <a:cubicBezTo>
                    <a:pt x="179" y="5"/>
                    <a:pt x="159" y="0"/>
                    <a:pt x="139" y="0"/>
                  </a:cubicBezTo>
                  <a:close/>
                </a:path>
              </a:pathLst>
            </a:custGeom>
            <a:solidFill>
              <a:srgbClr val="E55C5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38" name="Google Shape;2438;p33"/>
            <p:cNvSpPr/>
            <p:nvPr/>
          </p:nvSpPr>
          <p:spPr>
            <a:xfrm>
              <a:off x="567296" y="480523"/>
              <a:ext cx="106796" cy="145116"/>
            </a:xfrm>
            <a:custGeom>
              <a:avLst/>
              <a:gdLst/>
              <a:ahLst/>
              <a:cxnLst/>
              <a:rect l="l" t="t" r="r" b="b"/>
              <a:pathLst>
                <a:path w="549" h="746" extrusionOk="0">
                  <a:moveTo>
                    <a:pt x="412" y="0"/>
                  </a:moveTo>
                  <a:cubicBezTo>
                    <a:pt x="388" y="0"/>
                    <a:pt x="364" y="7"/>
                    <a:pt x="343" y="21"/>
                  </a:cubicBezTo>
                  <a:cubicBezTo>
                    <a:pt x="333" y="31"/>
                    <a:pt x="39" y="236"/>
                    <a:pt x="10" y="619"/>
                  </a:cubicBezTo>
                  <a:cubicBezTo>
                    <a:pt x="0" y="687"/>
                    <a:pt x="59" y="736"/>
                    <a:pt x="118" y="746"/>
                  </a:cubicBezTo>
                  <a:lnTo>
                    <a:pt x="127" y="746"/>
                  </a:lnTo>
                  <a:cubicBezTo>
                    <a:pt x="196" y="746"/>
                    <a:pt x="245" y="697"/>
                    <a:pt x="255" y="638"/>
                  </a:cubicBezTo>
                  <a:cubicBezTo>
                    <a:pt x="274" y="374"/>
                    <a:pt x="470" y="227"/>
                    <a:pt x="480" y="217"/>
                  </a:cubicBezTo>
                  <a:cubicBezTo>
                    <a:pt x="538" y="178"/>
                    <a:pt x="549" y="109"/>
                    <a:pt x="519" y="51"/>
                  </a:cubicBezTo>
                  <a:cubicBezTo>
                    <a:pt x="494" y="19"/>
                    <a:pt x="454" y="0"/>
                    <a:pt x="412" y="0"/>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39" name="Google Shape;2439;p33"/>
            <p:cNvSpPr/>
            <p:nvPr/>
          </p:nvSpPr>
          <p:spPr>
            <a:xfrm>
              <a:off x="515747" y="308174"/>
              <a:ext cx="135586" cy="123134"/>
            </a:xfrm>
            <a:custGeom>
              <a:avLst/>
              <a:gdLst/>
              <a:ahLst/>
              <a:cxnLst/>
              <a:rect l="l" t="t" r="r" b="b"/>
              <a:pathLst>
                <a:path w="697" h="633" extrusionOk="0">
                  <a:moveTo>
                    <a:pt x="565" y="1"/>
                  </a:moveTo>
                  <a:cubicBezTo>
                    <a:pt x="553" y="1"/>
                    <a:pt x="541" y="2"/>
                    <a:pt x="529" y="6"/>
                  </a:cubicBezTo>
                  <a:cubicBezTo>
                    <a:pt x="520" y="16"/>
                    <a:pt x="177" y="114"/>
                    <a:pt x="20" y="467"/>
                  </a:cubicBezTo>
                  <a:cubicBezTo>
                    <a:pt x="0" y="535"/>
                    <a:pt x="30" y="604"/>
                    <a:pt x="89" y="623"/>
                  </a:cubicBezTo>
                  <a:cubicBezTo>
                    <a:pt x="108" y="633"/>
                    <a:pt x="118" y="633"/>
                    <a:pt x="137" y="633"/>
                  </a:cubicBezTo>
                  <a:cubicBezTo>
                    <a:pt x="187" y="633"/>
                    <a:pt x="226" y="613"/>
                    <a:pt x="246" y="565"/>
                  </a:cubicBezTo>
                  <a:cubicBezTo>
                    <a:pt x="353" y="319"/>
                    <a:pt x="588" y="241"/>
                    <a:pt x="598" y="241"/>
                  </a:cubicBezTo>
                  <a:cubicBezTo>
                    <a:pt x="657" y="221"/>
                    <a:pt x="696" y="153"/>
                    <a:pt x="677" y="94"/>
                  </a:cubicBezTo>
                  <a:cubicBezTo>
                    <a:pt x="668" y="37"/>
                    <a:pt x="620" y="1"/>
                    <a:pt x="565" y="1"/>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40" name="Google Shape;2440;p33"/>
            <p:cNvSpPr/>
            <p:nvPr/>
          </p:nvSpPr>
          <p:spPr>
            <a:xfrm>
              <a:off x="717664" y="334824"/>
              <a:ext cx="137336" cy="123134"/>
            </a:xfrm>
            <a:custGeom>
              <a:avLst/>
              <a:gdLst/>
              <a:ahLst/>
              <a:cxnLst/>
              <a:rect l="l" t="t" r="r" b="b"/>
              <a:pathLst>
                <a:path w="706" h="633" extrusionOk="0">
                  <a:moveTo>
                    <a:pt x="566" y="1"/>
                  </a:moveTo>
                  <a:cubicBezTo>
                    <a:pt x="554" y="1"/>
                    <a:pt x="542" y="3"/>
                    <a:pt x="529" y="6"/>
                  </a:cubicBezTo>
                  <a:cubicBezTo>
                    <a:pt x="520" y="6"/>
                    <a:pt x="177" y="104"/>
                    <a:pt x="30" y="467"/>
                  </a:cubicBezTo>
                  <a:cubicBezTo>
                    <a:pt x="1" y="525"/>
                    <a:pt x="30" y="594"/>
                    <a:pt x="89" y="623"/>
                  </a:cubicBezTo>
                  <a:cubicBezTo>
                    <a:pt x="109" y="633"/>
                    <a:pt x="118" y="633"/>
                    <a:pt x="138" y="633"/>
                  </a:cubicBezTo>
                  <a:cubicBezTo>
                    <a:pt x="187" y="633"/>
                    <a:pt x="236" y="604"/>
                    <a:pt x="246" y="554"/>
                  </a:cubicBezTo>
                  <a:cubicBezTo>
                    <a:pt x="353" y="310"/>
                    <a:pt x="588" y="241"/>
                    <a:pt x="598" y="232"/>
                  </a:cubicBezTo>
                  <a:cubicBezTo>
                    <a:pt x="667" y="221"/>
                    <a:pt x="706" y="153"/>
                    <a:pt x="686" y="84"/>
                  </a:cubicBezTo>
                  <a:cubicBezTo>
                    <a:pt x="670" y="36"/>
                    <a:pt x="621" y="1"/>
                    <a:pt x="566" y="1"/>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41" name="Google Shape;2441;p33"/>
            <p:cNvSpPr/>
            <p:nvPr/>
          </p:nvSpPr>
          <p:spPr>
            <a:xfrm>
              <a:off x="751901" y="206049"/>
              <a:ext cx="148814" cy="107183"/>
            </a:xfrm>
            <a:custGeom>
              <a:avLst/>
              <a:gdLst/>
              <a:ahLst/>
              <a:cxnLst/>
              <a:rect l="l" t="t" r="r" b="b"/>
              <a:pathLst>
                <a:path w="765" h="551" extrusionOk="0">
                  <a:moveTo>
                    <a:pt x="642" y="1"/>
                  </a:moveTo>
                  <a:cubicBezTo>
                    <a:pt x="637" y="1"/>
                    <a:pt x="633" y="1"/>
                    <a:pt x="628" y="2"/>
                  </a:cubicBezTo>
                  <a:cubicBezTo>
                    <a:pt x="608" y="2"/>
                    <a:pt x="255" y="41"/>
                    <a:pt x="40" y="355"/>
                  </a:cubicBezTo>
                  <a:cubicBezTo>
                    <a:pt x="1" y="413"/>
                    <a:pt x="20" y="492"/>
                    <a:pt x="79" y="531"/>
                  </a:cubicBezTo>
                  <a:cubicBezTo>
                    <a:pt x="99" y="541"/>
                    <a:pt x="118" y="550"/>
                    <a:pt x="148" y="550"/>
                  </a:cubicBezTo>
                  <a:cubicBezTo>
                    <a:pt x="187" y="550"/>
                    <a:pt x="216" y="531"/>
                    <a:pt x="246" y="492"/>
                  </a:cubicBezTo>
                  <a:cubicBezTo>
                    <a:pt x="393" y="267"/>
                    <a:pt x="638" y="247"/>
                    <a:pt x="647" y="237"/>
                  </a:cubicBezTo>
                  <a:cubicBezTo>
                    <a:pt x="716" y="237"/>
                    <a:pt x="765" y="178"/>
                    <a:pt x="755" y="110"/>
                  </a:cubicBezTo>
                  <a:cubicBezTo>
                    <a:pt x="746" y="47"/>
                    <a:pt x="696" y="1"/>
                    <a:pt x="642" y="1"/>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42" name="Google Shape;2442;p33"/>
            <p:cNvSpPr/>
            <p:nvPr/>
          </p:nvSpPr>
          <p:spPr>
            <a:xfrm>
              <a:off x="572937" y="150998"/>
              <a:ext cx="146868" cy="106989"/>
            </a:xfrm>
            <a:custGeom>
              <a:avLst/>
              <a:gdLst/>
              <a:ahLst/>
              <a:cxnLst/>
              <a:rect l="l" t="t" r="r" b="b"/>
              <a:pathLst>
                <a:path w="755" h="550" extrusionOk="0">
                  <a:moveTo>
                    <a:pt x="635" y="0"/>
                  </a:moveTo>
                  <a:cubicBezTo>
                    <a:pt x="630" y="0"/>
                    <a:pt x="624" y="0"/>
                    <a:pt x="618" y="1"/>
                  </a:cubicBezTo>
                  <a:cubicBezTo>
                    <a:pt x="607" y="1"/>
                    <a:pt x="245" y="41"/>
                    <a:pt x="39" y="363"/>
                  </a:cubicBezTo>
                  <a:cubicBezTo>
                    <a:pt x="0" y="413"/>
                    <a:pt x="20" y="491"/>
                    <a:pt x="69" y="530"/>
                  </a:cubicBezTo>
                  <a:cubicBezTo>
                    <a:pt x="98" y="540"/>
                    <a:pt x="118" y="550"/>
                    <a:pt x="137" y="550"/>
                  </a:cubicBezTo>
                  <a:cubicBezTo>
                    <a:pt x="176" y="550"/>
                    <a:pt x="216" y="530"/>
                    <a:pt x="245" y="491"/>
                  </a:cubicBezTo>
                  <a:cubicBezTo>
                    <a:pt x="383" y="276"/>
                    <a:pt x="637" y="246"/>
                    <a:pt x="647" y="236"/>
                  </a:cubicBezTo>
                  <a:cubicBezTo>
                    <a:pt x="705" y="236"/>
                    <a:pt x="755" y="178"/>
                    <a:pt x="755" y="109"/>
                  </a:cubicBezTo>
                  <a:cubicBezTo>
                    <a:pt x="745" y="47"/>
                    <a:pt x="696" y="0"/>
                    <a:pt x="635" y="0"/>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43" name="Google Shape;2443;p33"/>
            <p:cNvSpPr/>
            <p:nvPr/>
          </p:nvSpPr>
          <p:spPr>
            <a:xfrm>
              <a:off x="940590" y="180566"/>
              <a:ext cx="137336" cy="123134"/>
            </a:xfrm>
            <a:custGeom>
              <a:avLst/>
              <a:gdLst/>
              <a:ahLst/>
              <a:cxnLst/>
              <a:rect l="l" t="t" r="r" b="b"/>
              <a:pathLst>
                <a:path w="706" h="633" extrusionOk="0">
                  <a:moveTo>
                    <a:pt x="571" y="1"/>
                  </a:moveTo>
                  <a:cubicBezTo>
                    <a:pt x="560" y="1"/>
                    <a:pt x="550" y="3"/>
                    <a:pt x="539" y="6"/>
                  </a:cubicBezTo>
                  <a:cubicBezTo>
                    <a:pt x="520" y="6"/>
                    <a:pt x="177" y="113"/>
                    <a:pt x="30" y="466"/>
                  </a:cubicBezTo>
                  <a:cubicBezTo>
                    <a:pt x="1" y="525"/>
                    <a:pt x="30" y="594"/>
                    <a:pt x="89" y="623"/>
                  </a:cubicBezTo>
                  <a:cubicBezTo>
                    <a:pt x="108" y="633"/>
                    <a:pt x="128" y="633"/>
                    <a:pt x="138" y="633"/>
                  </a:cubicBezTo>
                  <a:cubicBezTo>
                    <a:pt x="187" y="633"/>
                    <a:pt x="236" y="603"/>
                    <a:pt x="255" y="564"/>
                  </a:cubicBezTo>
                  <a:cubicBezTo>
                    <a:pt x="353" y="319"/>
                    <a:pt x="588" y="241"/>
                    <a:pt x="598" y="241"/>
                  </a:cubicBezTo>
                  <a:cubicBezTo>
                    <a:pt x="667" y="222"/>
                    <a:pt x="706" y="153"/>
                    <a:pt x="686" y="84"/>
                  </a:cubicBezTo>
                  <a:cubicBezTo>
                    <a:pt x="670" y="36"/>
                    <a:pt x="621" y="1"/>
                    <a:pt x="571" y="1"/>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44" name="Google Shape;2444;p33"/>
            <p:cNvSpPr/>
            <p:nvPr/>
          </p:nvSpPr>
          <p:spPr>
            <a:xfrm>
              <a:off x="401366" y="674854"/>
              <a:ext cx="106990" cy="145116"/>
            </a:xfrm>
            <a:custGeom>
              <a:avLst/>
              <a:gdLst/>
              <a:ahLst/>
              <a:cxnLst/>
              <a:rect l="l" t="t" r="r" b="b"/>
              <a:pathLst>
                <a:path w="550" h="746" extrusionOk="0">
                  <a:moveTo>
                    <a:pt x="414" y="0"/>
                  </a:moveTo>
                  <a:cubicBezTo>
                    <a:pt x="390" y="0"/>
                    <a:pt x="365" y="7"/>
                    <a:pt x="344" y="21"/>
                  </a:cubicBezTo>
                  <a:cubicBezTo>
                    <a:pt x="334" y="31"/>
                    <a:pt x="40" y="236"/>
                    <a:pt x="11" y="619"/>
                  </a:cubicBezTo>
                  <a:cubicBezTo>
                    <a:pt x="1" y="687"/>
                    <a:pt x="50" y="746"/>
                    <a:pt x="118" y="746"/>
                  </a:cubicBezTo>
                  <a:lnTo>
                    <a:pt x="128" y="746"/>
                  </a:lnTo>
                  <a:cubicBezTo>
                    <a:pt x="197" y="746"/>
                    <a:pt x="246" y="697"/>
                    <a:pt x="255" y="638"/>
                  </a:cubicBezTo>
                  <a:cubicBezTo>
                    <a:pt x="275" y="374"/>
                    <a:pt x="471" y="227"/>
                    <a:pt x="481" y="227"/>
                  </a:cubicBezTo>
                  <a:cubicBezTo>
                    <a:pt x="540" y="188"/>
                    <a:pt x="549" y="109"/>
                    <a:pt x="520" y="51"/>
                  </a:cubicBezTo>
                  <a:cubicBezTo>
                    <a:pt x="495" y="19"/>
                    <a:pt x="455" y="0"/>
                    <a:pt x="414" y="0"/>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45" name="Google Shape;2445;p33"/>
            <p:cNvSpPr/>
            <p:nvPr/>
          </p:nvSpPr>
          <p:spPr>
            <a:xfrm>
              <a:off x="327252" y="480523"/>
              <a:ext cx="106796" cy="145116"/>
            </a:xfrm>
            <a:custGeom>
              <a:avLst/>
              <a:gdLst/>
              <a:ahLst/>
              <a:cxnLst/>
              <a:rect l="l" t="t" r="r" b="b"/>
              <a:pathLst>
                <a:path w="549" h="746" extrusionOk="0">
                  <a:moveTo>
                    <a:pt x="409" y="0"/>
                  </a:moveTo>
                  <a:cubicBezTo>
                    <a:pt x="387" y="0"/>
                    <a:pt x="364" y="7"/>
                    <a:pt x="343" y="21"/>
                  </a:cubicBezTo>
                  <a:cubicBezTo>
                    <a:pt x="333" y="31"/>
                    <a:pt x="39" y="236"/>
                    <a:pt x="10" y="619"/>
                  </a:cubicBezTo>
                  <a:cubicBezTo>
                    <a:pt x="0" y="687"/>
                    <a:pt x="49" y="736"/>
                    <a:pt x="118" y="746"/>
                  </a:cubicBezTo>
                  <a:lnTo>
                    <a:pt x="127" y="746"/>
                  </a:lnTo>
                  <a:cubicBezTo>
                    <a:pt x="186" y="746"/>
                    <a:pt x="245" y="697"/>
                    <a:pt x="245" y="638"/>
                  </a:cubicBezTo>
                  <a:cubicBezTo>
                    <a:pt x="264" y="374"/>
                    <a:pt x="470" y="227"/>
                    <a:pt x="480" y="217"/>
                  </a:cubicBezTo>
                  <a:cubicBezTo>
                    <a:pt x="538" y="178"/>
                    <a:pt x="549" y="109"/>
                    <a:pt x="509" y="51"/>
                  </a:cubicBezTo>
                  <a:cubicBezTo>
                    <a:pt x="485" y="19"/>
                    <a:pt x="448" y="0"/>
                    <a:pt x="409" y="0"/>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46" name="Google Shape;2446;p33"/>
            <p:cNvSpPr/>
            <p:nvPr/>
          </p:nvSpPr>
          <p:spPr>
            <a:xfrm>
              <a:off x="1112161" y="2400289"/>
              <a:ext cx="100960" cy="149590"/>
            </a:xfrm>
            <a:custGeom>
              <a:avLst/>
              <a:gdLst/>
              <a:ahLst/>
              <a:cxnLst/>
              <a:rect l="l" t="t" r="r" b="b"/>
              <a:pathLst>
                <a:path w="519" h="769" extrusionOk="0">
                  <a:moveTo>
                    <a:pt x="379" y="1"/>
                  </a:moveTo>
                  <a:cubicBezTo>
                    <a:pt x="353" y="1"/>
                    <a:pt x="327" y="9"/>
                    <a:pt x="304" y="24"/>
                  </a:cubicBezTo>
                  <a:cubicBezTo>
                    <a:pt x="294" y="35"/>
                    <a:pt x="10" y="259"/>
                    <a:pt x="10" y="642"/>
                  </a:cubicBezTo>
                  <a:cubicBezTo>
                    <a:pt x="0" y="710"/>
                    <a:pt x="59" y="769"/>
                    <a:pt x="127" y="769"/>
                  </a:cubicBezTo>
                  <a:cubicBezTo>
                    <a:pt x="196" y="769"/>
                    <a:pt x="245" y="710"/>
                    <a:pt x="245" y="651"/>
                  </a:cubicBezTo>
                  <a:cubicBezTo>
                    <a:pt x="255" y="387"/>
                    <a:pt x="451" y="230"/>
                    <a:pt x="460" y="220"/>
                  </a:cubicBezTo>
                  <a:cubicBezTo>
                    <a:pt x="510" y="181"/>
                    <a:pt x="519" y="103"/>
                    <a:pt x="480" y="54"/>
                  </a:cubicBezTo>
                  <a:cubicBezTo>
                    <a:pt x="456" y="19"/>
                    <a:pt x="418" y="1"/>
                    <a:pt x="379" y="1"/>
                  </a:cubicBezTo>
                  <a:close/>
                </a:path>
              </a:pathLst>
            </a:custGeom>
            <a:solidFill>
              <a:srgbClr val="CEE7E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47" name="Google Shape;2447;p33"/>
            <p:cNvSpPr/>
            <p:nvPr/>
          </p:nvSpPr>
          <p:spPr>
            <a:xfrm>
              <a:off x="1268365" y="2154410"/>
              <a:ext cx="101154" cy="147839"/>
            </a:xfrm>
            <a:custGeom>
              <a:avLst/>
              <a:gdLst/>
              <a:ahLst/>
              <a:cxnLst/>
              <a:rect l="l" t="t" r="r" b="b"/>
              <a:pathLst>
                <a:path w="520" h="760" extrusionOk="0">
                  <a:moveTo>
                    <a:pt x="383" y="1"/>
                  </a:moveTo>
                  <a:cubicBezTo>
                    <a:pt x="356" y="1"/>
                    <a:pt x="328" y="9"/>
                    <a:pt x="304" y="25"/>
                  </a:cubicBezTo>
                  <a:cubicBezTo>
                    <a:pt x="294" y="35"/>
                    <a:pt x="10" y="250"/>
                    <a:pt x="10" y="642"/>
                  </a:cubicBezTo>
                  <a:cubicBezTo>
                    <a:pt x="0" y="701"/>
                    <a:pt x="59" y="759"/>
                    <a:pt x="127" y="759"/>
                  </a:cubicBezTo>
                  <a:cubicBezTo>
                    <a:pt x="196" y="759"/>
                    <a:pt x="245" y="711"/>
                    <a:pt x="245" y="642"/>
                  </a:cubicBezTo>
                  <a:cubicBezTo>
                    <a:pt x="255" y="378"/>
                    <a:pt x="441" y="221"/>
                    <a:pt x="451" y="211"/>
                  </a:cubicBezTo>
                  <a:cubicBezTo>
                    <a:pt x="510" y="172"/>
                    <a:pt x="519" y="93"/>
                    <a:pt x="480" y="45"/>
                  </a:cubicBezTo>
                  <a:cubicBezTo>
                    <a:pt x="457" y="16"/>
                    <a:pt x="421" y="1"/>
                    <a:pt x="383" y="1"/>
                  </a:cubicBezTo>
                  <a:close/>
                </a:path>
              </a:pathLst>
            </a:custGeom>
            <a:solidFill>
              <a:srgbClr val="CEE7E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48" name="Google Shape;2448;p33"/>
            <p:cNvSpPr/>
            <p:nvPr/>
          </p:nvSpPr>
          <p:spPr>
            <a:xfrm>
              <a:off x="1805644" y="1228277"/>
              <a:ext cx="125859" cy="132861"/>
            </a:xfrm>
            <a:custGeom>
              <a:avLst/>
              <a:gdLst/>
              <a:ahLst/>
              <a:cxnLst/>
              <a:rect l="l" t="t" r="r" b="b"/>
              <a:pathLst>
                <a:path w="647" h="683" extrusionOk="0">
                  <a:moveTo>
                    <a:pt x="503" y="1"/>
                  </a:moveTo>
                  <a:cubicBezTo>
                    <a:pt x="489" y="1"/>
                    <a:pt x="475" y="3"/>
                    <a:pt x="460" y="7"/>
                  </a:cubicBezTo>
                  <a:cubicBezTo>
                    <a:pt x="451" y="16"/>
                    <a:pt x="127" y="164"/>
                    <a:pt x="20" y="536"/>
                  </a:cubicBezTo>
                  <a:cubicBezTo>
                    <a:pt x="0" y="594"/>
                    <a:pt x="39" y="663"/>
                    <a:pt x="108" y="682"/>
                  </a:cubicBezTo>
                  <a:lnTo>
                    <a:pt x="137" y="682"/>
                  </a:lnTo>
                  <a:cubicBezTo>
                    <a:pt x="196" y="682"/>
                    <a:pt x="245" y="653"/>
                    <a:pt x="255" y="594"/>
                  </a:cubicBezTo>
                  <a:cubicBezTo>
                    <a:pt x="323" y="340"/>
                    <a:pt x="549" y="242"/>
                    <a:pt x="558" y="232"/>
                  </a:cubicBezTo>
                  <a:cubicBezTo>
                    <a:pt x="627" y="203"/>
                    <a:pt x="647" y="134"/>
                    <a:pt x="627" y="75"/>
                  </a:cubicBezTo>
                  <a:cubicBezTo>
                    <a:pt x="604" y="29"/>
                    <a:pt x="556" y="1"/>
                    <a:pt x="503" y="1"/>
                  </a:cubicBezTo>
                  <a:close/>
                </a:path>
              </a:pathLst>
            </a:custGeom>
            <a:solidFill>
              <a:srgbClr val="CEE7E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49" name="Google Shape;2449;p33"/>
            <p:cNvSpPr/>
            <p:nvPr/>
          </p:nvSpPr>
          <p:spPr>
            <a:xfrm>
              <a:off x="1887539" y="992902"/>
              <a:ext cx="125859" cy="133833"/>
            </a:xfrm>
            <a:custGeom>
              <a:avLst/>
              <a:gdLst/>
              <a:ahLst/>
              <a:cxnLst/>
              <a:rect l="l" t="t" r="r" b="b"/>
              <a:pathLst>
                <a:path w="647" h="688" extrusionOk="0">
                  <a:moveTo>
                    <a:pt x="511" y="0"/>
                  </a:moveTo>
                  <a:cubicBezTo>
                    <a:pt x="494" y="0"/>
                    <a:pt x="476" y="4"/>
                    <a:pt x="461" y="12"/>
                  </a:cubicBezTo>
                  <a:cubicBezTo>
                    <a:pt x="451" y="12"/>
                    <a:pt x="118" y="159"/>
                    <a:pt x="20" y="531"/>
                  </a:cubicBezTo>
                  <a:cubicBezTo>
                    <a:pt x="0" y="599"/>
                    <a:pt x="39" y="658"/>
                    <a:pt x="98" y="678"/>
                  </a:cubicBezTo>
                  <a:cubicBezTo>
                    <a:pt x="108" y="688"/>
                    <a:pt x="128" y="688"/>
                    <a:pt x="137" y="688"/>
                  </a:cubicBezTo>
                  <a:cubicBezTo>
                    <a:pt x="187" y="688"/>
                    <a:pt x="235" y="649"/>
                    <a:pt x="255" y="599"/>
                  </a:cubicBezTo>
                  <a:cubicBezTo>
                    <a:pt x="324" y="345"/>
                    <a:pt x="549" y="237"/>
                    <a:pt x="559" y="227"/>
                  </a:cubicBezTo>
                  <a:cubicBezTo>
                    <a:pt x="617" y="208"/>
                    <a:pt x="646" y="139"/>
                    <a:pt x="617" y="71"/>
                  </a:cubicBezTo>
                  <a:cubicBezTo>
                    <a:pt x="603" y="27"/>
                    <a:pt x="557" y="0"/>
                    <a:pt x="511" y="0"/>
                  </a:cubicBezTo>
                  <a:close/>
                </a:path>
              </a:pathLst>
            </a:custGeom>
            <a:solidFill>
              <a:srgbClr val="CEE7E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50" name="Google Shape;2450;p33"/>
            <p:cNvSpPr/>
            <p:nvPr/>
          </p:nvSpPr>
          <p:spPr>
            <a:xfrm>
              <a:off x="2022734" y="1069156"/>
              <a:ext cx="146868" cy="107183"/>
            </a:xfrm>
            <a:custGeom>
              <a:avLst/>
              <a:gdLst/>
              <a:ahLst/>
              <a:cxnLst/>
              <a:rect l="l" t="t" r="r" b="b"/>
              <a:pathLst>
                <a:path w="755" h="551" extrusionOk="0">
                  <a:moveTo>
                    <a:pt x="633" y="1"/>
                  </a:moveTo>
                  <a:cubicBezTo>
                    <a:pt x="628" y="1"/>
                    <a:pt x="623" y="1"/>
                    <a:pt x="617" y="2"/>
                  </a:cubicBezTo>
                  <a:cubicBezTo>
                    <a:pt x="598" y="2"/>
                    <a:pt x="245" y="41"/>
                    <a:pt x="30" y="364"/>
                  </a:cubicBezTo>
                  <a:cubicBezTo>
                    <a:pt x="1" y="423"/>
                    <a:pt x="10" y="492"/>
                    <a:pt x="69" y="531"/>
                  </a:cubicBezTo>
                  <a:cubicBezTo>
                    <a:pt x="89" y="540"/>
                    <a:pt x="108" y="551"/>
                    <a:pt x="138" y="551"/>
                  </a:cubicBezTo>
                  <a:cubicBezTo>
                    <a:pt x="177" y="551"/>
                    <a:pt x="216" y="531"/>
                    <a:pt x="236" y="492"/>
                  </a:cubicBezTo>
                  <a:cubicBezTo>
                    <a:pt x="382" y="276"/>
                    <a:pt x="628" y="247"/>
                    <a:pt x="637" y="237"/>
                  </a:cubicBezTo>
                  <a:cubicBezTo>
                    <a:pt x="706" y="237"/>
                    <a:pt x="755" y="178"/>
                    <a:pt x="745" y="109"/>
                  </a:cubicBezTo>
                  <a:cubicBezTo>
                    <a:pt x="736" y="47"/>
                    <a:pt x="686" y="1"/>
                    <a:pt x="633" y="1"/>
                  </a:cubicBezTo>
                  <a:close/>
                </a:path>
              </a:pathLst>
            </a:custGeom>
            <a:solidFill>
              <a:srgbClr val="CEE7E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51" name="Google Shape;2451;p33"/>
            <p:cNvSpPr/>
            <p:nvPr/>
          </p:nvSpPr>
          <p:spPr>
            <a:xfrm>
              <a:off x="1062557" y="2205959"/>
              <a:ext cx="99209" cy="149590"/>
            </a:xfrm>
            <a:custGeom>
              <a:avLst/>
              <a:gdLst/>
              <a:ahLst/>
              <a:cxnLst/>
              <a:rect l="l" t="t" r="r" b="b"/>
              <a:pathLst>
                <a:path w="510" h="769" extrusionOk="0">
                  <a:moveTo>
                    <a:pt x="376" y="0"/>
                  </a:moveTo>
                  <a:cubicBezTo>
                    <a:pt x="350" y="0"/>
                    <a:pt x="324" y="8"/>
                    <a:pt x="304" y="24"/>
                  </a:cubicBezTo>
                  <a:cubicBezTo>
                    <a:pt x="294" y="35"/>
                    <a:pt x="10" y="259"/>
                    <a:pt x="1" y="642"/>
                  </a:cubicBezTo>
                  <a:cubicBezTo>
                    <a:pt x="1" y="710"/>
                    <a:pt x="49" y="759"/>
                    <a:pt x="118" y="769"/>
                  </a:cubicBezTo>
                  <a:cubicBezTo>
                    <a:pt x="186" y="769"/>
                    <a:pt x="245" y="710"/>
                    <a:pt x="245" y="642"/>
                  </a:cubicBezTo>
                  <a:cubicBezTo>
                    <a:pt x="245" y="377"/>
                    <a:pt x="441" y="220"/>
                    <a:pt x="451" y="220"/>
                  </a:cubicBezTo>
                  <a:cubicBezTo>
                    <a:pt x="500" y="181"/>
                    <a:pt x="510" y="103"/>
                    <a:pt x="471" y="44"/>
                  </a:cubicBezTo>
                  <a:cubicBezTo>
                    <a:pt x="448" y="16"/>
                    <a:pt x="412" y="0"/>
                    <a:pt x="376" y="0"/>
                  </a:cubicBezTo>
                  <a:close/>
                </a:path>
              </a:pathLst>
            </a:custGeom>
            <a:solidFill>
              <a:srgbClr val="CEE7E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52" name="Google Shape;2452;p33"/>
            <p:cNvSpPr/>
            <p:nvPr/>
          </p:nvSpPr>
          <p:spPr>
            <a:xfrm>
              <a:off x="868227" y="2541320"/>
              <a:ext cx="99209" cy="147839"/>
            </a:xfrm>
            <a:custGeom>
              <a:avLst/>
              <a:gdLst/>
              <a:ahLst/>
              <a:cxnLst/>
              <a:rect l="l" t="t" r="r" b="b"/>
              <a:pathLst>
                <a:path w="510" h="760" extrusionOk="0">
                  <a:moveTo>
                    <a:pt x="376" y="0"/>
                  </a:moveTo>
                  <a:cubicBezTo>
                    <a:pt x="350" y="0"/>
                    <a:pt x="324" y="8"/>
                    <a:pt x="304" y="24"/>
                  </a:cubicBezTo>
                  <a:cubicBezTo>
                    <a:pt x="284" y="34"/>
                    <a:pt x="10" y="250"/>
                    <a:pt x="1" y="641"/>
                  </a:cubicBezTo>
                  <a:cubicBezTo>
                    <a:pt x="1" y="710"/>
                    <a:pt x="49" y="759"/>
                    <a:pt x="118" y="759"/>
                  </a:cubicBezTo>
                  <a:cubicBezTo>
                    <a:pt x="186" y="759"/>
                    <a:pt x="236" y="710"/>
                    <a:pt x="236" y="641"/>
                  </a:cubicBezTo>
                  <a:cubicBezTo>
                    <a:pt x="245" y="377"/>
                    <a:pt x="441" y="220"/>
                    <a:pt x="451" y="220"/>
                  </a:cubicBezTo>
                  <a:cubicBezTo>
                    <a:pt x="500" y="171"/>
                    <a:pt x="510" y="102"/>
                    <a:pt x="471" y="44"/>
                  </a:cubicBezTo>
                  <a:cubicBezTo>
                    <a:pt x="448" y="15"/>
                    <a:pt x="412" y="0"/>
                    <a:pt x="376" y="0"/>
                  </a:cubicBezTo>
                  <a:close/>
                </a:path>
              </a:pathLst>
            </a:custGeom>
            <a:solidFill>
              <a:srgbClr val="CEE7E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53" name="Google Shape;2453;p33"/>
            <p:cNvSpPr/>
            <p:nvPr/>
          </p:nvSpPr>
          <p:spPr>
            <a:xfrm>
              <a:off x="6848517" y="-64146"/>
              <a:ext cx="2387436" cy="2315042"/>
            </a:xfrm>
            <a:custGeom>
              <a:avLst/>
              <a:gdLst/>
              <a:ahLst/>
              <a:cxnLst/>
              <a:rect l="l" t="t" r="r" b="b"/>
              <a:pathLst>
                <a:path w="12273" h="11901" extrusionOk="0">
                  <a:moveTo>
                    <a:pt x="1" y="0"/>
                  </a:moveTo>
                  <a:cubicBezTo>
                    <a:pt x="1" y="3524"/>
                    <a:pt x="2540" y="3987"/>
                    <a:pt x="3875" y="3987"/>
                  </a:cubicBezTo>
                  <a:cubicBezTo>
                    <a:pt x="4350" y="3987"/>
                    <a:pt x="4673" y="3928"/>
                    <a:pt x="4673" y="3928"/>
                  </a:cubicBezTo>
                  <a:cubicBezTo>
                    <a:pt x="4757" y="7427"/>
                    <a:pt x="7450" y="7806"/>
                    <a:pt x="8613" y="7806"/>
                  </a:cubicBezTo>
                  <a:cubicBezTo>
                    <a:pt x="8934" y="7806"/>
                    <a:pt x="9139" y="7777"/>
                    <a:pt x="9139" y="7777"/>
                  </a:cubicBezTo>
                  <a:cubicBezTo>
                    <a:pt x="9668" y="10774"/>
                    <a:pt x="12273" y="11900"/>
                    <a:pt x="12273" y="11900"/>
                  </a:cubicBezTo>
                  <a:lnTo>
                    <a:pt x="12273" y="0"/>
                  </a:lnTo>
                  <a:close/>
                </a:path>
              </a:pathLst>
            </a:custGeom>
            <a:solidFill>
              <a:srgbClr val="03586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54" name="Google Shape;2454;p33"/>
            <p:cNvSpPr/>
            <p:nvPr/>
          </p:nvSpPr>
          <p:spPr>
            <a:xfrm>
              <a:off x="5076781" y="-64146"/>
              <a:ext cx="2497928" cy="586298"/>
            </a:xfrm>
            <a:custGeom>
              <a:avLst/>
              <a:gdLst/>
              <a:ahLst/>
              <a:cxnLst/>
              <a:rect l="l" t="t" r="r" b="b"/>
              <a:pathLst>
                <a:path w="12841" h="3014" extrusionOk="0">
                  <a:moveTo>
                    <a:pt x="0" y="0"/>
                  </a:moveTo>
                  <a:cubicBezTo>
                    <a:pt x="0" y="0"/>
                    <a:pt x="1203" y="1987"/>
                    <a:pt x="3177" y="1987"/>
                  </a:cubicBezTo>
                  <a:cubicBezTo>
                    <a:pt x="3559" y="1987"/>
                    <a:pt x="3971" y="1912"/>
                    <a:pt x="4408" y="1734"/>
                  </a:cubicBezTo>
                  <a:cubicBezTo>
                    <a:pt x="4847" y="1555"/>
                    <a:pt x="5215" y="1482"/>
                    <a:pt x="5537" y="1482"/>
                  </a:cubicBezTo>
                  <a:cubicBezTo>
                    <a:pt x="7004" y="1482"/>
                    <a:pt x="7481" y="3014"/>
                    <a:pt x="9212" y="3014"/>
                  </a:cubicBezTo>
                  <a:cubicBezTo>
                    <a:pt x="9425" y="3014"/>
                    <a:pt x="9657" y="2991"/>
                    <a:pt x="9912" y="2938"/>
                  </a:cubicBezTo>
                  <a:cubicBezTo>
                    <a:pt x="12684" y="2361"/>
                    <a:pt x="12841" y="0"/>
                    <a:pt x="12841" y="0"/>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55" name="Google Shape;2455;p33"/>
            <p:cNvSpPr/>
            <p:nvPr/>
          </p:nvSpPr>
          <p:spPr>
            <a:xfrm>
              <a:off x="5625342" y="154305"/>
              <a:ext cx="166126" cy="63610"/>
            </a:xfrm>
            <a:custGeom>
              <a:avLst/>
              <a:gdLst/>
              <a:ahLst/>
              <a:cxnLst/>
              <a:rect l="l" t="t" r="r" b="b"/>
              <a:pathLst>
                <a:path w="854" h="327" extrusionOk="0">
                  <a:moveTo>
                    <a:pt x="713" y="0"/>
                  </a:moveTo>
                  <a:cubicBezTo>
                    <a:pt x="695" y="0"/>
                    <a:pt x="676" y="4"/>
                    <a:pt x="658" y="13"/>
                  </a:cubicBezTo>
                  <a:cubicBezTo>
                    <a:pt x="561" y="66"/>
                    <a:pt x="466" y="82"/>
                    <a:pt x="387" y="82"/>
                  </a:cubicBezTo>
                  <a:cubicBezTo>
                    <a:pt x="274" y="82"/>
                    <a:pt x="193" y="49"/>
                    <a:pt x="187" y="43"/>
                  </a:cubicBezTo>
                  <a:cubicBezTo>
                    <a:pt x="173" y="39"/>
                    <a:pt x="158" y="37"/>
                    <a:pt x="144" y="37"/>
                  </a:cubicBezTo>
                  <a:cubicBezTo>
                    <a:pt x="92" y="37"/>
                    <a:pt x="44" y="65"/>
                    <a:pt x="21" y="111"/>
                  </a:cubicBezTo>
                  <a:cubicBezTo>
                    <a:pt x="1" y="170"/>
                    <a:pt x="31" y="248"/>
                    <a:pt x="89" y="268"/>
                  </a:cubicBezTo>
                  <a:cubicBezTo>
                    <a:pt x="99" y="278"/>
                    <a:pt x="216" y="327"/>
                    <a:pt x="393" y="327"/>
                  </a:cubicBezTo>
                  <a:cubicBezTo>
                    <a:pt x="501" y="327"/>
                    <a:pt x="638" y="298"/>
                    <a:pt x="775" y="229"/>
                  </a:cubicBezTo>
                  <a:cubicBezTo>
                    <a:pt x="834" y="200"/>
                    <a:pt x="853" y="121"/>
                    <a:pt x="814" y="63"/>
                  </a:cubicBezTo>
                  <a:cubicBezTo>
                    <a:pt x="794" y="22"/>
                    <a:pt x="755" y="0"/>
                    <a:pt x="713" y="0"/>
                  </a:cubicBezTo>
                  <a:close/>
                </a:path>
              </a:pathLst>
            </a:custGeom>
            <a:solidFill>
              <a:srgbClr val="F19A3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56" name="Google Shape;2456;p33"/>
            <p:cNvSpPr/>
            <p:nvPr/>
          </p:nvSpPr>
          <p:spPr>
            <a:xfrm>
              <a:off x="5448324" y="125710"/>
              <a:ext cx="165932" cy="63804"/>
            </a:xfrm>
            <a:custGeom>
              <a:avLst/>
              <a:gdLst/>
              <a:ahLst/>
              <a:cxnLst/>
              <a:rect l="l" t="t" r="r" b="b"/>
              <a:pathLst>
                <a:path w="853" h="328" extrusionOk="0">
                  <a:moveTo>
                    <a:pt x="715" y="0"/>
                  </a:moveTo>
                  <a:cubicBezTo>
                    <a:pt x="695" y="0"/>
                    <a:pt x="675" y="5"/>
                    <a:pt x="656" y="14"/>
                  </a:cubicBezTo>
                  <a:cubicBezTo>
                    <a:pt x="558" y="67"/>
                    <a:pt x="461" y="83"/>
                    <a:pt x="381" y="83"/>
                  </a:cubicBezTo>
                  <a:cubicBezTo>
                    <a:pt x="270" y="83"/>
                    <a:pt x="192" y="53"/>
                    <a:pt x="186" y="53"/>
                  </a:cubicBezTo>
                  <a:cubicBezTo>
                    <a:pt x="170" y="45"/>
                    <a:pt x="153" y="41"/>
                    <a:pt x="136" y="41"/>
                  </a:cubicBezTo>
                  <a:cubicBezTo>
                    <a:pt x="90" y="41"/>
                    <a:pt x="44" y="69"/>
                    <a:pt x="29" y="112"/>
                  </a:cubicBezTo>
                  <a:cubicBezTo>
                    <a:pt x="0" y="171"/>
                    <a:pt x="29" y="249"/>
                    <a:pt x="88" y="268"/>
                  </a:cubicBezTo>
                  <a:cubicBezTo>
                    <a:pt x="98" y="278"/>
                    <a:pt x="225" y="327"/>
                    <a:pt x="392" y="327"/>
                  </a:cubicBezTo>
                  <a:cubicBezTo>
                    <a:pt x="500" y="327"/>
                    <a:pt x="637" y="308"/>
                    <a:pt x="774" y="229"/>
                  </a:cubicBezTo>
                  <a:cubicBezTo>
                    <a:pt x="833" y="200"/>
                    <a:pt x="852" y="121"/>
                    <a:pt x="823" y="62"/>
                  </a:cubicBezTo>
                  <a:cubicBezTo>
                    <a:pt x="803" y="22"/>
                    <a:pt x="759" y="0"/>
                    <a:pt x="715" y="0"/>
                  </a:cubicBezTo>
                  <a:close/>
                </a:path>
              </a:pathLst>
            </a:custGeom>
            <a:solidFill>
              <a:srgbClr val="F19A3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57" name="Google Shape;2457;p33"/>
            <p:cNvSpPr/>
            <p:nvPr/>
          </p:nvSpPr>
          <p:spPr>
            <a:xfrm>
              <a:off x="5314879" y="7244"/>
              <a:ext cx="162041" cy="71780"/>
            </a:xfrm>
            <a:custGeom>
              <a:avLst/>
              <a:gdLst/>
              <a:ahLst/>
              <a:cxnLst/>
              <a:rect l="l" t="t" r="r" b="b"/>
              <a:pathLst>
                <a:path w="833" h="369" extrusionOk="0">
                  <a:moveTo>
                    <a:pt x="135" y="1"/>
                  </a:moveTo>
                  <a:cubicBezTo>
                    <a:pt x="99" y="1"/>
                    <a:pt x="63" y="16"/>
                    <a:pt x="40" y="45"/>
                  </a:cubicBezTo>
                  <a:cubicBezTo>
                    <a:pt x="1" y="94"/>
                    <a:pt x="10" y="172"/>
                    <a:pt x="60" y="211"/>
                  </a:cubicBezTo>
                  <a:cubicBezTo>
                    <a:pt x="69" y="221"/>
                    <a:pt x="265" y="368"/>
                    <a:pt x="549" y="368"/>
                  </a:cubicBezTo>
                  <a:cubicBezTo>
                    <a:pt x="608" y="368"/>
                    <a:pt x="667" y="368"/>
                    <a:pt x="726" y="349"/>
                  </a:cubicBezTo>
                  <a:cubicBezTo>
                    <a:pt x="794" y="338"/>
                    <a:pt x="833" y="270"/>
                    <a:pt x="813" y="201"/>
                  </a:cubicBezTo>
                  <a:cubicBezTo>
                    <a:pt x="805" y="149"/>
                    <a:pt x="749" y="112"/>
                    <a:pt x="689" y="112"/>
                  </a:cubicBezTo>
                  <a:cubicBezTo>
                    <a:pt x="681" y="112"/>
                    <a:pt x="674" y="112"/>
                    <a:pt x="667" y="114"/>
                  </a:cubicBezTo>
                  <a:cubicBezTo>
                    <a:pt x="619" y="126"/>
                    <a:pt x="573" y="132"/>
                    <a:pt x="531" y="132"/>
                  </a:cubicBezTo>
                  <a:cubicBezTo>
                    <a:pt x="345" y="132"/>
                    <a:pt x="214" y="33"/>
                    <a:pt x="206" y="25"/>
                  </a:cubicBezTo>
                  <a:cubicBezTo>
                    <a:pt x="186" y="9"/>
                    <a:pt x="161" y="1"/>
                    <a:pt x="135" y="1"/>
                  </a:cubicBezTo>
                  <a:close/>
                </a:path>
              </a:pathLst>
            </a:custGeom>
            <a:solidFill>
              <a:srgbClr val="F19A3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58" name="Google Shape;2458;p33"/>
            <p:cNvSpPr/>
            <p:nvPr/>
          </p:nvSpPr>
          <p:spPr>
            <a:xfrm>
              <a:off x="5909349" y="66575"/>
              <a:ext cx="162041" cy="75281"/>
            </a:xfrm>
            <a:custGeom>
              <a:avLst/>
              <a:gdLst/>
              <a:ahLst/>
              <a:cxnLst/>
              <a:rect l="l" t="t" r="r" b="b"/>
              <a:pathLst>
                <a:path w="833" h="387" extrusionOk="0">
                  <a:moveTo>
                    <a:pt x="694" y="0"/>
                  </a:moveTo>
                  <a:cubicBezTo>
                    <a:pt x="668" y="0"/>
                    <a:pt x="641" y="8"/>
                    <a:pt x="617" y="24"/>
                  </a:cubicBezTo>
                  <a:cubicBezTo>
                    <a:pt x="497" y="121"/>
                    <a:pt x="363" y="141"/>
                    <a:pt x="271" y="141"/>
                  </a:cubicBezTo>
                  <a:cubicBezTo>
                    <a:pt x="206" y="141"/>
                    <a:pt x="161" y="131"/>
                    <a:pt x="157" y="131"/>
                  </a:cubicBezTo>
                  <a:cubicBezTo>
                    <a:pt x="147" y="128"/>
                    <a:pt x="137" y="126"/>
                    <a:pt x="126" y="126"/>
                  </a:cubicBezTo>
                  <a:cubicBezTo>
                    <a:pt x="76" y="126"/>
                    <a:pt x="26" y="163"/>
                    <a:pt x="10" y="220"/>
                  </a:cubicBezTo>
                  <a:cubicBezTo>
                    <a:pt x="1" y="279"/>
                    <a:pt x="40" y="347"/>
                    <a:pt x="99" y="366"/>
                  </a:cubicBezTo>
                  <a:cubicBezTo>
                    <a:pt x="108" y="366"/>
                    <a:pt x="177" y="386"/>
                    <a:pt x="275" y="386"/>
                  </a:cubicBezTo>
                  <a:cubicBezTo>
                    <a:pt x="402" y="386"/>
                    <a:pt x="588" y="357"/>
                    <a:pt x="765" y="220"/>
                  </a:cubicBezTo>
                  <a:cubicBezTo>
                    <a:pt x="823" y="181"/>
                    <a:pt x="833" y="102"/>
                    <a:pt x="794" y="53"/>
                  </a:cubicBezTo>
                  <a:cubicBezTo>
                    <a:pt x="770" y="18"/>
                    <a:pt x="733" y="0"/>
                    <a:pt x="694" y="0"/>
                  </a:cubicBezTo>
                  <a:close/>
                </a:path>
              </a:pathLst>
            </a:custGeom>
            <a:solidFill>
              <a:srgbClr val="F19A3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59" name="Google Shape;2459;p33"/>
            <p:cNvSpPr/>
            <p:nvPr/>
          </p:nvSpPr>
          <p:spPr>
            <a:xfrm>
              <a:off x="5671055" y="6272"/>
              <a:ext cx="166126" cy="63026"/>
            </a:xfrm>
            <a:custGeom>
              <a:avLst/>
              <a:gdLst/>
              <a:ahLst/>
              <a:cxnLst/>
              <a:rect l="l" t="t" r="r" b="b"/>
              <a:pathLst>
                <a:path w="854" h="324" extrusionOk="0">
                  <a:moveTo>
                    <a:pt x="130" y="0"/>
                  </a:moveTo>
                  <a:cubicBezTo>
                    <a:pt x="89" y="0"/>
                    <a:pt x="49" y="22"/>
                    <a:pt x="31" y="60"/>
                  </a:cubicBezTo>
                  <a:cubicBezTo>
                    <a:pt x="1" y="119"/>
                    <a:pt x="21" y="197"/>
                    <a:pt x="79" y="226"/>
                  </a:cubicBezTo>
                  <a:cubicBezTo>
                    <a:pt x="90" y="236"/>
                    <a:pt x="246" y="324"/>
                    <a:pt x="462" y="324"/>
                  </a:cubicBezTo>
                  <a:cubicBezTo>
                    <a:pt x="549" y="324"/>
                    <a:pt x="658" y="304"/>
                    <a:pt x="756" y="265"/>
                  </a:cubicBezTo>
                  <a:cubicBezTo>
                    <a:pt x="824" y="236"/>
                    <a:pt x="853" y="167"/>
                    <a:pt x="824" y="99"/>
                  </a:cubicBezTo>
                  <a:cubicBezTo>
                    <a:pt x="802" y="56"/>
                    <a:pt x="760" y="29"/>
                    <a:pt x="716" y="29"/>
                  </a:cubicBezTo>
                  <a:cubicBezTo>
                    <a:pt x="699" y="29"/>
                    <a:pt x="683" y="32"/>
                    <a:pt x="667" y="40"/>
                  </a:cubicBezTo>
                  <a:cubicBezTo>
                    <a:pt x="595" y="69"/>
                    <a:pt x="526" y="79"/>
                    <a:pt x="463" y="79"/>
                  </a:cubicBezTo>
                  <a:cubicBezTo>
                    <a:pt x="314" y="79"/>
                    <a:pt x="204" y="21"/>
                    <a:pt x="197" y="21"/>
                  </a:cubicBezTo>
                  <a:cubicBezTo>
                    <a:pt x="176" y="7"/>
                    <a:pt x="153" y="0"/>
                    <a:pt x="130" y="0"/>
                  </a:cubicBezTo>
                  <a:close/>
                </a:path>
              </a:pathLst>
            </a:custGeom>
            <a:solidFill>
              <a:srgbClr val="F19A3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60" name="Google Shape;2460;p33"/>
            <p:cNvSpPr/>
            <p:nvPr/>
          </p:nvSpPr>
          <p:spPr>
            <a:xfrm>
              <a:off x="7256241" y="1141908"/>
              <a:ext cx="619570" cy="891703"/>
            </a:xfrm>
            <a:custGeom>
              <a:avLst/>
              <a:gdLst/>
              <a:ahLst/>
              <a:cxnLst/>
              <a:rect l="l" t="t" r="r" b="b"/>
              <a:pathLst>
                <a:path w="3185" h="4584" extrusionOk="0">
                  <a:moveTo>
                    <a:pt x="520" y="0"/>
                  </a:moveTo>
                  <a:cubicBezTo>
                    <a:pt x="520" y="0"/>
                    <a:pt x="1" y="294"/>
                    <a:pt x="59" y="1861"/>
                  </a:cubicBezTo>
                  <a:cubicBezTo>
                    <a:pt x="127" y="3678"/>
                    <a:pt x="1770" y="4583"/>
                    <a:pt x="2584" y="4583"/>
                  </a:cubicBezTo>
                  <a:cubicBezTo>
                    <a:pt x="2713" y="4583"/>
                    <a:pt x="2822" y="4561"/>
                    <a:pt x="2900" y="4515"/>
                  </a:cubicBezTo>
                  <a:cubicBezTo>
                    <a:pt x="3184" y="4349"/>
                    <a:pt x="1979" y="3585"/>
                    <a:pt x="2361" y="2850"/>
                  </a:cubicBezTo>
                  <a:cubicBezTo>
                    <a:pt x="2753" y="2116"/>
                    <a:pt x="520" y="0"/>
                    <a:pt x="520" y="0"/>
                  </a:cubicBezTo>
                  <a:close/>
                </a:path>
              </a:pathLst>
            </a:custGeom>
            <a:solidFill>
              <a:srgbClr val="E55C5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61" name="Google Shape;2461;p33"/>
            <p:cNvSpPr/>
            <p:nvPr/>
          </p:nvSpPr>
          <p:spPr>
            <a:xfrm>
              <a:off x="7888838" y="519817"/>
              <a:ext cx="943264" cy="562177"/>
            </a:xfrm>
            <a:custGeom>
              <a:avLst/>
              <a:gdLst/>
              <a:ahLst/>
              <a:cxnLst/>
              <a:rect l="l" t="t" r="r" b="b"/>
              <a:pathLst>
                <a:path w="4849" h="2890" extrusionOk="0">
                  <a:moveTo>
                    <a:pt x="1621" y="1"/>
                  </a:moveTo>
                  <a:cubicBezTo>
                    <a:pt x="273" y="1"/>
                    <a:pt x="0" y="465"/>
                    <a:pt x="0" y="465"/>
                  </a:cubicBezTo>
                  <a:cubicBezTo>
                    <a:pt x="0" y="465"/>
                    <a:pt x="1803" y="2351"/>
                    <a:pt x="2661" y="2351"/>
                  </a:cubicBezTo>
                  <a:cubicBezTo>
                    <a:pt x="2735" y="2351"/>
                    <a:pt x="2802" y="2337"/>
                    <a:pt x="2860" y="2307"/>
                  </a:cubicBezTo>
                  <a:cubicBezTo>
                    <a:pt x="2961" y="2254"/>
                    <a:pt x="3062" y="2231"/>
                    <a:pt x="3163" y="2231"/>
                  </a:cubicBezTo>
                  <a:cubicBezTo>
                    <a:pt x="3708" y="2231"/>
                    <a:pt x="4225" y="2889"/>
                    <a:pt x="4442" y="2889"/>
                  </a:cubicBezTo>
                  <a:cubicBezTo>
                    <a:pt x="4473" y="2889"/>
                    <a:pt x="4498" y="2876"/>
                    <a:pt x="4516" y="2846"/>
                  </a:cubicBezTo>
                  <a:cubicBezTo>
                    <a:pt x="4849" y="2278"/>
                    <a:pt x="3967" y="84"/>
                    <a:pt x="1861" y="5"/>
                  </a:cubicBezTo>
                  <a:cubicBezTo>
                    <a:pt x="1778" y="2"/>
                    <a:pt x="1698" y="1"/>
                    <a:pt x="1621" y="1"/>
                  </a:cubicBezTo>
                  <a:close/>
                </a:path>
              </a:pathLst>
            </a:custGeom>
            <a:solidFill>
              <a:srgbClr val="E55C5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62" name="Google Shape;2462;p33"/>
            <p:cNvSpPr/>
            <p:nvPr/>
          </p:nvSpPr>
          <p:spPr>
            <a:xfrm>
              <a:off x="7934551" y="1172254"/>
              <a:ext cx="592725" cy="550506"/>
            </a:xfrm>
            <a:custGeom>
              <a:avLst/>
              <a:gdLst/>
              <a:ahLst/>
              <a:cxnLst/>
              <a:rect l="l" t="t" r="r" b="b"/>
              <a:pathLst>
                <a:path w="3047" h="2830" extrusionOk="0">
                  <a:moveTo>
                    <a:pt x="1871" y="1"/>
                  </a:moveTo>
                  <a:lnTo>
                    <a:pt x="0" y="1940"/>
                  </a:lnTo>
                  <a:cubicBezTo>
                    <a:pt x="0" y="1940"/>
                    <a:pt x="512" y="2830"/>
                    <a:pt x="884" y="2830"/>
                  </a:cubicBezTo>
                  <a:cubicBezTo>
                    <a:pt x="914" y="2830"/>
                    <a:pt x="943" y="2824"/>
                    <a:pt x="970" y="2811"/>
                  </a:cubicBezTo>
                  <a:cubicBezTo>
                    <a:pt x="1342" y="2635"/>
                    <a:pt x="3047" y="1009"/>
                    <a:pt x="2821" y="726"/>
                  </a:cubicBezTo>
                  <a:cubicBezTo>
                    <a:pt x="2351" y="167"/>
                    <a:pt x="1871" y="1"/>
                    <a:pt x="1871" y="1"/>
                  </a:cubicBezTo>
                  <a:close/>
                </a:path>
              </a:pathLst>
            </a:custGeom>
            <a:solidFill>
              <a:srgbClr val="48B5B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63" name="Google Shape;2463;p33"/>
            <p:cNvSpPr/>
            <p:nvPr/>
          </p:nvSpPr>
          <p:spPr>
            <a:xfrm>
              <a:off x="8218558" y="1494192"/>
              <a:ext cx="856505" cy="698734"/>
            </a:xfrm>
            <a:custGeom>
              <a:avLst/>
              <a:gdLst/>
              <a:ahLst/>
              <a:cxnLst/>
              <a:rect l="l" t="t" r="r" b="b"/>
              <a:pathLst>
                <a:path w="4403" h="3592" extrusionOk="0">
                  <a:moveTo>
                    <a:pt x="1550" y="0"/>
                  </a:moveTo>
                  <a:cubicBezTo>
                    <a:pt x="986" y="0"/>
                    <a:pt x="441" y="298"/>
                    <a:pt x="147" y="1176"/>
                  </a:cubicBezTo>
                  <a:cubicBezTo>
                    <a:pt x="147" y="1176"/>
                    <a:pt x="0" y="1950"/>
                    <a:pt x="715" y="2792"/>
                  </a:cubicBezTo>
                  <a:cubicBezTo>
                    <a:pt x="936" y="3052"/>
                    <a:pt x="1088" y="3143"/>
                    <a:pt x="1192" y="3143"/>
                  </a:cubicBezTo>
                  <a:cubicBezTo>
                    <a:pt x="1429" y="3143"/>
                    <a:pt x="1420" y="2675"/>
                    <a:pt x="1420" y="2675"/>
                  </a:cubicBezTo>
                  <a:lnTo>
                    <a:pt x="1420" y="2675"/>
                  </a:lnTo>
                  <a:cubicBezTo>
                    <a:pt x="1420" y="2675"/>
                    <a:pt x="2066" y="3439"/>
                    <a:pt x="3271" y="3585"/>
                  </a:cubicBezTo>
                  <a:cubicBezTo>
                    <a:pt x="3306" y="3590"/>
                    <a:pt x="3338" y="3592"/>
                    <a:pt x="3368" y="3592"/>
                  </a:cubicBezTo>
                  <a:cubicBezTo>
                    <a:pt x="4402" y="3592"/>
                    <a:pt x="2821" y="1186"/>
                    <a:pt x="2821" y="1186"/>
                  </a:cubicBezTo>
                  <a:lnTo>
                    <a:pt x="2821" y="1186"/>
                  </a:lnTo>
                  <a:cubicBezTo>
                    <a:pt x="2821" y="1186"/>
                    <a:pt x="3048" y="1256"/>
                    <a:pt x="3226" y="1256"/>
                  </a:cubicBezTo>
                  <a:cubicBezTo>
                    <a:pt x="3374" y="1256"/>
                    <a:pt x="3488" y="1208"/>
                    <a:pt x="3408" y="1030"/>
                  </a:cubicBezTo>
                  <a:cubicBezTo>
                    <a:pt x="3239" y="639"/>
                    <a:pt x="2375" y="0"/>
                    <a:pt x="1550" y="0"/>
                  </a:cubicBezTo>
                  <a:close/>
                </a:path>
              </a:pathLst>
            </a:custGeom>
            <a:solidFill>
              <a:srgbClr val="F19A3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64" name="Google Shape;2464;p33"/>
            <p:cNvSpPr/>
            <p:nvPr/>
          </p:nvSpPr>
          <p:spPr>
            <a:xfrm>
              <a:off x="8313681" y="1548076"/>
              <a:ext cx="442161" cy="410059"/>
            </a:xfrm>
            <a:custGeom>
              <a:avLst/>
              <a:gdLst/>
              <a:ahLst/>
              <a:cxnLst/>
              <a:rect l="l" t="t" r="r" b="b"/>
              <a:pathLst>
                <a:path w="2273" h="2108" extrusionOk="0">
                  <a:moveTo>
                    <a:pt x="1004" y="1"/>
                  </a:moveTo>
                  <a:cubicBezTo>
                    <a:pt x="527" y="1"/>
                    <a:pt x="71" y="202"/>
                    <a:pt x="108" y="762"/>
                  </a:cubicBezTo>
                  <a:cubicBezTo>
                    <a:pt x="108" y="762"/>
                    <a:pt x="1" y="1673"/>
                    <a:pt x="324" y="1928"/>
                  </a:cubicBezTo>
                  <a:cubicBezTo>
                    <a:pt x="364" y="1958"/>
                    <a:pt x="395" y="1971"/>
                    <a:pt x="419" y="1971"/>
                  </a:cubicBezTo>
                  <a:cubicBezTo>
                    <a:pt x="571" y="1971"/>
                    <a:pt x="444" y="1446"/>
                    <a:pt x="616" y="1446"/>
                  </a:cubicBezTo>
                  <a:cubicBezTo>
                    <a:pt x="636" y="1446"/>
                    <a:pt x="659" y="1452"/>
                    <a:pt x="686" y="1467"/>
                  </a:cubicBezTo>
                  <a:cubicBezTo>
                    <a:pt x="963" y="1620"/>
                    <a:pt x="1389" y="2108"/>
                    <a:pt x="1766" y="2108"/>
                  </a:cubicBezTo>
                  <a:cubicBezTo>
                    <a:pt x="1802" y="2108"/>
                    <a:pt x="1837" y="2103"/>
                    <a:pt x="1871" y="2094"/>
                  </a:cubicBezTo>
                  <a:cubicBezTo>
                    <a:pt x="2273" y="1976"/>
                    <a:pt x="1264" y="694"/>
                    <a:pt x="1499" y="644"/>
                  </a:cubicBezTo>
                  <a:cubicBezTo>
                    <a:pt x="1734" y="605"/>
                    <a:pt x="2184" y="586"/>
                    <a:pt x="1960" y="322"/>
                  </a:cubicBezTo>
                  <a:cubicBezTo>
                    <a:pt x="1801" y="136"/>
                    <a:pt x="1395" y="1"/>
                    <a:pt x="1004" y="1"/>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65" name="Google Shape;2465;p33"/>
            <p:cNvSpPr/>
            <p:nvPr/>
          </p:nvSpPr>
          <p:spPr>
            <a:xfrm>
              <a:off x="6871471" y="305257"/>
              <a:ext cx="1710675" cy="1469442"/>
            </a:xfrm>
            <a:custGeom>
              <a:avLst/>
              <a:gdLst/>
              <a:ahLst/>
              <a:cxnLst/>
              <a:rect l="l" t="t" r="r" b="b"/>
              <a:pathLst>
                <a:path w="8794" h="7554" extrusionOk="0">
                  <a:moveTo>
                    <a:pt x="2181" y="1"/>
                  </a:moveTo>
                  <a:cubicBezTo>
                    <a:pt x="1781" y="1"/>
                    <a:pt x="1455" y="134"/>
                    <a:pt x="1234" y="442"/>
                  </a:cubicBezTo>
                  <a:cubicBezTo>
                    <a:pt x="0" y="2186"/>
                    <a:pt x="4457" y="7475"/>
                    <a:pt x="4457" y="7475"/>
                  </a:cubicBezTo>
                  <a:cubicBezTo>
                    <a:pt x="4493" y="7529"/>
                    <a:pt x="4549" y="7554"/>
                    <a:pt x="4622" y="7554"/>
                  </a:cubicBezTo>
                  <a:cubicBezTo>
                    <a:pt x="5498" y="7554"/>
                    <a:pt x="8793" y="3920"/>
                    <a:pt x="8531" y="3703"/>
                  </a:cubicBezTo>
                  <a:cubicBezTo>
                    <a:pt x="6615" y="2180"/>
                    <a:pt x="3797" y="1"/>
                    <a:pt x="2181" y="1"/>
                  </a:cubicBezTo>
                  <a:close/>
                </a:path>
              </a:pathLst>
            </a:custGeom>
            <a:solidFill>
              <a:srgbClr val="CEE7E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66" name="Google Shape;2466;p33"/>
            <p:cNvSpPr/>
            <p:nvPr/>
          </p:nvSpPr>
          <p:spPr>
            <a:xfrm>
              <a:off x="7006860" y="301561"/>
              <a:ext cx="668786" cy="638820"/>
            </a:xfrm>
            <a:custGeom>
              <a:avLst/>
              <a:gdLst/>
              <a:ahLst/>
              <a:cxnLst/>
              <a:rect l="l" t="t" r="r" b="b"/>
              <a:pathLst>
                <a:path w="3438" h="3284" extrusionOk="0">
                  <a:moveTo>
                    <a:pt x="1429" y="1"/>
                  </a:moveTo>
                  <a:cubicBezTo>
                    <a:pt x="946" y="1"/>
                    <a:pt x="556" y="160"/>
                    <a:pt x="382" y="530"/>
                  </a:cubicBezTo>
                  <a:cubicBezTo>
                    <a:pt x="0" y="1352"/>
                    <a:pt x="764" y="3115"/>
                    <a:pt x="930" y="3282"/>
                  </a:cubicBezTo>
                  <a:cubicBezTo>
                    <a:pt x="931" y="3283"/>
                    <a:pt x="932" y="3284"/>
                    <a:pt x="934" y="3284"/>
                  </a:cubicBezTo>
                  <a:cubicBezTo>
                    <a:pt x="1068" y="3284"/>
                    <a:pt x="3437" y="647"/>
                    <a:pt x="3437" y="647"/>
                  </a:cubicBezTo>
                  <a:cubicBezTo>
                    <a:pt x="2784" y="250"/>
                    <a:pt x="2034" y="1"/>
                    <a:pt x="1429" y="1"/>
                  </a:cubicBezTo>
                  <a:close/>
                </a:path>
              </a:pathLst>
            </a:custGeom>
            <a:solidFill>
              <a:srgbClr val="E55C5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67" name="Google Shape;2467;p33"/>
            <p:cNvSpPr/>
            <p:nvPr/>
          </p:nvSpPr>
          <p:spPr>
            <a:xfrm>
              <a:off x="7452517" y="704616"/>
              <a:ext cx="688044" cy="661385"/>
            </a:xfrm>
            <a:custGeom>
              <a:avLst/>
              <a:gdLst/>
              <a:ahLst/>
              <a:cxnLst/>
              <a:rect l="l" t="t" r="r" b="b"/>
              <a:pathLst>
                <a:path w="3537" h="3400" extrusionOk="0">
                  <a:moveTo>
                    <a:pt x="1763" y="0"/>
                  </a:moveTo>
                  <a:cubicBezTo>
                    <a:pt x="1721" y="0"/>
                    <a:pt x="1679" y="2"/>
                    <a:pt x="1636" y="5"/>
                  </a:cubicBezTo>
                  <a:cubicBezTo>
                    <a:pt x="696" y="74"/>
                    <a:pt x="1" y="887"/>
                    <a:pt x="69" y="1827"/>
                  </a:cubicBezTo>
                  <a:cubicBezTo>
                    <a:pt x="134" y="2719"/>
                    <a:pt x="870" y="3400"/>
                    <a:pt x="1748" y="3400"/>
                  </a:cubicBezTo>
                  <a:cubicBezTo>
                    <a:pt x="1795" y="3400"/>
                    <a:pt x="1843" y="3398"/>
                    <a:pt x="1891" y="3394"/>
                  </a:cubicBezTo>
                  <a:cubicBezTo>
                    <a:pt x="2831" y="3326"/>
                    <a:pt x="3536" y="2512"/>
                    <a:pt x="3458" y="1572"/>
                  </a:cubicBezTo>
                  <a:cubicBezTo>
                    <a:pt x="3393" y="675"/>
                    <a:pt x="2648" y="0"/>
                    <a:pt x="1763" y="0"/>
                  </a:cubicBezTo>
                  <a:close/>
                </a:path>
              </a:pathLst>
            </a:custGeom>
            <a:solidFill>
              <a:srgbClr val="D4E5E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68" name="Google Shape;2468;p33"/>
            <p:cNvSpPr/>
            <p:nvPr/>
          </p:nvSpPr>
          <p:spPr>
            <a:xfrm>
              <a:off x="7551725" y="800128"/>
              <a:ext cx="487875" cy="470167"/>
            </a:xfrm>
            <a:custGeom>
              <a:avLst/>
              <a:gdLst/>
              <a:ahLst/>
              <a:cxnLst/>
              <a:rect l="l" t="t" r="r" b="b"/>
              <a:pathLst>
                <a:path w="2508" h="2417" extrusionOk="0">
                  <a:moveTo>
                    <a:pt x="1255" y="0"/>
                  </a:moveTo>
                  <a:cubicBezTo>
                    <a:pt x="1225" y="0"/>
                    <a:pt x="1195" y="2"/>
                    <a:pt x="1165" y="4"/>
                  </a:cubicBezTo>
                  <a:cubicBezTo>
                    <a:pt x="499" y="53"/>
                    <a:pt x="0" y="631"/>
                    <a:pt x="49" y="1297"/>
                  </a:cubicBezTo>
                  <a:cubicBezTo>
                    <a:pt x="96" y="1932"/>
                    <a:pt x="624" y="2416"/>
                    <a:pt x="1251" y="2416"/>
                  </a:cubicBezTo>
                  <a:cubicBezTo>
                    <a:pt x="1281" y="2416"/>
                    <a:pt x="1311" y="2415"/>
                    <a:pt x="1341" y="2413"/>
                  </a:cubicBezTo>
                  <a:cubicBezTo>
                    <a:pt x="2007" y="2365"/>
                    <a:pt x="2507" y="1786"/>
                    <a:pt x="2458" y="1120"/>
                  </a:cubicBezTo>
                  <a:cubicBezTo>
                    <a:pt x="2412" y="484"/>
                    <a:pt x="1882" y="0"/>
                    <a:pt x="1255" y="0"/>
                  </a:cubicBezTo>
                  <a:close/>
                </a:path>
              </a:pathLst>
            </a:custGeom>
            <a:solidFill>
              <a:srgbClr val="48B5B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69" name="Google Shape;2469;p33"/>
            <p:cNvSpPr/>
            <p:nvPr/>
          </p:nvSpPr>
          <p:spPr>
            <a:xfrm>
              <a:off x="7675832" y="893889"/>
              <a:ext cx="285566" cy="184993"/>
            </a:xfrm>
            <a:custGeom>
              <a:avLst/>
              <a:gdLst/>
              <a:ahLst/>
              <a:cxnLst/>
              <a:rect l="l" t="t" r="r" b="b"/>
              <a:pathLst>
                <a:path w="1468" h="951" extrusionOk="0">
                  <a:moveTo>
                    <a:pt x="653" y="0"/>
                  </a:moveTo>
                  <a:cubicBezTo>
                    <a:pt x="108" y="0"/>
                    <a:pt x="1" y="505"/>
                    <a:pt x="331" y="599"/>
                  </a:cubicBezTo>
                  <a:cubicBezTo>
                    <a:pt x="560" y="664"/>
                    <a:pt x="974" y="951"/>
                    <a:pt x="1229" y="951"/>
                  </a:cubicBezTo>
                  <a:cubicBezTo>
                    <a:pt x="1357" y="951"/>
                    <a:pt x="1445" y="878"/>
                    <a:pt x="1448" y="668"/>
                  </a:cubicBezTo>
                  <a:cubicBezTo>
                    <a:pt x="1467" y="31"/>
                    <a:pt x="714" y="2"/>
                    <a:pt x="714" y="2"/>
                  </a:cubicBezTo>
                  <a:cubicBezTo>
                    <a:pt x="693" y="1"/>
                    <a:pt x="672" y="0"/>
                    <a:pt x="653" y="0"/>
                  </a:cubicBezTo>
                  <a:close/>
                </a:path>
              </a:pathLst>
            </a:custGeom>
            <a:solidFill>
              <a:srgbClr val="CEE7E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70" name="Google Shape;2470;p33"/>
            <p:cNvSpPr/>
            <p:nvPr/>
          </p:nvSpPr>
          <p:spPr>
            <a:xfrm>
              <a:off x="8487003" y="415358"/>
              <a:ext cx="160291" cy="77032"/>
            </a:xfrm>
            <a:custGeom>
              <a:avLst/>
              <a:gdLst/>
              <a:ahLst/>
              <a:cxnLst/>
              <a:rect l="l" t="t" r="r" b="b"/>
              <a:pathLst>
                <a:path w="824" h="396" extrusionOk="0">
                  <a:moveTo>
                    <a:pt x="249" y="1"/>
                  </a:moveTo>
                  <a:cubicBezTo>
                    <a:pt x="204" y="1"/>
                    <a:pt x="157" y="5"/>
                    <a:pt x="109" y="14"/>
                  </a:cubicBezTo>
                  <a:cubicBezTo>
                    <a:pt x="40" y="23"/>
                    <a:pt x="1" y="92"/>
                    <a:pt x="11" y="151"/>
                  </a:cubicBezTo>
                  <a:cubicBezTo>
                    <a:pt x="19" y="209"/>
                    <a:pt x="70" y="253"/>
                    <a:pt x="121" y="253"/>
                  </a:cubicBezTo>
                  <a:cubicBezTo>
                    <a:pt x="130" y="253"/>
                    <a:pt x="139" y="252"/>
                    <a:pt x="148" y="249"/>
                  </a:cubicBezTo>
                  <a:cubicBezTo>
                    <a:pt x="184" y="242"/>
                    <a:pt x="218" y="239"/>
                    <a:pt x="251" y="239"/>
                  </a:cubicBezTo>
                  <a:cubicBezTo>
                    <a:pt x="459" y="239"/>
                    <a:pt x="600" y="357"/>
                    <a:pt x="608" y="366"/>
                  </a:cubicBezTo>
                  <a:cubicBezTo>
                    <a:pt x="638" y="386"/>
                    <a:pt x="667" y="395"/>
                    <a:pt x="686" y="395"/>
                  </a:cubicBezTo>
                  <a:cubicBezTo>
                    <a:pt x="725" y="395"/>
                    <a:pt x="755" y="386"/>
                    <a:pt x="784" y="356"/>
                  </a:cubicBezTo>
                  <a:cubicBezTo>
                    <a:pt x="823" y="307"/>
                    <a:pt x="823" y="229"/>
                    <a:pt x="765" y="190"/>
                  </a:cubicBezTo>
                  <a:cubicBezTo>
                    <a:pt x="756" y="181"/>
                    <a:pt x="554" y="1"/>
                    <a:pt x="249" y="1"/>
                  </a:cubicBezTo>
                  <a:close/>
                </a:path>
              </a:pathLst>
            </a:custGeom>
            <a:solidFill>
              <a:srgbClr val="7CC5CB"/>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71" name="Google Shape;2471;p33"/>
            <p:cNvSpPr/>
            <p:nvPr/>
          </p:nvSpPr>
          <p:spPr>
            <a:xfrm>
              <a:off x="8660519" y="318484"/>
              <a:ext cx="146674" cy="109129"/>
            </a:xfrm>
            <a:custGeom>
              <a:avLst/>
              <a:gdLst/>
              <a:ahLst/>
              <a:cxnLst/>
              <a:rect l="l" t="t" r="r" b="b"/>
              <a:pathLst>
                <a:path w="754" h="561" extrusionOk="0">
                  <a:moveTo>
                    <a:pt x="129" y="1"/>
                  </a:moveTo>
                  <a:cubicBezTo>
                    <a:pt x="69" y="1"/>
                    <a:pt x="19" y="47"/>
                    <a:pt x="10" y="110"/>
                  </a:cubicBezTo>
                  <a:cubicBezTo>
                    <a:pt x="0" y="168"/>
                    <a:pt x="49" y="237"/>
                    <a:pt x="118" y="247"/>
                  </a:cubicBezTo>
                  <a:cubicBezTo>
                    <a:pt x="372" y="276"/>
                    <a:pt x="510" y="492"/>
                    <a:pt x="510" y="501"/>
                  </a:cubicBezTo>
                  <a:cubicBezTo>
                    <a:pt x="538" y="531"/>
                    <a:pt x="578" y="560"/>
                    <a:pt x="617" y="560"/>
                  </a:cubicBezTo>
                  <a:cubicBezTo>
                    <a:pt x="636" y="560"/>
                    <a:pt x="656" y="551"/>
                    <a:pt x="676" y="541"/>
                  </a:cubicBezTo>
                  <a:cubicBezTo>
                    <a:pt x="734" y="501"/>
                    <a:pt x="754" y="433"/>
                    <a:pt x="725" y="374"/>
                  </a:cubicBezTo>
                  <a:cubicBezTo>
                    <a:pt x="715" y="364"/>
                    <a:pt x="529" y="51"/>
                    <a:pt x="147" y="2"/>
                  </a:cubicBezTo>
                  <a:cubicBezTo>
                    <a:pt x="141" y="1"/>
                    <a:pt x="135" y="1"/>
                    <a:pt x="129" y="1"/>
                  </a:cubicBezTo>
                  <a:close/>
                </a:path>
              </a:pathLst>
            </a:custGeom>
            <a:solidFill>
              <a:srgbClr val="7CC5CB"/>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72" name="Google Shape;2472;p33"/>
            <p:cNvSpPr/>
            <p:nvPr/>
          </p:nvSpPr>
          <p:spPr>
            <a:xfrm>
              <a:off x="8688920" y="520596"/>
              <a:ext cx="147063" cy="106989"/>
            </a:xfrm>
            <a:custGeom>
              <a:avLst/>
              <a:gdLst/>
              <a:ahLst/>
              <a:cxnLst/>
              <a:rect l="l" t="t" r="r" b="b"/>
              <a:pathLst>
                <a:path w="756" h="550" extrusionOk="0">
                  <a:moveTo>
                    <a:pt x="122" y="0"/>
                  </a:moveTo>
                  <a:cubicBezTo>
                    <a:pt x="68" y="0"/>
                    <a:pt x="11" y="47"/>
                    <a:pt x="11" y="109"/>
                  </a:cubicBezTo>
                  <a:cubicBezTo>
                    <a:pt x="1" y="168"/>
                    <a:pt x="40" y="236"/>
                    <a:pt x="109" y="236"/>
                  </a:cubicBezTo>
                  <a:cubicBezTo>
                    <a:pt x="373" y="276"/>
                    <a:pt x="501" y="481"/>
                    <a:pt x="510" y="491"/>
                  </a:cubicBezTo>
                  <a:cubicBezTo>
                    <a:pt x="530" y="530"/>
                    <a:pt x="569" y="550"/>
                    <a:pt x="608" y="550"/>
                  </a:cubicBezTo>
                  <a:cubicBezTo>
                    <a:pt x="638" y="550"/>
                    <a:pt x="657" y="550"/>
                    <a:pt x="677" y="540"/>
                  </a:cubicBezTo>
                  <a:cubicBezTo>
                    <a:pt x="736" y="501"/>
                    <a:pt x="755" y="432"/>
                    <a:pt x="716" y="374"/>
                  </a:cubicBezTo>
                  <a:cubicBezTo>
                    <a:pt x="706" y="354"/>
                    <a:pt x="520" y="50"/>
                    <a:pt x="138" y="1"/>
                  </a:cubicBezTo>
                  <a:cubicBezTo>
                    <a:pt x="133" y="1"/>
                    <a:pt x="127" y="0"/>
                    <a:pt x="122" y="0"/>
                  </a:cubicBezTo>
                  <a:close/>
                </a:path>
              </a:pathLst>
            </a:custGeom>
            <a:solidFill>
              <a:srgbClr val="7CC5CB"/>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73" name="Google Shape;2473;p33"/>
            <p:cNvSpPr/>
            <p:nvPr/>
          </p:nvSpPr>
          <p:spPr>
            <a:xfrm>
              <a:off x="8835787" y="516900"/>
              <a:ext cx="135391" cy="124107"/>
            </a:xfrm>
            <a:custGeom>
              <a:avLst/>
              <a:gdLst/>
              <a:ahLst/>
              <a:cxnLst/>
              <a:rect l="l" t="t" r="r" b="b"/>
              <a:pathLst>
                <a:path w="696" h="638" extrusionOk="0">
                  <a:moveTo>
                    <a:pt x="129" y="0"/>
                  </a:moveTo>
                  <a:cubicBezTo>
                    <a:pt x="79" y="0"/>
                    <a:pt x="35" y="34"/>
                    <a:pt x="20" y="79"/>
                  </a:cubicBezTo>
                  <a:cubicBezTo>
                    <a:pt x="0" y="147"/>
                    <a:pt x="39" y="216"/>
                    <a:pt x="98" y="236"/>
                  </a:cubicBezTo>
                  <a:cubicBezTo>
                    <a:pt x="353" y="324"/>
                    <a:pt x="441" y="549"/>
                    <a:pt x="441" y="559"/>
                  </a:cubicBezTo>
                  <a:cubicBezTo>
                    <a:pt x="460" y="608"/>
                    <a:pt x="510" y="637"/>
                    <a:pt x="558" y="637"/>
                  </a:cubicBezTo>
                  <a:cubicBezTo>
                    <a:pt x="568" y="637"/>
                    <a:pt x="588" y="637"/>
                    <a:pt x="597" y="628"/>
                  </a:cubicBezTo>
                  <a:cubicBezTo>
                    <a:pt x="666" y="608"/>
                    <a:pt x="695" y="539"/>
                    <a:pt x="666" y="471"/>
                  </a:cubicBezTo>
                  <a:cubicBezTo>
                    <a:pt x="666" y="461"/>
                    <a:pt x="539" y="128"/>
                    <a:pt x="177" y="10"/>
                  </a:cubicBezTo>
                  <a:cubicBezTo>
                    <a:pt x="161" y="4"/>
                    <a:pt x="145" y="0"/>
                    <a:pt x="129" y="0"/>
                  </a:cubicBezTo>
                  <a:close/>
                </a:path>
              </a:pathLst>
            </a:custGeom>
            <a:solidFill>
              <a:srgbClr val="7CC5CB"/>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74" name="Google Shape;2474;p33"/>
            <p:cNvSpPr/>
            <p:nvPr/>
          </p:nvSpPr>
          <p:spPr>
            <a:xfrm>
              <a:off x="8843373" y="329183"/>
              <a:ext cx="133640" cy="125080"/>
            </a:xfrm>
            <a:custGeom>
              <a:avLst/>
              <a:gdLst/>
              <a:ahLst/>
              <a:cxnLst/>
              <a:rect l="l" t="t" r="r" b="b"/>
              <a:pathLst>
                <a:path w="687" h="643" extrusionOk="0">
                  <a:moveTo>
                    <a:pt x="135" y="1"/>
                  </a:moveTo>
                  <a:cubicBezTo>
                    <a:pt x="85" y="1"/>
                    <a:pt x="36" y="36"/>
                    <a:pt x="20" y="84"/>
                  </a:cubicBezTo>
                  <a:cubicBezTo>
                    <a:pt x="0" y="153"/>
                    <a:pt x="29" y="221"/>
                    <a:pt x="88" y="241"/>
                  </a:cubicBezTo>
                  <a:cubicBezTo>
                    <a:pt x="343" y="319"/>
                    <a:pt x="431" y="554"/>
                    <a:pt x="441" y="564"/>
                  </a:cubicBezTo>
                  <a:cubicBezTo>
                    <a:pt x="460" y="613"/>
                    <a:pt x="500" y="642"/>
                    <a:pt x="549" y="642"/>
                  </a:cubicBezTo>
                  <a:cubicBezTo>
                    <a:pt x="568" y="642"/>
                    <a:pt x="578" y="642"/>
                    <a:pt x="597" y="633"/>
                  </a:cubicBezTo>
                  <a:cubicBezTo>
                    <a:pt x="656" y="613"/>
                    <a:pt x="686" y="544"/>
                    <a:pt x="666" y="476"/>
                  </a:cubicBezTo>
                  <a:cubicBezTo>
                    <a:pt x="656" y="466"/>
                    <a:pt x="529" y="133"/>
                    <a:pt x="167" y="6"/>
                  </a:cubicBezTo>
                  <a:cubicBezTo>
                    <a:pt x="156" y="3"/>
                    <a:pt x="145" y="1"/>
                    <a:pt x="135" y="1"/>
                  </a:cubicBezTo>
                  <a:close/>
                </a:path>
              </a:pathLst>
            </a:custGeom>
            <a:solidFill>
              <a:srgbClr val="7CC5CB"/>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75" name="Google Shape;2475;p33"/>
            <p:cNvSpPr/>
            <p:nvPr/>
          </p:nvSpPr>
          <p:spPr>
            <a:xfrm>
              <a:off x="8894728" y="695862"/>
              <a:ext cx="147063" cy="106989"/>
            </a:xfrm>
            <a:custGeom>
              <a:avLst/>
              <a:gdLst/>
              <a:ahLst/>
              <a:cxnLst/>
              <a:rect l="l" t="t" r="r" b="b"/>
              <a:pathLst>
                <a:path w="756" h="550" extrusionOk="0">
                  <a:moveTo>
                    <a:pt x="122" y="0"/>
                  </a:moveTo>
                  <a:cubicBezTo>
                    <a:pt x="67" y="0"/>
                    <a:pt x="11" y="47"/>
                    <a:pt x="11" y="109"/>
                  </a:cubicBezTo>
                  <a:cubicBezTo>
                    <a:pt x="0" y="168"/>
                    <a:pt x="40" y="226"/>
                    <a:pt x="109" y="237"/>
                  </a:cubicBezTo>
                  <a:cubicBezTo>
                    <a:pt x="373" y="276"/>
                    <a:pt x="500" y="481"/>
                    <a:pt x="510" y="491"/>
                  </a:cubicBezTo>
                  <a:cubicBezTo>
                    <a:pt x="529" y="530"/>
                    <a:pt x="569" y="550"/>
                    <a:pt x="608" y="550"/>
                  </a:cubicBezTo>
                  <a:cubicBezTo>
                    <a:pt x="637" y="550"/>
                    <a:pt x="657" y="550"/>
                    <a:pt x="677" y="540"/>
                  </a:cubicBezTo>
                  <a:cubicBezTo>
                    <a:pt x="735" y="501"/>
                    <a:pt x="755" y="422"/>
                    <a:pt x="716" y="374"/>
                  </a:cubicBezTo>
                  <a:cubicBezTo>
                    <a:pt x="706" y="354"/>
                    <a:pt x="520" y="50"/>
                    <a:pt x="138" y="1"/>
                  </a:cubicBezTo>
                  <a:cubicBezTo>
                    <a:pt x="132" y="1"/>
                    <a:pt x="127" y="0"/>
                    <a:pt x="122" y="0"/>
                  </a:cubicBezTo>
                  <a:close/>
                </a:path>
              </a:pathLst>
            </a:custGeom>
            <a:solidFill>
              <a:srgbClr val="7CC5CB"/>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76" name="Google Shape;2476;p33"/>
            <p:cNvSpPr/>
            <p:nvPr/>
          </p:nvSpPr>
          <p:spPr>
            <a:xfrm>
              <a:off x="8256490" y="306813"/>
              <a:ext cx="160291" cy="77032"/>
            </a:xfrm>
            <a:custGeom>
              <a:avLst/>
              <a:gdLst/>
              <a:ahLst/>
              <a:cxnLst/>
              <a:rect l="l" t="t" r="r" b="b"/>
              <a:pathLst>
                <a:path w="824" h="396" extrusionOk="0">
                  <a:moveTo>
                    <a:pt x="252" y="0"/>
                  </a:moveTo>
                  <a:cubicBezTo>
                    <a:pt x="207" y="0"/>
                    <a:pt x="158" y="4"/>
                    <a:pt x="108" y="13"/>
                  </a:cubicBezTo>
                  <a:cubicBezTo>
                    <a:pt x="40" y="23"/>
                    <a:pt x="1" y="82"/>
                    <a:pt x="10" y="150"/>
                  </a:cubicBezTo>
                  <a:cubicBezTo>
                    <a:pt x="19" y="212"/>
                    <a:pt x="75" y="250"/>
                    <a:pt x="129" y="250"/>
                  </a:cubicBezTo>
                  <a:cubicBezTo>
                    <a:pt x="135" y="250"/>
                    <a:pt x="141" y="249"/>
                    <a:pt x="147" y="248"/>
                  </a:cubicBezTo>
                  <a:cubicBezTo>
                    <a:pt x="183" y="241"/>
                    <a:pt x="217" y="239"/>
                    <a:pt x="249" y="239"/>
                  </a:cubicBezTo>
                  <a:cubicBezTo>
                    <a:pt x="459" y="239"/>
                    <a:pt x="599" y="357"/>
                    <a:pt x="608" y="365"/>
                  </a:cubicBezTo>
                  <a:cubicBezTo>
                    <a:pt x="637" y="385"/>
                    <a:pt x="667" y="395"/>
                    <a:pt x="686" y="395"/>
                  </a:cubicBezTo>
                  <a:cubicBezTo>
                    <a:pt x="726" y="395"/>
                    <a:pt x="755" y="376"/>
                    <a:pt x="784" y="346"/>
                  </a:cubicBezTo>
                  <a:cubicBezTo>
                    <a:pt x="824" y="297"/>
                    <a:pt x="824" y="228"/>
                    <a:pt x="765" y="180"/>
                  </a:cubicBezTo>
                  <a:cubicBezTo>
                    <a:pt x="756" y="171"/>
                    <a:pt x="556" y="0"/>
                    <a:pt x="252" y="0"/>
                  </a:cubicBezTo>
                  <a:close/>
                </a:path>
              </a:pathLst>
            </a:custGeom>
            <a:solidFill>
              <a:srgbClr val="7CC5CB"/>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77" name="Google Shape;2477;p33"/>
            <p:cNvSpPr/>
            <p:nvPr/>
          </p:nvSpPr>
          <p:spPr>
            <a:xfrm>
              <a:off x="8424171" y="183095"/>
              <a:ext cx="162041" cy="78783"/>
            </a:xfrm>
            <a:custGeom>
              <a:avLst/>
              <a:gdLst/>
              <a:ahLst/>
              <a:cxnLst/>
              <a:rect l="l" t="t" r="r" b="b"/>
              <a:pathLst>
                <a:path w="833" h="405" extrusionOk="0">
                  <a:moveTo>
                    <a:pt x="249" y="0"/>
                  </a:moveTo>
                  <a:cubicBezTo>
                    <a:pt x="204" y="0"/>
                    <a:pt x="157" y="4"/>
                    <a:pt x="108" y="13"/>
                  </a:cubicBezTo>
                  <a:cubicBezTo>
                    <a:pt x="49" y="32"/>
                    <a:pt x="1" y="91"/>
                    <a:pt x="20" y="159"/>
                  </a:cubicBezTo>
                  <a:cubicBezTo>
                    <a:pt x="29" y="221"/>
                    <a:pt x="77" y="259"/>
                    <a:pt x="136" y="259"/>
                  </a:cubicBezTo>
                  <a:cubicBezTo>
                    <a:pt x="143" y="259"/>
                    <a:pt x="150" y="258"/>
                    <a:pt x="157" y="257"/>
                  </a:cubicBezTo>
                  <a:cubicBezTo>
                    <a:pt x="191" y="251"/>
                    <a:pt x="224" y="248"/>
                    <a:pt x="256" y="248"/>
                  </a:cubicBezTo>
                  <a:cubicBezTo>
                    <a:pt x="461" y="248"/>
                    <a:pt x="609" y="367"/>
                    <a:pt x="617" y="375"/>
                  </a:cubicBezTo>
                  <a:cubicBezTo>
                    <a:pt x="637" y="394"/>
                    <a:pt x="667" y="404"/>
                    <a:pt x="696" y="404"/>
                  </a:cubicBezTo>
                  <a:cubicBezTo>
                    <a:pt x="726" y="404"/>
                    <a:pt x="765" y="385"/>
                    <a:pt x="784" y="355"/>
                  </a:cubicBezTo>
                  <a:cubicBezTo>
                    <a:pt x="833" y="306"/>
                    <a:pt x="823" y="228"/>
                    <a:pt x="774" y="189"/>
                  </a:cubicBezTo>
                  <a:cubicBezTo>
                    <a:pt x="766" y="180"/>
                    <a:pt x="556" y="0"/>
                    <a:pt x="249" y="0"/>
                  </a:cubicBezTo>
                  <a:close/>
                </a:path>
              </a:pathLst>
            </a:custGeom>
            <a:solidFill>
              <a:srgbClr val="7CC5CB"/>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78" name="Google Shape;2478;p33"/>
            <p:cNvSpPr/>
            <p:nvPr/>
          </p:nvSpPr>
          <p:spPr>
            <a:xfrm>
              <a:off x="7877361" y="2120368"/>
              <a:ext cx="110686" cy="143754"/>
            </a:xfrm>
            <a:custGeom>
              <a:avLst/>
              <a:gdLst/>
              <a:ahLst/>
              <a:cxnLst/>
              <a:rect l="l" t="t" r="r" b="b"/>
              <a:pathLst>
                <a:path w="569" h="739" extrusionOk="0">
                  <a:moveTo>
                    <a:pt x="137" y="0"/>
                  </a:moveTo>
                  <a:cubicBezTo>
                    <a:pt x="101" y="0"/>
                    <a:pt x="63" y="18"/>
                    <a:pt x="40" y="53"/>
                  </a:cubicBezTo>
                  <a:cubicBezTo>
                    <a:pt x="0" y="112"/>
                    <a:pt x="20" y="181"/>
                    <a:pt x="79" y="220"/>
                  </a:cubicBezTo>
                  <a:cubicBezTo>
                    <a:pt x="294" y="366"/>
                    <a:pt x="324" y="612"/>
                    <a:pt x="324" y="621"/>
                  </a:cubicBezTo>
                  <a:cubicBezTo>
                    <a:pt x="333" y="690"/>
                    <a:pt x="383" y="739"/>
                    <a:pt x="442" y="739"/>
                  </a:cubicBezTo>
                  <a:lnTo>
                    <a:pt x="451" y="739"/>
                  </a:lnTo>
                  <a:cubicBezTo>
                    <a:pt x="520" y="729"/>
                    <a:pt x="569" y="670"/>
                    <a:pt x="569" y="601"/>
                  </a:cubicBezTo>
                  <a:cubicBezTo>
                    <a:pt x="569" y="592"/>
                    <a:pt x="529" y="229"/>
                    <a:pt x="207" y="24"/>
                  </a:cubicBezTo>
                  <a:cubicBezTo>
                    <a:pt x="187" y="8"/>
                    <a:pt x="162" y="0"/>
                    <a:pt x="137" y="0"/>
                  </a:cubicBezTo>
                  <a:close/>
                </a:path>
              </a:pathLst>
            </a:custGeom>
            <a:solidFill>
              <a:srgbClr val="CEE7E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79" name="Google Shape;2479;p33"/>
            <p:cNvSpPr/>
            <p:nvPr/>
          </p:nvSpPr>
          <p:spPr>
            <a:xfrm>
              <a:off x="7930661" y="1950742"/>
              <a:ext cx="110686" cy="143949"/>
            </a:xfrm>
            <a:custGeom>
              <a:avLst/>
              <a:gdLst/>
              <a:ahLst/>
              <a:cxnLst/>
              <a:rect l="l" t="t" r="r" b="b"/>
              <a:pathLst>
                <a:path w="569" h="740" extrusionOk="0">
                  <a:moveTo>
                    <a:pt x="138" y="1"/>
                  </a:moveTo>
                  <a:cubicBezTo>
                    <a:pt x="101" y="1"/>
                    <a:pt x="63" y="18"/>
                    <a:pt x="40" y="54"/>
                  </a:cubicBezTo>
                  <a:cubicBezTo>
                    <a:pt x="1" y="112"/>
                    <a:pt x="20" y="181"/>
                    <a:pt x="79" y="220"/>
                  </a:cubicBezTo>
                  <a:cubicBezTo>
                    <a:pt x="295" y="367"/>
                    <a:pt x="324" y="612"/>
                    <a:pt x="324" y="622"/>
                  </a:cubicBezTo>
                  <a:cubicBezTo>
                    <a:pt x="334" y="690"/>
                    <a:pt x="383" y="739"/>
                    <a:pt x="442" y="739"/>
                  </a:cubicBezTo>
                  <a:lnTo>
                    <a:pt x="451" y="739"/>
                  </a:lnTo>
                  <a:cubicBezTo>
                    <a:pt x="520" y="729"/>
                    <a:pt x="569" y="670"/>
                    <a:pt x="569" y="602"/>
                  </a:cubicBezTo>
                  <a:cubicBezTo>
                    <a:pt x="569" y="592"/>
                    <a:pt x="530" y="230"/>
                    <a:pt x="207" y="24"/>
                  </a:cubicBezTo>
                  <a:cubicBezTo>
                    <a:pt x="187" y="8"/>
                    <a:pt x="163" y="1"/>
                    <a:pt x="138" y="1"/>
                  </a:cubicBezTo>
                  <a:close/>
                </a:path>
              </a:pathLst>
            </a:custGeom>
            <a:solidFill>
              <a:srgbClr val="CEE7E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80" name="Google Shape;2480;p33"/>
            <p:cNvSpPr/>
            <p:nvPr/>
          </p:nvSpPr>
          <p:spPr>
            <a:xfrm>
              <a:off x="8085114" y="2245447"/>
              <a:ext cx="93373" cy="155815"/>
            </a:xfrm>
            <a:custGeom>
              <a:avLst/>
              <a:gdLst/>
              <a:ahLst/>
              <a:cxnLst/>
              <a:rect l="l" t="t" r="r" b="b"/>
              <a:pathLst>
                <a:path w="480" h="801" extrusionOk="0">
                  <a:moveTo>
                    <a:pt x="128" y="0"/>
                  </a:moveTo>
                  <a:cubicBezTo>
                    <a:pt x="99" y="0"/>
                    <a:pt x="71" y="10"/>
                    <a:pt x="49" y="27"/>
                  </a:cubicBezTo>
                  <a:cubicBezTo>
                    <a:pt x="0" y="76"/>
                    <a:pt x="0" y="154"/>
                    <a:pt x="40" y="204"/>
                  </a:cubicBezTo>
                  <a:cubicBezTo>
                    <a:pt x="216" y="400"/>
                    <a:pt x="177" y="644"/>
                    <a:pt x="177" y="654"/>
                  </a:cubicBezTo>
                  <a:cubicBezTo>
                    <a:pt x="167" y="722"/>
                    <a:pt x="216" y="781"/>
                    <a:pt x="275" y="791"/>
                  </a:cubicBezTo>
                  <a:cubicBezTo>
                    <a:pt x="284" y="801"/>
                    <a:pt x="294" y="801"/>
                    <a:pt x="294" y="801"/>
                  </a:cubicBezTo>
                  <a:cubicBezTo>
                    <a:pt x="353" y="801"/>
                    <a:pt x="412" y="752"/>
                    <a:pt x="421" y="693"/>
                  </a:cubicBezTo>
                  <a:cubicBezTo>
                    <a:pt x="421" y="683"/>
                    <a:pt x="480" y="331"/>
                    <a:pt x="225" y="47"/>
                  </a:cubicBezTo>
                  <a:cubicBezTo>
                    <a:pt x="199" y="15"/>
                    <a:pt x="163" y="0"/>
                    <a:pt x="128" y="0"/>
                  </a:cubicBezTo>
                  <a:close/>
                </a:path>
              </a:pathLst>
            </a:custGeom>
            <a:solidFill>
              <a:srgbClr val="CEE7E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81" name="Google Shape;2481;p33"/>
            <p:cNvSpPr/>
            <p:nvPr/>
          </p:nvSpPr>
          <p:spPr>
            <a:xfrm>
              <a:off x="8845124" y="2772610"/>
              <a:ext cx="289846" cy="289842"/>
            </a:xfrm>
            <a:custGeom>
              <a:avLst/>
              <a:gdLst/>
              <a:ahLst/>
              <a:cxnLst/>
              <a:rect l="l" t="t" r="r" b="b"/>
              <a:pathLst>
                <a:path w="1490" h="1490" extrusionOk="0">
                  <a:moveTo>
                    <a:pt x="745" y="1"/>
                  </a:moveTo>
                  <a:cubicBezTo>
                    <a:pt x="334" y="1"/>
                    <a:pt x="1" y="334"/>
                    <a:pt x="1" y="745"/>
                  </a:cubicBezTo>
                  <a:cubicBezTo>
                    <a:pt x="1" y="1157"/>
                    <a:pt x="334" y="1490"/>
                    <a:pt x="745" y="1490"/>
                  </a:cubicBezTo>
                  <a:cubicBezTo>
                    <a:pt x="1157" y="1490"/>
                    <a:pt x="1490" y="1157"/>
                    <a:pt x="1490" y="745"/>
                  </a:cubicBezTo>
                  <a:cubicBezTo>
                    <a:pt x="1490" y="334"/>
                    <a:pt x="1157" y="1"/>
                    <a:pt x="745" y="1"/>
                  </a:cubicBezTo>
                  <a:close/>
                </a:path>
              </a:pathLst>
            </a:custGeom>
            <a:solidFill>
              <a:srgbClr val="CEE7E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82" name="Google Shape;2482;p33"/>
            <p:cNvSpPr/>
            <p:nvPr/>
          </p:nvSpPr>
          <p:spPr>
            <a:xfrm>
              <a:off x="8570843" y="2772610"/>
              <a:ext cx="289846" cy="289842"/>
            </a:xfrm>
            <a:custGeom>
              <a:avLst/>
              <a:gdLst/>
              <a:ahLst/>
              <a:cxnLst/>
              <a:rect l="l" t="t" r="r" b="b"/>
              <a:pathLst>
                <a:path w="1490" h="1490" extrusionOk="0">
                  <a:moveTo>
                    <a:pt x="745" y="1"/>
                  </a:moveTo>
                  <a:cubicBezTo>
                    <a:pt x="334" y="1"/>
                    <a:pt x="1" y="334"/>
                    <a:pt x="1" y="745"/>
                  </a:cubicBezTo>
                  <a:cubicBezTo>
                    <a:pt x="1" y="1157"/>
                    <a:pt x="334" y="1490"/>
                    <a:pt x="745" y="1490"/>
                  </a:cubicBezTo>
                  <a:cubicBezTo>
                    <a:pt x="1156" y="1490"/>
                    <a:pt x="1489" y="1157"/>
                    <a:pt x="1489" y="745"/>
                  </a:cubicBezTo>
                  <a:cubicBezTo>
                    <a:pt x="1489" y="334"/>
                    <a:pt x="1156" y="1"/>
                    <a:pt x="745" y="1"/>
                  </a:cubicBezTo>
                  <a:close/>
                </a:path>
              </a:pathLst>
            </a:custGeom>
            <a:solidFill>
              <a:srgbClr val="CEE7E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83" name="Google Shape;2483;p33"/>
            <p:cNvSpPr/>
            <p:nvPr/>
          </p:nvSpPr>
          <p:spPr>
            <a:xfrm>
              <a:off x="8635620" y="2625938"/>
              <a:ext cx="291791" cy="291788"/>
            </a:xfrm>
            <a:custGeom>
              <a:avLst/>
              <a:gdLst/>
              <a:ahLst/>
              <a:cxnLst/>
              <a:rect l="l" t="t" r="r" b="b"/>
              <a:pathLst>
                <a:path w="1500" h="1500" extrusionOk="0">
                  <a:moveTo>
                    <a:pt x="745" y="0"/>
                  </a:moveTo>
                  <a:cubicBezTo>
                    <a:pt x="333" y="0"/>
                    <a:pt x="1" y="333"/>
                    <a:pt x="1" y="755"/>
                  </a:cubicBezTo>
                  <a:cubicBezTo>
                    <a:pt x="1" y="1166"/>
                    <a:pt x="333" y="1499"/>
                    <a:pt x="745" y="1499"/>
                  </a:cubicBezTo>
                  <a:cubicBezTo>
                    <a:pt x="1156" y="1499"/>
                    <a:pt x="1499" y="1166"/>
                    <a:pt x="1499" y="755"/>
                  </a:cubicBezTo>
                  <a:cubicBezTo>
                    <a:pt x="1499" y="333"/>
                    <a:pt x="1156" y="0"/>
                    <a:pt x="745" y="0"/>
                  </a:cubicBezTo>
                  <a:close/>
                </a:path>
              </a:pathLst>
            </a:custGeom>
            <a:solidFill>
              <a:srgbClr val="CEE7E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84" name="Google Shape;2484;p33"/>
            <p:cNvSpPr/>
            <p:nvPr/>
          </p:nvSpPr>
          <p:spPr>
            <a:xfrm>
              <a:off x="8363285" y="2662120"/>
              <a:ext cx="289846" cy="291593"/>
            </a:xfrm>
            <a:custGeom>
              <a:avLst/>
              <a:gdLst/>
              <a:ahLst/>
              <a:cxnLst/>
              <a:rect l="l" t="t" r="r" b="b"/>
              <a:pathLst>
                <a:path w="1490" h="1499" extrusionOk="0">
                  <a:moveTo>
                    <a:pt x="745" y="1"/>
                  </a:moveTo>
                  <a:cubicBezTo>
                    <a:pt x="333" y="1"/>
                    <a:pt x="0" y="334"/>
                    <a:pt x="0" y="755"/>
                  </a:cubicBezTo>
                  <a:cubicBezTo>
                    <a:pt x="0" y="1166"/>
                    <a:pt x="333" y="1499"/>
                    <a:pt x="745" y="1499"/>
                  </a:cubicBezTo>
                  <a:cubicBezTo>
                    <a:pt x="1156" y="1499"/>
                    <a:pt x="1489" y="1166"/>
                    <a:pt x="1489" y="755"/>
                  </a:cubicBezTo>
                  <a:cubicBezTo>
                    <a:pt x="1489" y="334"/>
                    <a:pt x="1156" y="1"/>
                    <a:pt x="745" y="1"/>
                  </a:cubicBezTo>
                  <a:close/>
                </a:path>
              </a:pathLst>
            </a:custGeom>
            <a:solidFill>
              <a:srgbClr val="CEE7E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85" name="Google Shape;2485;p33"/>
            <p:cNvSpPr/>
            <p:nvPr/>
          </p:nvSpPr>
          <p:spPr>
            <a:xfrm>
              <a:off x="8153781" y="2808791"/>
              <a:ext cx="291597" cy="289842"/>
            </a:xfrm>
            <a:custGeom>
              <a:avLst/>
              <a:gdLst/>
              <a:ahLst/>
              <a:cxnLst/>
              <a:rect l="l" t="t" r="r" b="b"/>
              <a:pathLst>
                <a:path w="1499" h="1490" extrusionOk="0">
                  <a:moveTo>
                    <a:pt x="744" y="1"/>
                  </a:moveTo>
                  <a:cubicBezTo>
                    <a:pt x="333" y="1"/>
                    <a:pt x="0" y="334"/>
                    <a:pt x="0" y="745"/>
                  </a:cubicBezTo>
                  <a:cubicBezTo>
                    <a:pt x="0" y="1156"/>
                    <a:pt x="333" y="1489"/>
                    <a:pt x="744" y="1489"/>
                  </a:cubicBezTo>
                  <a:cubicBezTo>
                    <a:pt x="1165" y="1489"/>
                    <a:pt x="1498" y="1156"/>
                    <a:pt x="1498" y="745"/>
                  </a:cubicBezTo>
                  <a:cubicBezTo>
                    <a:pt x="1498" y="334"/>
                    <a:pt x="1165" y="1"/>
                    <a:pt x="744" y="1"/>
                  </a:cubicBezTo>
                  <a:close/>
                </a:path>
              </a:pathLst>
            </a:custGeom>
            <a:solidFill>
              <a:srgbClr val="CEE7E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86" name="Google Shape;2486;p33"/>
            <p:cNvSpPr/>
            <p:nvPr/>
          </p:nvSpPr>
          <p:spPr>
            <a:xfrm>
              <a:off x="8395576" y="2890881"/>
              <a:ext cx="289846" cy="289648"/>
            </a:xfrm>
            <a:custGeom>
              <a:avLst/>
              <a:gdLst/>
              <a:ahLst/>
              <a:cxnLst/>
              <a:rect l="l" t="t" r="r" b="b"/>
              <a:pathLst>
                <a:path w="1490" h="1489" extrusionOk="0">
                  <a:moveTo>
                    <a:pt x="745" y="0"/>
                  </a:moveTo>
                  <a:cubicBezTo>
                    <a:pt x="333" y="0"/>
                    <a:pt x="0" y="333"/>
                    <a:pt x="0" y="745"/>
                  </a:cubicBezTo>
                  <a:cubicBezTo>
                    <a:pt x="0" y="1156"/>
                    <a:pt x="333" y="1489"/>
                    <a:pt x="745" y="1489"/>
                  </a:cubicBezTo>
                  <a:cubicBezTo>
                    <a:pt x="1156" y="1489"/>
                    <a:pt x="1489" y="1156"/>
                    <a:pt x="1489" y="745"/>
                  </a:cubicBezTo>
                  <a:cubicBezTo>
                    <a:pt x="1489" y="333"/>
                    <a:pt x="1156" y="0"/>
                    <a:pt x="745" y="0"/>
                  </a:cubicBezTo>
                  <a:close/>
                </a:path>
              </a:pathLst>
            </a:custGeom>
            <a:solidFill>
              <a:srgbClr val="CEE7E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87" name="Google Shape;2487;p33"/>
            <p:cNvSpPr/>
            <p:nvPr/>
          </p:nvSpPr>
          <p:spPr>
            <a:xfrm>
              <a:off x="8635620" y="2917531"/>
              <a:ext cx="291791" cy="291593"/>
            </a:xfrm>
            <a:custGeom>
              <a:avLst/>
              <a:gdLst/>
              <a:ahLst/>
              <a:cxnLst/>
              <a:rect l="l" t="t" r="r" b="b"/>
              <a:pathLst>
                <a:path w="1500" h="1499" extrusionOk="0">
                  <a:moveTo>
                    <a:pt x="745" y="0"/>
                  </a:moveTo>
                  <a:cubicBezTo>
                    <a:pt x="333" y="0"/>
                    <a:pt x="1" y="333"/>
                    <a:pt x="1" y="745"/>
                  </a:cubicBezTo>
                  <a:cubicBezTo>
                    <a:pt x="1" y="1156"/>
                    <a:pt x="333" y="1498"/>
                    <a:pt x="745" y="1498"/>
                  </a:cubicBezTo>
                  <a:cubicBezTo>
                    <a:pt x="1156" y="1498"/>
                    <a:pt x="1499" y="1156"/>
                    <a:pt x="1499" y="745"/>
                  </a:cubicBezTo>
                  <a:cubicBezTo>
                    <a:pt x="1499" y="333"/>
                    <a:pt x="1156" y="0"/>
                    <a:pt x="745" y="0"/>
                  </a:cubicBezTo>
                  <a:close/>
                </a:path>
              </a:pathLst>
            </a:custGeom>
            <a:solidFill>
              <a:srgbClr val="CEE7E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88" name="Google Shape;2488;p33"/>
            <p:cNvSpPr/>
            <p:nvPr/>
          </p:nvSpPr>
          <p:spPr>
            <a:xfrm>
              <a:off x="-84363" y="2843028"/>
              <a:ext cx="2314877" cy="2387600"/>
            </a:xfrm>
            <a:custGeom>
              <a:avLst/>
              <a:gdLst/>
              <a:ahLst/>
              <a:cxnLst/>
              <a:rect l="l" t="t" r="r" b="b"/>
              <a:pathLst>
                <a:path w="11900" h="12274" extrusionOk="0">
                  <a:moveTo>
                    <a:pt x="1" y="1"/>
                  </a:moveTo>
                  <a:lnTo>
                    <a:pt x="1" y="12273"/>
                  </a:lnTo>
                  <a:lnTo>
                    <a:pt x="11900" y="12273"/>
                  </a:lnTo>
                  <a:cubicBezTo>
                    <a:pt x="11900" y="12273"/>
                    <a:pt x="10764" y="9668"/>
                    <a:pt x="7777" y="9139"/>
                  </a:cubicBezTo>
                  <a:cubicBezTo>
                    <a:pt x="7777" y="9139"/>
                    <a:pt x="8394" y="4780"/>
                    <a:pt x="3928" y="4673"/>
                  </a:cubicBezTo>
                  <a:cubicBezTo>
                    <a:pt x="3928" y="4673"/>
                    <a:pt x="4780" y="1"/>
                    <a:pt x="1" y="1"/>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89" name="Google Shape;2489;p33"/>
            <p:cNvSpPr/>
            <p:nvPr/>
          </p:nvSpPr>
          <p:spPr>
            <a:xfrm>
              <a:off x="1098739" y="4466143"/>
              <a:ext cx="3254251" cy="764483"/>
            </a:xfrm>
            <a:custGeom>
              <a:avLst/>
              <a:gdLst/>
              <a:ahLst/>
              <a:cxnLst/>
              <a:rect l="l" t="t" r="r" b="b"/>
              <a:pathLst>
                <a:path w="16729" h="3930" extrusionOk="0">
                  <a:moveTo>
                    <a:pt x="4733" y="0"/>
                  </a:moveTo>
                  <a:cubicBezTo>
                    <a:pt x="4456" y="0"/>
                    <a:pt x="4153" y="31"/>
                    <a:pt x="3820" y="99"/>
                  </a:cubicBezTo>
                  <a:cubicBezTo>
                    <a:pt x="206" y="844"/>
                    <a:pt x="0" y="3929"/>
                    <a:pt x="0" y="3929"/>
                  </a:cubicBezTo>
                  <a:lnTo>
                    <a:pt x="16729" y="3929"/>
                  </a:lnTo>
                  <a:cubicBezTo>
                    <a:pt x="16729" y="3929"/>
                    <a:pt x="15155" y="1337"/>
                    <a:pt x="12588" y="1337"/>
                  </a:cubicBezTo>
                  <a:cubicBezTo>
                    <a:pt x="12091" y="1337"/>
                    <a:pt x="11556" y="1435"/>
                    <a:pt x="10989" y="1666"/>
                  </a:cubicBezTo>
                  <a:cubicBezTo>
                    <a:pt x="10417" y="1900"/>
                    <a:pt x="9938" y="1995"/>
                    <a:pt x="9519" y="1995"/>
                  </a:cubicBezTo>
                  <a:cubicBezTo>
                    <a:pt x="7609" y="1995"/>
                    <a:pt x="6981" y="0"/>
                    <a:pt x="4733" y="0"/>
                  </a:cubicBezTo>
                  <a:close/>
                </a:path>
              </a:pathLst>
            </a:custGeom>
            <a:solidFill>
              <a:srgbClr val="E8808A"/>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90" name="Google Shape;2490;p33"/>
            <p:cNvSpPr/>
            <p:nvPr/>
          </p:nvSpPr>
          <p:spPr>
            <a:xfrm>
              <a:off x="3685925" y="4805005"/>
              <a:ext cx="156400" cy="84424"/>
            </a:xfrm>
            <a:custGeom>
              <a:avLst/>
              <a:gdLst/>
              <a:ahLst/>
              <a:cxnLst/>
              <a:rect l="l" t="t" r="r" b="b"/>
              <a:pathLst>
                <a:path w="804" h="434" extrusionOk="0">
                  <a:moveTo>
                    <a:pt x="169" y="1"/>
                  </a:moveTo>
                  <a:cubicBezTo>
                    <a:pt x="135" y="1"/>
                    <a:pt x="113" y="3"/>
                    <a:pt x="109" y="3"/>
                  </a:cubicBezTo>
                  <a:cubicBezTo>
                    <a:pt x="50" y="3"/>
                    <a:pt x="1" y="72"/>
                    <a:pt x="1" y="131"/>
                  </a:cubicBezTo>
                  <a:cubicBezTo>
                    <a:pt x="10" y="193"/>
                    <a:pt x="60" y="239"/>
                    <a:pt x="120" y="239"/>
                  </a:cubicBezTo>
                  <a:cubicBezTo>
                    <a:pt x="126" y="239"/>
                    <a:pt x="132" y="239"/>
                    <a:pt x="138" y="238"/>
                  </a:cubicBezTo>
                  <a:cubicBezTo>
                    <a:pt x="140" y="238"/>
                    <a:pt x="148" y="237"/>
                    <a:pt x="163" y="237"/>
                  </a:cubicBezTo>
                  <a:cubicBezTo>
                    <a:pt x="231" y="237"/>
                    <a:pt x="425" y="251"/>
                    <a:pt x="579" y="405"/>
                  </a:cubicBezTo>
                  <a:cubicBezTo>
                    <a:pt x="608" y="424"/>
                    <a:pt x="638" y="434"/>
                    <a:pt x="667" y="434"/>
                  </a:cubicBezTo>
                  <a:cubicBezTo>
                    <a:pt x="696" y="434"/>
                    <a:pt x="736" y="424"/>
                    <a:pt x="755" y="405"/>
                  </a:cubicBezTo>
                  <a:cubicBezTo>
                    <a:pt x="804" y="355"/>
                    <a:pt x="804" y="277"/>
                    <a:pt x="755" y="228"/>
                  </a:cubicBezTo>
                  <a:cubicBezTo>
                    <a:pt x="544" y="24"/>
                    <a:pt x="285" y="1"/>
                    <a:pt x="169" y="1"/>
                  </a:cubicBezTo>
                  <a:close/>
                </a:path>
              </a:pathLst>
            </a:custGeom>
            <a:solidFill>
              <a:srgbClr val="E55C5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91" name="Google Shape;2491;p33"/>
            <p:cNvSpPr/>
            <p:nvPr/>
          </p:nvSpPr>
          <p:spPr>
            <a:xfrm>
              <a:off x="3508907" y="4782246"/>
              <a:ext cx="156400" cy="86369"/>
            </a:xfrm>
            <a:custGeom>
              <a:avLst/>
              <a:gdLst/>
              <a:ahLst/>
              <a:cxnLst/>
              <a:rect l="l" t="t" r="r" b="b"/>
              <a:pathLst>
                <a:path w="804" h="444" extrusionOk="0">
                  <a:moveTo>
                    <a:pt x="165" y="0"/>
                  </a:moveTo>
                  <a:cubicBezTo>
                    <a:pt x="133" y="0"/>
                    <a:pt x="112" y="2"/>
                    <a:pt x="108" y="2"/>
                  </a:cubicBezTo>
                  <a:cubicBezTo>
                    <a:pt x="39" y="12"/>
                    <a:pt x="0" y="71"/>
                    <a:pt x="0" y="139"/>
                  </a:cubicBezTo>
                  <a:cubicBezTo>
                    <a:pt x="10" y="198"/>
                    <a:pt x="68" y="248"/>
                    <a:pt x="137" y="248"/>
                  </a:cubicBezTo>
                  <a:cubicBezTo>
                    <a:pt x="140" y="245"/>
                    <a:pt x="159" y="241"/>
                    <a:pt x="189" y="241"/>
                  </a:cubicBezTo>
                  <a:cubicBezTo>
                    <a:pt x="273" y="241"/>
                    <a:pt x="441" y="267"/>
                    <a:pt x="578" y="404"/>
                  </a:cubicBezTo>
                  <a:cubicBezTo>
                    <a:pt x="607" y="424"/>
                    <a:pt x="636" y="443"/>
                    <a:pt x="666" y="443"/>
                  </a:cubicBezTo>
                  <a:cubicBezTo>
                    <a:pt x="695" y="443"/>
                    <a:pt x="725" y="424"/>
                    <a:pt x="754" y="404"/>
                  </a:cubicBezTo>
                  <a:cubicBezTo>
                    <a:pt x="803" y="355"/>
                    <a:pt x="803" y="277"/>
                    <a:pt x="754" y="237"/>
                  </a:cubicBezTo>
                  <a:cubicBezTo>
                    <a:pt x="541" y="24"/>
                    <a:pt x="280" y="0"/>
                    <a:pt x="165" y="0"/>
                  </a:cubicBezTo>
                  <a:close/>
                </a:path>
              </a:pathLst>
            </a:custGeom>
            <a:solidFill>
              <a:srgbClr val="E55C5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92" name="Google Shape;2492;p33"/>
            <p:cNvSpPr/>
            <p:nvPr/>
          </p:nvSpPr>
          <p:spPr>
            <a:xfrm>
              <a:off x="3341226" y="4858305"/>
              <a:ext cx="165737" cy="63610"/>
            </a:xfrm>
            <a:custGeom>
              <a:avLst/>
              <a:gdLst/>
              <a:ahLst/>
              <a:cxnLst/>
              <a:rect l="l" t="t" r="r" b="b"/>
              <a:pathLst>
                <a:path w="852" h="327" extrusionOk="0">
                  <a:moveTo>
                    <a:pt x="382" y="1"/>
                  </a:moveTo>
                  <a:cubicBezTo>
                    <a:pt x="220" y="1"/>
                    <a:pt x="104" y="46"/>
                    <a:pt x="98" y="52"/>
                  </a:cubicBezTo>
                  <a:cubicBezTo>
                    <a:pt x="29" y="72"/>
                    <a:pt x="0" y="140"/>
                    <a:pt x="29" y="209"/>
                  </a:cubicBezTo>
                  <a:cubicBezTo>
                    <a:pt x="45" y="256"/>
                    <a:pt x="97" y="283"/>
                    <a:pt x="147" y="283"/>
                  </a:cubicBezTo>
                  <a:cubicBezTo>
                    <a:pt x="160" y="283"/>
                    <a:pt x="174" y="281"/>
                    <a:pt x="186" y="277"/>
                  </a:cubicBezTo>
                  <a:cubicBezTo>
                    <a:pt x="192" y="272"/>
                    <a:pt x="272" y="241"/>
                    <a:pt x="381" y="241"/>
                  </a:cubicBezTo>
                  <a:cubicBezTo>
                    <a:pt x="462" y="241"/>
                    <a:pt x="560" y="258"/>
                    <a:pt x="656" y="316"/>
                  </a:cubicBezTo>
                  <a:cubicBezTo>
                    <a:pt x="676" y="327"/>
                    <a:pt x="695" y="327"/>
                    <a:pt x="715" y="327"/>
                  </a:cubicBezTo>
                  <a:cubicBezTo>
                    <a:pt x="754" y="327"/>
                    <a:pt x="803" y="307"/>
                    <a:pt x="823" y="268"/>
                  </a:cubicBezTo>
                  <a:cubicBezTo>
                    <a:pt x="852" y="209"/>
                    <a:pt x="832" y="140"/>
                    <a:pt x="774" y="101"/>
                  </a:cubicBezTo>
                  <a:cubicBezTo>
                    <a:pt x="635" y="24"/>
                    <a:pt x="497" y="1"/>
                    <a:pt x="382" y="1"/>
                  </a:cubicBezTo>
                  <a:close/>
                </a:path>
              </a:pathLst>
            </a:custGeom>
            <a:solidFill>
              <a:srgbClr val="E55C5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93" name="Google Shape;2493;p33"/>
            <p:cNvSpPr/>
            <p:nvPr/>
          </p:nvSpPr>
          <p:spPr>
            <a:xfrm>
              <a:off x="3937446" y="4952066"/>
              <a:ext cx="148814" cy="101348"/>
            </a:xfrm>
            <a:custGeom>
              <a:avLst/>
              <a:gdLst/>
              <a:ahLst/>
              <a:cxnLst/>
              <a:rect l="l" t="t" r="r" b="b"/>
              <a:pathLst>
                <a:path w="765" h="521" extrusionOk="0">
                  <a:moveTo>
                    <a:pt x="115" y="0"/>
                  </a:moveTo>
                  <a:cubicBezTo>
                    <a:pt x="61" y="0"/>
                    <a:pt x="10" y="55"/>
                    <a:pt x="0" y="119"/>
                  </a:cubicBezTo>
                  <a:cubicBezTo>
                    <a:pt x="0" y="178"/>
                    <a:pt x="50" y="236"/>
                    <a:pt x="118" y="236"/>
                  </a:cubicBezTo>
                  <a:cubicBezTo>
                    <a:pt x="128" y="236"/>
                    <a:pt x="383" y="256"/>
                    <a:pt x="539" y="471"/>
                  </a:cubicBezTo>
                  <a:cubicBezTo>
                    <a:pt x="559" y="500"/>
                    <a:pt x="598" y="520"/>
                    <a:pt x="637" y="520"/>
                  </a:cubicBezTo>
                  <a:cubicBezTo>
                    <a:pt x="657" y="520"/>
                    <a:pt x="686" y="511"/>
                    <a:pt x="706" y="491"/>
                  </a:cubicBezTo>
                  <a:cubicBezTo>
                    <a:pt x="755" y="452"/>
                    <a:pt x="764" y="374"/>
                    <a:pt x="725" y="324"/>
                  </a:cubicBezTo>
                  <a:cubicBezTo>
                    <a:pt x="500" y="11"/>
                    <a:pt x="148" y="1"/>
                    <a:pt x="128" y="1"/>
                  </a:cubicBezTo>
                  <a:cubicBezTo>
                    <a:pt x="124" y="1"/>
                    <a:pt x="119" y="0"/>
                    <a:pt x="115" y="0"/>
                  </a:cubicBezTo>
                  <a:close/>
                </a:path>
              </a:pathLst>
            </a:custGeom>
            <a:solidFill>
              <a:srgbClr val="E55C5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94" name="Google Shape;2494;p33"/>
            <p:cNvSpPr/>
            <p:nvPr/>
          </p:nvSpPr>
          <p:spPr>
            <a:xfrm>
              <a:off x="3684174" y="4964127"/>
              <a:ext cx="162041" cy="75865"/>
            </a:xfrm>
            <a:custGeom>
              <a:avLst/>
              <a:gdLst/>
              <a:ahLst/>
              <a:cxnLst/>
              <a:rect l="l" t="t" r="r" b="b"/>
              <a:pathLst>
                <a:path w="833" h="390" extrusionOk="0">
                  <a:moveTo>
                    <a:pt x="258" y="1"/>
                  </a:moveTo>
                  <a:cubicBezTo>
                    <a:pt x="173" y="1"/>
                    <a:pt x="115" y="14"/>
                    <a:pt x="108" y="18"/>
                  </a:cubicBezTo>
                  <a:cubicBezTo>
                    <a:pt x="39" y="27"/>
                    <a:pt x="0" y="96"/>
                    <a:pt x="20" y="155"/>
                  </a:cubicBezTo>
                  <a:cubicBezTo>
                    <a:pt x="28" y="216"/>
                    <a:pt x="85" y="254"/>
                    <a:pt x="146" y="254"/>
                  </a:cubicBezTo>
                  <a:cubicBezTo>
                    <a:pt x="153" y="254"/>
                    <a:pt x="160" y="254"/>
                    <a:pt x="166" y="253"/>
                  </a:cubicBezTo>
                  <a:cubicBezTo>
                    <a:pt x="170" y="253"/>
                    <a:pt x="208" y="245"/>
                    <a:pt x="264" y="245"/>
                  </a:cubicBezTo>
                  <a:cubicBezTo>
                    <a:pt x="354" y="245"/>
                    <a:pt x="491" y="264"/>
                    <a:pt x="617" y="360"/>
                  </a:cubicBezTo>
                  <a:cubicBezTo>
                    <a:pt x="647" y="380"/>
                    <a:pt x="666" y="390"/>
                    <a:pt x="695" y="390"/>
                  </a:cubicBezTo>
                  <a:cubicBezTo>
                    <a:pt x="734" y="390"/>
                    <a:pt x="764" y="370"/>
                    <a:pt x="793" y="341"/>
                  </a:cubicBezTo>
                  <a:cubicBezTo>
                    <a:pt x="832" y="292"/>
                    <a:pt x="823" y="214"/>
                    <a:pt x="774" y="174"/>
                  </a:cubicBezTo>
                  <a:cubicBezTo>
                    <a:pt x="589" y="32"/>
                    <a:pt x="391" y="1"/>
                    <a:pt x="258" y="1"/>
                  </a:cubicBezTo>
                  <a:close/>
                </a:path>
              </a:pathLst>
            </a:custGeom>
            <a:solidFill>
              <a:srgbClr val="E55C5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95" name="Google Shape;2495;p33"/>
            <p:cNvSpPr/>
            <p:nvPr/>
          </p:nvSpPr>
          <p:spPr>
            <a:xfrm>
              <a:off x="818817" y="3927309"/>
              <a:ext cx="146674" cy="108739"/>
            </a:xfrm>
            <a:custGeom>
              <a:avLst/>
              <a:gdLst/>
              <a:ahLst/>
              <a:cxnLst/>
              <a:rect l="l" t="t" r="r" b="b"/>
              <a:pathLst>
                <a:path w="754" h="559" extrusionOk="0">
                  <a:moveTo>
                    <a:pt x="137" y="0"/>
                  </a:moveTo>
                  <a:cubicBezTo>
                    <a:pt x="78" y="0"/>
                    <a:pt x="20" y="49"/>
                    <a:pt x="9" y="107"/>
                  </a:cubicBezTo>
                  <a:cubicBezTo>
                    <a:pt x="0" y="176"/>
                    <a:pt x="49" y="235"/>
                    <a:pt x="118" y="245"/>
                  </a:cubicBezTo>
                  <a:cubicBezTo>
                    <a:pt x="127" y="245"/>
                    <a:pt x="372" y="274"/>
                    <a:pt x="509" y="499"/>
                  </a:cubicBezTo>
                  <a:cubicBezTo>
                    <a:pt x="538" y="538"/>
                    <a:pt x="577" y="558"/>
                    <a:pt x="617" y="558"/>
                  </a:cubicBezTo>
                  <a:cubicBezTo>
                    <a:pt x="636" y="558"/>
                    <a:pt x="656" y="549"/>
                    <a:pt x="675" y="538"/>
                  </a:cubicBezTo>
                  <a:cubicBezTo>
                    <a:pt x="734" y="499"/>
                    <a:pt x="754" y="431"/>
                    <a:pt x="715" y="372"/>
                  </a:cubicBezTo>
                  <a:cubicBezTo>
                    <a:pt x="509" y="49"/>
                    <a:pt x="157" y="10"/>
                    <a:pt x="137" y="0"/>
                  </a:cubicBezTo>
                  <a:close/>
                </a:path>
              </a:pathLst>
            </a:custGeom>
            <a:solidFill>
              <a:srgbClr val="F19A3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96" name="Google Shape;2496;p33"/>
            <p:cNvSpPr/>
            <p:nvPr/>
          </p:nvSpPr>
          <p:spPr>
            <a:xfrm>
              <a:off x="1060612" y="4045191"/>
              <a:ext cx="144923" cy="106989"/>
            </a:xfrm>
            <a:custGeom>
              <a:avLst/>
              <a:gdLst/>
              <a:ahLst/>
              <a:cxnLst/>
              <a:rect l="l" t="t" r="r" b="b"/>
              <a:pathLst>
                <a:path w="745" h="550" extrusionOk="0">
                  <a:moveTo>
                    <a:pt x="120" y="0"/>
                  </a:moveTo>
                  <a:cubicBezTo>
                    <a:pt x="59" y="0"/>
                    <a:pt x="10" y="47"/>
                    <a:pt x="0" y="109"/>
                  </a:cubicBezTo>
                  <a:cubicBezTo>
                    <a:pt x="0" y="178"/>
                    <a:pt x="40" y="236"/>
                    <a:pt x="109" y="246"/>
                  </a:cubicBezTo>
                  <a:cubicBezTo>
                    <a:pt x="118" y="246"/>
                    <a:pt x="363" y="276"/>
                    <a:pt x="510" y="500"/>
                  </a:cubicBezTo>
                  <a:cubicBezTo>
                    <a:pt x="529" y="530"/>
                    <a:pt x="569" y="550"/>
                    <a:pt x="608" y="550"/>
                  </a:cubicBezTo>
                  <a:cubicBezTo>
                    <a:pt x="627" y="550"/>
                    <a:pt x="657" y="550"/>
                    <a:pt x="677" y="540"/>
                  </a:cubicBezTo>
                  <a:cubicBezTo>
                    <a:pt x="735" y="500"/>
                    <a:pt x="745" y="422"/>
                    <a:pt x="716" y="374"/>
                  </a:cubicBezTo>
                  <a:cubicBezTo>
                    <a:pt x="510" y="41"/>
                    <a:pt x="148" y="1"/>
                    <a:pt x="138" y="1"/>
                  </a:cubicBezTo>
                  <a:cubicBezTo>
                    <a:pt x="132" y="0"/>
                    <a:pt x="126" y="0"/>
                    <a:pt x="120" y="0"/>
                  </a:cubicBezTo>
                  <a:close/>
                </a:path>
              </a:pathLst>
            </a:custGeom>
            <a:solidFill>
              <a:srgbClr val="F19A3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97" name="Google Shape;2497;p33"/>
            <p:cNvSpPr/>
            <p:nvPr/>
          </p:nvSpPr>
          <p:spPr>
            <a:xfrm>
              <a:off x="894877" y="4087014"/>
              <a:ext cx="145118" cy="107183"/>
            </a:xfrm>
            <a:custGeom>
              <a:avLst/>
              <a:gdLst/>
              <a:ahLst/>
              <a:cxnLst/>
              <a:rect l="l" t="t" r="r" b="b"/>
              <a:pathLst>
                <a:path w="746" h="551" extrusionOk="0">
                  <a:moveTo>
                    <a:pt x="120" y="1"/>
                  </a:moveTo>
                  <a:cubicBezTo>
                    <a:pt x="59" y="1"/>
                    <a:pt x="10" y="47"/>
                    <a:pt x="10" y="109"/>
                  </a:cubicBezTo>
                  <a:cubicBezTo>
                    <a:pt x="1" y="178"/>
                    <a:pt x="49" y="237"/>
                    <a:pt x="108" y="246"/>
                  </a:cubicBezTo>
                  <a:cubicBezTo>
                    <a:pt x="128" y="246"/>
                    <a:pt x="373" y="276"/>
                    <a:pt x="510" y="501"/>
                  </a:cubicBezTo>
                  <a:cubicBezTo>
                    <a:pt x="530" y="531"/>
                    <a:pt x="569" y="550"/>
                    <a:pt x="608" y="550"/>
                  </a:cubicBezTo>
                  <a:cubicBezTo>
                    <a:pt x="637" y="550"/>
                    <a:pt x="657" y="550"/>
                    <a:pt x="676" y="540"/>
                  </a:cubicBezTo>
                  <a:cubicBezTo>
                    <a:pt x="735" y="501"/>
                    <a:pt x="745" y="423"/>
                    <a:pt x="715" y="374"/>
                  </a:cubicBezTo>
                  <a:cubicBezTo>
                    <a:pt x="510" y="50"/>
                    <a:pt x="157" y="2"/>
                    <a:pt x="138" y="2"/>
                  </a:cubicBezTo>
                  <a:cubicBezTo>
                    <a:pt x="132" y="1"/>
                    <a:pt x="126" y="1"/>
                    <a:pt x="120" y="1"/>
                  </a:cubicBezTo>
                  <a:close/>
                </a:path>
              </a:pathLst>
            </a:custGeom>
            <a:solidFill>
              <a:srgbClr val="F19A3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98" name="Google Shape;2498;p33"/>
            <p:cNvSpPr/>
            <p:nvPr/>
          </p:nvSpPr>
          <p:spPr>
            <a:xfrm>
              <a:off x="995835" y="4357209"/>
              <a:ext cx="124109" cy="134222"/>
            </a:xfrm>
            <a:custGeom>
              <a:avLst/>
              <a:gdLst/>
              <a:ahLst/>
              <a:cxnLst/>
              <a:rect l="l" t="t" r="r" b="b"/>
              <a:pathLst>
                <a:path w="638" h="690" extrusionOk="0">
                  <a:moveTo>
                    <a:pt x="131" y="0"/>
                  </a:moveTo>
                  <a:cubicBezTo>
                    <a:pt x="87" y="0"/>
                    <a:pt x="44" y="24"/>
                    <a:pt x="30" y="72"/>
                  </a:cubicBezTo>
                  <a:cubicBezTo>
                    <a:pt x="0" y="131"/>
                    <a:pt x="20" y="199"/>
                    <a:pt x="89" y="228"/>
                  </a:cubicBezTo>
                  <a:cubicBezTo>
                    <a:pt x="98" y="228"/>
                    <a:pt x="314" y="337"/>
                    <a:pt x="383" y="591"/>
                  </a:cubicBezTo>
                  <a:cubicBezTo>
                    <a:pt x="392" y="650"/>
                    <a:pt x="451" y="689"/>
                    <a:pt x="500" y="689"/>
                  </a:cubicBezTo>
                  <a:cubicBezTo>
                    <a:pt x="510" y="689"/>
                    <a:pt x="520" y="689"/>
                    <a:pt x="529" y="679"/>
                  </a:cubicBezTo>
                  <a:cubicBezTo>
                    <a:pt x="598" y="670"/>
                    <a:pt x="637" y="601"/>
                    <a:pt x="618" y="532"/>
                  </a:cubicBezTo>
                  <a:cubicBezTo>
                    <a:pt x="520" y="160"/>
                    <a:pt x="196" y="13"/>
                    <a:pt x="187" y="13"/>
                  </a:cubicBezTo>
                  <a:cubicBezTo>
                    <a:pt x="169" y="4"/>
                    <a:pt x="150" y="0"/>
                    <a:pt x="131" y="0"/>
                  </a:cubicBezTo>
                  <a:close/>
                </a:path>
              </a:pathLst>
            </a:custGeom>
            <a:solidFill>
              <a:srgbClr val="F19A3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99" name="Google Shape;2499;p33"/>
            <p:cNvSpPr/>
            <p:nvPr/>
          </p:nvSpPr>
          <p:spPr>
            <a:xfrm>
              <a:off x="1091153" y="4220264"/>
              <a:ext cx="121969" cy="135778"/>
            </a:xfrm>
            <a:custGeom>
              <a:avLst/>
              <a:gdLst/>
              <a:ahLst/>
              <a:cxnLst/>
              <a:rect l="l" t="t" r="r" b="b"/>
              <a:pathLst>
                <a:path w="627" h="698" extrusionOk="0">
                  <a:moveTo>
                    <a:pt x="146" y="0"/>
                  </a:moveTo>
                  <a:cubicBezTo>
                    <a:pt x="99" y="0"/>
                    <a:pt x="51" y="28"/>
                    <a:pt x="30" y="71"/>
                  </a:cubicBezTo>
                  <a:cubicBezTo>
                    <a:pt x="0" y="129"/>
                    <a:pt x="30" y="198"/>
                    <a:pt x="89" y="227"/>
                  </a:cubicBezTo>
                  <a:cubicBezTo>
                    <a:pt x="98" y="237"/>
                    <a:pt x="324" y="345"/>
                    <a:pt x="383" y="599"/>
                  </a:cubicBezTo>
                  <a:cubicBezTo>
                    <a:pt x="392" y="658"/>
                    <a:pt x="441" y="697"/>
                    <a:pt x="500" y="697"/>
                  </a:cubicBezTo>
                  <a:cubicBezTo>
                    <a:pt x="509" y="697"/>
                    <a:pt x="520" y="697"/>
                    <a:pt x="529" y="688"/>
                  </a:cubicBezTo>
                  <a:cubicBezTo>
                    <a:pt x="588" y="678"/>
                    <a:pt x="627" y="610"/>
                    <a:pt x="618" y="551"/>
                  </a:cubicBezTo>
                  <a:cubicBezTo>
                    <a:pt x="529" y="169"/>
                    <a:pt x="206" y="22"/>
                    <a:pt x="196" y="12"/>
                  </a:cubicBezTo>
                  <a:cubicBezTo>
                    <a:pt x="180" y="4"/>
                    <a:pt x="163" y="0"/>
                    <a:pt x="146" y="0"/>
                  </a:cubicBezTo>
                  <a:close/>
                </a:path>
              </a:pathLst>
            </a:custGeom>
            <a:solidFill>
              <a:srgbClr val="F19A3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00" name="Google Shape;2500;p33"/>
            <p:cNvSpPr/>
            <p:nvPr/>
          </p:nvSpPr>
          <p:spPr>
            <a:xfrm>
              <a:off x="6430484" y="211985"/>
              <a:ext cx="291597" cy="291788"/>
            </a:xfrm>
            <a:custGeom>
              <a:avLst/>
              <a:gdLst/>
              <a:ahLst/>
              <a:cxnLst/>
              <a:rect l="l" t="t" r="r" b="b"/>
              <a:pathLst>
                <a:path w="1499" h="1500" extrusionOk="0">
                  <a:moveTo>
                    <a:pt x="754" y="1"/>
                  </a:moveTo>
                  <a:cubicBezTo>
                    <a:pt x="343" y="1"/>
                    <a:pt x="0" y="334"/>
                    <a:pt x="0" y="745"/>
                  </a:cubicBezTo>
                  <a:cubicBezTo>
                    <a:pt x="0" y="1157"/>
                    <a:pt x="343" y="1500"/>
                    <a:pt x="754" y="1500"/>
                  </a:cubicBezTo>
                  <a:cubicBezTo>
                    <a:pt x="1165" y="1500"/>
                    <a:pt x="1498" y="1157"/>
                    <a:pt x="1498" y="745"/>
                  </a:cubicBezTo>
                  <a:cubicBezTo>
                    <a:pt x="1498" y="334"/>
                    <a:pt x="1165" y="1"/>
                    <a:pt x="754" y="1"/>
                  </a:cubicBezTo>
                  <a:close/>
                </a:path>
              </a:pathLst>
            </a:custGeom>
            <a:solidFill>
              <a:srgbClr val="CEE7E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01" name="Google Shape;2501;p33"/>
            <p:cNvSpPr/>
            <p:nvPr/>
          </p:nvSpPr>
          <p:spPr>
            <a:xfrm>
              <a:off x="6136342" y="223848"/>
              <a:ext cx="289651" cy="291788"/>
            </a:xfrm>
            <a:custGeom>
              <a:avLst/>
              <a:gdLst/>
              <a:ahLst/>
              <a:cxnLst/>
              <a:rect l="l" t="t" r="r" b="b"/>
              <a:pathLst>
                <a:path w="1489" h="1500" extrusionOk="0">
                  <a:moveTo>
                    <a:pt x="745" y="1"/>
                  </a:moveTo>
                  <a:cubicBezTo>
                    <a:pt x="333" y="1"/>
                    <a:pt x="0" y="334"/>
                    <a:pt x="0" y="745"/>
                  </a:cubicBezTo>
                  <a:cubicBezTo>
                    <a:pt x="0" y="1157"/>
                    <a:pt x="333" y="1500"/>
                    <a:pt x="745" y="1500"/>
                  </a:cubicBezTo>
                  <a:cubicBezTo>
                    <a:pt x="1156" y="1500"/>
                    <a:pt x="1489" y="1157"/>
                    <a:pt x="1489" y="745"/>
                  </a:cubicBezTo>
                  <a:cubicBezTo>
                    <a:pt x="1489" y="334"/>
                    <a:pt x="1156" y="1"/>
                    <a:pt x="745" y="1"/>
                  </a:cubicBezTo>
                  <a:close/>
                </a:path>
              </a:pathLst>
            </a:custGeom>
            <a:solidFill>
              <a:srgbClr val="CEE7E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02" name="Google Shape;2502;p33"/>
            <p:cNvSpPr/>
            <p:nvPr/>
          </p:nvSpPr>
          <p:spPr>
            <a:xfrm>
              <a:off x="6222731" y="67259"/>
              <a:ext cx="289651" cy="289842"/>
            </a:xfrm>
            <a:custGeom>
              <a:avLst/>
              <a:gdLst/>
              <a:ahLst/>
              <a:cxnLst/>
              <a:rect l="l" t="t" r="r" b="b"/>
              <a:pathLst>
                <a:path w="1489" h="1490" extrusionOk="0">
                  <a:moveTo>
                    <a:pt x="745" y="1"/>
                  </a:moveTo>
                  <a:cubicBezTo>
                    <a:pt x="333" y="1"/>
                    <a:pt x="0" y="334"/>
                    <a:pt x="0" y="745"/>
                  </a:cubicBezTo>
                  <a:cubicBezTo>
                    <a:pt x="0" y="1156"/>
                    <a:pt x="333" y="1489"/>
                    <a:pt x="745" y="1489"/>
                  </a:cubicBezTo>
                  <a:cubicBezTo>
                    <a:pt x="1156" y="1489"/>
                    <a:pt x="1489" y="1156"/>
                    <a:pt x="1489" y="745"/>
                  </a:cubicBezTo>
                  <a:cubicBezTo>
                    <a:pt x="1489" y="334"/>
                    <a:pt x="1156" y="1"/>
                    <a:pt x="745" y="1"/>
                  </a:cubicBezTo>
                  <a:close/>
                </a:path>
              </a:pathLst>
            </a:custGeom>
            <a:solidFill>
              <a:srgbClr val="CEE7E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03" name="Google Shape;2503;p33"/>
            <p:cNvSpPr/>
            <p:nvPr/>
          </p:nvSpPr>
          <p:spPr>
            <a:xfrm>
              <a:off x="5950396" y="103635"/>
              <a:ext cx="289651" cy="289648"/>
            </a:xfrm>
            <a:custGeom>
              <a:avLst/>
              <a:gdLst/>
              <a:ahLst/>
              <a:cxnLst/>
              <a:rect l="l" t="t" r="r" b="b"/>
              <a:pathLst>
                <a:path w="1489" h="1489" extrusionOk="0">
                  <a:moveTo>
                    <a:pt x="745" y="0"/>
                  </a:moveTo>
                  <a:cubicBezTo>
                    <a:pt x="333" y="0"/>
                    <a:pt x="0" y="333"/>
                    <a:pt x="0" y="744"/>
                  </a:cubicBezTo>
                  <a:cubicBezTo>
                    <a:pt x="0" y="1156"/>
                    <a:pt x="333" y="1489"/>
                    <a:pt x="745" y="1489"/>
                  </a:cubicBezTo>
                  <a:cubicBezTo>
                    <a:pt x="1156" y="1489"/>
                    <a:pt x="1489" y="1156"/>
                    <a:pt x="1489" y="744"/>
                  </a:cubicBezTo>
                  <a:cubicBezTo>
                    <a:pt x="1489" y="333"/>
                    <a:pt x="1156" y="0"/>
                    <a:pt x="745" y="0"/>
                  </a:cubicBezTo>
                  <a:close/>
                </a:path>
              </a:pathLst>
            </a:custGeom>
            <a:solidFill>
              <a:srgbClr val="CEE7E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04" name="Google Shape;2504;p33"/>
            <p:cNvSpPr/>
            <p:nvPr/>
          </p:nvSpPr>
          <p:spPr>
            <a:xfrm>
              <a:off x="5740698" y="248362"/>
              <a:ext cx="289846" cy="291593"/>
            </a:xfrm>
            <a:custGeom>
              <a:avLst/>
              <a:gdLst/>
              <a:ahLst/>
              <a:cxnLst/>
              <a:rect l="l" t="t" r="r" b="b"/>
              <a:pathLst>
                <a:path w="1490" h="1499" extrusionOk="0">
                  <a:moveTo>
                    <a:pt x="745" y="0"/>
                  </a:moveTo>
                  <a:cubicBezTo>
                    <a:pt x="334" y="0"/>
                    <a:pt x="1" y="333"/>
                    <a:pt x="1" y="745"/>
                  </a:cubicBezTo>
                  <a:cubicBezTo>
                    <a:pt x="1" y="1166"/>
                    <a:pt x="334" y="1499"/>
                    <a:pt x="745" y="1499"/>
                  </a:cubicBezTo>
                  <a:cubicBezTo>
                    <a:pt x="1157" y="1499"/>
                    <a:pt x="1490" y="1166"/>
                    <a:pt x="1490" y="745"/>
                  </a:cubicBezTo>
                  <a:cubicBezTo>
                    <a:pt x="1490" y="333"/>
                    <a:pt x="1157" y="0"/>
                    <a:pt x="745" y="0"/>
                  </a:cubicBezTo>
                  <a:close/>
                </a:path>
              </a:pathLst>
            </a:custGeom>
            <a:solidFill>
              <a:srgbClr val="CEE7E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05" name="Google Shape;2505;p33"/>
            <p:cNvSpPr/>
            <p:nvPr/>
          </p:nvSpPr>
          <p:spPr>
            <a:xfrm>
              <a:off x="5980742" y="330256"/>
              <a:ext cx="291597" cy="291788"/>
            </a:xfrm>
            <a:custGeom>
              <a:avLst/>
              <a:gdLst/>
              <a:ahLst/>
              <a:cxnLst/>
              <a:rect l="l" t="t" r="r" b="b"/>
              <a:pathLst>
                <a:path w="1499" h="1500" extrusionOk="0">
                  <a:moveTo>
                    <a:pt x="755" y="0"/>
                  </a:moveTo>
                  <a:cubicBezTo>
                    <a:pt x="334" y="0"/>
                    <a:pt x="1" y="333"/>
                    <a:pt x="1" y="745"/>
                  </a:cubicBezTo>
                  <a:cubicBezTo>
                    <a:pt x="1" y="1166"/>
                    <a:pt x="334" y="1499"/>
                    <a:pt x="755" y="1499"/>
                  </a:cubicBezTo>
                  <a:cubicBezTo>
                    <a:pt x="1166" y="1499"/>
                    <a:pt x="1499" y="1166"/>
                    <a:pt x="1499" y="745"/>
                  </a:cubicBezTo>
                  <a:cubicBezTo>
                    <a:pt x="1499" y="333"/>
                    <a:pt x="1166" y="0"/>
                    <a:pt x="755" y="0"/>
                  </a:cubicBezTo>
                  <a:close/>
                </a:path>
              </a:pathLst>
            </a:custGeom>
            <a:solidFill>
              <a:srgbClr val="CEE7E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06" name="Google Shape;2506;p33"/>
            <p:cNvSpPr/>
            <p:nvPr/>
          </p:nvSpPr>
          <p:spPr>
            <a:xfrm>
              <a:off x="6222731" y="356906"/>
              <a:ext cx="289651" cy="291787"/>
            </a:xfrm>
            <a:custGeom>
              <a:avLst/>
              <a:gdLst/>
              <a:ahLst/>
              <a:cxnLst/>
              <a:rect l="l" t="t" r="r" b="b"/>
              <a:pathLst>
                <a:path w="1489" h="1500" extrusionOk="0">
                  <a:moveTo>
                    <a:pt x="745" y="0"/>
                  </a:moveTo>
                  <a:cubicBezTo>
                    <a:pt x="333" y="0"/>
                    <a:pt x="0" y="343"/>
                    <a:pt x="0" y="755"/>
                  </a:cubicBezTo>
                  <a:cubicBezTo>
                    <a:pt x="0" y="1166"/>
                    <a:pt x="333" y="1499"/>
                    <a:pt x="745" y="1499"/>
                  </a:cubicBezTo>
                  <a:cubicBezTo>
                    <a:pt x="1156" y="1499"/>
                    <a:pt x="1489" y="1166"/>
                    <a:pt x="1489" y="755"/>
                  </a:cubicBezTo>
                  <a:cubicBezTo>
                    <a:pt x="1489" y="343"/>
                    <a:pt x="1156" y="0"/>
                    <a:pt x="745" y="0"/>
                  </a:cubicBezTo>
                  <a:close/>
                </a:path>
              </a:pathLst>
            </a:custGeom>
            <a:solidFill>
              <a:srgbClr val="CEE7E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07" name="Google Shape;2507;p33"/>
            <p:cNvSpPr/>
            <p:nvPr/>
          </p:nvSpPr>
          <p:spPr>
            <a:xfrm>
              <a:off x="769213" y="3022185"/>
              <a:ext cx="291597" cy="293538"/>
            </a:xfrm>
            <a:custGeom>
              <a:avLst/>
              <a:gdLst/>
              <a:ahLst/>
              <a:cxnLst/>
              <a:rect l="l" t="t" r="r" b="b"/>
              <a:pathLst>
                <a:path w="1499" h="1509" extrusionOk="0">
                  <a:moveTo>
                    <a:pt x="754" y="1"/>
                  </a:moveTo>
                  <a:cubicBezTo>
                    <a:pt x="343" y="1"/>
                    <a:pt x="0" y="344"/>
                    <a:pt x="0" y="755"/>
                  </a:cubicBezTo>
                  <a:cubicBezTo>
                    <a:pt x="0" y="1166"/>
                    <a:pt x="343" y="1509"/>
                    <a:pt x="754" y="1509"/>
                  </a:cubicBezTo>
                  <a:cubicBezTo>
                    <a:pt x="1165" y="1509"/>
                    <a:pt x="1498" y="1166"/>
                    <a:pt x="1498" y="755"/>
                  </a:cubicBezTo>
                  <a:cubicBezTo>
                    <a:pt x="1498" y="344"/>
                    <a:pt x="1165" y="1"/>
                    <a:pt x="754" y="1"/>
                  </a:cubicBezTo>
                  <a:close/>
                </a:path>
              </a:pathLst>
            </a:custGeom>
            <a:solidFill>
              <a:srgbClr val="CEE7E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08" name="Google Shape;2508;p33"/>
            <p:cNvSpPr/>
            <p:nvPr/>
          </p:nvSpPr>
          <p:spPr>
            <a:xfrm>
              <a:off x="494933" y="3022185"/>
              <a:ext cx="291597" cy="293538"/>
            </a:xfrm>
            <a:custGeom>
              <a:avLst/>
              <a:gdLst/>
              <a:ahLst/>
              <a:cxnLst/>
              <a:rect l="l" t="t" r="r" b="b"/>
              <a:pathLst>
                <a:path w="1499" h="1509" extrusionOk="0">
                  <a:moveTo>
                    <a:pt x="744" y="1"/>
                  </a:moveTo>
                  <a:cubicBezTo>
                    <a:pt x="333" y="1"/>
                    <a:pt x="0" y="344"/>
                    <a:pt x="0" y="755"/>
                  </a:cubicBezTo>
                  <a:cubicBezTo>
                    <a:pt x="0" y="1166"/>
                    <a:pt x="333" y="1509"/>
                    <a:pt x="744" y="1509"/>
                  </a:cubicBezTo>
                  <a:cubicBezTo>
                    <a:pt x="1165" y="1509"/>
                    <a:pt x="1498" y="1166"/>
                    <a:pt x="1498" y="755"/>
                  </a:cubicBezTo>
                  <a:cubicBezTo>
                    <a:pt x="1498" y="344"/>
                    <a:pt x="1165" y="1"/>
                    <a:pt x="744" y="1"/>
                  </a:cubicBezTo>
                  <a:close/>
                </a:path>
              </a:pathLst>
            </a:custGeom>
            <a:solidFill>
              <a:srgbClr val="CEE7E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09" name="Google Shape;2509;p33"/>
            <p:cNvSpPr/>
            <p:nvPr/>
          </p:nvSpPr>
          <p:spPr>
            <a:xfrm>
              <a:off x="559710" y="2877459"/>
              <a:ext cx="291597" cy="291788"/>
            </a:xfrm>
            <a:custGeom>
              <a:avLst/>
              <a:gdLst/>
              <a:ahLst/>
              <a:cxnLst/>
              <a:rect l="l" t="t" r="r" b="b"/>
              <a:pathLst>
                <a:path w="1499" h="1500" extrusionOk="0">
                  <a:moveTo>
                    <a:pt x="754" y="0"/>
                  </a:moveTo>
                  <a:cubicBezTo>
                    <a:pt x="333" y="0"/>
                    <a:pt x="0" y="333"/>
                    <a:pt x="0" y="745"/>
                  </a:cubicBezTo>
                  <a:cubicBezTo>
                    <a:pt x="0" y="1166"/>
                    <a:pt x="333" y="1499"/>
                    <a:pt x="754" y="1499"/>
                  </a:cubicBezTo>
                  <a:cubicBezTo>
                    <a:pt x="1165" y="1499"/>
                    <a:pt x="1498" y="1166"/>
                    <a:pt x="1498" y="745"/>
                  </a:cubicBezTo>
                  <a:cubicBezTo>
                    <a:pt x="1498" y="333"/>
                    <a:pt x="1165" y="0"/>
                    <a:pt x="754" y="0"/>
                  </a:cubicBezTo>
                  <a:close/>
                </a:path>
              </a:pathLst>
            </a:custGeom>
            <a:solidFill>
              <a:srgbClr val="CEE7E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10" name="Google Shape;2510;p33"/>
            <p:cNvSpPr/>
            <p:nvPr/>
          </p:nvSpPr>
          <p:spPr>
            <a:xfrm>
              <a:off x="287180" y="2913640"/>
              <a:ext cx="291597" cy="291593"/>
            </a:xfrm>
            <a:custGeom>
              <a:avLst/>
              <a:gdLst/>
              <a:ahLst/>
              <a:cxnLst/>
              <a:rect l="l" t="t" r="r" b="b"/>
              <a:pathLst>
                <a:path w="1499" h="1499" extrusionOk="0">
                  <a:moveTo>
                    <a:pt x="744" y="1"/>
                  </a:moveTo>
                  <a:cubicBezTo>
                    <a:pt x="333" y="1"/>
                    <a:pt x="0" y="334"/>
                    <a:pt x="0" y="754"/>
                  </a:cubicBezTo>
                  <a:cubicBezTo>
                    <a:pt x="0" y="1166"/>
                    <a:pt x="333" y="1499"/>
                    <a:pt x="744" y="1499"/>
                  </a:cubicBezTo>
                  <a:cubicBezTo>
                    <a:pt x="1156" y="1499"/>
                    <a:pt x="1499" y="1166"/>
                    <a:pt x="1499" y="754"/>
                  </a:cubicBezTo>
                  <a:cubicBezTo>
                    <a:pt x="1499" y="334"/>
                    <a:pt x="1156" y="1"/>
                    <a:pt x="744" y="1"/>
                  </a:cubicBezTo>
                  <a:close/>
                </a:path>
              </a:pathLst>
            </a:custGeom>
            <a:solidFill>
              <a:srgbClr val="CEE7E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11" name="Google Shape;2511;p33"/>
            <p:cNvSpPr/>
            <p:nvPr/>
          </p:nvSpPr>
          <p:spPr>
            <a:xfrm>
              <a:off x="77482" y="3060312"/>
              <a:ext cx="291791" cy="291787"/>
            </a:xfrm>
            <a:custGeom>
              <a:avLst/>
              <a:gdLst/>
              <a:ahLst/>
              <a:cxnLst/>
              <a:rect l="l" t="t" r="r" b="b"/>
              <a:pathLst>
                <a:path w="1500" h="1500" extrusionOk="0">
                  <a:moveTo>
                    <a:pt x="745" y="0"/>
                  </a:moveTo>
                  <a:cubicBezTo>
                    <a:pt x="334" y="0"/>
                    <a:pt x="1" y="333"/>
                    <a:pt x="1" y="745"/>
                  </a:cubicBezTo>
                  <a:cubicBezTo>
                    <a:pt x="1" y="1156"/>
                    <a:pt x="334" y="1499"/>
                    <a:pt x="745" y="1499"/>
                  </a:cubicBezTo>
                  <a:cubicBezTo>
                    <a:pt x="1156" y="1499"/>
                    <a:pt x="1500" y="1156"/>
                    <a:pt x="1500" y="745"/>
                  </a:cubicBezTo>
                  <a:cubicBezTo>
                    <a:pt x="1500" y="333"/>
                    <a:pt x="1156" y="0"/>
                    <a:pt x="745" y="0"/>
                  </a:cubicBezTo>
                  <a:close/>
                </a:path>
              </a:pathLst>
            </a:custGeom>
            <a:solidFill>
              <a:srgbClr val="CEE7E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12" name="Google Shape;2512;p33"/>
            <p:cNvSpPr/>
            <p:nvPr/>
          </p:nvSpPr>
          <p:spPr>
            <a:xfrm>
              <a:off x="317526" y="3142402"/>
              <a:ext cx="291791" cy="291593"/>
            </a:xfrm>
            <a:custGeom>
              <a:avLst/>
              <a:gdLst/>
              <a:ahLst/>
              <a:cxnLst/>
              <a:rect l="l" t="t" r="r" b="b"/>
              <a:pathLst>
                <a:path w="1500" h="1499" extrusionOk="0">
                  <a:moveTo>
                    <a:pt x="755" y="0"/>
                  </a:moveTo>
                  <a:cubicBezTo>
                    <a:pt x="344" y="0"/>
                    <a:pt x="1" y="333"/>
                    <a:pt x="1" y="744"/>
                  </a:cubicBezTo>
                  <a:cubicBezTo>
                    <a:pt x="1" y="1165"/>
                    <a:pt x="344" y="1498"/>
                    <a:pt x="755" y="1498"/>
                  </a:cubicBezTo>
                  <a:cubicBezTo>
                    <a:pt x="1167" y="1498"/>
                    <a:pt x="1500" y="1165"/>
                    <a:pt x="1500" y="744"/>
                  </a:cubicBezTo>
                  <a:cubicBezTo>
                    <a:pt x="1500" y="333"/>
                    <a:pt x="1167" y="0"/>
                    <a:pt x="755" y="0"/>
                  </a:cubicBezTo>
                  <a:close/>
                </a:path>
              </a:pathLst>
            </a:custGeom>
            <a:solidFill>
              <a:srgbClr val="CEE7E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13" name="Google Shape;2513;p33"/>
            <p:cNvSpPr/>
            <p:nvPr/>
          </p:nvSpPr>
          <p:spPr>
            <a:xfrm>
              <a:off x="559710" y="3169051"/>
              <a:ext cx="291597" cy="291593"/>
            </a:xfrm>
            <a:custGeom>
              <a:avLst/>
              <a:gdLst/>
              <a:ahLst/>
              <a:cxnLst/>
              <a:rect l="l" t="t" r="r" b="b"/>
              <a:pathLst>
                <a:path w="1499" h="1499" extrusionOk="0">
                  <a:moveTo>
                    <a:pt x="754" y="0"/>
                  </a:moveTo>
                  <a:cubicBezTo>
                    <a:pt x="333" y="0"/>
                    <a:pt x="0" y="333"/>
                    <a:pt x="0" y="754"/>
                  </a:cubicBezTo>
                  <a:cubicBezTo>
                    <a:pt x="0" y="1165"/>
                    <a:pt x="333" y="1498"/>
                    <a:pt x="754" y="1498"/>
                  </a:cubicBezTo>
                  <a:cubicBezTo>
                    <a:pt x="1165" y="1498"/>
                    <a:pt x="1498" y="1165"/>
                    <a:pt x="1498" y="754"/>
                  </a:cubicBezTo>
                  <a:cubicBezTo>
                    <a:pt x="1498" y="333"/>
                    <a:pt x="1165" y="0"/>
                    <a:pt x="754" y="0"/>
                  </a:cubicBezTo>
                  <a:close/>
                </a:path>
              </a:pathLst>
            </a:custGeom>
            <a:solidFill>
              <a:srgbClr val="CEE7E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514" name="Google Shape;2514;p33"/>
          <p:cNvSpPr txBox="1">
            <a:spLocks noGrp="1"/>
          </p:cNvSpPr>
          <p:nvPr>
            <p:ph type="ctrTitle"/>
          </p:nvPr>
        </p:nvSpPr>
        <p:spPr>
          <a:xfrm>
            <a:off x="623400" y="2704550"/>
            <a:ext cx="17041200" cy="1288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10400">
                <a:solidFill>
                  <a:schemeClr val="accent4"/>
                </a:solidFill>
                <a:latin typeface="Londrina Solid"/>
                <a:ea typeface="Londrina Solid"/>
                <a:cs typeface="Londrina Solid"/>
                <a:sym typeface="Londrina Solid"/>
              </a:defRPr>
            </a:lvl1pPr>
            <a:lvl2pPr lvl="1" algn="ctr" rtl="0">
              <a:spcBef>
                <a:spcPts val="0"/>
              </a:spcBef>
              <a:spcAft>
                <a:spcPts val="0"/>
              </a:spcAft>
              <a:buSzPts val="5200"/>
              <a:buNone/>
              <a:defRPr sz="10400"/>
            </a:lvl2pPr>
            <a:lvl3pPr lvl="2" algn="ctr" rtl="0">
              <a:spcBef>
                <a:spcPts val="0"/>
              </a:spcBef>
              <a:spcAft>
                <a:spcPts val="0"/>
              </a:spcAft>
              <a:buSzPts val="5200"/>
              <a:buNone/>
              <a:defRPr sz="10400"/>
            </a:lvl3pPr>
            <a:lvl4pPr lvl="3" algn="ctr" rtl="0">
              <a:spcBef>
                <a:spcPts val="0"/>
              </a:spcBef>
              <a:spcAft>
                <a:spcPts val="0"/>
              </a:spcAft>
              <a:buSzPts val="5200"/>
              <a:buNone/>
              <a:defRPr sz="10400"/>
            </a:lvl4pPr>
            <a:lvl5pPr lvl="4" algn="ctr" rtl="0">
              <a:spcBef>
                <a:spcPts val="0"/>
              </a:spcBef>
              <a:spcAft>
                <a:spcPts val="0"/>
              </a:spcAft>
              <a:buSzPts val="5200"/>
              <a:buNone/>
              <a:defRPr sz="10400"/>
            </a:lvl5pPr>
            <a:lvl6pPr lvl="5" algn="ctr" rtl="0">
              <a:spcBef>
                <a:spcPts val="0"/>
              </a:spcBef>
              <a:spcAft>
                <a:spcPts val="0"/>
              </a:spcAft>
              <a:buSzPts val="5200"/>
              <a:buNone/>
              <a:defRPr sz="10400"/>
            </a:lvl6pPr>
            <a:lvl7pPr lvl="6" algn="ctr" rtl="0">
              <a:spcBef>
                <a:spcPts val="0"/>
              </a:spcBef>
              <a:spcAft>
                <a:spcPts val="0"/>
              </a:spcAft>
              <a:buSzPts val="5200"/>
              <a:buNone/>
              <a:defRPr sz="10400"/>
            </a:lvl7pPr>
            <a:lvl8pPr lvl="7" algn="ctr" rtl="0">
              <a:spcBef>
                <a:spcPts val="0"/>
              </a:spcBef>
              <a:spcAft>
                <a:spcPts val="0"/>
              </a:spcAft>
              <a:buSzPts val="5200"/>
              <a:buNone/>
              <a:defRPr sz="10400"/>
            </a:lvl8pPr>
            <a:lvl9pPr lvl="8" algn="ctr" rtl="0">
              <a:spcBef>
                <a:spcPts val="0"/>
              </a:spcBef>
              <a:spcAft>
                <a:spcPts val="0"/>
              </a:spcAft>
              <a:buSzPts val="5200"/>
              <a:buNone/>
              <a:defRPr sz="10400"/>
            </a:lvl9pPr>
          </a:lstStyle>
          <a:p>
            <a:endParaRPr/>
          </a:p>
        </p:txBody>
      </p:sp>
      <p:sp>
        <p:nvSpPr>
          <p:cNvPr id="2515" name="Google Shape;2515;p33"/>
          <p:cNvSpPr txBox="1">
            <a:spLocks noGrp="1"/>
          </p:cNvSpPr>
          <p:nvPr>
            <p:ph type="subTitle" idx="1"/>
          </p:nvPr>
        </p:nvSpPr>
        <p:spPr>
          <a:xfrm>
            <a:off x="623400" y="4256150"/>
            <a:ext cx="17041200" cy="96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3200">
                <a:solidFill>
                  <a:schemeClr val="hlink"/>
                </a:solidFill>
                <a:latin typeface="Quicksand"/>
                <a:ea typeface="Quicksand"/>
                <a:cs typeface="Quicksand"/>
                <a:sym typeface="Quicksand"/>
              </a:defRPr>
            </a:lvl1pPr>
            <a:lvl2pPr lvl="1" algn="ctr" rtl="0">
              <a:lnSpc>
                <a:spcPct val="100000"/>
              </a:lnSpc>
              <a:spcBef>
                <a:spcPts val="0"/>
              </a:spcBef>
              <a:spcAft>
                <a:spcPts val="0"/>
              </a:spcAft>
              <a:buSzPts val="2800"/>
              <a:buNone/>
              <a:defRPr sz="5600"/>
            </a:lvl2pPr>
            <a:lvl3pPr lvl="2" algn="ctr" rtl="0">
              <a:lnSpc>
                <a:spcPct val="100000"/>
              </a:lnSpc>
              <a:spcBef>
                <a:spcPts val="0"/>
              </a:spcBef>
              <a:spcAft>
                <a:spcPts val="0"/>
              </a:spcAft>
              <a:buSzPts val="2800"/>
              <a:buNone/>
              <a:defRPr sz="5600"/>
            </a:lvl3pPr>
            <a:lvl4pPr lvl="3" algn="ctr" rtl="0">
              <a:lnSpc>
                <a:spcPct val="100000"/>
              </a:lnSpc>
              <a:spcBef>
                <a:spcPts val="0"/>
              </a:spcBef>
              <a:spcAft>
                <a:spcPts val="0"/>
              </a:spcAft>
              <a:buSzPts val="2800"/>
              <a:buNone/>
              <a:defRPr sz="5600"/>
            </a:lvl4pPr>
            <a:lvl5pPr lvl="4" algn="ctr" rtl="0">
              <a:lnSpc>
                <a:spcPct val="100000"/>
              </a:lnSpc>
              <a:spcBef>
                <a:spcPts val="0"/>
              </a:spcBef>
              <a:spcAft>
                <a:spcPts val="0"/>
              </a:spcAft>
              <a:buSzPts val="2800"/>
              <a:buNone/>
              <a:defRPr sz="5600"/>
            </a:lvl5pPr>
            <a:lvl6pPr lvl="5" algn="ctr" rtl="0">
              <a:lnSpc>
                <a:spcPct val="100000"/>
              </a:lnSpc>
              <a:spcBef>
                <a:spcPts val="0"/>
              </a:spcBef>
              <a:spcAft>
                <a:spcPts val="0"/>
              </a:spcAft>
              <a:buSzPts val="2800"/>
              <a:buNone/>
              <a:defRPr sz="5600"/>
            </a:lvl6pPr>
            <a:lvl7pPr lvl="6" algn="ctr" rtl="0">
              <a:lnSpc>
                <a:spcPct val="100000"/>
              </a:lnSpc>
              <a:spcBef>
                <a:spcPts val="0"/>
              </a:spcBef>
              <a:spcAft>
                <a:spcPts val="0"/>
              </a:spcAft>
              <a:buSzPts val="2800"/>
              <a:buNone/>
              <a:defRPr sz="5600"/>
            </a:lvl7pPr>
            <a:lvl8pPr lvl="7" algn="ctr" rtl="0">
              <a:lnSpc>
                <a:spcPct val="100000"/>
              </a:lnSpc>
              <a:spcBef>
                <a:spcPts val="0"/>
              </a:spcBef>
              <a:spcAft>
                <a:spcPts val="0"/>
              </a:spcAft>
              <a:buSzPts val="2800"/>
              <a:buNone/>
              <a:defRPr sz="5600"/>
            </a:lvl8pPr>
            <a:lvl9pPr lvl="8" algn="ctr" rtl="0">
              <a:lnSpc>
                <a:spcPct val="100000"/>
              </a:lnSpc>
              <a:spcBef>
                <a:spcPts val="0"/>
              </a:spcBef>
              <a:spcAft>
                <a:spcPts val="0"/>
              </a:spcAft>
              <a:buSzPts val="2800"/>
              <a:buNone/>
              <a:defRPr sz="5600"/>
            </a:lvl9pPr>
          </a:lstStyle>
          <a:p>
            <a:endParaRPr/>
          </a:p>
        </p:txBody>
      </p:sp>
      <p:sp>
        <p:nvSpPr>
          <p:cNvPr id="2516" name="Google Shape;2516;p33"/>
          <p:cNvSpPr txBox="1">
            <a:spLocks noGrp="1"/>
          </p:cNvSpPr>
          <p:nvPr>
            <p:ph type="ctrTitle" idx="2"/>
          </p:nvPr>
        </p:nvSpPr>
        <p:spPr>
          <a:xfrm>
            <a:off x="623400" y="5295900"/>
            <a:ext cx="17041200" cy="1288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10400">
                <a:solidFill>
                  <a:schemeClr val="lt2"/>
                </a:solidFill>
                <a:latin typeface="Londrina Solid"/>
                <a:ea typeface="Londrina Solid"/>
                <a:cs typeface="Londrina Solid"/>
                <a:sym typeface="Londrina Solid"/>
              </a:defRPr>
            </a:lvl1pPr>
            <a:lvl2pPr lvl="1" algn="ctr" rtl="0">
              <a:spcBef>
                <a:spcPts val="0"/>
              </a:spcBef>
              <a:spcAft>
                <a:spcPts val="0"/>
              </a:spcAft>
              <a:buSzPts val="5200"/>
              <a:buNone/>
              <a:defRPr sz="10400"/>
            </a:lvl2pPr>
            <a:lvl3pPr lvl="2" algn="ctr" rtl="0">
              <a:spcBef>
                <a:spcPts val="0"/>
              </a:spcBef>
              <a:spcAft>
                <a:spcPts val="0"/>
              </a:spcAft>
              <a:buSzPts val="5200"/>
              <a:buNone/>
              <a:defRPr sz="10400"/>
            </a:lvl3pPr>
            <a:lvl4pPr lvl="3" algn="ctr" rtl="0">
              <a:spcBef>
                <a:spcPts val="0"/>
              </a:spcBef>
              <a:spcAft>
                <a:spcPts val="0"/>
              </a:spcAft>
              <a:buSzPts val="5200"/>
              <a:buNone/>
              <a:defRPr sz="10400"/>
            </a:lvl4pPr>
            <a:lvl5pPr lvl="4" algn="ctr" rtl="0">
              <a:spcBef>
                <a:spcPts val="0"/>
              </a:spcBef>
              <a:spcAft>
                <a:spcPts val="0"/>
              </a:spcAft>
              <a:buSzPts val="5200"/>
              <a:buNone/>
              <a:defRPr sz="10400"/>
            </a:lvl5pPr>
            <a:lvl6pPr lvl="5" algn="ctr" rtl="0">
              <a:spcBef>
                <a:spcPts val="0"/>
              </a:spcBef>
              <a:spcAft>
                <a:spcPts val="0"/>
              </a:spcAft>
              <a:buSzPts val="5200"/>
              <a:buNone/>
              <a:defRPr sz="10400"/>
            </a:lvl6pPr>
            <a:lvl7pPr lvl="6" algn="ctr" rtl="0">
              <a:spcBef>
                <a:spcPts val="0"/>
              </a:spcBef>
              <a:spcAft>
                <a:spcPts val="0"/>
              </a:spcAft>
              <a:buSzPts val="5200"/>
              <a:buNone/>
              <a:defRPr sz="10400"/>
            </a:lvl7pPr>
            <a:lvl8pPr lvl="7" algn="ctr" rtl="0">
              <a:spcBef>
                <a:spcPts val="0"/>
              </a:spcBef>
              <a:spcAft>
                <a:spcPts val="0"/>
              </a:spcAft>
              <a:buSzPts val="5200"/>
              <a:buNone/>
              <a:defRPr sz="10400"/>
            </a:lvl8pPr>
            <a:lvl9pPr lvl="8" algn="ctr" rtl="0">
              <a:spcBef>
                <a:spcPts val="0"/>
              </a:spcBef>
              <a:spcAft>
                <a:spcPts val="0"/>
              </a:spcAft>
              <a:buSzPts val="5200"/>
              <a:buNone/>
              <a:defRPr sz="10400"/>
            </a:lvl9pPr>
          </a:lstStyle>
          <a:p>
            <a:endParaRPr/>
          </a:p>
        </p:txBody>
      </p:sp>
      <p:sp>
        <p:nvSpPr>
          <p:cNvPr id="2517" name="Google Shape;2517;p33"/>
          <p:cNvSpPr txBox="1">
            <a:spLocks noGrp="1"/>
          </p:cNvSpPr>
          <p:nvPr>
            <p:ph type="ctrTitle" idx="3"/>
          </p:nvPr>
        </p:nvSpPr>
        <p:spPr>
          <a:xfrm>
            <a:off x="2991500" y="7342250"/>
            <a:ext cx="12304800" cy="865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Font typeface="Quicksand"/>
              <a:buNone/>
              <a:defRPr sz="4001">
                <a:latin typeface="Quicksand"/>
                <a:ea typeface="Quicksand"/>
                <a:cs typeface="Quicksand"/>
                <a:sym typeface="Quicksand"/>
              </a:defRPr>
            </a:lvl1pPr>
            <a:lvl2pPr lvl="1" algn="ctr" rtl="0">
              <a:spcBef>
                <a:spcPts val="0"/>
              </a:spcBef>
              <a:spcAft>
                <a:spcPts val="0"/>
              </a:spcAft>
              <a:buSzPts val="5200"/>
              <a:buFont typeface="Quicksand"/>
              <a:buNone/>
              <a:defRPr sz="10400">
                <a:latin typeface="Quicksand"/>
                <a:ea typeface="Quicksand"/>
                <a:cs typeface="Quicksand"/>
                <a:sym typeface="Quicksand"/>
              </a:defRPr>
            </a:lvl2pPr>
            <a:lvl3pPr lvl="2" algn="ctr" rtl="0">
              <a:spcBef>
                <a:spcPts val="0"/>
              </a:spcBef>
              <a:spcAft>
                <a:spcPts val="0"/>
              </a:spcAft>
              <a:buSzPts val="5200"/>
              <a:buFont typeface="Quicksand"/>
              <a:buNone/>
              <a:defRPr sz="10400">
                <a:latin typeface="Quicksand"/>
                <a:ea typeface="Quicksand"/>
                <a:cs typeface="Quicksand"/>
                <a:sym typeface="Quicksand"/>
              </a:defRPr>
            </a:lvl3pPr>
            <a:lvl4pPr lvl="3" algn="ctr" rtl="0">
              <a:spcBef>
                <a:spcPts val="0"/>
              </a:spcBef>
              <a:spcAft>
                <a:spcPts val="0"/>
              </a:spcAft>
              <a:buSzPts val="5200"/>
              <a:buFont typeface="Quicksand"/>
              <a:buNone/>
              <a:defRPr sz="10400">
                <a:latin typeface="Quicksand"/>
                <a:ea typeface="Quicksand"/>
                <a:cs typeface="Quicksand"/>
                <a:sym typeface="Quicksand"/>
              </a:defRPr>
            </a:lvl4pPr>
            <a:lvl5pPr lvl="4" algn="ctr" rtl="0">
              <a:spcBef>
                <a:spcPts val="0"/>
              </a:spcBef>
              <a:spcAft>
                <a:spcPts val="0"/>
              </a:spcAft>
              <a:buSzPts val="5200"/>
              <a:buFont typeface="Quicksand"/>
              <a:buNone/>
              <a:defRPr sz="10400">
                <a:latin typeface="Quicksand"/>
                <a:ea typeface="Quicksand"/>
                <a:cs typeface="Quicksand"/>
                <a:sym typeface="Quicksand"/>
              </a:defRPr>
            </a:lvl5pPr>
            <a:lvl6pPr lvl="5" algn="ctr" rtl="0">
              <a:spcBef>
                <a:spcPts val="0"/>
              </a:spcBef>
              <a:spcAft>
                <a:spcPts val="0"/>
              </a:spcAft>
              <a:buSzPts val="5200"/>
              <a:buFont typeface="Quicksand"/>
              <a:buNone/>
              <a:defRPr sz="10400">
                <a:latin typeface="Quicksand"/>
                <a:ea typeface="Quicksand"/>
                <a:cs typeface="Quicksand"/>
                <a:sym typeface="Quicksand"/>
              </a:defRPr>
            </a:lvl6pPr>
            <a:lvl7pPr lvl="6" algn="ctr" rtl="0">
              <a:spcBef>
                <a:spcPts val="0"/>
              </a:spcBef>
              <a:spcAft>
                <a:spcPts val="0"/>
              </a:spcAft>
              <a:buSzPts val="5200"/>
              <a:buFont typeface="Quicksand"/>
              <a:buNone/>
              <a:defRPr sz="10400">
                <a:latin typeface="Quicksand"/>
                <a:ea typeface="Quicksand"/>
                <a:cs typeface="Quicksand"/>
                <a:sym typeface="Quicksand"/>
              </a:defRPr>
            </a:lvl7pPr>
            <a:lvl8pPr lvl="7" algn="ctr" rtl="0">
              <a:spcBef>
                <a:spcPts val="0"/>
              </a:spcBef>
              <a:spcAft>
                <a:spcPts val="0"/>
              </a:spcAft>
              <a:buSzPts val="5200"/>
              <a:buFont typeface="Quicksand"/>
              <a:buNone/>
              <a:defRPr sz="10400">
                <a:latin typeface="Quicksand"/>
                <a:ea typeface="Quicksand"/>
                <a:cs typeface="Quicksand"/>
                <a:sym typeface="Quicksand"/>
              </a:defRPr>
            </a:lvl8pPr>
            <a:lvl9pPr lvl="8" algn="ctr" rtl="0">
              <a:spcBef>
                <a:spcPts val="0"/>
              </a:spcBef>
              <a:spcAft>
                <a:spcPts val="0"/>
              </a:spcAft>
              <a:buSzPts val="5200"/>
              <a:buFont typeface="Quicksand"/>
              <a:buNone/>
              <a:defRPr sz="10400">
                <a:latin typeface="Quicksand"/>
                <a:ea typeface="Quicksand"/>
                <a:cs typeface="Quicksand"/>
                <a:sym typeface="Quicksand"/>
              </a:defRPr>
            </a:lvl9pPr>
          </a:lstStyle>
          <a:p>
            <a:endParaRPr/>
          </a:p>
        </p:txBody>
      </p:sp>
    </p:spTree>
    <p:extLst>
      <p:ext uri="{BB962C8B-B14F-4D97-AF65-F5344CB8AC3E}">
        <p14:creationId xmlns:p14="http://schemas.microsoft.com/office/powerpoint/2010/main" val="2129606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3348"/>
        <p:cNvGrpSpPr/>
        <p:nvPr/>
      </p:nvGrpSpPr>
      <p:grpSpPr>
        <a:xfrm>
          <a:off x="0" y="0"/>
          <a:ext cx="0" cy="0"/>
          <a:chOff x="0" y="0"/>
          <a:chExt cx="0" cy="0"/>
        </a:xfrm>
      </p:grpSpPr>
      <p:grpSp>
        <p:nvGrpSpPr>
          <p:cNvPr id="3349" name="Google Shape;3349;p41"/>
          <p:cNvGrpSpPr/>
          <p:nvPr/>
        </p:nvGrpSpPr>
        <p:grpSpPr>
          <a:xfrm flipH="1">
            <a:off x="-80655" y="191901"/>
            <a:ext cx="8583737" cy="10191714"/>
            <a:chOff x="4911073" y="95950"/>
            <a:chExt cx="4291868" cy="5095857"/>
          </a:xfrm>
        </p:grpSpPr>
        <p:sp>
          <p:nvSpPr>
            <p:cNvPr id="3350" name="Google Shape;3350;p41"/>
            <p:cNvSpPr/>
            <p:nvPr/>
          </p:nvSpPr>
          <p:spPr>
            <a:xfrm>
              <a:off x="4963220" y="4498616"/>
              <a:ext cx="26245" cy="26245"/>
            </a:xfrm>
            <a:custGeom>
              <a:avLst/>
              <a:gdLst/>
              <a:ahLst/>
              <a:cxnLst/>
              <a:rect l="l" t="t" r="r" b="b"/>
              <a:pathLst>
                <a:path w="153" h="153" extrusionOk="0">
                  <a:moveTo>
                    <a:pt x="71" y="0"/>
                  </a:moveTo>
                  <a:cubicBezTo>
                    <a:pt x="31" y="0"/>
                    <a:pt x="0" y="41"/>
                    <a:pt x="0" y="81"/>
                  </a:cubicBezTo>
                  <a:cubicBezTo>
                    <a:pt x="0" y="122"/>
                    <a:pt x="31" y="152"/>
                    <a:pt x="71" y="152"/>
                  </a:cubicBezTo>
                  <a:cubicBezTo>
                    <a:pt x="122" y="152"/>
                    <a:pt x="152" y="122"/>
                    <a:pt x="152" y="81"/>
                  </a:cubicBezTo>
                  <a:cubicBezTo>
                    <a:pt x="152" y="41"/>
                    <a:pt x="122" y="0"/>
                    <a:pt x="71" y="0"/>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51" name="Google Shape;3351;p41"/>
            <p:cNvSpPr/>
            <p:nvPr/>
          </p:nvSpPr>
          <p:spPr>
            <a:xfrm>
              <a:off x="8333229" y="1234097"/>
              <a:ext cx="286125" cy="285095"/>
            </a:xfrm>
            <a:custGeom>
              <a:avLst/>
              <a:gdLst/>
              <a:ahLst/>
              <a:cxnLst/>
              <a:rect l="l" t="t" r="r" b="b"/>
              <a:pathLst>
                <a:path w="1668" h="1662" extrusionOk="0">
                  <a:moveTo>
                    <a:pt x="970" y="1"/>
                  </a:moveTo>
                  <a:cubicBezTo>
                    <a:pt x="940" y="1"/>
                    <a:pt x="907" y="19"/>
                    <a:pt x="878" y="57"/>
                  </a:cubicBezTo>
                  <a:lnTo>
                    <a:pt x="725" y="230"/>
                  </a:lnTo>
                  <a:cubicBezTo>
                    <a:pt x="660" y="314"/>
                    <a:pt x="515" y="372"/>
                    <a:pt x="405" y="372"/>
                  </a:cubicBezTo>
                  <a:cubicBezTo>
                    <a:pt x="397" y="372"/>
                    <a:pt x="389" y="372"/>
                    <a:pt x="381" y="371"/>
                  </a:cubicBezTo>
                  <a:lnTo>
                    <a:pt x="158" y="341"/>
                  </a:lnTo>
                  <a:cubicBezTo>
                    <a:pt x="151" y="340"/>
                    <a:pt x="144" y="340"/>
                    <a:pt x="137" y="340"/>
                  </a:cubicBezTo>
                  <a:cubicBezTo>
                    <a:pt x="32" y="340"/>
                    <a:pt x="0" y="408"/>
                    <a:pt x="57" y="503"/>
                  </a:cubicBezTo>
                  <a:lnTo>
                    <a:pt x="169" y="695"/>
                  </a:lnTo>
                  <a:cubicBezTo>
                    <a:pt x="230" y="797"/>
                    <a:pt x="239" y="968"/>
                    <a:pt x="199" y="1070"/>
                  </a:cubicBezTo>
                  <a:lnTo>
                    <a:pt x="108" y="1283"/>
                  </a:lnTo>
                  <a:cubicBezTo>
                    <a:pt x="66" y="1375"/>
                    <a:pt x="94" y="1432"/>
                    <a:pt x="173" y="1432"/>
                  </a:cubicBezTo>
                  <a:cubicBezTo>
                    <a:pt x="190" y="1432"/>
                    <a:pt x="209" y="1430"/>
                    <a:pt x="230" y="1424"/>
                  </a:cubicBezTo>
                  <a:lnTo>
                    <a:pt x="442" y="1373"/>
                  </a:lnTo>
                  <a:cubicBezTo>
                    <a:pt x="469" y="1367"/>
                    <a:pt x="498" y="1363"/>
                    <a:pt x="528" y="1363"/>
                  </a:cubicBezTo>
                  <a:cubicBezTo>
                    <a:pt x="632" y="1363"/>
                    <a:pt x="744" y="1402"/>
                    <a:pt x="806" y="1465"/>
                  </a:cubicBezTo>
                  <a:lnTo>
                    <a:pt x="979" y="1616"/>
                  </a:lnTo>
                  <a:cubicBezTo>
                    <a:pt x="1013" y="1647"/>
                    <a:pt x="1045" y="1662"/>
                    <a:pt x="1071" y="1662"/>
                  </a:cubicBezTo>
                  <a:cubicBezTo>
                    <a:pt x="1115" y="1662"/>
                    <a:pt x="1145" y="1622"/>
                    <a:pt x="1151" y="1546"/>
                  </a:cubicBezTo>
                  <a:lnTo>
                    <a:pt x="1171" y="1323"/>
                  </a:lnTo>
                  <a:cubicBezTo>
                    <a:pt x="1181" y="1202"/>
                    <a:pt x="1272" y="1060"/>
                    <a:pt x="1373" y="999"/>
                  </a:cubicBezTo>
                  <a:lnTo>
                    <a:pt x="1566" y="887"/>
                  </a:lnTo>
                  <a:cubicBezTo>
                    <a:pt x="1667" y="827"/>
                    <a:pt x="1667" y="746"/>
                    <a:pt x="1556" y="705"/>
                  </a:cubicBezTo>
                  <a:lnTo>
                    <a:pt x="1353" y="614"/>
                  </a:lnTo>
                  <a:cubicBezTo>
                    <a:pt x="1242" y="574"/>
                    <a:pt x="1130" y="442"/>
                    <a:pt x="1110" y="320"/>
                  </a:cubicBezTo>
                  <a:lnTo>
                    <a:pt x="1060" y="108"/>
                  </a:lnTo>
                  <a:cubicBezTo>
                    <a:pt x="1048" y="37"/>
                    <a:pt x="1012" y="1"/>
                    <a:pt x="970" y="1"/>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52" name="Google Shape;3352;p41"/>
            <p:cNvSpPr/>
            <p:nvPr/>
          </p:nvSpPr>
          <p:spPr>
            <a:xfrm>
              <a:off x="8612147" y="806456"/>
              <a:ext cx="166906" cy="157300"/>
            </a:xfrm>
            <a:custGeom>
              <a:avLst/>
              <a:gdLst/>
              <a:ahLst/>
              <a:cxnLst/>
              <a:rect l="l" t="t" r="r" b="b"/>
              <a:pathLst>
                <a:path w="973" h="917" extrusionOk="0">
                  <a:moveTo>
                    <a:pt x="699" y="1"/>
                  </a:moveTo>
                  <a:cubicBezTo>
                    <a:pt x="685" y="1"/>
                    <a:pt x="668" y="6"/>
                    <a:pt x="649" y="19"/>
                  </a:cubicBezTo>
                  <a:lnTo>
                    <a:pt x="548" y="90"/>
                  </a:lnTo>
                  <a:cubicBezTo>
                    <a:pt x="512" y="108"/>
                    <a:pt x="467" y="118"/>
                    <a:pt x="423" y="118"/>
                  </a:cubicBezTo>
                  <a:cubicBezTo>
                    <a:pt x="391" y="118"/>
                    <a:pt x="360" y="113"/>
                    <a:pt x="335" y="100"/>
                  </a:cubicBezTo>
                  <a:lnTo>
                    <a:pt x="213" y="59"/>
                  </a:lnTo>
                  <a:cubicBezTo>
                    <a:pt x="197" y="52"/>
                    <a:pt x="184" y="48"/>
                    <a:pt x="172" y="48"/>
                  </a:cubicBezTo>
                  <a:cubicBezTo>
                    <a:pt x="139" y="48"/>
                    <a:pt x="125" y="78"/>
                    <a:pt x="132" y="131"/>
                  </a:cubicBezTo>
                  <a:lnTo>
                    <a:pt x="173" y="252"/>
                  </a:lnTo>
                  <a:cubicBezTo>
                    <a:pt x="183" y="313"/>
                    <a:pt x="163" y="404"/>
                    <a:pt x="122" y="455"/>
                  </a:cubicBezTo>
                  <a:lnTo>
                    <a:pt x="41" y="556"/>
                  </a:lnTo>
                  <a:cubicBezTo>
                    <a:pt x="1" y="606"/>
                    <a:pt x="11" y="647"/>
                    <a:pt x="82" y="647"/>
                  </a:cubicBezTo>
                  <a:lnTo>
                    <a:pt x="213" y="657"/>
                  </a:lnTo>
                  <a:cubicBezTo>
                    <a:pt x="274" y="657"/>
                    <a:pt x="355" y="707"/>
                    <a:pt x="395" y="768"/>
                  </a:cubicBezTo>
                  <a:lnTo>
                    <a:pt x="456" y="880"/>
                  </a:lnTo>
                  <a:cubicBezTo>
                    <a:pt x="475" y="904"/>
                    <a:pt x="495" y="916"/>
                    <a:pt x="513" y="916"/>
                  </a:cubicBezTo>
                  <a:cubicBezTo>
                    <a:pt x="533" y="916"/>
                    <a:pt x="552" y="901"/>
                    <a:pt x="568" y="869"/>
                  </a:cubicBezTo>
                  <a:lnTo>
                    <a:pt x="608" y="748"/>
                  </a:lnTo>
                  <a:cubicBezTo>
                    <a:pt x="629" y="687"/>
                    <a:pt x="710" y="626"/>
                    <a:pt x="770" y="606"/>
                  </a:cubicBezTo>
                  <a:lnTo>
                    <a:pt x="892" y="576"/>
                  </a:lnTo>
                  <a:cubicBezTo>
                    <a:pt x="962" y="566"/>
                    <a:pt x="973" y="515"/>
                    <a:pt x="912" y="475"/>
                  </a:cubicBezTo>
                  <a:lnTo>
                    <a:pt x="821" y="394"/>
                  </a:lnTo>
                  <a:cubicBezTo>
                    <a:pt x="770" y="353"/>
                    <a:pt x="730" y="262"/>
                    <a:pt x="730" y="201"/>
                  </a:cubicBezTo>
                  <a:lnTo>
                    <a:pt x="740" y="70"/>
                  </a:lnTo>
                  <a:cubicBezTo>
                    <a:pt x="747" y="28"/>
                    <a:pt x="730" y="1"/>
                    <a:pt x="699" y="1"/>
                  </a:cubicBezTo>
                  <a:close/>
                </a:path>
              </a:pathLst>
            </a:custGeom>
            <a:solidFill>
              <a:srgbClr val="CEE7E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53" name="Google Shape;3353;p41"/>
            <p:cNvSpPr/>
            <p:nvPr/>
          </p:nvSpPr>
          <p:spPr>
            <a:xfrm>
              <a:off x="8157232" y="962383"/>
              <a:ext cx="67757" cy="69644"/>
            </a:xfrm>
            <a:custGeom>
              <a:avLst/>
              <a:gdLst/>
              <a:ahLst/>
              <a:cxnLst/>
              <a:rect l="l" t="t" r="r" b="b"/>
              <a:pathLst>
                <a:path w="395" h="406" extrusionOk="0">
                  <a:moveTo>
                    <a:pt x="192" y="1"/>
                  </a:moveTo>
                  <a:cubicBezTo>
                    <a:pt x="81" y="1"/>
                    <a:pt x="0" y="92"/>
                    <a:pt x="0" y="203"/>
                  </a:cubicBezTo>
                  <a:cubicBezTo>
                    <a:pt x="0" y="315"/>
                    <a:pt x="81" y="406"/>
                    <a:pt x="192" y="406"/>
                  </a:cubicBezTo>
                  <a:cubicBezTo>
                    <a:pt x="304" y="406"/>
                    <a:pt x="395" y="315"/>
                    <a:pt x="395" y="203"/>
                  </a:cubicBezTo>
                  <a:cubicBezTo>
                    <a:pt x="395" y="92"/>
                    <a:pt x="304" y="1"/>
                    <a:pt x="192" y="1"/>
                  </a:cubicBezTo>
                  <a:close/>
                </a:path>
              </a:pathLst>
            </a:custGeom>
            <a:solidFill>
              <a:srgbClr val="CEE7E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54" name="Google Shape;3354;p41"/>
            <p:cNvSpPr/>
            <p:nvPr/>
          </p:nvSpPr>
          <p:spPr>
            <a:xfrm>
              <a:off x="8051223" y="1229980"/>
              <a:ext cx="40140" cy="41855"/>
            </a:xfrm>
            <a:custGeom>
              <a:avLst/>
              <a:gdLst/>
              <a:ahLst/>
              <a:cxnLst/>
              <a:rect l="l" t="t" r="r" b="b"/>
              <a:pathLst>
                <a:path w="234" h="244" extrusionOk="0">
                  <a:moveTo>
                    <a:pt x="122" y="0"/>
                  </a:moveTo>
                  <a:cubicBezTo>
                    <a:pt x="51" y="0"/>
                    <a:pt x="0" y="51"/>
                    <a:pt x="0" y="122"/>
                  </a:cubicBezTo>
                  <a:cubicBezTo>
                    <a:pt x="0" y="182"/>
                    <a:pt x="51" y="243"/>
                    <a:pt x="122" y="243"/>
                  </a:cubicBezTo>
                  <a:cubicBezTo>
                    <a:pt x="182" y="243"/>
                    <a:pt x="233" y="182"/>
                    <a:pt x="233" y="122"/>
                  </a:cubicBezTo>
                  <a:cubicBezTo>
                    <a:pt x="233" y="51"/>
                    <a:pt x="182" y="0"/>
                    <a:pt x="122" y="0"/>
                  </a:cubicBezTo>
                  <a:close/>
                </a:path>
              </a:pathLst>
            </a:custGeom>
            <a:solidFill>
              <a:srgbClr val="E55C5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55" name="Google Shape;3355;p41"/>
            <p:cNvSpPr/>
            <p:nvPr/>
          </p:nvSpPr>
          <p:spPr>
            <a:xfrm>
              <a:off x="8394982" y="615021"/>
              <a:ext cx="26417" cy="26417"/>
            </a:xfrm>
            <a:custGeom>
              <a:avLst/>
              <a:gdLst/>
              <a:ahLst/>
              <a:cxnLst/>
              <a:rect l="l" t="t" r="r" b="b"/>
              <a:pathLst>
                <a:path w="154" h="154" extrusionOk="0">
                  <a:moveTo>
                    <a:pt x="72" y="1"/>
                  </a:moveTo>
                  <a:cubicBezTo>
                    <a:pt x="32" y="1"/>
                    <a:pt x="1" y="41"/>
                    <a:pt x="1" y="82"/>
                  </a:cubicBezTo>
                  <a:cubicBezTo>
                    <a:pt x="1" y="122"/>
                    <a:pt x="32" y="153"/>
                    <a:pt x="72" y="153"/>
                  </a:cubicBezTo>
                  <a:cubicBezTo>
                    <a:pt x="113" y="153"/>
                    <a:pt x="153" y="122"/>
                    <a:pt x="153" y="82"/>
                  </a:cubicBezTo>
                  <a:cubicBezTo>
                    <a:pt x="153" y="41"/>
                    <a:pt x="113" y="1"/>
                    <a:pt x="72" y="1"/>
                  </a:cubicBezTo>
                  <a:close/>
                </a:path>
              </a:pathLst>
            </a:custGeom>
            <a:solidFill>
              <a:srgbClr val="E55C5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56" name="Google Shape;3356;p41"/>
            <p:cNvSpPr/>
            <p:nvPr/>
          </p:nvSpPr>
          <p:spPr>
            <a:xfrm>
              <a:off x="8921428" y="1113678"/>
              <a:ext cx="24358" cy="26074"/>
            </a:xfrm>
            <a:custGeom>
              <a:avLst/>
              <a:gdLst/>
              <a:ahLst/>
              <a:cxnLst/>
              <a:rect l="l" t="t" r="r" b="b"/>
              <a:pathLst>
                <a:path w="142" h="152" extrusionOk="0">
                  <a:moveTo>
                    <a:pt x="71" y="0"/>
                  </a:moveTo>
                  <a:cubicBezTo>
                    <a:pt x="30" y="0"/>
                    <a:pt x="0" y="41"/>
                    <a:pt x="0" y="81"/>
                  </a:cubicBezTo>
                  <a:cubicBezTo>
                    <a:pt x="0" y="122"/>
                    <a:pt x="30" y="152"/>
                    <a:pt x="71" y="152"/>
                  </a:cubicBezTo>
                  <a:cubicBezTo>
                    <a:pt x="111" y="152"/>
                    <a:pt x="142" y="122"/>
                    <a:pt x="142" y="81"/>
                  </a:cubicBezTo>
                  <a:cubicBezTo>
                    <a:pt x="142" y="41"/>
                    <a:pt x="111" y="0"/>
                    <a:pt x="71" y="0"/>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57" name="Google Shape;3357;p41"/>
            <p:cNvSpPr/>
            <p:nvPr/>
          </p:nvSpPr>
          <p:spPr>
            <a:xfrm>
              <a:off x="7477947" y="858088"/>
              <a:ext cx="124708" cy="121105"/>
            </a:xfrm>
            <a:custGeom>
              <a:avLst/>
              <a:gdLst/>
              <a:ahLst/>
              <a:cxnLst/>
              <a:rect l="l" t="t" r="r" b="b"/>
              <a:pathLst>
                <a:path w="727" h="706" extrusionOk="0">
                  <a:moveTo>
                    <a:pt x="245" y="0"/>
                  </a:moveTo>
                  <a:cubicBezTo>
                    <a:pt x="226" y="0"/>
                    <a:pt x="214" y="20"/>
                    <a:pt x="214" y="52"/>
                  </a:cubicBezTo>
                  <a:lnTo>
                    <a:pt x="203" y="143"/>
                  </a:lnTo>
                  <a:cubicBezTo>
                    <a:pt x="203" y="194"/>
                    <a:pt x="174" y="265"/>
                    <a:pt x="133" y="285"/>
                  </a:cubicBezTo>
                  <a:lnTo>
                    <a:pt x="52" y="336"/>
                  </a:lnTo>
                  <a:cubicBezTo>
                    <a:pt x="1" y="366"/>
                    <a:pt x="12" y="406"/>
                    <a:pt x="62" y="417"/>
                  </a:cubicBezTo>
                  <a:lnTo>
                    <a:pt x="153" y="457"/>
                  </a:lnTo>
                  <a:cubicBezTo>
                    <a:pt x="194" y="467"/>
                    <a:pt x="244" y="518"/>
                    <a:pt x="255" y="568"/>
                  </a:cubicBezTo>
                  <a:lnTo>
                    <a:pt x="284" y="660"/>
                  </a:lnTo>
                  <a:cubicBezTo>
                    <a:pt x="291" y="689"/>
                    <a:pt x="307" y="705"/>
                    <a:pt x="326" y="705"/>
                  </a:cubicBezTo>
                  <a:cubicBezTo>
                    <a:pt x="339" y="705"/>
                    <a:pt x="353" y="697"/>
                    <a:pt x="365" y="680"/>
                  </a:cubicBezTo>
                  <a:lnTo>
                    <a:pt x="417" y="599"/>
                  </a:lnTo>
                  <a:cubicBezTo>
                    <a:pt x="446" y="568"/>
                    <a:pt x="518" y="538"/>
                    <a:pt x="568" y="538"/>
                  </a:cubicBezTo>
                  <a:lnTo>
                    <a:pt x="660" y="538"/>
                  </a:lnTo>
                  <a:cubicBezTo>
                    <a:pt x="665" y="539"/>
                    <a:pt x="669" y="540"/>
                    <a:pt x="674" y="540"/>
                  </a:cubicBezTo>
                  <a:cubicBezTo>
                    <a:pt x="713" y="540"/>
                    <a:pt x="727" y="503"/>
                    <a:pt x="700" y="467"/>
                  </a:cubicBezTo>
                  <a:lnTo>
                    <a:pt x="649" y="386"/>
                  </a:lnTo>
                  <a:cubicBezTo>
                    <a:pt x="619" y="346"/>
                    <a:pt x="608" y="275"/>
                    <a:pt x="629" y="235"/>
                  </a:cubicBezTo>
                  <a:lnTo>
                    <a:pt x="660" y="143"/>
                  </a:lnTo>
                  <a:cubicBezTo>
                    <a:pt x="676" y="101"/>
                    <a:pt x="665" y="80"/>
                    <a:pt x="631" y="80"/>
                  </a:cubicBezTo>
                  <a:cubicBezTo>
                    <a:pt x="624" y="80"/>
                    <a:pt x="617" y="81"/>
                    <a:pt x="608" y="82"/>
                  </a:cubicBezTo>
                  <a:lnTo>
                    <a:pt x="518" y="113"/>
                  </a:lnTo>
                  <a:cubicBezTo>
                    <a:pt x="505" y="116"/>
                    <a:pt x="491" y="117"/>
                    <a:pt x="477" y="117"/>
                  </a:cubicBezTo>
                  <a:cubicBezTo>
                    <a:pt x="434" y="117"/>
                    <a:pt x="386" y="106"/>
                    <a:pt x="356" y="82"/>
                  </a:cubicBezTo>
                  <a:lnTo>
                    <a:pt x="284" y="22"/>
                  </a:lnTo>
                  <a:cubicBezTo>
                    <a:pt x="270" y="7"/>
                    <a:pt x="256" y="0"/>
                    <a:pt x="245" y="0"/>
                  </a:cubicBezTo>
                  <a:close/>
                </a:path>
              </a:pathLst>
            </a:custGeom>
            <a:solidFill>
              <a:srgbClr val="CEE7E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58" name="Google Shape;3358;p41"/>
            <p:cNvSpPr/>
            <p:nvPr/>
          </p:nvSpPr>
          <p:spPr>
            <a:xfrm>
              <a:off x="7728048" y="95950"/>
              <a:ext cx="555267" cy="545318"/>
            </a:xfrm>
            <a:custGeom>
              <a:avLst/>
              <a:gdLst/>
              <a:ahLst/>
              <a:cxnLst/>
              <a:rect l="l" t="t" r="r" b="b"/>
              <a:pathLst>
                <a:path w="3237" h="3179" extrusionOk="0">
                  <a:moveTo>
                    <a:pt x="1381" y="1"/>
                  </a:moveTo>
                  <a:cubicBezTo>
                    <a:pt x="1307" y="1"/>
                    <a:pt x="1245" y="65"/>
                    <a:pt x="1216" y="192"/>
                  </a:cubicBezTo>
                  <a:lnTo>
                    <a:pt x="1115" y="617"/>
                  </a:lnTo>
                  <a:cubicBezTo>
                    <a:pt x="1054" y="830"/>
                    <a:pt x="842" y="1083"/>
                    <a:pt x="629" y="1164"/>
                  </a:cubicBezTo>
                  <a:lnTo>
                    <a:pt x="224" y="1316"/>
                  </a:lnTo>
                  <a:cubicBezTo>
                    <a:pt x="21" y="1397"/>
                    <a:pt x="1" y="1559"/>
                    <a:pt x="194" y="1681"/>
                  </a:cubicBezTo>
                  <a:lnTo>
                    <a:pt x="568" y="1903"/>
                  </a:lnTo>
                  <a:cubicBezTo>
                    <a:pt x="761" y="2025"/>
                    <a:pt x="923" y="2298"/>
                    <a:pt x="932" y="2521"/>
                  </a:cubicBezTo>
                  <a:lnTo>
                    <a:pt x="953" y="2956"/>
                  </a:lnTo>
                  <a:cubicBezTo>
                    <a:pt x="966" y="3099"/>
                    <a:pt x="1028" y="3179"/>
                    <a:pt x="1116" y="3179"/>
                  </a:cubicBezTo>
                  <a:cubicBezTo>
                    <a:pt x="1166" y="3179"/>
                    <a:pt x="1225" y="3153"/>
                    <a:pt x="1287" y="3098"/>
                  </a:cubicBezTo>
                  <a:lnTo>
                    <a:pt x="1621" y="2824"/>
                  </a:lnTo>
                  <a:cubicBezTo>
                    <a:pt x="1752" y="2710"/>
                    <a:pt x="1964" y="2641"/>
                    <a:pt x="2156" y="2641"/>
                  </a:cubicBezTo>
                  <a:cubicBezTo>
                    <a:pt x="2217" y="2641"/>
                    <a:pt x="2276" y="2648"/>
                    <a:pt x="2330" y="2662"/>
                  </a:cubicBezTo>
                  <a:lnTo>
                    <a:pt x="2745" y="2774"/>
                  </a:lnTo>
                  <a:cubicBezTo>
                    <a:pt x="2782" y="2784"/>
                    <a:pt x="2816" y="2789"/>
                    <a:pt x="2846" y="2789"/>
                  </a:cubicBezTo>
                  <a:cubicBezTo>
                    <a:pt x="2997" y="2789"/>
                    <a:pt x="3056" y="2669"/>
                    <a:pt x="2988" y="2500"/>
                  </a:cubicBezTo>
                  <a:lnTo>
                    <a:pt x="2816" y="2095"/>
                  </a:lnTo>
                  <a:cubicBezTo>
                    <a:pt x="2735" y="1893"/>
                    <a:pt x="2765" y="1569"/>
                    <a:pt x="2887" y="1377"/>
                  </a:cubicBezTo>
                  <a:lnTo>
                    <a:pt x="3119" y="1012"/>
                  </a:lnTo>
                  <a:cubicBezTo>
                    <a:pt x="3237" y="826"/>
                    <a:pt x="3165" y="698"/>
                    <a:pt x="2960" y="698"/>
                  </a:cubicBezTo>
                  <a:cubicBezTo>
                    <a:pt x="2953" y="698"/>
                    <a:pt x="2945" y="698"/>
                    <a:pt x="2937" y="698"/>
                  </a:cubicBezTo>
                  <a:lnTo>
                    <a:pt x="2502" y="739"/>
                  </a:lnTo>
                  <a:cubicBezTo>
                    <a:pt x="2493" y="739"/>
                    <a:pt x="2484" y="739"/>
                    <a:pt x="2475" y="739"/>
                  </a:cubicBezTo>
                  <a:cubicBezTo>
                    <a:pt x="2255" y="739"/>
                    <a:pt x="1970" y="620"/>
                    <a:pt x="1834" y="445"/>
                  </a:cubicBezTo>
                  <a:lnTo>
                    <a:pt x="1560" y="111"/>
                  </a:lnTo>
                  <a:cubicBezTo>
                    <a:pt x="1499" y="37"/>
                    <a:pt x="1437" y="1"/>
                    <a:pt x="1381" y="1"/>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59" name="Google Shape;3359;p41"/>
            <p:cNvSpPr/>
            <p:nvPr/>
          </p:nvSpPr>
          <p:spPr>
            <a:xfrm>
              <a:off x="8928289" y="452575"/>
              <a:ext cx="239809" cy="231233"/>
            </a:xfrm>
            <a:custGeom>
              <a:avLst/>
              <a:gdLst/>
              <a:ahLst/>
              <a:cxnLst/>
              <a:rect l="l" t="t" r="r" b="b"/>
              <a:pathLst>
                <a:path w="1398" h="1348" extrusionOk="0">
                  <a:moveTo>
                    <a:pt x="782" y="0"/>
                  </a:moveTo>
                  <a:cubicBezTo>
                    <a:pt x="757" y="0"/>
                    <a:pt x="731" y="16"/>
                    <a:pt x="709" y="47"/>
                  </a:cubicBezTo>
                  <a:lnTo>
                    <a:pt x="598" y="199"/>
                  </a:lnTo>
                  <a:cubicBezTo>
                    <a:pt x="537" y="270"/>
                    <a:pt x="415" y="331"/>
                    <a:pt x="314" y="331"/>
                  </a:cubicBezTo>
                  <a:lnTo>
                    <a:pt x="132" y="320"/>
                  </a:lnTo>
                  <a:cubicBezTo>
                    <a:pt x="31" y="320"/>
                    <a:pt x="1" y="381"/>
                    <a:pt x="61" y="462"/>
                  </a:cubicBezTo>
                  <a:lnTo>
                    <a:pt x="163" y="614"/>
                  </a:lnTo>
                  <a:cubicBezTo>
                    <a:pt x="223" y="685"/>
                    <a:pt x="233" y="826"/>
                    <a:pt x="203" y="918"/>
                  </a:cubicBezTo>
                  <a:lnTo>
                    <a:pt x="142" y="1090"/>
                  </a:lnTo>
                  <a:cubicBezTo>
                    <a:pt x="118" y="1163"/>
                    <a:pt x="139" y="1210"/>
                    <a:pt x="196" y="1210"/>
                  </a:cubicBezTo>
                  <a:cubicBezTo>
                    <a:pt x="210" y="1210"/>
                    <a:pt x="226" y="1207"/>
                    <a:pt x="244" y="1201"/>
                  </a:cubicBezTo>
                  <a:lnTo>
                    <a:pt x="426" y="1150"/>
                  </a:lnTo>
                  <a:cubicBezTo>
                    <a:pt x="454" y="1141"/>
                    <a:pt x="486" y="1137"/>
                    <a:pt x="519" y="1137"/>
                  </a:cubicBezTo>
                  <a:cubicBezTo>
                    <a:pt x="593" y="1137"/>
                    <a:pt x="674" y="1159"/>
                    <a:pt x="730" y="1201"/>
                  </a:cubicBezTo>
                  <a:lnTo>
                    <a:pt x="871" y="1323"/>
                  </a:lnTo>
                  <a:cubicBezTo>
                    <a:pt x="898" y="1339"/>
                    <a:pt x="922" y="1347"/>
                    <a:pt x="943" y="1347"/>
                  </a:cubicBezTo>
                  <a:cubicBezTo>
                    <a:pt x="986" y="1347"/>
                    <a:pt x="1013" y="1313"/>
                    <a:pt x="1013" y="1252"/>
                  </a:cubicBezTo>
                  <a:lnTo>
                    <a:pt x="1013" y="1069"/>
                  </a:lnTo>
                  <a:cubicBezTo>
                    <a:pt x="1013" y="968"/>
                    <a:pt x="1084" y="847"/>
                    <a:pt x="1165" y="796"/>
                  </a:cubicBezTo>
                  <a:lnTo>
                    <a:pt x="1317" y="695"/>
                  </a:lnTo>
                  <a:cubicBezTo>
                    <a:pt x="1398" y="634"/>
                    <a:pt x="1387" y="574"/>
                    <a:pt x="1297" y="543"/>
                  </a:cubicBezTo>
                  <a:lnTo>
                    <a:pt x="1124" y="482"/>
                  </a:lnTo>
                  <a:cubicBezTo>
                    <a:pt x="1033" y="452"/>
                    <a:pt x="932" y="351"/>
                    <a:pt x="912" y="259"/>
                  </a:cubicBezTo>
                  <a:lnTo>
                    <a:pt x="861" y="77"/>
                  </a:lnTo>
                  <a:cubicBezTo>
                    <a:pt x="844" y="26"/>
                    <a:pt x="814" y="0"/>
                    <a:pt x="782" y="0"/>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60" name="Google Shape;3360;p41"/>
            <p:cNvSpPr/>
            <p:nvPr/>
          </p:nvSpPr>
          <p:spPr>
            <a:xfrm>
              <a:off x="8580928" y="418954"/>
              <a:ext cx="67929" cy="67757"/>
            </a:xfrm>
            <a:custGeom>
              <a:avLst/>
              <a:gdLst/>
              <a:ahLst/>
              <a:cxnLst/>
              <a:rect l="l" t="t" r="r" b="b"/>
              <a:pathLst>
                <a:path w="396" h="395" extrusionOk="0">
                  <a:moveTo>
                    <a:pt x="203" y="0"/>
                  </a:moveTo>
                  <a:cubicBezTo>
                    <a:pt x="91" y="0"/>
                    <a:pt x="1" y="81"/>
                    <a:pt x="1" y="192"/>
                  </a:cubicBezTo>
                  <a:cubicBezTo>
                    <a:pt x="1" y="304"/>
                    <a:pt x="91" y="395"/>
                    <a:pt x="203" y="395"/>
                  </a:cubicBezTo>
                  <a:cubicBezTo>
                    <a:pt x="304" y="395"/>
                    <a:pt x="395" y="304"/>
                    <a:pt x="395" y="192"/>
                  </a:cubicBezTo>
                  <a:cubicBezTo>
                    <a:pt x="395" y="81"/>
                    <a:pt x="304" y="0"/>
                    <a:pt x="203" y="0"/>
                  </a:cubicBezTo>
                  <a:close/>
                </a:path>
              </a:pathLst>
            </a:custGeom>
            <a:solidFill>
              <a:srgbClr val="48B5B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61" name="Google Shape;3361;p41"/>
            <p:cNvSpPr/>
            <p:nvPr/>
          </p:nvSpPr>
          <p:spPr>
            <a:xfrm>
              <a:off x="7384288" y="498719"/>
              <a:ext cx="54034" cy="55750"/>
            </a:xfrm>
            <a:custGeom>
              <a:avLst/>
              <a:gdLst/>
              <a:ahLst/>
              <a:cxnLst/>
              <a:rect l="l" t="t" r="r" b="b"/>
              <a:pathLst>
                <a:path w="315" h="325" extrusionOk="0">
                  <a:moveTo>
                    <a:pt x="153" y="1"/>
                  </a:moveTo>
                  <a:cubicBezTo>
                    <a:pt x="72" y="1"/>
                    <a:pt x="0" y="71"/>
                    <a:pt x="0" y="163"/>
                  </a:cubicBezTo>
                  <a:cubicBezTo>
                    <a:pt x="0" y="244"/>
                    <a:pt x="72" y="325"/>
                    <a:pt x="153" y="325"/>
                  </a:cubicBezTo>
                  <a:cubicBezTo>
                    <a:pt x="243" y="325"/>
                    <a:pt x="315" y="244"/>
                    <a:pt x="315" y="163"/>
                  </a:cubicBezTo>
                  <a:cubicBezTo>
                    <a:pt x="315" y="71"/>
                    <a:pt x="243" y="1"/>
                    <a:pt x="153" y="1"/>
                  </a:cubicBezTo>
                  <a:close/>
                </a:path>
              </a:pathLst>
            </a:custGeom>
            <a:solidFill>
              <a:srgbClr val="E55C5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62" name="Google Shape;3362;p41"/>
            <p:cNvSpPr/>
            <p:nvPr/>
          </p:nvSpPr>
          <p:spPr>
            <a:xfrm>
              <a:off x="8931720" y="2379621"/>
              <a:ext cx="29676" cy="29848"/>
            </a:xfrm>
            <a:custGeom>
              <a:avLst/>
              <a:gdLst/>
              <a:ahLst/>
              <a:cxnLst/>
              <a:rect l="l" t="t" r="r" b="b"/>
              <a:pathLst>
                <a:path w="173" h="174" extrusionOk="0">
                  <a:moveTo>
                    <a:pt x="82" y="1"/>
                  </a:moveTo>
                  <a:cubicBezTo>
                    <a:pt x="41" y="1"/>
                    <a:pt x="1" y="32"/>
                    <a:pt x="1" y="82"/>
                  </a:cubicBezTo>
                  <a:cubicBezTo>
                    <a:pt x="1" y="133"/>
                    <a:pt x="41" y="173"/>
                    <a:pt x="82" y="173"/>
                  </a:cubicBezTo>
                  <a:cubicBezTo>
                    <a:pt x="132" y="173"/>
                    <a:pt x="173" y="133"/>
                    <a:pt x="173" y="82"/>
                  </a:cubicBezTo>
                  <a:cubicBezTo>
                    <a:pt x="173" y="32"/>
                    <a:pt x="132" y="1"/>
                    <a:pt x="82" y="1"/>
                  </a:cubicBezTo>
                  <a:close/>
                </a:path>
              </a:pathLst>
            </a:custGeom>
            <a:solidFill>
              <a:srgbClr val="E55C5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63" name="Google Shape;3363;p41"/>
            <p:cNvSpPr/>
            <p:nvPr/>
          </p:nvSpPr>
          <p:spPr>
            <a:xfrm>
              <a:off x="7587559" y="1454007"/>
              <a:ext cx="26074" cy="26245"/>
            </a:xfrm>
            <a:custGeom>
              <a:avLst/>
              <a:gdLst/>
              <a:ahLst/>
              <a:cxnLst/>
              <a:rect l="l" t="t" r="r" b="b"/>
              <a:pathLst>
                <a:path w="152" h="153" extrusionOk="0">
                  <a:moveTo>
                    <a:pt x="81" y="1"/>
                  </a:moveTo>
                  <a:cubicBezTo>
                    <a:pt x="41" y="1"/>
                    <a:pt x="0" y="41"/>
                    <a:pt x="0" y="82"/>
                  </a:cubicBezTo>
                  <a:cubicBezTo>
                    <a:pt x="0" y="122"/>
                    <a:pt x="41" y="152"/>
                    <a:pt x="81" y="152"/>
                  </a:cubicBezTo>
                  <a:cubicBezTo>
                    <a:pt x="122" y="152"/>
                    <a:pt x="152" y="122"/>
                    <a:pt x="152" y="82"/>
                  </a:cubicBezTo>
                  <a:cubicBezTo>
                    <a:pt x="152" y="41"/>
                    <a:pt x="122" y="1"/>
                    <a:pt x="81" y="1"/>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64" name="Google Shape;3364;p41"/>
            <p:cNvSpPr/>
            <p:nvPr/>
          </p:nvSpPr>
          <p:spPr>
            <a:xfrm>
              <a:off x="8177988" y="1808403"/>
              <a:ext cx="26245" cy="26074"/>
            </a:xfrm>
            <a:custGeom>
              <a:avLst/>
              <a:gdLst/>
              <a:ahLst/>
              <a:cxnLst/>
              <a:rect l="l" t="t" r="r" b="b"/>
              <a:pathLst>
                <a:path w="153" h="152" extrusionOk="0">
                  <a:moveTo>
                    <a:pt x="71" y="0"/>
                  </a:moveTo>
                  <a:cubicBezTo>
                    <a:pt x="31" y="0"/>
                    <a:pt x="1" y="30"/>
                    <a:pt x="1" y="71"/>
                  </a:cubicBezTo>
                  <a:cubicBezTo>
                    <a:pt x="1" y="111"/>
                    <a:pt x="31" y="152"/>
                    <a:pt x="71" y="152"/>
                  </a:cubicBezTo>
                  <a:cubicBezTo>
                    <a:pt x="112" y="152"/>
                    <a:pt x="152" y="111"/>
                    <a:pt x="152" y="71"/>
                  </a:cubicBezTo>
                  <a:cubicBezTo>
                    <a:pt x="152" y="30"/>
                    <a:pt x="112" y="0"/>
                    <a:pt x="71" y="0"/>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65" name="Google Shape;3365;p41"/>
            <p:cNvSpPr/>
            <p:nvPr/>
          </p:nvSpPr>
          <p:spPr>
            <a:xfrm>
              <a:off x="7052536" y="1012815"/>
              <a:ext cx="31563" cy="31563"/>
            </a:xfrm>
            <a:custGeom>
              <a:avLst/>
              <a:gdLst/>
              <a:ahLst/>
              <a:cxnLst/>
              <a:rect l="l" t="t" r="r" b="b"/>
              <a:pathLst>
                <a:path w="184" h="184" extrusionOk="0">
                  <a:moveTo>
                    <a:pt x="92" y="1"/>
                  </a:moveTo>
                  <a:cubicBezTo>
                    <a:pt x="41" y="1"/>
                    <a:pt x="1" y="41"/>
                    <a:pt x="1" y="92"/>
                  </a:cubicBezTo>
                  <a:cubicBezTo>
                    <a:pt x="1" y="143"/>
                    <a:pt x="41" y="183"/>
                    <a:pt x="92" y="183"/>
                  </a:cubicBezTo>
                  <a:cubicBezTo>
                    <a:pt x="143" y="183"/>
                    <a:pt x="183" y="143"/>
                    <a:pt x="183" y="92"/>
                  </a:cubicBezTo>
                  <a:cubicBezTo>
                    <a:pt x="183" y="41"/>
                    <a:pt x="143" y="1"/>
                    <a:pt x="92" y="1"/>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66" name="Google Shape;3366;p41"/>
            <p:cNvSpPr/>
            <p:nvPr/>
          </p:nvSpPr>
          <p:spPr>
            <a:xfrm>
              <a:off x="6878941" y="480879"/>
              <a:ext cx="90400" cy="92287"/>
            </a:xfrm>
            <a:custGeom>
              <a:avLst/>
              <a:gdLst/>
              <a:ahLst/>
              <a:cxnLst/>
              <a:rect l="l" t="t" r="r" b="b"/>
              <a:pathLst>
                <a:path w="527" h="538" extrusionOk="0">
                  <a:moveTo>
                    <a:pt x="319" y="0"/>
                  </a:moveTo>
                  <a:cubicBezTo>
                    <a:pt x="309" y="0"/>
                    <a:pt x="296" y="5"/>
                    <a:pt x="284" y="13"/>
                  </a:cubicBezTo>
                  <a:lnTo>
                    <a:pt x="233" y="74"/>
                  </a:lnTo>
                  <a:cubicBezTo>
                    <a:pt x="216" y="91"/>
                    <a:pt x="179" y="107"/>
                    <a:pt x="144" y="107"/>
                  </a:cubicBezTo>
                  <a:cubicBezTo>
                    <a:pt x="137" y="107"/>
                    <a:pt x="129" y="107"/>
                    <a:pt x="122" y="105"/>
                  </a:cubicBezTo>
                  <a:lnTo>
                    <a:pt x="51" y="94"/>
                  </a:lnTo>
                  <a:cubicBezTo>
                    <a:pt x="10" y="94"/>
                    <a:pt x="0" y="115"/>
                    <a:pt x="10" y="145"/>
                  </a:cubicBezTo>
                  <a:lnTo>
                    <a:pt x="51" y="216"/>
                  </a:lnTo>
                  <a:cubicBezTo>
                    <a:pt x="71" y="247"/>
                    <a:pt x="71" y="297"/>
                    <a:pt x="51" y="337"/>
                  </a:cubicBezTo>
                  <a:lnTo>
                    <a:pt x="21" y="398"/>
                  </a:lnTo>
                  <a:cubicBezTo>
                    <a:pt x="0" y="429"/>
                    <a:pt x="21" y="449"/>
                    <a:pt x="51" y="449"/>
                  </a:cubicBezTo>
                  <a:lnTo>
                    <a:pt x="122" y="429"/>
                  </a:lnTo>
                  <a:cubicBezTo>
                    <a:pt x="162" y="429"/>
                    <a:pt x="213" y="439"/>
                    <a:pt x="243" y="469"/>
                  </a:cubicBezTo>
                  <a:lnTo>
                    <a:pt x="294" y="520"/>
                  </a:lnTo>
                  <a:cubicBezTo>
                    <a:pt x="306" y="532"/>
                    <a:pt x="316" y="537"/>
                    <a:pt x="325" y="537"/>
                  </a:cubicBezTo>
                  <a:cubicBezTo>
                    <a:pt x="339" y="537"/>
                    <a:pt x="348" y="524"/>
                    <a:pt x="354" y="499"/>
                  </a:cubicBezTo>
                  <a:lnTo>
                    <a:pt x="365" y="429"/>
                  </a:lnTo>
                  <a:cubicBezTo>
                    <a:pt x="365" y="388"/>
                    <a:pt x="395" y="348"/>
                    <a:pt x="435" y="328"/>
                  </a:cubicBezTo>
                  <a:lnTo>
                    <a:pt x="496" y="297"/>
                  </a:lnTo>
                  <a:cubicBezTo>
                    <a:pt x="527" y="277"/>
                    <a:pt x="527" y="256"/>
                    <a:pt x="496" y="236"/>
                  </a:cubicBezTo>
                  <a:lnTo>
                    <a:pt x="435" y="206"/>
                  </a:lnTo>
                  <a:cubicBezTo>
                    <a:pt x="395" y="186"/>
                    <a:pt x="365" y="145"/>
                    <a:pt x="354" y="105"/>
                  </a:cubicBezTo>
                  <a:lnTo>
                    <a:pt x="345" y="34"/>
                  </a:lnTo>
                  <a:cubicBezTo>
                    <a:pt x="345" y="10"/>
                    <a:pt x="334" y="0"/>
                    <a:pt x="319" y="0"/>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67" name="Google Shape;3367;p41"/>
            <p:cNvSpPr/>
            <p:nvPr/>
          </p:nvSpPr>
          <p:spPr>
            <a:xfrm>
              <a:off x="7425972" y="1572196"/>
              <a:ext cx="26245" cy="26074"/>
            </a:xfrm>
            <a:custGeom>
              <a:avLst/>
              <a:gdLst/>
              <a:ahLst/>
              <a:cxnLst/>
              <a:rect l="l" t="t" r="r" b="b"/>
              <a:pathLst>
                <a:path w="153" h="152" extrusionOk="0">
                  <a:moveTo>
                    <a:pt x="72" y="0"/>
                  </a:moveTo>
                  <a:cubicBezTo>
                    <a:pt x="31" y="0"/>
                    <a:pt x="0" y="30"/>
                    <a:pt x="0" y="71"/>
                  </a:cubicBezTo>
                  <a:cubicBezTo>
                    <a:pt x="0" y="122"/>
                    <a:pt x="31" y="152"/>
                    <a:pt x="72" y="152"/>
                  </a:cubicBezTo>
                  <a:cubicBezTo>
                    <a:pt x="112" y="152"/>
                    <a:pt x="153" y="122"/>
                    <a:pt x="153" y="71"/>
                  </a:cubicBezTo>
                  <a:cubicBezTo>
                    <a:pt x="153" y="30"/>
                    <a:pt x="112" y="0"/>
                    <a:pt x="72" y="0"/>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68" name="Google Shape;3368;p41"/>
            <p:cNvSpPr/>
            <p:nvPr/>
          </p:nvSpPr>
          <p:spPr>
            <a:xfrm>
              <a:off x="7000561" y="872154"/>
              <a:ext cx="24358" cy="26245"/>
            </a:xfrm>
            <a:custGeom>
              <a:avLst/>
              <a:gdLst/>
              <a:ahLst/>
              <a:cxnLst/>
              <a:rect l="l" t="t" r="r" b="b"/>
              <a:pathLst>
                <a:path w="142" h="153" extrusionOk="0">
                  <a:moveTo>
                    <a:pt x="71" y="0"/>
                  </a:moveTo>
                  <a:cubicBezTo>
                    <a:pt x="30" y="0"/>
                    <a:pt x="0" y="31"/>
                    <a:pt x="0" y="72"/>
                  </a:cubicBezTo>
                  <a:cubicBezTo>
                    <a:pt x="0" y="112"/>
                    <a:pt x="30" y="153"/>
                    <a:pt x="71" y="153"/>
                  </a:cubicBezTo>
                  <a:cubicBezTo>
                    <a:pt x="111" y="153"/>
                    <a:pt x="142" y="112"/>
                    <a:pt x="142" y="72"/>
                  </a:cubicBezTo>
                  <a:cubicBezTo>
                    <a:pt x="142" y="31"/>
                    <a:pt x="111" y="0"/>
                    <a:pt x="71" y="0"/>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69" name="Google Shape;3369;p41"/>
            <p:cNvSpPr/>
            <p:nvPr/>
          </p:nvSpPr>
          <p:spPr>
            <a:xfrm>
              <a:off x="8252607" y="1907208"/>
              <a:ext cx="41855" cy="40311"/>
            </a:xfrm>
            <a:custGeom>
              <a:avLst/>
              <a:gdLst/>
              <a:ahLst/>
              <a:cxnLst/>
              <a:rect l="l" t="t" r="r" b="b"/>
              <a:pathLst>
                <a:path w="244" h="235" extrusionOk="0">
                  <a:moveTo>
                    <a:pt x="122" y="1"/>
                  </a:moveTo>
                  <a:cubicBezTo>
                    <a:pt x="52" y="1"/>
                    <a:pt x="1" y="52"/>
                    <a:pt x="1" y="113"/>
                  </a:cubicBezTo>
                  <a:cubicBezTo>
                    <a:pt x="1" y="183"/>
                    <a:pt x="52" y="234"/>
                    <a:pt x="122" y="234"/>
                  </a:cubicBezTo>
                  <a:cubicBezTo>
                    <a:pt x="183" y="234"/>
                    <a:pt x="244" y="183"/>
                    <a:pt x="244" y="113"/>
                  </a:cubicBezTo>
                  <a:cubicBezTo>
                    <a:pt x="244" y="52"/>
                    <a:pt x="183" y="1"/>
                    <a:pt x="122" y="1"/>
                  </a:cubicBezTo>
                  <a:close/>
                </a:path>
              </a:pathLst>
            </a:custGeom>
            <a:solidFill>
              <a:srgbClr val="E55C5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70" name="Google Shape;3370;p41"/>
            <p:cNvSpPr/>
            <p:nvPr/>
          </p:nvSpPr>
          <p:spPr>
            <a:xfrm>
              <a:off x="7601453" y="2096585"/>
              <a:ext cx="24358" cy="26245"/>
            </a:xfrm>
            <a:custGeom>
              <a:avLst/>
              <a:gdLst/>
              <a:ahLst/>
              <a:cxnLst/>
              <a:rect l="l" t="t" r="r" b="b"/>
              <a:pathLst>
                <a:path w="142" h="153" extrusionOk="0">
                  <a:moveTo>
                    <a:pt x="71" y="1"/>
                  </a:moveTo>
                  <a:cubicBezTo>
                    <a:pt x="30" y="1"/>
                    <a:pt x="0" y="31"/>
                    <a:pt x="0" y="71"/>
                  </a:cubicBezTo>
                  <a:cubicBezTo>
                    <a:pt x="0" y="112"/>
                    <a:pt x="30" y="152"/>
                    <a:pt x="71" y="152"/>
                  </a:cubicBezTo>
                  <a:cubicBezTo>
                    <a:pt x="111" y="152"/>
                    <a:pt x="142" y="112"/>
                    <a:pt x="142" y="71"/>
                  </a:cubicBezTo>
                  <a:cubicBezTo>
                    <a:pt x="142" y="31"/>
                    <a:pt x="111" y="1"/>
                    <a:pt x="71" y="1"/>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71" name="Google Shape;3371;p41"/>
            <p:cNvSpPr/>
            <p:nvPr/>
          </p:nvSpPr>
          <p:spPr>
            <a:xfrm>
              <a:off x="6416993" y="844365"/>
              <a:ext cx="26074" cy="26245"/>
            </a:xfrm>
            <a:custGeom>
              <a:avLst/>
              <a:gdLst/>
              <a:ahLst/>
              <a:cxnLst/>
              <a:rect l="l" t="t" r="r" b="b"/>
              <a:pathLst>
                <a:path w="152" h="153" extrusionOk="0">
                  <a:moveTo>
                    <a:pt x="71" y="0"/>
                  </a:moveTo>
                  <a:cubicBezTo>
                    <a:pt x="30" y="0"/>
                    <a:pt x="0" y="41"/>
                    <a:pt x="0" y="81"/>
                  </a:cubicBezTo>
                  <a:cubicBezTo>
                    <a:pt x="0" y="122"/>
                    <a:pt x="30" y="153"/>
                    <a:pt x="71" y="153"/>
                  </a:cubicBezTo>
                  <a:cubicBezTo>
                    <a:pt x="111" y="153"/>
                    <a:pt x="152" y="122"/>
                    <a:pt x="152" y="81"/>
                  </a:cubicBezTo>
                  <a:cubicBezTo>
                    <a:pt x="152" y="41"/>
                    <a:pt x="111" y="0"/>
                    <a:pt x="71" y="0"/>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72" name="Google Shape;3372;p41"/>
            <p:cNvSpPr/>
            <p:nvPr/>
          </p:nvSpPr>
          <p:spPr>
            <a:xfrm>
              <a:off x="8730336" y="2079259"/>
              <a:ext cx="34822" cy="34994"/>
            </a:xfrm>
            <a:custGeom>
              <a:avLst/>
              <a:gdLst/>
              <a:ahLst/>
              <a:cxnLst/>
              <a:rect l="l" t="t" r="r" b="b"/>
              <a:pathLst>
                <a:path w="203" h="204" extrusionOk="0">
                  <a:moveTo>
                    <a:pt x="102" y="1"/>
                  </a:moveTo>
                  <a:cubicBezTo>
                    <a:pt x="51" y="1"/>
                    <a:pt x="0" y="51"/>
                    <a:pt x="0" y="102"/>
                  </a:cubicBezTo>
                  <a:cubicBezTo>
                    <a:pt x="0" y="152"/>
                    <a:pt x="51" y="203"/>
                    <a:pt x="102" y="203"/>
                  </a:cubicBezTo>
                  <a:cubicBezTo>
                    <a:pt x="162" y="203"/>
                    <a:pt x="203" y="152"/>
                    <a:pt x="203" y="102"/>
                  </a:cubicBezTo>
                  <a:cubicBezTo>
                    <a:pt x="203" y="51"/>
                    <a:pt x="162" y="1"/>
                    <a:pt x="102" y="1"/>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73" name="Google Shape;3373;p41"/>
            <p:cNvSpPr/>
            <p:nvPr/>
          </p:nvSpPr>
          <p:spPr>
            <a:xfrm>
              <a:off x="8462911" y="2598502"/>
              <a:ext cx="26074" cy="26245"/>
            </a:xfrm>
            <a:custGeom>
              <a:avLst/>
              <a:gdLst/>
              <a:ahLst/>
              <a:cxnLst/>
              <a:rect l="l" t="t" r="r" b="b"/>
              <a:pathLst>
                <a:path w="152" h="153" extrusionOk="0">
                  <a:moveTo>
                    <a:pt x="81" y="1"/>
                  </a:moveTo>
                  <a:cubicBezTo>
                    <a:pt x="41" y="1"/>
                    <a:pt x="0" y="31"/>
                    <a:pt x="0" y="72"/>
                  </a:cubicBezTo>
                  <a:cubicBezTo>
                    <a:pt x="0" y="122"/>
                    <a:pt x="41" y="153"/>
                    <a:pt x="81" y="153"/>
                  </a:cubicBezTo>
                  <a:cubicBezTo>
                    <a:pt x="122" y="153"/>
                    <a:pt x="152" y="122"/>
                    <a:pt x="152" y="72"/>
                  </a:cubicBezTo>
                  <a:cubicBezTo>
                    <a:pt x="152" y="31"/>
                    <a:pt x="122" y="1"/>
                    <a:pt x="81" y="1"/>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74" name="Google Shape;3374;p41"/>
            <p:cNvSpPr/>
            <p:nvPr/>
          </p:nvSpPr>
          <p:spPr>
            <a:xfrm>
              <a:off x="8751092" y="540402"/>
              <a:ext cx="26245" cy="26245"/>
            </a:xfrm>
            <a:custGeom>
              <a:avLst/>
              <a:gdLst/>
              <a:ahLst/>
              <a:cxnLst/>
              <a:rect l="l" t="t" r="r" b="b"/>
              <a:pathLst>
                <a:path w="153" h="153" extrusionOk="0">
                  <a:moveTo>
                    <a:pt x="82" y="1"/>
                  </a:moveTo>
                  <a:cubicBezTo>
                    <a:pt x="41" y="1"/>
                    <a:pt x="1" y="31"/>
                    <a:pt x="1" y="82"/>
                  </a:cubicBezTo>
                  <a:cubicBezTo>
                    <a:pt x="1" y="122"/>
                    <a:pt x="41" y="152"/>
                    <a:pt x="82" y="152"/>
                  </a:cubicBezTo>
                  <a:cubicBezTo>
                    <a:pt x="122" y="152"/>
                    <a:pt x="152" y="122"/>
                    <a:pt x="152" y="82"/>
                  </a:cubicBezTo>
                  <a:cubicBezTo>
                    <a:pt x="152" y="31"/>
                    <a:pt x="122" y="1"/>
                    <a:pt x="82" y="1"/>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75" name="Google Shape;3375;p41"/>
            <p:cNvSpPr/>
            <p:nvPr/>
          </p:nvSpPr>
          <p:spPr>
            <a:xfrm>
              <a:off x="8079012" y="670598"/>
              <a:ext cx="26245" cy="26417"/>
            </a:xfrm>
            <a:custGeom>
              <a:avLst/>
              <a:gdLst/>
              <a:ahLst/>
              <a:cxnLst/>
              <a:rect l="l" t="t" r="r" b="b"/>
              <a:pathLst>
                <a:path w="153" h="154" extrusionOk="0">
                  <a:moveTo>
                    <a:pt x="71" y="1"/>
                  </a:moveTo>
                  <a:cubicBezTo>
                    <a:pt x="31" y="1"/>
                    <a:pt x="0" y="32"/>
                    <a:pt x="0" y="82"/>
                  </a:cubicBezTo>
                  <a:cubicBezTo>
                    <a:pt x="0" y="122"/>
                    <a:pt x="31" y="153"/>
                    <a:pt x="71" y="153"/>
                  </a:cubicBezTo>
                  <a:cubicBezTo>
                    <a:pt x="122" y="153"/>
                    <a:pt x="152" y="122"/>
                    <a:pt x="152" y="82"/>
                  </a:cubicBezTo>
                  <a:cubicBezTo>
                    <a:pt x="152" y="32"/>
                    <a:pt x="122" y="1"/>
                    <a:pt x="71" y="1"/>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76" name="Google Shape;3376;p41"/>
            <p:cNvSpPr/>
            <p:nvPr/>
          </p:nvSpPr>
          <p:spPr>
            <a:xfrm>
              <a:off x="8807356" y="1652476"/>
              <a:ext cx="91601" cy="91773"/>
            </a:xfrm>
            <a:custGeom>
              <a:avLst/>
              <a:gdLst/>
              <a:ahLst/>
              <a:cxnLst/>
              <a:rect l="l" t="t" r="r" b="b"/>
              <a:pathLst>
                <a:path w="534" h="535" extrusionOk="0">
                  <a:moveTo>
                    <a:pt x="322" y="0"/>
                  </a:moveTo>
                  <a:cubicBezTo>
                    <a:pt x="313" y="0"/>
                    <a:pt x="302" y="6"/>
                    <a:pt x="290" y="18"/>
                  </a:cubicBezTo>
                  <a:lnTo>
                    <a:pt x="240" y="68"/>
                  </a:lnTo>
                  <a:cubicBezTo>
                    <a:pt x="220" y="99"/>
                    <a:pt x="159" y="109"/>
                    <a:pt x="128" y="109"/>
                  </a:cubicBezTo>
                  <a:lnTo>
                    <a:pt x="58" y="99"/>
                  </a:lnTo>
                  <a:cubicBezTo>
                    <a:pt x="51" y="97"/>
                    <a:pt x="44" y="96"/>
                    <a:pt x="38" y="96"/>
                  </a:cubicBezTo>
                  <a:cubicBezTo>
                    <a:pt x="11" y="96"/>
                    <a:pt x="0" y="116"/>
                    <a:pt x="17" y="149"/>
                  </a:cubicBezTo>
                  <a:lnTo>
                    <a:pt x="58" y="210"/>
                  </a:lnTo>
                  <a:cubicBezTo>
                    <a:pt x="67" y="241"/>
                    <a:pt x="67" y="302"/>
                    <a:pt x="58" y="332"/>
                  </a:cubicBezTo>
                  <a:lnTo>
                    <a:pt x="17" y="392"/>
                  </a:lnTo>
                  <a:cubicBezTo>
                    <a:pt x="8" y="426"/>
                    <a:pt x="14" y="446"/>
                    <a:pt x="40" y="446"/>
                  </a:cubicBezTo>
                  <a:cubicBezTo>
                    <a:pt x="45" y="446"/>
                    <a:pt x="51" y="445"/>
                    <a:pt x="58" y="443"/>
                  </a:cubicBezTo>
                  <a:lnTo>
                    <a:pt x="128" y="433"/>
                  </a:lnTo>
                  <a:cubicBezTo>
                    <a:pt x="135" y="431"/>
                    <a:pt x="142" y="430"/>
                    <a:pt x="150" y="430"/>
                  </a:cubicBezTo>
                  <a:cubicBezTo>
                    <a:pt x="186" y="430"/>
                    <a:pt x="225" y="449"/>
                    <a:pt x="250" y="473"/>
                  </a:cubicBezTo>
                  <a:lnTo>
                    <a:pt x="301" y="524"/>
                  </a:lnTo>
                  <a:cubicBezTo>
                    <a:pt x="308" y="531"/>
                    <a:pt x="316" y="535"/>
                    <a:pt x="324" y="535"/>
                  </a:cubicBezTo>
                  <a:cubicBezTo>
                    <a:pt x="338" y="535"/>
                    <a:pt x="351" y="524"/>
                    <a:pt x="351" y="504"/>
                  </a:cubicBezTo>
                  <a:lnTo>
                    <a:pt x="361" y="433"/>
                  </a:lnTo>
                  <a:cubicBezTo>
                    <a:pt x="371" y="392"/>
                    <a:pt x="402" y="342"/>
                    <a:pt x="432" y="332"/>
                  </a:cubicBezTo>
                  <a:lnTo>
                    <a:pt x="503" y="302"/>
                  </a:lnTo>
                  <a:cubicBezTo>
                    <a:pt x="533" y="281"/>
                    <a:pt x="533" y="251"/>
                    <a:pt x="503" y="241"/>
                  </a:cubicBezTo>
                  <a:lnTo>
                    <a:pt x="432" y="200"/>
                  </a:lnTo>
                  <a:cubicBezTo>
                    <a:pt x="402" y="190"/>
                    <a:pt x="371" y="140"/>
                    <a:pt x="361" y="109"/>
                  </a:cubicBezTo>
                  <a:lnTo>
                    <a:pt x="351" y="38"/>
                  </a:lnTo>
                  <a:cubicBezTo>
                    <a:pt x="345" y="14"/>
                    <a:pt x="335" y="0"/>
                    <a:pt x="322" y="0"/>
                  </a:cubicBezTo>
                  <a:close/>
                </a:path>
              </a:pathLst>
            </a:custGeom>
            <a:solidFill>
              <a:srgbClr val="E55C5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77" name="Google Shape;3377;p41"/>
            <p:cNvSpPr/>
            <p:nvPr/>
          </p:nvSpPr>
          <p:spPr>
            <a:xfrm>
              <a:off x="6924055" y="1820410"/>
              <a:ext cx="26245" cy="26245"/>
            </a:xfrm>
            <a:custGeom>
              <a:avLst/>
              <a:gdLst/>
              <a:ahLst/>
              <a:cxnLst/>
              <a:rect l="l" t="t" r="r" b="b"/>
              <a:pathLst>
                <a:path w="153" h="153" extrusionOk="0">
                  <a:moveTo>
                    <a:pt x="82" y="1"/>
                  </a:moveTo>
                  <a:cubicBezTo>
                    <a:pt x="31" y="1"/>
                    <a:pt x="1" y="41"/>
                    <a:pt x="1" y="82"/>
                  </a:cubicBezTo>
                  <a:cubicBezTo>
                    <a:pt x="1" y="122"/>
                    <a:pt x="31" y="153"/>
                    <a:pt x="82" y="153"/>
                  </a:cubicBezTo>
                  <a:cubicBezTo>
                    <a:pt x="122" y="153"/>
                    <a:pt x="152" y="122"/>
                    <a:pt x="152" y="82"/>
                  </a:cubicBezTo>
                  <a:cubicBezTo>
                    <a:pt x="152" y="41"/>
                    <a:pt x="122" y="1"/>
                    <a:pt x="82" y="1"/>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78" name="Google Shape;3378;p41"/>
            <p:cNvSpPr/>
            <p:nvPr/>
          </p:nvSpPr>
          <p:spPr>
            <a:xfrm>
              <a:off x="5781278" y="437651"/>
              <a:ext cx="472586" cy="445826"/>
            </a:xfrm>
            <a:custGeom>
              <a:avLst/>
              <a:gdLst/>
              <a:ahLst/>
              <a:cxnLst/>
              <a:rect l="l" t="t" r="r" b="b"/>
              <a:pathLst>
                <a:path w="2755" h="2599" extrusionOk="0">
                  <a:moveTo>
                    <a:pt x="762" y="0"/>
                  </a:moveTo>
                  <a:cubicBezTo>
                    <a:pt x="680" y="0"/>
                    <a:pt x="631" y="75"/>
                    <a:pt x="638" y="205"/>
                  </a:cubicBezTo>
                  <a:lnTo>
                    <a:pt x="669" y="559"/>
                  </a:lnTo>
                  <a:cubicBezTo>
                    <a:pt x="678" y="751"/>
                    <a:pt x="577" y="994"/>
                    <a:pt x="426" y="1116"/>
                  </a:cubicBezTo>
                  <a:lnTo>
                    <a:pt x="152" y="1349"/>
                  </a:lnTo>
                  <a:cubicBezTo>
                    <a:pt x="0" y="1460"/>
                    <a:pt x="30" y="1592"/>
                    <a:pt x="213" y="1642"/>
                  </a:cubicBezTo>
                  <a:lnTo>
                    <a:pt x="567" y="1723"/>
                  </a:lnTo>
                  <a:cubicBezTo>
                    <a:pt x="750" y="1764"/>
                    <a:pt x="952" y="1946"/>
                    <a:pt x="1023" y="2119"/>
                  </a:cubicBezTo>
                  <a:lnTo>
                    <a:pt x="1144" y="2463"/>
                  </a:lnTo>
                  <a:cubicBezTo>
                    <a:pt x="1181" y="2553"/>
                    <a:pt x="1235" y="2598"/>
                    <a:pt x="1292" y="2598"/>
                  </a:cubicBezTo>
                  <a:cubicBezTo>
                    <a:pt x="1344" y="2598"/>
                    <a:pt x="1400" y="2560"/>
                    <a:pt x="1448" y="2483"/>
                  </a:cubicBezTo>
                  <a:lnTo>
                    <a:pt x="1641" y="2179"/>
                  </a:lnTo>
                  <a:cubicBezTo>
                    <a:pt x="1731" y="2017"/>
                    <a:pt x="1965" y="1876"/>
                    <a:pt x="2157" y="1865"/>
                  </a:cubicBezTo>
                  <a:lnTo>
                    <a:pt x="2521" y="1855"/>
                  </a:lnTo>
                  <a:cubicBezTo>
                    <a:pt x="2703" y="1845"/>
                    <a:pt x="2754" y="1714"/>
                    <a:pt x="2633" y="1572"/>
                  </a:cubicBezTo>
                  <a:lnTo>
                    <a:pt x="2400" y="1298"/>
                  </a:lnTo>
                  <a:cubicBezTo>
                    <a:pt x="2278" y="1156"/>
                    <a:pt x="2217" y="893"/>
                    <a:pt x="2268" y="711"/>
                  </a:cubicBezTo>
                  <a:lnTo>
                    <a:pt x="2359" y="357"/>
                  </a:lnTo>
                  <a:cubicBezTo>
                    <a:pt x="2398" y="224"/>
                    <a:pt x="2348" y="140"/>
                    <a:pt x="2244" y="140"/>
                  </a:cubicBezTo>
                  <a:cubicBezTo>
                    <a:pt x="2213" y="140"/>
                    <a:pt x="2176" y="148"/>
                    <a:pt x="2136" y="164"/>
                  </a:cubicBezTo>
                  <a:lnTo>
                    <a:pt x="1803" y="296"/>
                  </a:lnTo>
                  <a:cubicBezTo>
                    <a:pt x="1735" y="328"/>
                    <a:pt x="1653" y="342"/>
                    <a:pt x="1568" y="342"/>
                  </a:cubicBezTo>
                  <a:cubicBezTo>
                    <a:pt x="1435" y="342"/>
                    <a:pt x="1298" y="307"/>
                    <a:pt x="1205" y="245"/>
                  </a:cubicBezTo>
                  <a:lnTo>
                    <a:pt x="901" y="53"/>
                  </a:lnTo>
                  <a:cubicBezTo>
                    <a:pt x="849" y="17"/>
                    <a:pt x="802" y="0"/>
                    <a:pt x="762" y="0"/>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79" name="Google Shape;3379;p41"/>
            <p:cNvSpPr/>
            <p:nvPr/>
          </p:nvSpPr>
          <p:spPr>
            <a:xfrm>
              <a:off x="5342144" y="480021"/>
              <a:ext cx="90057" cy="91944"/>
            </a:xfrm>
            <a:custGeom>
              <a:avLst/>
              <a:gdLst/>
              <a:ahLst/>
              <a:cxnLst/>
              <a:rect l="l" t="t" r="r" b="b"/>
              <a:pathLst>
                <a:path w="525" h="536" extrusionOk="0">
                  <a:moveTo>
                    <a:pt x="313" y="1"/>
                  </a:moveTo>
                  <a:cubicBezTo>
                    <a:pt x="305" y="1"/>
                    <a:pt x="294" y="7"/>
                    <a:pt x="282" y="18"/>
                  </a:cubicBezTo>
                  <a:lnTo>
                    <a:pt x="232" y="69"/>
                  </a:lnTo>
                  <a:cubicBezTo>
                    <a:pt x="211" y="99"/>
                    <a:pt x="160" y="110"/>
                    <a:pt x="120" y="110"/>
                  </a:cubicBezTo>
                  <a:lnTo>
                    <a:pt x="49" y="99"/>
                  </a:lnTo>
                  <a:cubicBezTo>
                    <a:pt x="43" y="98"/>
                    <a:pt x="37" y="97"/>
                    <a:pt x="32" y="97"/>
                  </a:cubicBezTo>
                  <a:cubicBezTo>
                    <a:pt x="6" y="97"/>
                    <a:pt x="0" y="117"/>
                    <a:pt x="9" y="150"/>
                  </a:cubicBezTo>
                  <a:lnTo>
                    <a:pt x="49" y="211"/>
                  </a:lnTo>
                  <a:cubicBezTo>
                    <a:pt x="70" y="241"/>
                    <a:pt x="70" y="302"/>
                    <a:pt x="49" y="333"/>
                  </a:cubicBezTo>
                  <a:lnTo>
                    <a:pt x="19" y="393"/>
                  </a:lnTo>
                  <a:cubicBezTo>
                    <a:pt x="2" y="427"/>
                    <a:pt x="13" y="446"/>
                    <a:pt x="34" y="446"/>
                  </a:cubicBezTo>
                  <a:cubicBezTo>
                    <a:pt x="39" y="446"/>
                    <a:pt x="44" y="445"/>
                    <a:pt x="49" y="444"/>
                  </a:cubicBezTo>
                  <a:lnTo>
                    <a:pt x="120" y="434"/>
                  </a:lnTo>
                  <a:cubicBezTo>
                    <a:pt x="127" y="432"/>
                    <a:pt x="135" y="431"/>
                    <a:pt x="143" y="431"/>
                  </a:cubicBezTo>
                  <a:cubicBezTo>
                    <a:pt x="178" y="431"/>
                    <a:pt x="217" y="449"/>
                    <a:pt x="241" y="474"/>
                  </a:cubicBezTo>
                  <a:lnTo>
                    <a:pt x="292" y="525"/>
                  </a:lnTo>
                  <a:cubicBezTo>
                    <a:pt x="303" y="532"/>
                    <a:pt x="313" y="535"/>
                    <a:pt x="321" y="535"/>
                  </a:cubicBezTo>
                  <a:cubicBezTo>
                    <a:pt x="336" y="535"/>
                    <a:pt x="346" y="524"/>
                    <a:pt x="353" y="504"/>
                  </a:cubicBezTo>
                  <a:lnTo>
                    <a:pt x="363" y="434"/>
                  </a:lnTo>
                  <a:cubicBezTo>
                    <a:pt x="363" y="393"/>
                    <a:pt x="394" y="342"/>
                    <a:pt x="434" y="333"/>
                  </a:cubicBezTo>
                  <a:lnTo>
                    <a:pt x="495" y="292"/>
                  </a:lnTo>
                  <a:cubicBezTo>
                    <a:pt x="525" y="282"/>
                    <a:pt x="525" y="252"/>
                    <a:pt x="495" y="231"/>
                  </a:cubicBezTo>
                  <a:lnTo>
                    <a:pt x="424" y="201"/>
                  </a:lnTo>
                  <a:cubicBezTo>
                    <a:pt x="394" y="191"/>
                    <a:pt x="363" y="140"/>
                    <a:pt x="353" y="110"/>
                  </a:cubicBezTo>
                  <a:lnTo>
                    <a:pt x="343" y="39"/>
                  </a:lnTo>
                  <a:cubicBezTo>
                    <a:pt x="337" y="14"/>
                    <a:pt x="327" y="1"/>
                    <a:pt x="313" y="1"/>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80" name="Google Shape;3380;p41"/>
            <p:cNvSpPr/>
            <p:nvPr/>
          </p:nvSpPr>
          <p:spPr>
            <a:xfrm>
              <a:off x="5456388" y="945058"/>
              <a:ext cx="67929" cy="67929"/>
            </a:xfrm>
            <a:custGeom>
              <a:avLst/>
              <a:gdLst/>
              <a:ahLst/>
              <a:cxnLst/>
              <a:rect l="l" t="t" r="r" b="b"/>
              <a:pathLst>
                <a:path w="396" h="396" extrusionOk="0">
                  <a:moveTo>
                    <a:pt x="193" y="1"/>
                  </a:moveTo>
                  <a:cubicBezTo>
                    <a:pt x="92" y="1"/>
                    <a:pt x="1" y="92"/>
                    <a:pt x="1" y="203"/>
                  </a:cubicBezTo>
                  <a:cubicBezTo>
                    <a:pt x="1" y="304"/>
                    <a:pt x="92" y="396"/>
                    <a:pt x="193" y="396"/>
                  </a:cubicBezTo>
                  <a:cubicBezTo>
                    <a:pt x="304" y="396"/>
                    <a:pt x="396" y="304"/>
                    <a:pt x="396" y="203"/>
                  </a:cubicBezTo>
                  <a:cubicBezTo>
                    <a:pt x="396" y="92"/>
                    <a:pt x="304" y="1"/>
                    <a:pt x="193" y="1"/>
                  </a:cubicBezTo>
                  <a:close/>
                </a:path>
              </a:pathLst>
            </a:custGeom>
            <a:solidFill>
              <a:srgbClr val="CEE7E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81" name="Google Shape;3381;p41"/>
            <p:cNvSpPr/>
            <p:nvPr/>
          </p:nvSpPr>
          <p:spPr>
            <a:xfrm>
              <a:off x="4996155" y="825325"/>
              <a:ext cx="40140" cy="39968"/>
            </a:xfrm>
            <a:custGeom>
              <a:avLst/>
              <a:gdLst/>
              <a:ahLst/>
              <a:cxnLst/>
              <a:rect l="l" t="t" r="r" b="b"/>
              <a:pathLst>
                <a:path w="234" h="233" extrusionOk="0">
                  <a:moveTo>
                    <a:pt x="112" y="0"/>
                  </a:moveTo>
                  <a:cubicBezTo>
                    <a:pt x="51" y="0"/>
                    <a:pt x="1" y="51"/>
                    <a:pt x="1" y="111"/>
                  </a:cubicBezTo>
                  <a:cubicBezTo>
                    <a:pt x="1" y="183"/>
                    <a:pt x="51" y="233"/>
                    <a:pt x="112" y="233"/>
                  </a:cubicBezTo>
                  <a:cubicBezTo>
                    <a:pt x="183" y="233"/>
                    <a:pt x="233" y="183"/>
                    <a:pt x="233" y="111"/>
                  </a:cubicBezTo>
                  <a:cubicBezTo>
                    <a:pt x="233" y="51"/>
                    <a:pt x="183" y="0"/>
                    <a:pt x="112" y="0"/>
                  </a:cubicBezTo>
                  <a:close/>
                </a:path>
              </a:pathLst>
            </a:custGeom>
            <a:solidFill>
              <a:srgbClr val="E55C5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82" name="Google Shape;3382;p41"/>
            <p:cNvSpPr/>
            <p:nvPr/>
          </p:nvSpPr>
          <p:spPr>
            <a:xfrm>
              <a:off x="6218868" y="1236842"/>
              <a:ext cx="26245" cy="26245"/>
            </a:xfrm>
            <a:custGeom>
              <a:avLst/>
              <a:gdLst/>
              <a:ahLst/>
              <a:cxnLst/>
              <a:rect l="l" t="t" r="r" b="b"/>
              <a:pathLst>
                <a:path w="153" h="153" extrusionOk="0">
                  <a:moveTo>
                    <a:pt x="71" y="1"/>
                  </a:moveTo>
                  <a:cubicBezTo>
                    <a:pt x="31" y="1"/>
                    <a:pt x="1" y="41"/>
                    <a:pt x="1" y="82"/>
                  </a:cubicBezTo>
                  <a:cubicBezTo>
                    <a:pt x="1" y="122"/>
                    <a:pt x="31" y="153"/>
                    <a:pt x="71" y="153"/>
                  </a:cubicBezTo>
                  <a:cubicBezTo>
                    <a:pt x="112" y="153"/>
                    <a:pt x="152" y="122"/>
                    <a:pt x="152" y="82"/>
                  </a:cubicBezTo>
                  <a:cubicBezTo>
                    <a:pt x="152" y="41"/>
                    <a:pt x="112" y="1"/>
                    <a:pt x="71" y="1"/>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83" name="Google Shape;3383;p41"/>
            <p:cNvSpPr/>
            <p:nvPr/>
          </p:nvSpPr>
          <p:spPr>
            <a:xfrm>
              <a:off x="7995645" y="2454411"/>
              <a:ext cx="26245" cy="26245"/>
            </a:xfrm>
            <a:custGeom>
              <a:avLst/>
              <a:gdLst/>
              <a:ahLst/>
              <a:cxnLst/>
              <a:rect l="l" t="t" r="r" b="b"/>
              <a:pathLst>
                <a:path w="153" h="153" extrusionOk="0">
                  <a:moveTo>
                    <a:pt x="81" y="1"/>
                  </a:moveTo>
                  <a:cubicBezTo>
                    <a:pt x="41" y="1"/>
                    <a:pt x="0" y="31"/>
                    <a:pt x="0" y="71"/>
                  </a:cubicBezTo>
                  <a:cubicBezTo>
                    <a:pt x="0" y="112"/>
                    <a:pt x="41" y="152"/>
                    <a:pt x="81" y="152"/>
                  </a:cubicBezTo>
                  <a:cubicBezTo>
                    <a:pt x="122" y="152"/>
                    <a:pt x="152" y="112"/>
                    <a:pt x="152" y="71"/>
                  </a:cubicBezTo>
                  <a:cubicBezTo>
                    <a:pt x="152" y="31"/>
                    <a:pt x="122" y="1"/>
                    <a:pt x="81" y="1"/>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84" name="Google Shape;3384;p41"/>
            <p:cNvSpPr/>
            <p:nvPr/>
          </p:nvSpPr>
          <p:spPr>
            <a:xfrm>
              <a:off x="7554452" y="2918075"/>
              <a:ext cx="33278" cy="33278"/>
            </a:xfrm>
            <a:custGeom>
              <a:avLst/>
              <a:gdLst/>
              <a:ahLst/>
              <a:cxnLst/>
              <a:rect l="l" t="t" r="r" b="b"/>
              <a:pathLst>
                <a:path w="194" h="194" extrusionOk="0">
                  <a:moveTo>
                    <a:pt x="92" y="1"/>
                  </a:moveTo>
                  <a:cubicBezTo>
                    <a:pt x="41" y="1"/>
                    <a:pt x="0" y="41"/>
                    <a:pt x="0" y="92"/>
                  </a:cubicBezTo>
                  <a:cubicBezTo>
                    <a:pt x="0" y="153"/>
                    <a:pt x="41" y="193"/>
                    <a:pt x="92" y="193"/>
                  </a:cubicBezTo>
                  <a:cubicBezTo>
                    <a:pt x="153" y="193"/>
                    <a:pt x="193" y="153"/>
                    <a:pt x="193" y="92"/>
                  </a:cubicBezTo>
                  <a:cubicBezTo>
                    <a:pt x="193" y="41"/>
                    <a:pt x="153" y="1"/>
                    <a:pt x="92" y="1"/>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85" name="Google Shape;3385;p41"/>
            <p:cNvSpPr/>
            <p:nvPr/>
          </p:nvSpPr>
          <p:spPr>
            <a:xfrm>
              <a:off x="7712609" y="2707942"/>
              <a:ext cx="39968" cy="41855"/>
            </a:xfrm>
            <a:custGeom>
              <a:avLst/>
              <a:gdLst/>
              <a:ahLst/>
              <a:cxnLst/>
              <a:rect l="l" t="t" r="r" b="b"/>
              <a:pathLst>
                <a:path w="233" h="244" extrusionOk="0">
                  <a:moveTo>
                    <a:pt x="122" y="1"/>
                  </a:moveTo>
                  <a:cubicBezTo>
                    <a:pt x="50" y="1"/>
                    <a:pt x="0" y="62"/>
                    <a:pt x="0" y="122"/>
                  </a:cubicBezTo>
                  <a:cubicBezTo>
                    <a:pt x="0" y="193"/>
                    <a:pt x="50" y="244"/>
                    <a:pt x="122" y="244"/>
                  </a:cubicBezTo>
                  <a:cubicBezTo>
                    <a:pt x="183" y="244"/>
                    <a:pt x="233" y="193"/>
                    <a:pt x="233" y="122"/>
                  </a:cubicBezTo>
                  <a:cubicBezTo>
                    <a:pt x="233" y="62"/>
                    <a:pt x="183" y="1"/>
                    <a:pt x="122" y="1"/>
                  </a:cubicBezTo>
                  <a:close/>
                </a:path>
              </a:pathLst>
            </a:custGeom>
            <a:solidFill>
              <a:srgbClr val="E55C5E"/>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86" name="Google Shape;3386;p41"/>
            <p:cNvSpPr/>
            <p:nvPr/>
          </p:nvSpPr>
          <p:spPr>
            <a:xfrm>
              <a:off x="6914278" y="4421081"/>
              <a:ext cx="287840" cy="285267"/>
            </a:xfrm>
            <a:custGeom>
              <a:avLst/>
              <a:gdLst/>
              <a:ahLst/>
              <a:cxnLst/>
              <a:rect l="l" t="t" r="r" b="b"/>
              <a:pathLst>
                <a:path w="1678" h="1663" extrusionOk="0">
                  <a:moveTo>
                    <a:pt x="974" y="1"/>
                  </a:moveTo>
                  <a:cubicBezTo>
                    <a:pt x="945" y="1"/>
                    <a:pt x="911" y="19"/>
                    <a:pt x="877" y="58"/>
                  </a:cubicBezTo>
                  <a:lnTo>
                    <a:pt x="726" y="229"/>
                  </a:lnTo>
                  <a:cubicBezTo>
                    <a:pt x="660" y="314"/>
                    <a:pt x="516" y="372"/>
                    <a:pt x="407" y="372"/>
                  </a:cubicBezTo>
                  <a:cubicBezTo>
                    <a:pt x="399" y="372"/>
                    <a:pt x="390" y="372"/>
                    <a:pt x="382" y="371"/>
                  </a:cubicBezTo>
                  <a:lnTo>
                    <a:pt x="159" y="341"/>
                  </a:lnTo>
                  <a:cubicBezTo>
                    <a:pt x="151" y="341"/>
                    <a:pt x="143" y="340"/>
                    <a:pt x="136" y="340"/>
                  </a:cubicBezTo>
                  <a:cubicBezTo>
                    <a:pt x="32" y="340"/>
                    <a:pt x="1" y="409"/>
                    <a:pt x="58" y="503"/>
                  </a:cubicBezTo>
                  <a:lnTo>
                    <a:pt x="169" y="695"/>
                  </a:lnTo>
                  <a:cubicBezTo>
                    <a:pt x="229" y="796"/>
                    <a:pt x="240" y="969"/>
                    <a:pt x="199" y="1080"/>
                  </a:cubicBezTo>
                  <a:lnTo>
                    <a:pt x="108" y="1282"/>
                  </a:lnTo>
                  <a:cubicBezTo>
                    <a:pt x="66" y="1375"/>
                    <a:pt x="93" y="1432"/>
                    <a:pt x="172" y="1432"/>
                  </a:cubicBezTo>
                  <a:cubicBezTo>
                    <a:pt x="189" y="1432"/>
                    <a:pt x="208" y="1430"/>
                    <a:pt x="229" y="1424"/>
                  </a:cubicBezTo>
                  <a:lnTo>
                    <a:pt x="442" y="1374"/>
                  </a:lnTo>
                  <a:cubicBezTo>
                    <a:pt x="470" y="1367"/>
                    <a:pt x="500" y="1364"/>
                    <a:pt x="530" y="1364"/>
                  </a:cubicBezTo>
                  <a:cubicBezTo>
                    <a:pt x="634" y="1364"/>
                    <a:pt x="746" y="1402"/>
                    <a:pt x="817" y="1465"/>
                  </a:cubicBezTo>
                  <a:lnTo>
                    <a:pt x="979" y="1617"/>
                  </a:lnTo>
                  <a:cubicBezTo>
                    <a:pt x="1013" y="1647"/>
                    <a:pt x="1046" y="1662"/>
                    <a:pt x="1073" y="1662"/>
                  </a:cubicBezTo>
                  <a:cubicBezTo>
                    <a:pt x="1119" y="1662"/>
                    <a:pt x="1151" y="1622"/>
                    <a:pt x="1151" y="1546"/>
                  </a:cubicBezTo>
                  <a:lnTo>
                    <a:pt x="1171" y="1323"/>
                  </a:lnTo>
                  <a:cubicBezTo>
                    <a:pt x="1181" y="1201"/>
                    <a:pt x="1273" y="1060"/>
                    <a:pt x="1374" y="999"/>
                  </a:cubicBezTo>
                  <a:lnTo>
                    <a:pt x="1566" y="888"/>
                  </a:lnTo>
                  <a:cubicBezTo>
                    <a:pt x="1678" y="827"/>
                    <a:pt x="1667" y="746"/>
                    <a:pt x="1556" y="706"/>
                  </a:cubicBezTo>
                  <a:lnTo>
                    <a:pt x="1354" y="614"/>
                  </a:lnTo>
                  <a:cubicBezTo>
                    <a:pt x="1242" y="574"/>
                    <a:pt x="1131" y="442"/>
                    <a:pt x="1111" y="321"/>
                  </a:cubicBezTo>
                  <a:lnTo>
                    <a:pt x="1060" y="108"/>
                  </a:lnTo>
                  <a:cubicBezTo>
                    <a:pt x="1048" y="37"/>
                    <a:pt x="1015" y="1"/>
                    <a:pt x="974" y="1"/>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87" name="Google Shape;3387;p41"/>
            <p:cNvSpPr/>
            <p:nvPr/>
          </p:nvSpPr>
          <p:spPr>
            <a:xfrm>
              <a:off x="6272731" y="4736709"/>
              <a:ext cx="126938" cy="118875"/>
            </a:xfrm>
            <a:custGeom>
              <a:avLst/>
              <a:gdLst/>
              <a:ahLst/>
              <a:cxnLst/>
              <a:rect l="l" t="t" r="r" b="b"/>
              <a:pathLst>
                <a:path w="740" h="693" extrusionOk="0">
                  <a:moveTo>
                    <a:pt x="343" y="1"/>
                  </a:moveTo>
                  <a:cubicBezTo>
                    <a:pt x="328" y="1"/>
                    <a:pt x="315" y="13"/>
                    <a:pt x="304" y="40"/>
                  </a:cubicBezTo>
                  <a:lnTo>
                    <a:pt x="274" y="131"/>
                  </a:lnTo>
                  <a:cubicBezTo>
                    <a:pt x="254" y="171"/>
                    <a:pt x="203" y="222"/>
                    <a:pt x="153" y="232"/>
                  </a:cubicBezTo>
                  <a:lnTo>
                    <a:pt x="61" y="252"/>
                  </a:lnTo>
                  <a:cubicBezTo>
                    <a:pt x="11" y="273"/>
                    <a:pt x="0" y="303"/>
                    <a:pt x="41" y="333"/>
                  </a:cubicBezTo>
                  <a:lnTo>
                    <a:pt x="112" y="394"/>
                  </a:lnTo>
                  <a:cubicBezTo>
                    <a:pt x="153" y="425"/>
                    <a:pt x="183" y="495"/>
                    <a:pt x="183" y="546"/>
                  </a:cubicBezTo>
                  <a:lnTo>
                    <a:pt x="173" y="637"/>
                  </a:lnTo>
                  <a:cubicBezTo>
                    <a:pt x="173" y="672"/>
                    <a:pt x="187" y="692"/>
                    <a:pt x="208" y="692"/>
                  </a:cubicBezTo>
                  <a:cubicBezTo>
                    <a:pt x="218" y="692"/>
                    <a:pt x="230" y="688"/>
                    <a:pt x="243" y="678"/>
                  </a:cubicBezTo>
                  <a:lnTo>
                    <a:pt x="324" y="627"/>
                  </a:lnTo>
                  <a:cubicBezTo>
                    <a:pt x="347" y="610"/>
                    <a:pt x="378" y="603"/>
                    <a:pt x="411" y="603"/>
                  </a:cubicBezTo>
                  <a:cubicBezTo>
                    <a:pt x="437" y="603"/>
                    <a:pt x="464" y="608"/>
                    <a:pt x="486" y="617"/>
                  </a:cubicBezTo>
                  <a:lnTo>
                    <a:pt x="578" y="648"/>
                  </a:lnTo>
                  <a:cubicBezTo>
                    <a:pt x="588" y="653"/>
                    <a:pt x="598" y="655"/>
                    <a:pt x="606" y="655"/>
                  </a:cubicBezTo>
                  <a:cubicBezTo>
                    <a:pt x="630" y="655"/>
                    <a:pt x="643" y="635"/>
                    <a:pt x="628" y="597"/>
                  </a:cubicBezTo>
                  <a:lnTo>
                    <a:pt x="608" y="506"/>
                  </a:lnTo>
                  <a:cubicBezTo>
                    <a:pt x="598" y="455"/>
                    <a:pt x="608" y="384"/>
                    <a:pt x="639" y="344"/>
                  </a:cubicBezTo>
                  <a:lnTo>
                    <a:pt x="709" y="273"/>
                  </a:lnTo>
                  <a:cubicBezTo>
                    <a:pt x="740" y="232"/>
                    <a:pt x="720" y="202"/>
                    <a:pt x="669" y="202"/>
                  </a:cubicBezTo>
                  <a:lnTo>
                    <a:pt x="578" y="192"/>
                  </a:lnTo>
                  <a:cubicBezTo>
                    <a:pt x="527" y="192"/>
                    <a:pt x="466" y="151"/>
                    <a:pt x="436" y="111"/>
                  </a:cubicBezTo>
                  <a:lnTo>
                    <a:pt x="385" y="30"/>
                  </a:lnTo>
                  <a:cubicBezTo>
                    <a:pt x="371" y="11"/>
                    <a:pt x="357" y="1"/>
                    <a:pt x="343" y="1"/>
                  </a:cubicBezTo>
                  <a:close/>
                </a:path>
              </a:pathLst>
            </a:custGeom>
            <a:solidFill>
              <a:srgbClr val="CEE7E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88" name="Google Shape;3388;p41"/>
            <p:cNvSpPr/>
            <p:nvPr/>
          </p:nvSpPr>
          <p:spPr>
            <a:xfrm>
              <a:off x="7029893" y="4022601"/>
              <a:ext cx="55750" cy="55750"/>
            </a:xfrm>
            <a:custGeom>
              <a:avLst/>
              <a:gdLst/>
              <a:ahLst/>
              <a:cxnLst/>
              <a:rect l="l" t="t" r="r" b="b"/>
              <a:pathLst>
                <a:path w="325" h="325" extrusionOk="0">
                  <a:moveTo>
                    <a:pt x="163" y="1"/>
                  </a:moveTo>
                  <a:cubicBezTo>
                    <a:pt x="72" y="1"/>
                    <a:pt x="1" y="72"/>
                    <a:pt x="1" y="163"/>
                  </a:cubicBezTo>
                  <a:cubicBezTo>
                    <a:pt x="1" y="254"/>
                    <a:pt x="72" y="325"/>
                    <a:pt x="163" y="325"/>
                  </a:cubicBezTo>
                  <a:cubicBezTo>
                    <a:pt x="254" y="325"/>
                    <a:pt x="325" y="254"/>
                    <a:pt x="325" y="163"/>
                  </a:cubicBezTo>
                  <a:cubicBezTo>
                    <a:pt x="325" y="72"/>
                    <a:pt x="254" y="1"/>
                    <a:pt x="163" y="1"/>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89" name="Google Shape;3389;p41"/>
            <p:cNvSpPr/>
            <p:nvPr/>
          </p:nvSpPr>
          <p:spPr>
            <a:xfrm>
              <a:off x="5704773" y="4724358"/>
              <a:ext cx="34994" cy="34822"/>
            </a:xfrm>
            <a:custGeom>
              <a:avLst/>
              <a:gdLst/>
              <a:ahLst/>
              <a:cxnLst/>
              <a:rect l="l" t="t" r="r" b="b"/>
              <a:pathLst>
                <a:path w="204" h="203" extrusionOk="0">
                  <a:moveTo>
                    <a:pt x="102" y="0"/>
                  </a:moveTo>
                  <a:cubicBezTo>
                    <a:pt x="51" y="0"/>
                    <a:pt x="1" y="41"/>
                    <a:pt x="1" y="102"/>
                  </a:cubicBezTo>
                  <a:cubicBezTo>
                    <a:pt x="1" y="153"/>
                    <a:pt x="51" y="203"/>
                    <a:pt x="102" y="203"/>
                  </a:cubicBezTo>
                  <a:cubicBezTo>
                    <a:pt x="163" y="203"/>
                    <a:pt x="203" y="153"/>
                    <a:pt x="203" y="102"/>
                  </a:cubicBezTo>
                  <a:cubicBezTo>
                    <a:pt x="203" y="41"/>
                    <a:pt x="163" y="0"/>
                    <a:pt x="102" y="0"/>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90" name="Google Shape;3390;p41"/>
            <p:cNvSpPr/>
            <p:nvPr/>
          </p:nvSpPr>
          <p:spPr>
            <a:xfrm>
              <a:off x="8059971" y="3154281"/>
              <a:ext cx="34822" cy="33278"/>
            </a:xfrm>
            <a:custGeom>
              <a:avLst/>
              <a:gdLst/>
              <a:ahLst/>
              <a:cxnLst/>
              <a:rect l="l" t="t" r="r" b="b"/>
              <a:pathLst>
                <a:path w="203" h="194" extrusionOk="0">
                  <a:moveTo>
                    <a:pt x="101" y="1"/>
                  </a:moveTo>
                  <a:cubicBezTo>
                    <a:pt x="50" y="1"/>
                    <a:pt x="0" y="41"/>
                    <a:pt x="0" y="102"/>
                  </a:cubicBezTo>
                  <a:cubicBezTo>
                    <a:pt x="0" y="153"/>
                    <a:pt x="50" y="193"/>
                    <a:pt x="101" y="193"/>
                  </a:cubicBezTo>
                  <a:cubicBezTo>
                    <a:pt x="152" y="193"/>
                    <a:pt x="203" y="153"/>
                    <a:pt x="203" y="102"/>
                  </a:cubicBezTo>
                  <a:cubicBezTo>
                    <a:pt x="203" y="41"/>
                    <a:pt x="152" y="1"/>
                    <a:pt x="101" y="1"/>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91" name="Google Shape;3391;p41"/>
            <p:cNvSpPr/>
            <p:nvPr/>
          </p:nvSpPr>
          <p:spPr>
            <a:xfrm>
              <a:off x="7068146" y="3171606"/>
              <a:ext cx="33278" cy="33278"/>
            </a:xfrm>
            <a:custGeom>
              <a:avLst/>
              <a:gdLst/>
              <a:ahLst/>
              <a:cxnLst/>
              <a:rect l="l" t="t" r="r" b="b"/>
              <a:pathLst>
                <a:path w="194" h="194" extrusionOk="0">
                  <a:moveTo>
                    <a:pt x="102" y="1"/>
                  </a:moveTo>
                  <a:cubicBezTo>
                    <a:pt x="41" y="1"/>
                    <a:pt x="1" y="41"/>
                    <a:pt x="1" y="92"/>
                  </a:cubicBezTo>
                  <a:cubicBezTo>
                    <a:pt x="1" y="153"/>
                    <a:pt x="41" y="194"/>
                    <a:pt x="102" y="194"/>
                  </a:cubicBezTo>
                  <a:cubicBezTo>
                    <a:pt x="153" y="194"/>
                    <a:pt x="193" y="153"/>
                    <a:pt x="193" y="92"/>
                  </a:cubicBezTo>
                  <a:cubicBezTo>
                    <a:pt x="193" y="41"/>
                    <a:pt x="153" y="1"/>
                    <a:pt x="102" y="1"/>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92" name="Google Shape;3392;p41"/>
            <p:cNvSpPr/>
            <p:nvPr/>
          </p:nvSpPr>
          <p:spPr>
            <a:xfrm>
              <a:off x="6673955" y="4312841"/>
              <a:ext cx="24530" cy="24358"/>
            </a:xfrm>
            <a:custGeom>
              <a:avLst/>
              <a:gdLst/>
              <a:ahLst/>
              <a:cxnLst/>
              <a:rect l="l" t="t" r="r" b="b"/>
              <a:pathLst>
                <a:path w="143" h="142" extrusionOk="0">
                  <a:moveTo>
                    <a:pt x="71" y="0"/>
                  </a:moveTo>
                  <a:cubicBezTo>
                    <a:pt x="31" y="0"/>
                    <a:pt x="1" y="30"/>
                    <a:pt x="1" y="71"/>
                  </a:cubicBezTo>
                  <a:cubicBezTo>
                    <a:pt x="1" y="111"/>
                    <a:pt x="31" y="142"/>
                    <a:pt x="71" y="142"/>
                  </a:cubicBezTo>
                  <a:cubicBezTo>
                    <a:pt x="112" y="142"/>
                    <a:pt x="142" y="111"/>
                    <a:pt x="142" y="71"/>
                  </a:cubicBezTo>
                  <a:cubicBezTo>
                    <a:pt x="142" y="30"/>
                    <a:pt x="112" y="0"/>
                    <a:pt x="71" y="0"/>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93" name="Google Shape;3393;p41"/>
            <p:cNvSpPr/>
            <p:nvPr/>
          </p:nvSpPr>
          <p:spPr>
            <a:xfrm>
              <a:off x="7370394" y="4397752"/>
              <a:ext cx="26245" cy="26417"/>
            </a:xfrm>
            <a:custGeom>
              <a:avLst/>
              <a:gdLst/>
              <a:ahLst/>
              <a:cxnLst/>
              <a:rect l="l" t="t" r="r" b="b"/>
              <a:pathLst>
                <a:path w="153" h="154" extrusionOk="0">
                  <a:moveTo>
                    <a:pt x="81" y="1"/>
                  </a:moveTo>
                  <a:cubicBezTo>
                    <a:pt x="41" y="1"/>
                    <a:pt x="0" y="32"/>
                    <a:pt x="0" y="72"/>
                  </a:cubicBezTo>
                  <a:cubicBezTo>
                    <a:pt x="0" y="113"/>
                    <a:pt x="41" y="153"/>
                    <a:pt x="81" y="153"/>
                  </a:cubicBezTo>
                  <a:cubicBezTo>
                    <a:pt x="122" y="153"/>
                    <a:pt x="153" y="113"/>
                    <a:pt x="153" y="72"/>
                  </a:cubicBezTo>
                  <a:cubicBezTo>
                    <a:pt x="153" y="32"/>
                    <a:pt x="122" y="1"/>
                    <a:pt x="81" y="1"/>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94" name="Google Shape;3394;p41"/>
            <p:cNvSpPr/>
            <p:nvPr/>
          </p:nvSpPr>
          <p:spPr>
            <a:xfrm>
              <a:off x="6686134" y="4870165"/>
              <a:ext cx="26245" cy="26417"/>
            </a:xfrm>
            <a:custGeom>
              <a:avLst/>
              <a:gdLst/>
              <a:ahLst/>
              <a:cxnLst/>
              <a:rect l="l" t="t" r="r" b="b"/>
              <a:pathLst>
                <a:path w="153" h="154" extrusionOk="0">
                  <a:moveTo>
                    <a:pt x="71" y="1"/>
                  </a:moveTo>
                  <a:cubicBezTo>
                    <a:pt x="31" y="1"/>
                    <a:pt x="0" y="32"/>
                    <a:pt x="0" y="72"/>
                  </a:cubicBezTo>
                  <a:cubicBezTo>
                    <a:pt x="0" y="122"/>
                    <a:pt x="31" y="153"/>
                    <a:pt x="71" y="153"/>
                  </a:cubicBezTo>
                  <a:cubicBezTo>
                    <a:pt x="122" y="153"/>
                    <a:pt x="152" y="122"/>
                    <a:pt x="152" y="72"/>
                  </a:cubicBezTo>
                  <a:cubicBezTo>
                    <a:pt x="152" y="32"/>
                    <a:pt x="122" y="1"/>
                    <a:pt x="71" y="1"/>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95" name="Google Shape;3395;p41"/>
            <p:cNvSpPr/>
            <p:nvPr/>
          </p:nvSpPr>
          <p:spPr>
            <a:xfrm>
              <a:off x="8705978" y="2619086"/>
              <a:ext cx="123507" cy="121620"/>
            </a:xfrm>
            <a:custGeom>
              <a:avLst/>
              <a:gdLst/>
              <a:ahLst/>
              <a:cxnLst/>
              <a:rect l="l" t="t" r="r" b="b"/>
              <a:pathLst>
                <a:path w="720" h="709" extrusionOk="0">
                  <a:moveTo>
                    <a:pt x="259" y="1"/>
                  </a:moveTo>
                  <a:cubicBezTo>
                    <a:pt x="240" y="1"/>
                    <a:pt x="223" y="21"/>
                    <a:pt x="223" y="53"/>
                  </a:cubicBezTo>
                  <a:lnTo>
                    <a:pt x="213" y="144"/>
                  </a:lnTo>
                  <a:cubicBezTo>
                    <a:pt x="213" y="195"/>
                    <a:pt x="172" y="256"/>
                    <a:pt x="132" y="286"/>
                  </a:cubicBezTo>
                  <a:lnTo>
                    <a:pt x="41" y="326"/>
                  </a:lnTo>
                  <a:cubicBezTo>
                    <a:pt x="1" y="357"/>
                    <a:pt x="1" y="387"/>
                    <a:pt x="51" y="407"/>
                  </a:cubicBezTo>
                  <a:lnTo>
                    <a:pt x="142" y="448"/>
                  </a:lnTo>
                  <a:cubicBezTo>
                    <a:pt x="183" y="468"/>
                    <a:pt x="233" y="519"/>
                    <a:pt x="244" y="569"/>
                  </a:cubicBezTo>
                  <a:lnTo>
                    <a:pt x="264" y="670"/>
                  </a:lnTo>
                  <a:cubicBezTo>
                    <a:pt x="270" y="695"/>
                    <a:pt x="283" y="708"/>
                    <a:pt x="300" y="708"/>
                  </a:cubicBezTo>
                  <a:cubicBezTo>
                    <a:pt x="311" y="708"/>
                    <a:pt x="323" y="703"/>
                    <a:pt x="334" y="691"/>
                  </a:cubicBezTo>
                  <a:lnTo>
                    <a:pt x="406" y="610"/>
                  </a:lnTo>
                  <a:cubicBezTo>
                    <a:pt x="436" y="580"/>
                    <a:pt x="496" y="549"/>
                    <a:pt x="547" y="549"/>
                  </a:cubicBezTo>
                  <a:lnTo>
                    <a:pt x="649" y="569"/>
                  </a:lnTo>
                  <a:cubicBezTo>
                    <a:pt x="699" y="569"/>
                    <a:pt x="719" y="539"/>
                    <a:pt x="689" y="499"/>
                  </a:cubicBezTo>
                  <a:lnTo>
                    <a:pt x="638" y="418"/>
                  </a:lnTo>
                  <a:cubicBezTo>
                    <a:pt x="618" y="367"/>
                    <a:pt x="608" y="296"/>
                    <a:pt x="628" y="256"/>
                  </a:cubicBezTo>
                  <a:lnTo>
                    <a:pt x="669" y="164"/>
                  </a:lnTo>
                  <a:cubicBezTo>
                    <a:pt x="687" y="129"/>
                    <a:pt x="673" y="101"/>
                    <a:pt x="636" y="101"/>
                  </a:cubicBezTo>
                  <a:cubicBezTo>
                    <a:pt x="631" y="101"/>
                    <a:pt x="624" y="102"/>
                    <a:pt x="618" y="103"/>
                  </a:cubicBezTo>
                  <a:lnTo>
                    <a:pt x="527" y="124"/>
                  </a:lnTo>
                  <a:cubicBezTo>
                    <a:pt x="518" y="125"/>
                    <a:pt x="508" y="126"/>
                    <a:pt x="498" y="126"/>
                  </a:cubicBezTo>
                  <a:cubicBezTo>
                    <a:pt x="451" y="126"/>
                    <a:pt x="398" y="108"/>
                    <a:pt x="365" y="83"/>
                  </a:cubicBezTo>
                  <a:lnTo>
                    <a:pt x="294" y="22"/>
                  </a:lnTo>
                  <a:cubicBezTo>
                    <a:pt x="283" y="7"/>
                    <a:pt x="271" y="1"/>
                    <a:pt x="259" y="1"/>
                  </a:cubicBezTo>
                  <a:close/>
                </a:path>
              </a:pathLst>
            </a:custGeom>
            <a:solidFill>
              <a:srgbClr val="CEE7E7"/>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96" name="Google Shape;3396;p41"/>
            <p:cNvSpPr/>
            <p:nvPr/>
          </p:nvSpPr>
          <p:spPr>
            <a:xfrm>
              <a:off x="7564916" y="3810753"/>
              <a:ext cx="1056156" cy="906747"/>
            </a:xfrm>
            <a:custGeom>
              <a:avLst/>
              <a:gdLst/>
              <a:ahLst/>
              <a:cxnLst/>
              <a:rect l="l" t="t" r="r" b="b"/>
              <a:pathLst>
                <a:path w="6157" h="5286" extrusionOk="0">
                  <a:moveTo>
                    <a:pt x="5225" y="1"/>
                  </a:moveTo>
                  <a:cubicBezTo>
                    <a:pt x="4941" y="466"/>
                    <a:pt x="4425" y="770"/>
                    <a:pt x="3676" y="770"/>
                  </a:cubicBezTo>
                  <a:cubicBezTo>
                    <a:pt x="3402" y="770"/>
                    <a:pt x="3098" y="730"/>
                    <a:pt x="2754" y="639"/>
                  </a:cubicBezTo>
                  <a:cubicBezTo>
                    <a:pt x="2400" y="547"/>
                    <a:pt x="2005" y="487"/>
                    <a:pt x="1631" y="487"/>
                  </a:cubicBezTo>
                  <a:cubicBezTo>
                    <a:pt x="942" y="487"/>
                    <a:pt x="315" y="709"/>
                    <a:pt x="81" y="1459"/>
                  </a:cubicBezTo>
                  <a:cubicBezTo>
                    <a:pt x="31" y="1651"/>
                    <a:pt x="0" y="1854"/>
                    <a:pt x="0" y="2066"/>
                  </a:cubicBezTo>
                  <a:cubicBezTo>
                    <a:pt x="31" y="2755"/>
                    <a:pt x="558" y="3322"/>
                    <a:pt x="466" y="3848"/>
                  </a:cubicBezTo>
                  <a:cubicBezTo>
                    <a:pt x="1013" y="4709"/>
                    <a:pt x="1975" y="5286"/>
                    <a:pt x="3078" y="5286"/>
                  </a:cubicBezTo>
                  <a:cubicBezTo>
                    <a:pt x="4779" y="5286"/>
                    <a:pt x="6156" y="3909"/>
                    <a:pt x="6156" y="2208"/>
                  </a:cubicBezTo>
                  <a:cubicBezTo>
                    <a:pt x="6156" y="1337"/>
                    <a:pt x="5802" y="558"/>
                    <a:pt x="5225" y="1"/>
                  </a:cubicBezTo>
                  <a:close/>
                </a:path>
              </a:pathLst>
            </a:custGeom>
            <a:solidFill>
              <a:srgbClr val="CB525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97" name="Google Shape;3397;p41"/>
            <p:cNvSpPr/>
            <p:nvPr/>
          </p:nvSpPr>
          <p:spPr>
            <a:xfrm>
              <a:off x="7663893" y="4324677"/>
              <a:ext cx="220769" cy="171366"/>
            </a:xfrm>
            <a:custGeom>
              <a:avLst/>
              <a:gdLst/>
              <a:ahLst/>
              <a:cxnLst/>
              <a:rect l="l" t="t" r="r" b="b"/>
              <a:pathLst>
                <a:path w="1287" h="999" extrusionOk="0">
                  <a:moveTo>
                    <a:pt x="367" y="0"/>
                  </a:moveTo>
                  <a:cubicBezTo>
                    <a:pt x="265" y="0"/>
                    <a:pt x="181" y="33"/>
                    <a:pt x="132" y="103"/>
                  </a:cubicBezTo>
                  <a:cubicBezTo>
                    <a:pt x="1" y="265"/>
                    <a:pt x="132" y="569"/>
                    <a:pt x="415" y="791"/>
                  </a:cubicBezTo>
                  <a:cubicBezTo>
                    <a:pt x="593" y="926"/>
                    <a:pt x="786" y="998"/>
                    <a:pt x="937" y="998"/>
                  </a:cubicBezTo>
                  <a:cubicBezTo>
                    <a:pt x="1035" y="998"/>
                    <a:pt x="1117" y="967"/>
                    <a:pt x="1165" y="903"/>
                  </a:cubicBezTo>
                  <a:cubicBezTo>
                    <a:pt x="1286" y="741"/>
                    <a:pt x="1165" y="427"/>
                    <a:pt x="871" y="204"/>
                  </a:cubicBezTo>
                  <a:cubicBezTo>
                    <a:pt x="703" y="72"/>
                    <a:pt x="516" y="0"/>
                    <a:pt x="367" y="0"/>
                  </a:cubicBezTo>
                  <a:close/>
                </a:path>
              </a:pathLst>
            </a:custGeom>
            <a:solidFill>
              <a:srgbClr val="BDD2D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98" name="Google Shape;3398;p41"/>
            <p:cNvSpPr/>
            <p:nvPr/>
          </p:nvSpPr>
          <p:spPr>
            <a:xfrm>
              <a:off x="7630786" y="4159144"/>
              <a:ext cx="123679" cy="114587"/>
            </a:xfrm>
            <a:custGeom>
              <a:avLst/>
              <a:gdLst/>
              <a:ahLst/>
              <a:cxnLst/>
              <a:rect l="l" t="t" r="r" b="b"/>
              <a:pathLst>
                <a:path w="721" h="668" extrusionOk="0">
                  <a:moveTo>
                    <a:pt x="246" y="1"/>
                  </a:moveTo>
                  <a:cubicBezTo>
                    <a:pt x="196" y="1"/>
                    <a:pt x="150" y="15"/>
                    <a:pt x="113" y="46"/>
                  </a:cubicBezTo>
                  <a:cubicBezTo>
                    <a:pt x="1" y="136"/>
                    <a:pt x="32" y="339"/>
                    <a:pt x="163" y="501"/>
                  </a:cubicBezTo>
                  <a:cubicBezTo>
                    <a:pt x="257" y="609"/>
                    <a:pt x="379" y="668"/>
                    <a:pt x="479" y="668"/>
                  </a:cubicBezTo>
                  <a:cubicBezTo>
                    <a:pt x="530" y="668"/>
                    <a:pt x="575" y="653"/>
                    <a:pt x="608" y="622"/>
                  </a:cubicBezTo>
                  <a:cubicBezTo>
                    <a:pt x="720" y="532"/>
                    <a:pt x="689" y="329"/>
                    <a:pt x="558" y="167"/>
                  </a:cubicBezTo>
                  <a:cubicBezTo>
                    <a:pt x="464" y="59"/>
                    <a:pt x="347" y="1"/>
                    <a:pt x="246" y="1"/>
                  </a:cubicBezTo>
                  <a:close/>
                </a:path>
              </a:pathLst>
            </a:custGeom>
            <a:solidFill>
              <a:srgbClr val="BDD2D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99" name="Google Shape;3399;p41"/>
            <p:cNvSpPr/>
            <p:nvPr/>
          </p:nvSpPr>
          <p:spPr>
            <a:xfrm>
              <a:off x="8087760" y="4458819"/>
              <a:ext cx="132084" cy="72903"/>
            </a:xfrm>
            <a:custGeom>
              <a:avLst/>
              <a:gdLst/>
              <a:ahLst/>
              <a:cxnLst/>
              <a:rect l="l" t="t" r="r" b="b"/>
              <a:pathLst>
                <a:path w="770" h="425" extrusionOk="0">
                  <a:moveTo>
                    <a:pt x="589" y="1"/>
                  </a:moveTo>
                  <a:cubicBezTo>
                    <a:pt x="512" y="1"/>
                    <a:pt x="413" y="24"/>
                    <a:pt x="314" y="70"/>
                  </a:cubicBezTo>
                  <a:cubicBezTo>
                    <a:pt x="122" y="151"/>
                    <a:pt x="0" y="283"/>
                    <a:pt x="30" y="364"/>
                  </a:cubicBezTo>
                  <a:cubicBezTo>
                    <a:pt x="50" y="405"/>
                    <a:pt x="106" y="425"/>
                    <a:pt x="181" y="425"/>
                  </a:cubicBezTo>
                  <a:cubicBezTo>
                    <a:pt x="256" y="425"/>
                    <a:pt x="349" y="405"/>
                    <a:pt x="446" y="364"/>
                  </a:cubicBezTo>
                  <a:cubicBezTo>
                    <a:pt x="638" y="273"/>
                    <a:pt x="770" y="141"/>
                    <a:pt x="729" y="60"/>
                  </a:cubicBezTo>
                  <a:cubicBezTo>
                    <a:pt x="714" y="21"/>
                    <a:pt x="661" y="1"/>
                    <a:pt x="589" y="1"/>
                  </a:cubicBezTo>
                  <a:close/>
                </a:path>
              </a:pathLst>
            </a:custGeom>
            <a:solidFill>
              <a:srgbClr val="BDD2D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00" name="Google Shape;3400;p41"/>
            <p:cNvSpPr/>
            <p:nvPr/>
          </p:nvSpPr>
          <p:spPr>
            <a:xfrm>
              <a:off x="4911073" y="2300714"/>
              <a:ext cx="4291868" cy="2891093"/>
            </a:xfrm>
            <a:custGeom>
              <a:avLst/>
              <a:gdLst/>
              <a:ahLst/>
              <a:cxnLst/>
              <a:rect l="l" t="t" r="r" b="b"/>
              <a:pathLst>
                <a:path w="25020" h="16854" extrusionOk="0">
                  <a:moveTo>
                    <a:pt x="23503" y="0"/>
                  </a:moveTo>
                  <a:cubicBezTo>
                    <a:pt x="22477" y="0"/>
                    <a:pt x="21229" y="485"/>
                    <a:pt x="20696" y="876"/>
                  </a:cubicBezTo>
                  <a:cubicBezTo>
                    <a:pt x="18580" y="2415"/>
                    <a:pt x="19633" y="4096"/>
                    <a:pt x="20554" y="5959"/>
                  </a:cubicBezTo>
                  <a:cubicBezTo>
                    <a:pt x="21408" y="7764"/>
                    <a:pt x="20991" y="9570"/>
                    <a:pt x="19149" y="9570"/>
                  </a:cubicBezTo>
                  <a:cubicBezTo>
                    <a:pt x="18873" y="9570"/>
                    <a:pt x="18565" y="9529"/>
                    <a:pt x="18225" y="9442"/>
                  </a:cubicBezTo>
                  <a:cubicBezTo>
                    <a:pt x="17864" y="9357"/>
                    <a:pt x="17472" y="9292"/>
                    <a:pt x="17101" y="9292"/>
                  </a:cubicBezTo>
                  <a:cubicBezTo>
                    <a:pt x="16319" y="9292"/>
                    <a:pt x="15626" y="9580"/>
                    <a:pt x="15482" y="10576"/>
                  </a:cubicBezTo>
                  <a:cubicBezTo>
                    <a:pt x="15269" y="11780"/>
                    <a:pt x="16889" y="12651"/>
                    <a:pt x="15066" y="13451"/>
                  </a:cubicBezTo>
                  <a:cubicBezTo>
                    <a:pt x="14694" y="13608"/>
                    <a:pt x="14306" y="13670"/>
                    <a:pt x="13911" y="13670"/>
                  </a:cubicBezTo>
                  <a:cubicBezTo>
                    <a:pt x="12954" y="13670"/>
                    <a:pt x="11957" y="13307"/>
                    <a:pt x="11047" y="13056"/>
                  </a:cubicBezTo>
                  <a:cubicBezTo>
                    <a:pt x="10452" y="12890"/>
                    <a:pt x="9905" y="12815"/>
                    <a:pt x="9411" y="12815"/>
                  </a:cubicBezTo>
                  <a:cubicBezTo>
                    <a:pt x="8100" y="12815"/>
                    <a:pt x="7173" y="13347"/>
                    <a:pt x="6754" y="14120"/>
                  </a:cubicBezTo>
                  <a:cubicBezTo>
                    <a:pt x="6339" y="14899"/>
                    <a:pt x="6410" y="14990"/>
                    <a:pt x="5772" y="15456"/>
                  </a:cubicBezTo>
                  <a:cubicBezTo>
                    <a:pt x="5572" y="15610"/>
                    <a:pt x="5319" y="15665"/>
                    <a:pt x="5041" y="15665"/>
                  </a:cubicBezTo>
                  <a:cubicBezTo>
                    <a:pt x="4349" y="15665"/>
                    <a:pt x="3506" y="15324"/>
                    <a:pt x="2957" y="15324"/>
                  </a:cubicBezTo>
                  <a:cubicBezTo>
                    <a:pt x="2106" y="15324"/>
                    <a:pt x="355" y="15517"/>
                    <a:pt x="0" y="16448"/>
                  </a:cubicBezTo>
                  <a:lnTo>
                    <a:pt x="0" y="16853"/>
                  </a:lnTo>
                  <a:lnTo>
                    <a:pt x="25019" y="16853"/>
                  </a:lnTo>
                  <a:lnTo>
                    <a:pt x="25019" y="937"/>
                  </a:lnTo>
                  <a:cubicBezTo>
                    <a:pt x="24847" y="244"/>
                    <a:pt x="24231" y="0"/>
                    <a:pt x="23503"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401" name="Google Shape;3401;p41"/>
          <p:cNvGrpSpPr/>
          <p:nvPr/>
        </p:nvGrpSpPr>
        <p:grpSpPr>
          <a:xfrm>
            <a:off x="13200676" y="4678820"/>
            <a:ext cx="4850318" cy="5704776"/>
            <a:chOff x="4497550" y="3079400"/>
            <a:chExt cx="2018275" cy="2373825"/>
          </a:xfrm>
        </p:grpSpPr>
        <p:sp>
          <p:nvSpPr>
            <p:cNvPr id="3402" name="Google Shape;3402;p41"/>
            <p:cNvSpPr/>
            <p:nvPr/>
          </p:nvSpPr>
          <p:spPr>
            <a:xfrm>
              <a:off x="5199100" y="3261300"/>
              <a:ext cx="194925" cy="279950"/>
            </a:xfrm>
            <a:custGeom>
              <a:avLst/>
              <a:gdLst/>
              <a:ahLst/>
              <a:cxnLst/>
              <a:rect l="l" t="t" r="r" b="b"/>
              <a:pathLst>
                <a:path w="7797" h="11198" extrusionOk="0">
                  <a:moveTo>
                    <a:pt x="4108" y="1"/>
                  </a:moveTo>
                  <a:cubicBezTo>
                    <a:pt x="3663" y="1"/>
                    <a:pt x="3217" y="184"/>
                    <a:pt x="2902" y="544"/>
                  </a:cubicBezTo>
                  <a:cubicBezTo>
                    <a:pt x="0" y="3848"/>
                    <a:pt x="2361" y="8178"/>
                    <a:pt x="4963" y="10803"/>
                  </a:cubicBezTo>
                  <a:cubicBezTo>
                    <a:pt x="5231" y="11075"/>
                    <a:pt x="5591" y="11197"/>
                    <a:pt x="5955" y="11197"/>
                  </a:cubicBezTo>
                  <a:cubicBezTo>
                    <a:pt x="6424" y="11197"/>
                    <a:pt x="6900" y="10996"/>
                    <a:pt x="7197" y="10654"/>
                  </a:cubicBezTo>
                  <a:cubicBezTo>
                    <a:pt x="7796" y="9963"/>
                    <a:pt x="7646" y="9030"/>
                    <a:pt x="7047" y="8408"/>
                  </a:cubicBezTo>
                  <a:cubicBezTo>
                    <a:pt x="6944" y="8316"/>
                    <a:pt x="6852" y="8224"/>
                    <a:pt x="6760" y="8120"/>
                  </a:cubicBezTo>
                  <a:cubicBezTo>
                    <a:pt x="6748" y="8108"/>
                    <a:pt x="6656" y="8005"/>
                    <a:pt x="6610" y="7947"/>
                  </a:cubicBezTo>
                  <a:cubicBezTo>
                    <a:pt x="6402" y="7706"/>
                    <a:pt x="6195" y="7453"/>
                    <a:pt x="6011" y="7187"/>
                  </a:cubicBezTo>
                  <a:cubicBezTo>
                    <a:pt x="5792" y="6900"/>
                    <a:pt x="5596" y="6588"/>
                    <a:pt x="5412" y="6278"/>
                  </a:cubicBezTo>
                  <a:cubicBezTo>
                    <a:pt x="5332" y="6140"/>
                    <a:pt x="5263" y="6013"/>
                    <a:pt x="5194" y="5875"/>
                  </a:cubicBezTo>
                  <a:lnTo>
                    <a:pt x="5194" y="5875"/>
                  </a:lnTo>
                  <a:cubicBezTo>
                    <a:pt x="5217" y="5919"/>
                    <a:pt x="5227" y="5938"/>
                    <a:pt x="5229" y="5938"/>
                  </a:cubicBezTo>
                  <a:cubicBezTo>
                    <a:pt x="5235" y="5938"/>
                    <a:pt x="5065" y="5579"/>
                    <a:pt x="5056" y="5541"/>
                  </a:cubicBezTo>
                  <a:cubicBezTo>
                    <a:pt x="4928" y="5242"/>
                    <a:pt x="4836" y="4930"/>
                    <a:pt x="4756" y="4620"/>
                  </a:cubicBezTo>
                  <a:lnTo>
                    <a:pt x="4756" y="4620"/>
                  </a:lnTo>
                  <a:cubicBezTo>
                    <a:pt x="4761" y="4633"/>
                    <a:pt x="4763" y="4639"/>
                    <a:pt x="4765" y="4639"/>
                  </a:cubicBezTo>
                  <a:cubicBezTo>
                    <a:pt x="4776" y="4639"/>
                    <a:pt x="4733" y="4375"/>
                    <a:pt x="4733" y="4355"/>
                  </a:cubicBezTo>
                  <a:cubicBezTo>
                    <a:pt x="4722" y="4302"/>
                    <a:pt x="4721" y="3942"/>
                    <a:pt x="4713" y="3942"/>
                  </a:cubicBezTo>
                  <a:cubicBezTo>
                    <a:pt x="4712" y="3942"/>
                    <a:pt x="4711" y="3945"/>
                    <a:pt x="4710" y="3952"/>
                  </a:cubicBezTo>
                  <a:cubicBezTo>
                    <a:pt x="4721" y="3837"/>
                    <a:pt x="4733" y="3722"/>
                    <a:pt x="4756" y="3618"/>
                  </a:cubicBezTo>
                  <a:cubicBezTo>
                    <a:pt x="4767" y="3549"/>
                    <a:pt x="4790" y="3479"/>
                    <a:pt x="4802" y="3422"/>
                  </a:cubicBezTo>
                  <a:cubicBezTo>
                    <a:pt x="4813" y="3399"/>
                    <a:pt x="4825" y="3364"/>
                    <a:pt x="4848" y="3307"/>
                  </a:cubicBezTo>
                  <a:cubicBezTo>
                    <a:pt x="4905" y="3169"/>
                    <a:pt x="4974" y="3042"/>
                    <a:pt x="5056" y="2904"/>
                  </a:cubicBezTo>
                  <a:lnTo>
                    <a:pt x="5056" y="2904"/>
                  </a:lnTo>
                  <a:cubicBezTo>
                    <a:pt x="5024" y="2959"/>
                    <a:pt x="5014" y="2981"/>
                    <a:pt x="5019" y="2981"/>
                  </a:cubicBezTo>
                  <a:cubicBezTo>
                    <a:pt x="5036" y="2981"/>
                    <a:pt x="5260" y="2661"/>
                    <a:pt x="5297" y="2616"/>
                  </a:cubicBezTo>
                  <a:cubicBezTo>
                    <a:pt x="5873" y="1971"/>
                    <a:pt x="5792" y="946"/>
                    <a:pt x="5136" y="382"/>
                  </a:cubicBezTo>
                  <a:cubicBezTo>
                    <a:pt x="4844" y="127"/>
                    <a:pt x="4476" y="1"/>
                    <a:pt x="4108" y="1"/>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03" name="Google Shape;3403;p41"/>
            <p:cNvSpPr/>
            <p:nvPr/>
          </p:nvSpPr>
          <p:spPr>
            <a:xfrm>
              <a:off x="5163700" y="3079400"/>
              <a:ext cx="259950" cy="259975"/>
            </a:xfrm>
            <a:custGeom>
              <a:avLst/>
              <a:gdLst/>
              <a:ahLst/>
              <a:cxnLst/>
              <a:rect l="l" t="t" r="r" b="b"/>
              <a:pathLst>
                <a:path w="10398" h="10399" extrusionOk="0">
                  <a:moveTo>
                    <a:pt x="5205" y="1"/>
                  </a:moveTo>
                  <a:cubicBezTo>
                    <a:pt x="2326" y="1"/>
                    <a:pt x="0" y="2327"/>
                    <a:pt x="0" y="5194"/>
                  </a:cubicBezTo>
                  <a:cubicBezTo>
                    <a:pt x="0" y="8061"/>
                    <a:pt x="2326" y="10399"/>
                    <a:pt x="5205" y="10399"/>
                  </a:cubicBezTo>
                  <a:cubicBezTo>
                    <a:pt x="8072" y="10399"/>
                    <a:pt x="10398" y="8061"/>
                    <a:pt x="10398" y="5194"/>
                  </a:cubicBezTo>
                  <a:cubicBezTo>
                    <a:pt x="10398" y="2327"/>
                    <a:pt x="8072" y="1"/>
                    <a:pt x="5205" y="1"/>
                  </a:cubicBezTo>
                  <a:close/>
                </a:path>
              </a:pathLst>
            </a:custGeom>
            <a:solidFill>
              <a:srgbClr val="48B5B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04" name="Google Shape;3404;p41"/>
            <p:cNvSpPr/>
            <p:nvPr/>
          </p:nvSpPr>
          <p:spPr>
            <a:xfrm>
              <a:off x="5615650" y="3261300"/>
              <a:ext cx="195200" cy="279950"/>
            </a:xfrm>
            <a:custGeom>
              <a:avLst/>
              <a:gdLst/>
              <a:ahLst/>
              <a:cxnLst/>
              <a:rect l="l" t="t" r="r" b="b"/>
              <a:pathLst>
                <a:path w="7808" h="11198" extrusionOk="0">
                  <a:moveTo>
                    <a:pt x="3693" y="1"/>
                  </a:moveTo>
                  <a:cubicBezTo>
                    <a:pt x="3326" y="1"/>
                    <a:pt x="2957" y="127"/>
                    <a:pt x="2660" y="382"/>
                  </a:cubicBezTo>
                  <a:cubicBezTo>
                    <a:pt x="2004" y="946"/>
                    <a:pt x="1935" y="1971"/>
                    <a:pt x="2499" y="2616"/>
                  </a:cubicBezTo>
                  <a:cubicBezTo>
                    <a:pt x="2535" y="2661"/>
                    <a:pt x="2759" y="2981"/>
                    <a:pt x="2782" y="2981"/>
                  </a:cubicBezTo>
                  <a:cubicBezTo>
                    <a:pt x="2788" y="2981"/>
                    <a:pt x="2783" y="2966"/>
                    <a:pt x="2765" y="2930"/>
                  </a:cubicBezTo>
                  <a:lnTo>
                    <a:pt x="2765" y="2930"/>
                  </a:lnTo>
                  <a:cubicBezTo>
                    <a:pt x="2831" y="3058"/>
                    <a:pt x="2905" y="3178"/>
                    <a:pt x="2948" y="3307"/>
                  </a:cubicBezTo>
                  <a:cubicBezTo>
                    <a:pt x="2971" y="3364"/>
                    <a:pt x="2982" y="3399"/>
                    <a:pt x="2994" y="3422"/>
                  </a:cubicBezTo>
                  <a:cubicBezTo>
                    <a:pt x="3017" y="3479"/>
                    <a:pt x="3028" y="3549"/>
                    <a:pt x="3040" y="3618"/>
                  </a:cubicBezTo>
                  <a:cubicBezTo>
                    <a:pt x="3063" y="3722"/>
                    <a:pt x="3086" y="3837"/>
                    <a:pt x="3097" y="3952"/>
                  </a:cubicBezTo>
                  <a:cubicBezTo>
                    <a:pt x="3095" y="3945"/>
                    <a:pt x="3094" y="3942"/>
                    <a:pt x="3092" y="3942"/>
                  </a:cubicBezTo>
                  <a:cubicBezTo>
                    <a:pt x="3074" y="3942"/>
                    <a:pt x="3074" y="4302"/>
                    <a:pt x="3074" y="4355"/>
                  </a:cubicBezTo>
                  <a:cubicBezTo>
                    <a:pt x="3065" y="4375"/>
                    <a:pt x="3020" y="4639"/>
                    <a:pt x="3031" y="4639"/>
                  </a:cubicBezTo>
                  <a:cubicBezTo>
                    <a:pt x="3033" y="4639"/>
                    <a:pt x="3036" y="4633"/>
                    <a:pt x="3040" y="4620"/>
                  </a:cubicBezTo>
                  <a:lnTo>
                    <a:pt x="3040" y="4620"/>
                  </a:lnTo>
                  <a:cubicBezTo>
                    <a:pt x="2959" y="4930"/>
                    <a:pt x="2867" y="5242"/>
                    <a:pt x="2752" y="5541"/>
                  </a:cubicBezTo>
                  <a:cubicBezTo>
                    <a:pt x="2733" y="5579"/>
                    <a:pt x="2561" y="5938"/>
                    <a:pt x="2567" y="5938"/>
                  </a:cubicBezTo>
                  <a:cubicBezTo>
                    <a:pt x="2569" y="5938"/>
                    <a:pt x="2579" y="5919"/>
                    <a:pt x="2603" y="5875"/>
                  </a:cubicBezTo>
                  <a:lnTo>
                    <a:pt x="2603" y="5875"/>
                  </a:lnTo>
                  <a:cubicBezTo>
                    <a:pt x="2534" y="6013"/>
                    <a:pt x="2465" y="6140"/>
                    <a:pt x="2384" y="6278"/>
                  </a:cubicBezTo>
                  <a:cubicBezTo>
                    <a:pt x="2199" y="6588"/>
                    <a:pt x="2004" y="6900"/>
                    <a:pt x="1785" y="7187"/>
                  </a:cubicBezTo>
                  <a:cubicBezTo>
                    <a:pt x="1601" y="7453"/>
                    <a:pt x="1405" y="7706"/>
                    <a:pt x="1198" y="7947"/>
                  </a:cubicBezTo>
                  <a:cubicBezTo>
                    <a:pt x="1140" y="8005"/>
                    <a:pt x="1060" y="8108"/>
                    <a:pt x="1037" y="8120"/>
                  </a:cubicBezTo>
                  <a:cubicBezTo>
                    <a:pt x="945" y="8224"/>
                    <a:pt x="853" y="8316"/>
                    <a:pt x="760" y="8408"/>
                  </a:cubicBezTo>
                  <a:cubicBezTo>
                    <a:pt x="150" y="9030"/>
                    <a:pt x="0" y="9963"/>
                    <a:pt x="599" y="10654"/>
                  </a:cubicBezTo>
                  <a:cubicBezTo>
                    <a:pt x="897" y="10996"/>
                    <a:pt x="1373" y="11197"/>
                    <a:pt x="1841" y="11197"/>
                  </a:cubicBezTo>
                  <a:cubicBezTo>
                    <a:pt x="2205" y="11197"/>
                    <a:pt x="2566" y="11075"/>
                    <a:pt x="2833" y="10803"/>
                  </a:cubicBezTo>
                  <a:cubicBezTo>
                    <a:pt x="5435" y="8178"/>
                    <a:pt x="7807" y="3848"/>
                    <a:pt x="4894" y="544"/>
                  </a:cubicBezTo>
                  <a:cubicBezTo>
                    <a:pt x="4579" y="184"/>
                    <a:pt x="4136" y="1"/>
                    <a:pt x="3693" y="1"/>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05" name="Google Shape;3405;p41"/>
            <p:cNvSpPr/>
            <p:nvPr/>
          </p:nvSpPr>
          <p:spPr>
            <a:xfrm>
              <a:off x="5585975" y="3079400"/>
              <a:ext cx="260000" cy="259975"/>
            </a:xfrm>
            <a:custGeom>
              <a:avLst/>
              <a:gdLst/>
              <a:ahLst/>
              <a:cxnLst/>
              <a:rect l="l" t="t" r="r" b="b"/>
              <a:pathLst>
                <a:path w="10400" h="10399" extrusionOk="0">
                  <a:moveTo>
                    <a:pt x="5206" y="1"/>
                  </a:moveTo>
                  <a:cubicBezTo>
                    <a:pt x="2327" y="1"/>
                    <a:pt x="1" y="2327"/>
                    <a:pt x="1" y="5194"/>
                  </a:cubicBezTo>
                  <a:cubicBezTo>
                    <a:pt x="1" y="8061"/>
                    <a:pt x="2327" y="10399"/>
                    <a:pt x="5206" y="10399"/>
                  </a:cubicBezTo>
                  <a:cubicBezTo>
                    <a:pt x="8073" y="10399"/>
                    <a:pt x="10399" y="8061"/>
                    <a:pt x="10399" y="5194"/>
                  </a:cubicBezTo>
                  <a:cubicBezTo>
                    <a:pt x="10399" y="2327"/>
                    <a:pt x="8073" y="1"/>
                    <a:pt x="5206" y="1"/>
                  </a:cubicBezTo>
                  <a:close/>
                </a:path>
              </a:pathLst>
            </a:custGeom>
            <a:solidFill>
              <a:srgbClr val="48B5B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06" name="Google Shape;3406;p41"/>
            <p:cNvSpPr/>
            <p:nvPr/>
          </p:nvSpPr>
          <p:spPr>
            <a:xfrm>
              <a:off x="5647600" y="3162300"/>
              <a:ext cx="84375" cy="83250"/>
            </a:xfrm>
            <a:custGeom>
              <a:avLst/>
              <a:gdLst/>
              <a:ahLst/>
              <a:cxnLst/>
              <a:rect l="l" t="t" r="r" b="b"/>
              <a:pathLst>
                <a:path w="3375" h="3330" extrusionOk="0">
                  <a:moveTo>
                    <a:pt x="3374" y="1"/>
                  </a:moveTo>
                  <a:lnTo>
                    <a:pt x="3374" y="1"/>
                  </a:lnTo>
                  <a:cubicBezTo>
                    <a:pt x="3121" y="70"/>
                    <a:pt x="2960" y="116"/>
                    <a:pt x="2776" y="300"/>
                  </a:cubicBezTo>
                  <a:lnTo>
                    <a:pt x="1543" y="1521"/>
                  </a:lnTo>
                  <a:lnTo>
                    <a:pt x="311" y="2730"/>
                  </a:lnTo>
                  <a:cubicBezTo>
                    <a:pt x="115" y="2915"/>
                    <a:pt x="58" y="3076"/>
                    <a:pt x="0" y="3329"/>
                  </a:cubicBezTo>
                  <a:cubicBezTo>
                    <a:pt x="253" y="3271"/>
                    <a:pt x="415" y="3214"/>
                    <a:pt x="599" y="3030"/>
                  </a:cubicBezTo>
                  <a:lnTo>
                    <a:pt x="1831" y="1820"/>
                  </a:lnTo>
                  <a:lnTo>
                    <a:pt x="3063" y="600"/>
                  </a:lnTo>
                  <a:cubicBezTo>
                    <a:pt x="3247" y="415"/>
                    <a:pt x="3305" y="254"/>
                    <a:pt x="3374" y="1"/>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07" name="Google Shape;3407;p41"/>
            <p:cNvSpPr/>
            <p:nvPr/>
          </p:nvSpPr>
          <p:spPr>
            <a:xfrm>
              <a:off x="5648175" y="3161725"/>
              <a:ext cx="83225" cy="84400"/>
            </a:xfrm>
            <a:custGeom>
              <a:avLst/>
              <a:gdLst/>
              <a:ahLst/>
              <a:cxnLst/>
              <a:rect l="l" t="t" r="r" b="b"/>
              <a:pathLst>
                <a:path w="3329" h="3376" extrusionOk="0">
                  <a:moveTo>
                    <a:pt x="0" y="1"/>
                  </a:moveTo>
                  <a:lnTo>
                    <a:pt x="0" y="1"/>
                  </a:lnTo>
                  <a:cubicBezTo>
                    <a:pt x="58" y="254"/>
                    <a:pt x="115" y="415"/>
                    <a:pt x="300" y="612"/>
                  </a:cubicBezTo>
                  <a:lnTo>
                    <a:pt x="1509" y="1843"/>
                  </a:lnTo>
                  <a:lnTo>
                    <a:pt x="2730" y="3064"/>
                  </a:lnTo>
                  <a:cubicBezTo>
                    <a:pt x="2914" y="3260"/>
                    <a:pt x="3075" y="3317"/>
                    <a:pt x="3328" y="3375"/>
                  </a:cubicBezTo>
                  <a:cubicBezTo>
                    <a:pt x="3259" y="3122"/>
                    <a:pt x="3213" y="2972"/>
                    <a:pt x="3029" y="2776"/>
                  </a:cubicBezTo>
                  <a:lnTo>
                    <a:pt x="1808" y="1544"/>
                  </a:lnTo>
                  <a:lnTo>
                    <a:pt x="599" y="312"/>
                  </a:lnTo>
                  <a:cubicBezTo>
                    <a:pt x="415" y="128"/>
                    <a:pt x="253" y="70"/>
                    <a:pt x="0" y="1"/>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08" name="Google Shape;3408;p41"/>
            <p:cNvSpPr/>
            <p:nvPr/>
          </p:nvSpPr>
          <p:spPr>
            <a:xfrm>
              <a:off x="5273925" y="3150225"/>
              <a:ext cx="84400" cy="82925"/>
            </a:xfrm>
            <a:custGeom>
              <a:avLst/>
              <a:gdLst/>
              <a:ahLst/>
              <a:cxnLst/>
              <a:rect l="l" t="t" r="r" b="b"/>
              <a:pathLst>
                <a:path w="3376" h="3317" extrusionOk="0">
                  <a:moveTo>
                    <a:pt x="3375" y="0"/>
                  </a:moveTo>
                  <a:cubicBezTo>
                    <a:pt x="3122" y="58"/>
                    <a:pt x="2961" y="115"/>
                    <a:pt x="2776" y="300"/>
                  </a:cubicBezTo>
                  <a:lnTo>
                    <a:pt x="1544" y="1509"/>
                  </a:lnTo>
                  <a:lnTo>
                    <a:pt x="312" y="2730"/>
                  </a:lnTo>
                  <a:cubicBezTo>
                    <a:pt x="128" y="2914"/>
                    <a:pt x="70" y="3075"/>
                    <a:pt x="1" y="3317"/>
                  </a:cubicBezTo>
                  <a:cubicBezTo>
                    <a:pt x="254" y="3259"/>
                    <a:pt x="415" y="3213"/>
                    <a:pt x="600" y="3029"/>
                  </a:cubicBezTo>
                  <a:lnTo>
                    <a:pt x="1832" y="1809"/>
                  </a:lnTo>
                  <a:lnTo>
                    <a:pt x="3064" y="599"/>
                  </a:lnTo>
                  <a:cubicBezTo>
                    <a:pt x="3260" y="415"/>
                    <a:pt x="3306" y="254"/>
                    <a:pt x="3375" y="0"/>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09" name="Google Shape;3409;p41"/>
            <p:cNvSpPr/>
            <p:nvPr/>
          </p:nvSpPr>
          <p:spPr>
            <a:xfrm>
              <a:off x="5274500" y="3149650"/>
              <a:ext cx="83250" cy="84375"/>
            </a:xfrm>
            <a:custGeom>
              <a:avLst/>
              <a:gdLst/>
              <a:ahLst/>
              <a:cxnLst/>
              <a:rect l="l" t="t" r="r" b="b"/>
              <a:pathLst>
                <a:path w="3330" h="3375" extrusionOk="0">
                  <a:moveTo>
                    <a:pt x="1" y="0"/>
                  </a:moveTo>
                  <a:lnTo>
                    <a:pt x="1" y="0"/>
                  </a:lnTo>
                  <a:cubicBezTo>
                    <a:pt x="70" y="254"/>
                    <a:pt x="116" y="415"/>
                    <a:pt x="300" y="599"/>
                  </a:cubicBezTo>
                  <a:lnTo>
                    <a:pt x="1521" y="1832"/>
                  </a:lnTo>
                  <a:lnTo>
                    <a:pt x="2730" y="3063"/>
                  </a:lnTo>
                  <a:cubicBezTo>
                    <a:pt x="2915" y="3247"/>
                    <a:pt x="3076" y="3305"/>
                    <a:pt x="3329" y="3375"/>
                  </a:cubicBezTo>
                  <a:cubicBezTo>
                    <a:pt x="3271" y="3121"/>
                    <a:pt x="3214" y="2960"/>
                    <a:pt x="3030" y="2776"/>
                  </a:cubicBezTo>
                  <a:lnTo>
                    <a:pt x="1820" y="1543"/>
                  </a:lnTo>
                  <a:lnTo>
                    <a:pt x="600" y="312"/>
                  </a:lnTo>
                  <a:cubicBezTo>
                    <a:pt x="415" y="115"/>
                    <a:pt x="254" y="58"/>
                    <a:pt x="1" y="0"/>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10" name="Google Shape;3410;p41"/>
            <p:cNvSpPr/>
            <p:nvPr/>
          </p:nvSpPr>
          <p:spPr>
            <a:xfrm>
              <a:off x="4497550" y="3305925"/>
              <a:ext cx="2018275" cy="2147300"/>
            </a:xfrm>
            <a:custGeom>
              <a:avLst/>
              <a:gdLst/>
              <a:ahLst/>
              <a:cxnLst/>
              <a:rect l="l" t="t" r="r" b="b"/>
              <a:pathLst>
                <a:path w="80731" h="85892" extrusionOk="0">
                  <a:moveTo>
                    <a:pt x="16002" y="0"/>
                  </a:moveTo>
                  <a:cubicBezTo>
                    <a:pt x="15475" y="0"/>
                    <a:pt x="14946" y="21"/>
                    <a:pt x="14417" y="59"/>
                  </a:cubicBezTo>
                  <a:cubicBezTo>
                    <a:pt x="6184" y="658"/>
                    <a:pt x="1" y="7820"/>
                    <a:pt x="600" y="16054"/>
                  </a:cubicBezTo>
                  <a:cubicBezTo>
                    <a:pt x="1129" y="23204"/>
                    <a:pt x="6644" y="30079"/>
                    <a:pt x="15062" y="30366"/>
                  </a:cubicBezTo>
                  <a:lnTo>
                    <a:pt x="11458" y="56770"/>
                  </a:lnTo>
                  <a:cubicBezTo>
                    <a:pt x="11458" y="62562"/>
                    <a:pt x="13576" y="67099"/>
                    <a:pt x="17066" y="70335"/>
                  </a:cubicBezTo>
                  <a:lnTo>
                    <a:pt x="14141" y="80663"/>
                  </a:lnTo>
                  <a:cubicBezTo>
                    <a:pt x="13093" y="80940"/>
                    <a:pt x="12494" y="83542"/>
                    <a:pt x="12494" y="83899"/>
                  </a:cubicBezTo>
                  <a:cubicBezTo>
                    <a:pt x="12494" y="84913"/>
                    <a:pt x="17457" y="85730"/>
                    <a:pt x="23571" y="85730"/>
                  </a:cubicBezTo>
                  <a:cubicBezTo>
                    <a:pt x="29697" y="85730"/>
                    <a:pt x="34660" y="84913"/>
                    <a:pt x="34660" y="83899"/>
                  </a:cubicBezTo>
                  <a:cubicBezTo>
                    <a:pt x="34660" y="83611"/>
                    <a:pt x="34257" y="81067"/>
                    <a:pt x="33555" y="80824"/>
                  </a:cubicBezTo>
                  <a:lnTo>
                    <a:pt x="32311" y="76254"/>
                  </a:lnTo>
                  <a:lnTo>
                    <a:pt x="32311" y="76254"/>
                  </a:lnTo>
                  <a:cubicBezTo>
                    <a:pt x="33118" y="76311"/>
                    <a:pt x="33935" y="76334"/>
                    <a:pt x="34764" y="76334"/>
                  </a:cubicBezTo>
                  <a:lnTo>
                    <a:pt x="45323" y="76334"/>
                  </a:lnTo>
                  <a:cubicBezTo>
                    <a:pt x="46071" y="76334"/>
                    <a:pt x="46820" y="76311"/>
                    <a:pt x="47557" y="76265"/>
                  </a:cubicBezTo>
                  <a:lnTo>
                    <a:pt x="47557" y="76265"/>
                  </a:lnTo>
                  <a:lnTo>
                    <a:pt x="46255" y="81308"/>
                  </a:lnTo>
                  <a:cubicBezTo>
                    <a:pt x="45542" y="81550"/>
                    <a:pt x="45139" y="83772"/>
                    <a:pt x="45139" y="84061"/>
                  </a:cubicBezTo>
                  <a:cubicBezTo>
                    <a:pt x="45139" y="85074"/>
                    <a:pt x="50101" y="85891"/>
                    <a:pt x="56227" y="85891"/>
                  </a:cubicBezTo>
                  <a:cubicBezTo>
                    <a:pt x="62353" y="85891"/>
                    <a:pt x="67316" y="85074"/>
                    <a:pt x="67316" y="84061"/>
                  </a:cubicBezTo>
                  <a:cubicBezTo>
                    <a:pt x="67316" y="83703"/>
                    <a:pt x="66706" y="81435"/>
                    <a:pt x="65658" y="81147"/>
                  </a:cubicBezTo>
                  <a:lnTo>
                    <a:pt x="62757" y="70576"/>
                  </a:lnTo>
                  <a:cubicBezTo>
                    <a:pt x="66406" y="67318"/>
                    <a:pt x="68617" y="62700"/>
                    <a:pt x="68617" y="56770"/>
                  </a:cubicBezTo>
                  <a:lnTo>
                    <a:pt x="65014" y="30366"/>
                  </a:lnTo>
                  <a:lnTo>
                    <a:pt x="65014" y="30366"/>
                  </a:lnTo>
                  <a:cubicBezTo>
                    <a:pt x="65056" y="30367"/>
                    <a:pt x="65099" y="30367"/>
                    <a:pt x="65141" y="30367"/>
                  </a:cubicBezTo>
                  <a:cubicBezTo>
                    <a:pt x="73855" y="30367"/>
                    <a:pt x="79594" y="23342"/>
                    <a:pt x="80121" y="16054"/>
                  </a:cubicBezTo>
                  <a:cubicBezTo>
                    <a:pt x="80731" y="7820"/>
                    <a:pt x="74536" y="658"/>
                    <a:pt x="66303" y="59"/>
                  </a:cubicBezTo>
                  <a:cubicBezTo>
                    <a:pt x="65778" y="21"/>
                    <a:pt x="65253" y="1"/>
                    <a:pt x="64729" y="1"/>
                  </a:cubicBezTo>
                  <a:cubicBezTo>
                    <a:pt x="59536" y="1"/>
                    <a:pt x="54488" y="1978"/>
                    <a:pt x="50942" y="8097"/>
                  </a:cubicBezTo>
                  <a:cubicBezTo>
                    <a:pt x="48087" y="6842"/>
                    <a:pt x="44920" y="6139"/>
                    <a:pt x="41592" y="6139"/>
                  </a:cubicBezTo>
                  <a:lnTo>
                    <a:pt x="38483" y="6139"/>
                  </a:lnTo>
                  <a:cubicBezTo>
                    <a:pt x="35362" y="6139"/>
                    <a:pt x="32381" y="6761"/>
                    <a:pt x="29651" y="7878"/>
                  </a:cubicBezTo>
                  <a:cubicBezTo>
                    <a:pt x="26122" y="1936"/>
                    <a:pt x="21134" y="0"/>
                    <a:pt x="16002" y="0"/>
                  </a:cubicBezTo>
                  <a:close/>
                </a:path>
              </a:pathLst>
            </a:custGeom>
            <a:solidFill>
              <a:srgbClr val="48B5B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11" name="Google Shape;3411;p41"/>
            <p:cNvSpPr/>
            <p:nvPr/>
          </p:nvSpPr>
          <p:spPr>
            <a:xfrm>
              <a:off x="4562900" y="4232625"/>
              <a:ext cx="329925" cy="955800"/>
            </a:xfrm>
            <a:custGeom>
              <a:avLst/>
              <a:gdLst/>
              <a:ahLst/>
              <a:cxnLst/>
              <a:rect l="l" t="t" r="r" b="b"/>
              <a:pathLst>
                <a:path w="13197" h="38232" extrusionOk="0">
                  <a:moveTo>
                    <a:pt x="11688" y="0"/>
                  </a:moveTo>
                  <a:cubicBezTo>
                    <a:pt x="9662" y="1716"/>
                    <a:pt x="7807" y="3639"/>
                    <a:pt x="6230" y="5781"/>
                  </a:cubicBezTo>
                  <a:cubicBezTo>
                    <a:pt x="3685" y="9258"/>
                    <a:pt x="2039" y="13219"/>
                    <a:pt x="1083" y="17399"/>
                  </a:cubicBezTo>
                  <a:cubicBezTo>
                    <a:pt x="323" y="20773"/>
                    <a:pt x="0" y="24400"/>
                    <a:pt x="381" y="27843"/>
                  </a:cubicBezTo>
                  <a:cubicBezTo>
                    <a:pt x="737" y="31205"/>
                    <a:pt x="2096" y="34660"/>
                    <a:pt x="4998" y="36606"/>
                  </a:cubicBezTo>
                  <a:cubicBezTo>
                    <a:pt x="6161" y="37389"/>
                    <a:pt x="7416" y="37861"/>
                    <a:pt x="8787" y="38183"/>
                  </a:cubicBezTo>
                  <a:cubicBezTo>
                    <a:pt x="8924" y="38216"/>
                    <a:pt x="9062" y="38232"/>
                    <a:pt x="9197" y="38232"/>
                  </a:cubicBezTo>
                  <a:cubicBezTo>
                    <a:pt x="10255" y="38232"/>
                    <a:pt x="11212" y="37292"/>
                    <a:pt x="11366" y="36272"/>
                  </a:cubicBezTo>
                  <a:cubicBezTo>
                    <a:pt x="11561" y="34982"/>
                    <a:pt x="10663" y="33969"/>
                    <a:pt x="9454" y="33693"/>
                  </a:cubicBezTo>
                  <a:cubicBezTo>
                    <a:pt x="9431" y="33681"/>
                    <a:pt x="9143" y="33600"/>
                    <a:pt x="9063" y="33577"/>
                  </a:cubicBezTo>
                  <a:cubicBezTo>
                    <a:pt x="8925" y="33531"/>
                    <a:pt x="8775" y="33474"/>
                    <a:pt x="8636" y="33428"/>
                  </a:cubicBezTo>
                  <a:cubicBezTo>
                    <a:pt x="8452" y="33359"/>
                    <a:pt x="8280" y="33267"/>
                    <a:pt x="8107" y="33186"/>
                  </a:cubicBezTo>
                  <a:cubicBezTo>
                    <a:pt x="8061" y="33163"/>
                    <a:pt x="7830" y="33037"/>
                    <a:pt x="7773" y="33014"/>
                  </a:cubicBezTo>
                  <a:cubicBezTo>
                    <a:pt x="7531" y="32852"/>
                    <a:pt x="7313" y="32679"/>
                    <a:pt x="7082" y="32495"/>
                  </a:cubicBezTo>
                  <a:cubicBezTo>
                    <a:pt x="7017" y="32441"/>
                    <a:pt x="6952" y="32377"/>
                    <a:pt x="6887" y="32321"/>
                  </a:cubicBezTo>
                  <a:lnTo>
                    <a:pt x="6887" y="32321"/>
                  </a:lnTo>
                  <a:cubicBezTo>
                    <a:pt x="6891" y="32324"/>
                    <a:pt x="6894" y="32326"/>
                    <a:pt x="6895" y="32326"/>
                  </a:cubicBezTo>
                  <a:cubicBezTo>
                    <a:pt x="6905" y="32326"/>
                    <a:pt x="6706" y="32117"/>
                    <a:pt x="6656" y="32057"/>
                  </a:cubicBezTo>
                  <a:cubicBezTo>
                    <a:pt x="6426" y="31793"/>
                    <a:pt x="6230" y="31505"/>
                    <a:pt x="6046" y="31217"/>
                  </a:cubicBezTo>
                  <a:cubicBezTo>
                    <a:pt x="6023" y="31182"/>
                    <a:pt x="5954" y="31067"/>
                    <a:pt x="5908" y="30987"/>
                  </a:cubicBezTo>
                  <a:cubicBezTo>
                    <a:pt x="5862" y="30883"/>
                    <a:pt x="5804" y="30780"/>
                    <a:pt x="5758" y="30676"/>
                  </a:cubicBezTo>
                  <a:cubicBezTo>
                    <a:pt x="5608" y="30353"/>
                    <a:pt x="5493" y="30020"/>
                    <a:pt x="5378" y="29674"/>
                  </a:cubicBezTo>
                  <a:cubicBezTo>
                    <a:pt x="5320" y="29501"/>
                    <a:pt x="5263" y="29329"/>
                    <a:pt x="5217" y="29156"/>
                  </a:cubicBezTo>
                  <a:cubicBezTo>
                    <a:pt x="5194" y="29087"/>
                    <a:pt x="5182" y="29017"/>
                    <a:pt x="5159" y="28948"/>
                  </a:cubicBezTo>
                  <a:cubicBezTo>
                    <a:pt x="5159" y="28925"/>
                    <a:pt x="5148" y="28891"/>
                    <a:pt x="5136" y="28833"/>
                  </a:cubicBezTo>
                  <a:cubicBezTo>
                    <a:pt x="4975" y="28108"/>
                    <a:pt x="4883" y="27359"/>
                    <a:pt x="4825" y="26599"/>
                  </a:cubicBezTo>
                  <a:cubicBezTo>
                    <a:pt x="4802" y="26220"/>
                    <a:pt x="4779" y="25839"/>
                    <a:pt x="4779" y="25460"/>
                  </a:cubicBezTo>
                  <a:cubicBezTo>
                    <a:pt x="4767" y="25264"/>
                    <a:pt x="4767" y="25079"/>
                    <a:pt x="4767" y="24884"/>
                  </a:cubicBezTo>
                  <a:lnTo>
                    <a:pt x="4767" y="24562"/>
                  </a:lnTo>
                  <a:lnTo>
                    <a:pt x="4767" y="24516"/>
                  </a:lnTo>
                  <a:cubicBezTo>
                    <a:pt x="4825" y="22869"/>
                    <a:pt x="5010" y="21222"/>
                    <a:pt x="5286" y="19598"/>
                  </a:cubicBezTo>
                  <a:cubicBezTo>
                    <a:pt x="5643" y="17480"/>
                    <a:pt x="6092" y="15880"/>
                    <a:pt x="6886" y="13899"/>
                  </a:cubicBezTo>
                  <a:cubicBezTo>
                    <a:pt x="7669" y="11952"/>
                    <a:pt x="8452" y="10537"/>
                    <a:pt x="9535" y="8982"/>
                  </a:cubicBezTo>
                  <a:cubicBezTo>
                    <a:pt x="10076" y="8199"/>
                    <a:pt x="10663" y="7451"/>
                    <a:pt x="11285" y="6737"/>
                  </a:cubicBezTo>
                  <a:cubicBezTo>
                    <a:pt x="11596" y="6368"/>
                    <a:pt x="11919" y="6011"/>
                    <a:pt x="12252" y="5665"/>
                  </a:cubicBezTo>
                  <a:cubicBezTo>
                    <a:pt x="12413" y="5493"/>
                    <a:pt x="12586" y="5320"/>
                    <a:pt x="12759" y="5148"/>
                  </a:cubicBezTo>
                  <a:cubicBezTo>
                    <a:pt x="12872" y="5026"/>
                    <a:pt x="12933" y="4970"/>
                    <a:pt x="12931" y="4970"/>
                  </a:cubicBezTo>
                  <a:lnTo>
                    <a:pt x="12931" y="4970"/>
                  </a:lnTo>
                  <a:cubicBezTo>
                    <a:pt x="12930" y="4970"/>
                    <a:pt x="12923" y="4975"/>
                    <a:pt x="12909" y="4986"/>
                  </a:cubicBezTo>
                  <a:cubicBezTo>
                    <a:pt x="13012" y="4894"/>
                    <a:pt x="13104" y="4802"/>
                    <a:pt x="13196" y="4721"/>
                  </a:cubicBezTo>
                  <a:lnTo>
                    <a:pt x="11688" y="0"/>
                  </a:lnTo>
                  <a:close/>
                </a:path>
              </a:pathLst>
            </a:custGeom>
            <a:solidFill>
              <a:srgbClr val="48B5B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12" name="Google Shape;3412;p41"/>
            <p:cNvSpPr/>
            <p:nvPr/>
          </p:nvSpPr>
          <p:spPr>
            <a:xfrm>
              <a:off x="4695900" y="4483125"/>
              <a:ext cx="80625" cy="90650"/>
            </a:xfrm>
            <a:custGeom>
              <a:avLst/>
              <a:gdLst/>
              <a:ahLst/>
              <a:cxnLst/>
              <a:rect l="l" t="t" r="r" b="b"/>
              <a:pathLst>
                <a:path w="3225" h="3626" extrusionOk="0">
                  <a:moveTo>
                    <a:pt x="2236" y="0"/>
                  </a:moveTo>
                  <a:cubicBezTo>
                    <a:pt x="1570" y="0"/>
                    <a:pt x="920" y="343"/>
                    <a:pt x="553" y="954"/>
                  </a:cubicBezTo>
                  <a:cubicBezTo>
                    <a:pt x="0" y="1875"/>
                    <a:pt x="300" y="3073"/>
                    <a:pt x="1233" y="3626"/>
                  </a:cubicBezTo>
                  <a:lnTo>
                    <a:pt x="3224" y="274"/>
                  </a:lnTo>
                  <a:cubicBezTo>
                    <a:pt x="2914" y="88"/>
                    <a:pt x="2573" y="0"/>
                    <a:pt x="2236" y="0"/>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13" name="Google Shape;3413;p41"/>
            <p:cNvSpPr/>
            <p:nvPr/>
          </p:nvSpPr>
          <p:spPr>
            <a:xfrm>
              <a:off x="4570675" y="4775275"/>
              <a:ext cx="82925" cy="156925"/>
            </a:xfrm>
            <a:custGeom>
              <a:avLst/>
              <a:gdLst/>
              <a:ahLst/>
              <a:cxnLst/>
              <a:rect l="l" t="t" r="r" b="b"/>
              <a:pathLst>
                <a:path w="3317" h="6277" extrusionOk="0">
                  <a:moveTo>
                    <a:pt x="231" y="0"/>
                  </a:moveTo>
                  <a:lnTo>
                    <a:pt x="1" y="6275"/>
                  </a:lnTo>
                  <a:cubicBezTo>
                    <a:pt x="37" y="6276"/>
                    <a:pt x="72" y="6277"/>
                    <a:pt x="108" y="6277"/>
                  </a:cubicBezTo>
                  <a:cubicBezTo>
                    <a:pt x="1788" y="6277"/>
                    <a:pt x="3191" y="4949"/>
                    <a:pt x="3248" y="3247"/>
                  </a:cubicBezTo>
                  <a:cubicBezTo>
                    <a:pt x="3317" y="1520"/>
                    <a:pt x="1958" y="57"/>
                    <a:pt x="231" y="0"/>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14" name="Google Shape;3414;p41"/>
            <p:cNvSpPr/>
            <p:nvPr/>
          </p:nvSpPr>
          <p:spPr>
            <a:xfrm>
              <a:off x="6099550" y="4232625"/>
              <a:ext cx="329650" cy="955800"/>
            </a:xfrm>
            <a:custGeom>
              <a:avLst/>
              <a:gdLst/>
              <a:ahLst/>
              <a:cxnLst/>
              <a:rect l="l" t="t" r="r" b="b"/>
              <a:pathLst>
                <a:path w="13186" h="38232" extrusionOk="0">
                  <a:moveTo>
                    <a:pt x="1497" y="0"/>
                  </a:moveTo>
                  <a:lnTo>
                    <a:pt x="0" y="4721"/>
                  </a:lnTo>
                  <a:cubicBezTo>
                    <a:pt x="92" y="4802"/>
                    <a:pt x="185" y="4894"/>
                    <a:pt x="277" y="4986"/>
                  </a:cubicBezTo>
                  <a:lnTo>
                    <a:pt x="438" y="5148"/>
                  </a:lnTo>
                  <a:cubicBezTo>
                    <a:pt x="611" y="5320"/>
                    <a:pt x="772" y="5493"/>
                    <a:pt x="945" y="5665"/>
                  </a:cubicBezTo>
                  <a:cubicBezTo>
                    <a:pt x="1267" y="6011"/>
                    <a:pt x="1601" y="6368"/>
                    <a:pt x="1912" y="6737"/>
                  </a:cubicBezTo>
                  <a:cubicBezTo>
                    <a:pt x="2523" y="7451"/>
                    <a:pt x="3121" y="8199"/>
                    <a:pt x="3662" y="8982"/>
                  </a:cubicBezTo>
                  <a:cubicBezTo>
                    <a:pt x="4744" y="10537"/>
                    <a:pt x="5527" y="11952"/>
                    <a:pt x="6299" y="13899"/>
                  </a:cubicBezTo>
                  <a:cubicBezTo>
                    <a:pt x="7093" y="15880"/>
                    <a:pt x="7543" y="17480"/>
                    <a:pt x="7912" y="19598"/>
                  </a:cubicBezTo>
                  <a:cubicBezTo>
                    <a:pt x="8188" y="21222"/>
                    <a:pt x="8372" y="22869"/>
                    <a:pt x="8418" y="24516"/>
                  </a:cubicBezTo>
                  <a:lnTo>
                    <a:pt x="8418" y="24562"/>
                  </a:lnTo>
                  <a:cubicBezTo>
                    <a:pt x="8429" y="24665"/>
                    <a:pt x="8429" y="24780"/>
                    <a:pt x="8429" y="24884"/>
                  </a:cubicBezTo>
                  <a:cubicBezTo>
                    <a:pt x="8429" y="25079"/>
                    <a:pt x="8418" y="25264"/>
                    <a:pt x="8418" y="25460"/>
                  </a:cubicBezTo>
                  <a:cubicBezTo>
                    <a:pt x="8406" y="25839"/>
                    <a:pt x="8395" y="26220"/>
                    <a:pt x="8360" y="26599"/>
                  </a:cubicBezTo>
                  <a:cubicBezTo>
                    <a:pt x="8303" y="27359"/>
                    <a:pt x="8211" y="28108"/>
                    <a:pt x="8061" y="28833"/>
                  </a:cubicBezTo>
                  <a:cubicBezTo>
                    <a:pt x="8050" y="28891"/>
                    <a:pt x="8038" y="28925"/>
                    <a:pt x="8027" y="28948"/>
                  </a:cubicBezTo>
                  <a:cubicBezTo>
                    <a:pt x="8015" y="29017"/>
                    <a:pt x="7992" y="29087"/>
                    <a:pt x="7981" y="29156"/>
                  </a:cubicBezTo>
                  <a:cubicBezTo>
                    <a:pt x="7923" y="29329"/>
                    <a:pt x="7877" y="29501"/>
                    <a:pt x="7819" y="29674"/>
                  </a:cubicBezTo>
                  <a:cubicBezTo>
                    <a:pt x="7704" y="30020"/>
                    <a:pt x="7577" y="30353"/>
                    <a:pt x="7428" y="30676"/>
                  </a:cubicBezTo>
                  <a:cubicBezTo>
                    <a:pt x="7382" y="30780"/>
                    <a:pt x="7336" y="30883"/>
                    <a:pt x="7278" y="30987"/>
                  </a:cubicBezTo>
                  <a:cubicBezTo>
                    <a:pt x="7232" y="31067"/>
                    <a:pt x="7175" y="31182"/>
                    <a:pt x="7152" y="31217"/>
                  </a:cubicBezTo>
                  <a:cubicBezTo>
                    <a:pt x="6967" y="31505"/>
                    <a:pt x="6771" y="31793"/>
                    <a:pt x="6541" y="32057"/>
                  </a:cubicBezTo>
                  <a:cubicBezTo>
                    <a:pt x="6491" y="32117"/>
                    <a:pt x="6284" y="32326"/>
                    <a:pt x="6291" y="32326"/>
                  </a:cubicBezTo>
                  <a:cubicBezTo>
                    <a:pt x="6292" y="32326"/>
                    <a:pt x="6294" y="32325"/>
                    <a:pt x="6297" y="32323"/>
                  </a:cubicBezTo>
                  <a:lnTo>
                    <a:pt x="6297" y="32323"/>
                  </a:lnTo>
                  <a:cubicBezTo>
                    <a:pt x="6232" y="32378"/>
                    <a:pt x="6168" y="32442"/>
                    <a:pt x="6103" y="32495"/>
                  </a:cubicBezTo>
                  <a:cubicBezTo>
                    <a:pt x="5885" y="32679"/>
                    <a:pt x="5655" y="32852"/>
                    <a:pt x="5412" y="33014"/>
                  </a:cubicBezTo>
                  <a:cubicBezTo>
                    <a:pt x="5366" y="33037"/>
                    <a:pt x="5136" y="33163"/>
                    <a:pt x="5090" y="33186"/>
                  </a:cubicBezTo>
                  <a:cubicBezTo>
                    <a:pt x="4906" y="33267"/>
                    <a:pt x="4733" y="33359"/>
                    <a:pt x="4549" y="33428"/>
                  </a:cubicBezTo>
                  <a:cubicBezTo>
                    <a:pt x="4411" y="33474"/>
                    <a:pt x="4273" y="33531"/>
                    <a:pt x="4123" y="33577"/>
                  </a:cubicBezTo>
                  <a:cubicBezTo>
                    <a:pt x="4043" y="33600"/>
                    <a:pt x="3754" y="33681"/>
                    <a:pt x="3731" y="33693"/>
                  </a:cubicBezTo>
                  <a:cubicBezTo>
                    <a:pt x="2523" y="33969"/>
                    <a:pt x="1624" y="34982"/>
                    <a:pt x="1820" y="36272"/>
                  </a:cubicBezTo>
                  <a:cubicBezTo>
                    <a:pt x="1973" y="37292"/>
                    <a:pt x="2940" y="38232"/>
                    <a:pt x="4000" y="38232"/>
                  </a:cubicBezTo>
                  <a:cubicBezTo>
                    <a:pt x="4136" y="38232"/>
                    <a:pt x="4273" y="38216"/>
                    <a:pt x="4411" y="38183"/>
                  </a:cubicBezTo>
                  <a:cubicBezTo>
                    <a:pt x="5781" y="37861"/>
                    <a:pt x="7024" y="37389"/>
                    <a:pt x="8199" y="36606"/>
                  </a:cubicBezTo>
                  <a:cubicBezTo>
                    <a:pt x="11101" y="34660"/>
                    <a:pt x="12448" y="31205"/>
                    <a:pt x="12817" y="27843"/>
                  </a:cubicBezTo>
                  <a:cubicBezTo>
                    <a:pt x="13185" y="24400"/>
                    <a:pt x="12863" y="20773"/>
                    <a:pt x="12103" y="17399"/>
                  </a:cubicBezTo>
                  <a:cubicBezTo>
                    <a:pt x="11159" y="13219"/>
                    <a:pt x="9501" y="9258"/>
                    <a:pt x="6967" y="5781"/>
                  </a:cubicBezTo>
                  <a:cubicBezTo>
                    <a:pt x="5389" y="3639"/>
                    <a:pt x="3536" y="1716"/>
                    <a:pt x="1497" y="0"/>
                  </a:cubicBezTo>
                  <a:close/>
                </a:path>
              </a:pathLst>
            </a:custGeom>
            <a:solidFill>
              <a:srgbClr val="48B5B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15" name="Google Shape;3415;p41"/>
            <p:cNvSpPr/>
            <p:nvPr/>
          </p:nvSpPr>
          <p:spPr>
            <a:xfrm>
              <a:off x="6215850" y="4483125"/>
              <a:ext cx="80625" cy="90650"/>
            </a:xfrm>
            <a:custGeom>
              <a:avLst/>
              <a:gdLst/>
              <a:ahLst/>
              <a:cxnLst/>
              <a:rect l="l" t="t" r="r" b="b"/>
              <a:pathLst>
                <a:path w="3225" h="3626" extrusionOk="0">
                  <a:moveTo>
                    <a:pt x="989" y="0"/>
                  </a:moveTo>
                  <a:cubicBezTo>
                    <a:pt x="652" y="0"/>
                    <a:pt x="310" y="88"/>
                    <a:pt x="0" y="274"/>
                  </a:cubicBezTo>
                  <a:lnTo>
                    <a:pt x="1993" y="3626"/>
                  </a:lnTo>
                  <a:cubicBezTo>
                    <a:pt x="2914" y="3073"/>
                    <a:pt x="3225" y="1875"/>
                    <a:pt x="2672" y="954"/>
                  </a:cubicBezTo>
                  <a:cubicBezTo>
                    <a:pt x="2305" y="343"/>
                    <a:pt x="1654" y="0"/>
                    <a:pt x="989" y="0"/>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16" name="Google Shape;3416;p41"/>
            <p:cNvSpPr/>
            <p:nvPr/>
          </p:nvSpPr>
          <p:spPr>
            <a:xfrm>
              <a:off x="6338775" y="4775275"/>
              <a:ext cx="82925" cy="156925"/>
            </a:xfrm>
            <a:custGeom>
              <a:avLst/>
              <a:gdLst/>
              <a:ahLst/>
              <a:cxnLst/>
              <a:rect l="l" t="t" r="r" b="b"/>
              <a:pathLst>
                <a:path w="3317" h="6277" extrusionOk="0">
                  <a:moveTo>
                    <a:pt x="3087" y="0"/>
                  </a:moveTo>
                  <a:cubicBezTo>
                    <a:pt x="1347" y="57"/>
                    <a:pt x="1" y="1520"/>
                    <a:pt x="58" y="3247"/>
                  </a:cubicBezTo>
                  <a:cubicBezTo>
                    <a:pt x="125" y="4949"/>
                    <a:pt x="1518" y="6277"/>
                    <a:pt x="3209" y="6277"/>
                  </a:cubicBezTo>
                  <a:cubicBezTo>
                    <a:pt x="3245" y="6277"/>
                    <a:pt x="3281" y="6276"/>
                    <a:pt x="3317" y="6275"/>
                  </a:cubicBezTo>
                  <a:lnTo>
                    <a:pt x="3087" y="0"/>
                  </a:ln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17" name="Google Shape;3417;p41"/>
            <p:cNvSpPr/>
            <p:nvPr/>
          </p:nvSpPr>
          <p:spPr>
            <a:xfrm>
              <a:off x="5426500" y="3857225"/>
              <a:ext cx="155775" cy="13225"/>
            </a:xfrm>
            <a:custGeom>
              <a:avLst/>
              <a:gdLst/>
              <a:ahLst/>
              <a:cxnLst/>
              <a:rect l="l" t="t" r="r" b="b"/>
              <a:pathLst>
                <a:path w="6231" h="529" extrusionOk="0">
                  <a:moveTo>
                    <a:pt x="1" y="1"/>
                  </a:moveTo>
                  <a:cubicBezTo>
                    <a:pt x="1" y="1"/>
                    <a:pt x="1285" y="528"/>
                    <a:pt x="3131" y="528"/>
                  </a:cubicBezTo>
                  <a:cubicBezTo>
                    <a:pt x="4054" y="528"/>
                    <a:pt x="5118" y="396"/>
                    <a:pt x="6231" y="1"/>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18" name="Google Shape;3418;p41"/>
            <p:cNvSpPr/>
            <p:nvPr/>
          </p:nvSpPr>
          <p:spPr>
            <a:xfrm>
              <a:off x="5426500" y="3857225"/>
              <a:ext cx="155775" cy="22225"/>
            </a:xfrm>
            <a:custGeom>
              <a:avLst/>
              <a:gdLst/>
              <a:ahLst/>
              <a:cxnLst/>
              <a:rect l="l" t="t" r="r" b="b"/>
              <a:pathLst>
                <a:path w="6231" h="889" extrusionOk="0">
                  <a:moveTo>
                    <a:pt x="6231" y="1"/>
                  </a:moveTo>
                  <a:cubicBezTo>
                    <a:pt x="5678" y="24"/>
                    <a:pt x="5159" y="82"/>
                    <a:pt x="4653" y="105"/>
                  </a:cubicBezTo>
                  <a:cubicBezTo>
                    <a:pt x="4135" y="139"/>
                    <a:pt x="3628" y="151"/>
                    <a:pt x="3110" y="151"/>
                  </a:cubicBezTo>
                  <a:cubicBezTo>
                    <a:pt x="2603" y="151"/>
                    <a:pt x="2096" y="139"/>
                    <a:pt x="1579" y="105"/>
                  </a:cubicBezTo>
                  <a:cubicBezTo>
                    <a:pt x="1060" y="82"/>
                    <a:pt x="542" y="36"/>
                    <a:pt x="1" y="1"/>
                  </a:cubicBezTo>
                  <a:lnTo>
                    <a:pt x="1" y="1"/>
                  </a:lnTo>
                  <a:cubicBezTo>
                    <a:pt x="438" y="323"/>
                    <a:pt x="957" y="530"/>
                    <a:pt x="1487" y="681"/>
                  </a:cubicBezTo>
                  <a:cubicBezTo>
                    <a:pt x="2016" y="819"/>
                    <a:pt x="2569" y="888"/>
                    <a:pt x="3110" y="888"/>
                  </a:cubicBezTo>
                  <a:cubicBezTo>
                    <a:pt x="3144" y="888"/>
                    <a:pt x="3177" y="889"/>
                    <a:pt x="3211" y="889"/>
                  </a:cubicBezTo>
                  <a:cubicBezTo>
                    <a:pt x="3730" y="889"/>
                    <a:pt x="4248" y="810"/>
                    <a:pt x="4745" y="681"/>
                  </a:cubicBezTo>
                  <a:cubicBezTo>
                    <a:pt x="5275" y="530"/>
                    <a:pt x="5781" y="323"/>
                    <a:pt x="6231" y="1"/>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19" name="Google Shape;3419;p41"/>
            <p:cNvSpPr/>
            <p:nvPr/>
          </p:nvSpPr>
          <p:spPr>
            <a:xfrm>
              <a:off x="5317700" y="3592100"/>
              <a:ext cx="370525" cy="185425"/>
            </a:xfrm>
            <a:custGeom>
              <a:avLst/>
              <a:gdLst/>
              <a:ahLst/>
              <a:cxnLst/>
              <a:rect l="l" t="t" r="r" b="b"/>
              <a:pathLst>
                <a:path w="14821" h="7417" extrusionOk="0">
                  <a:moveTo>
                    <a:pt x="0" y="1"/>
                  </a:moveTo>
                  <a:cubicBezTo>
                    <a:pt x="0" y="4100"/>
                    <a:pt x="3316" y="7417"/>
                    <a:pt x="7416" y="7417"/>
                  </a:cubicBezTo>
                  <a:cubicBezTo>
                    <a:pt x="11504" y="7417"/>
                    <a:pt x="14820" y="4100"/>
                    <a:pt x="14820" y="1"/>
                  </a:cubicBezTo>
                  <a:close/>
                </a:path>
              </a:pathLst>
            </a:custGeom>
            <a:solidFill>
              <a:srgbClr val="03586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20" name="Google Shape;3420;p41"/>
            <p:cNvSpPr/>
            <p:nvPr/>
          </p:nvSpPr>
          <p:spPr>
            <a:xfrm>
              <a:off x="5386500" y="3705900"/>
              <a:ext cx="236350" cy="72200"/>
            </a:xfrm>
            <a:custGeom>
              <a:avLst/>
              <a:gdLst/>
              <a:ahLst/>
              <a:cxnLst/>
              <a:rect l="l" t="t" r="r" b="b"/>
              <a:pathLst>
                <a:path w="9454" h="2888" extrusionOk="0">
                  <a:moveTo>
                    <a:pt x="2471" y="0"/>
                  </a:moveTo>
                  <a:cubicBezTo>
                    <a:pt x="1108" y="0"/>
                    <a:pt x="1" y="408"/>
                    <a:pt x="1" y="987"/>
                  </a:cubicBezTo>
                  <a:cubicBezTo>
                    <a:pt x="1" y="1874"/>
                    <a:pt x="2119" y="2888"/>
                    <a:pt x="4722" y="2888"/>
                  </a:cubicBezTo>
                  <a:cubicBezTo>
                    <a:pt x="7335" y="2888"/>
                    <a:pt x="9454" y="1874"/>
                    <a:pt x="9454" y="987"/>
                  </a:cubicBezTo>
                  <a:cubicBezTo>
                    <a:pt x="9454" y="408"/>
                    <a:pt x="8233" y="0"/>
                    <a:pt x="6863" y="0"/>
                  </a:cubicBezTo>
                  <a:cubicBezTo>
                    <a:pt x="6138" y="0"/>
                    <a:pt x="5371" y="114"/>
                    <a:pt x="4722" y="377"/>
                  </a:cubicBezTo>
                  <a:cubicBezTo>
                    <a:pt x="3984" y="114"/>
                    <a:pt x="3192" y="0"/>
                    <a:pt x="2471" y="0"/>
                  </a:cubicBezTo>
                  <a:close/>
                </a:path>
              </a:pathLst>
            </a:custGeom>
            <a:solidFill>
              <a:srgbClr val="E8808A"/>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21" name="Google Shape;3421;p41"/>
            <p:cNvSpPr/>
            <p:nvPr/>
          </p:nvSpPr>
          <p:spPr>
            <a:xfrm>
              <a:off x="5320300" y="3598150"/>
              <a:ext cx="158350" cy="102250"/>
            </a:xfrm>
            <a:custGeom>
              <a:avLst/>
              <a:gdLst/>
              <a:ahLst/>
              <a:cxnLst/>
              <a:rect l="l" t="t" r="r" b="b"/>
              <a:pathLst>
                <a:path w="6334" h="4090" extrusionOk="0">
                  <a:moveTo>
                    <a:pt x="0" y="0"/>
                  </a:moveTo>
                  <a:lnTo>
                    <a:pt x="0" y="0"/>
                  </a:lnTo>
                  <a:cubicBezTo>
                    <a:pt x="79" y="2146"/>
                    <a:pt x="1535" y="4090"/>
                    <a:pt x="3221" y="4090"/>
                  </a:cubicBezTo>
                  <a:cubicBezTo>
                    <a:pt x="3245" y="4090"/>
                    <a:pt x="3269" y="4089"/>
                    <a:pt x="3293" y="4089"/>
                  </a:cubicBezTo>
                  <a:cubicBezTo>
                    <a:pt x="5009" y="4019"/>
                    <a:pt x="6333" y="2211"/>
                    <a:pt x="6252" y="35"/>
                  </a:cubicBezTo>
                  <a:lnTo>
                    <a:pt x="0"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22" name="Google Shape;3422;p41"/>
            <p:cNvSpPr/>
            <p:nvPr/>
          </p:nvSpPr>
          <p:spPr>
            <a:xfrm>
              <a:off x="5521500" y="3598150"/>
              <a:ext cx="158350" cy="102250"/>
            </a:xfrm>
            <a:custGeom>
              <a:avLst/>
              <a:gdLst/>
              <a:ahLst/>
              <a:cxnLst/>
              <a:rect l="l" t="t" r="r" b="b"/>
              <a:pathLst>
                <a:path w="6334" h="4090" extrusionOk="0">
                  <a:moveTo>
                    <a:pt x="6334" y="0"/>
                  </a:moveTo>
                  <a:lnTo>
                    <a:pt x="82" y="35"/>
                  </a:lnTo>
                  <a:cubicBezTo>
                    <a:pt x="1" y="2211"/>
                    <a:pt x="1325" y="4019"/>
                    <a:pt x="3029" y="4089"/>
                  </a:cubicBezTo>
                  <a:cubicBezTo>
                    <a:pt x="3054" y="4089"/>
                    <a:pt x="3078" y="4090"/>
                    <a:pt x="3102" y="4090"/>
                  </a:cubicBezTo>
                  <a:cubicBezTo>
                    <a:pt x="4787" y="4090"/>
                    <a:pt x="6255" y="2146"/>
                    <a:pt x="633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23" name="Google Shape;3423;p41"/>
            <p:cNvSpPr/>
            <p:nvPr/>
          </p:nvSpPr>
          <p:spPr>
            <a:xfrm>
              <a:off x="5171450" y="3968350"/>
              <a:ext cx="163825" cy="163825"/>
            </a:xfrm>
            <a:custGeom>
              <a:avLst/>
              <a:gdLst/>
              <a:ahLst/>
              <a:cxnLst/>
              <a:rect l="l" t="t" r="r" b="b"/>
              <a:pathLst>
                <a:path w="6553" h="6553" extrusionOk="0">
                  <a:moveTo>
                    <a:pt x="3283" y="0"/>
                  </a:moveTo>
                  <a:cubicBezTo>
                    <a:pt x="1463" y="0"/>
                    <a:pt x="1" y="1463"/>
                    <a:pt x="1" y="3283"/>
                  </a:cubicBezTo>
                  <a:cubicBezTo>
                    <a:pt x="1" y="5090"/>
                    <a:pt x="1463" y="6553"/>
                    <a:pt x="3283" y="6553"/>
                  </a:cubicBezTo>
                  <a:cubicBezTo>
                    <a:pt x="5090" y="6553"/>
                    <a:pt x="6553" y="5090"/>
                    <a:pt x="6553" y="3283"/>
                  </a:cubicBezTo>
                  <a:cubicBezTo>
                    <a:pt x="6553" y="1463"/>
                    <a:pt x="5090" y="0"/>
                    <a:pt x="3283" y="0"/>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24" name="Google Shape;3424;p41"/>
            <p:cNvSpPr/>
            <p:nvPr/>
          </p:nvSpPr>
          <p:spPr>
            <a:xfrm>
              <a:off x="5161675" y="4170725"/>
              <a:ext cx="231475" cy="231475"/>
            </a:xfrm>
            <a:custGeom>
              <a:avLst/>
              <a:gdLst/>
              <a:ahLst/>
              <a:cxnLst/>
              <a:rect l="l" t="t" r="r" b="b"/>
              <a:pathLst>
                <a:path w="9259" h="9259" extrusionOk="0">
                  <a:moveTo>
                    <a:pt x="4629" y="1"/>
                  </a:moveTo>
                  <a:cubicBezTo>
                    <a:pt x="2073" y="1"/>
                    <a:pt x="0" y="2074"/>
                    <a:pt x="0" y="4630"/>
                  </a:cubicBezTo>
                  <a:cubicBezTo>
                    <a:pt x="0" y="7186"/>
                    <a:pt x="2073" y="9259"/>
                    <a:pt x="4629" y="9259"/>
                  </a:cubicBezTo>
                  <a:cubicBezTo>
                    <a:pt x="7185" y="9259"/>
                    <a:pt x="9258" y="7186"/>
                    <a:pt x="9258" y="4630"/>
                  </a:cubicBezTo>
                  <a:cubicBezTo>
                    <a:pt x="9258" y="2074"/>
                    <a:pt x="7185" y="1"/>
                    <a:pt x="4629" y="1"/>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25" name="Google Shape;3425;p41"/>
            <p:cNvSpPr/>
            <p:nvPr/>
          </p:nvSpPr>
          <p:spPr>
            <a:xfrm>
              <a:off x="5803350" y="4836875"/>
              <a:ext cx="231450" cy="231475"/>
            </a:xfrm>
            <a:custGeom>
              <a:avLst/>
              <a:gdLst/>
              <a:ahLst/>
              <a:cxnLst/>
              <a:rect l="l" t="t" r="r" b="b"/>
              <a:pathLst>
                <a:path w="9258" h="9259" extrusionOk="0">
                  <a:moveTo>
                    <a:pt x="4629" y="0"/>
                  </a:moveTo>
                  <a:cubicBezTo>
                    <a:pt x="2073" y="0"/>
                    <a:pt x="0" y="2073"/>
                    <a:pt x="0" y="4629"/>
                  </a:cubicBezTo>
                  <a:cubicBezTo>
                    <a:pt x="0" y="7185"/>
                    <a:pt x="2073" y="9258"/>
                    <a:pt x="4629" y="9258"/>
                  </a:cubicBezTo>
                  <a:cubicBezTo>
                    <a:pt x="7185" y="9258"/>
                    <a:pt x="9258" y="7185"/>
                    <a:pt x="9258" y="4629"/>
                  </a:cubicBezTo>
                  <a:cubicBezTo>
                    <a:pt x="9258" y="2073"/>
                    <a:pt x="7185" y="0"/>
                    <a:pt x="4629" y="0"/>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26" name="Google Shape;3426;p41"/>
            <p:cNvSpPr/>
            <p:nvPr/>
          </p:nvSpPr>
          <p:spPr>
            <a:xfrm>
              <a:off x="5804500" y="4245000"/>
              <a:ext cx="196925" cy="196925"/>
            </a:xfrm>
            <a:custGeom>
              <a:avLst/>
              <a:gdLst/>
              <a:ahLst/>
              <a:cxnLst/>
              <a:rect l="l" t="t" r="r" b="b"/>
              <a:pathLst>
                <a:path w="7877" h="7877" extrusionOk="0">
                  <a:moveTo>
                    <a:pt x="3938" y="1"/>
                  </a:moveTo>
                  <a:cubicBezTo>
                    <a:pt x="1761" y="1"/>
                    <a:pt x="0" y="1762"/>
                    <a:pt x="0" y="3927"/>
                  </a:cubicBezTo>
                  <a:cubicBezTo>
                    <a:pt x="0" y="6104"/>
                    <a:pt x="1761" y="7877"/>
                    <a:pt x="3938" y="7877"/>
                  </a:cubicBezTo>
                  <a:cubicBezTo>
                    <a:pt x="6114" y="7877"/>
                    <a:pt x="7876" y="6104"/>
                    <a:pt x="7876" y="3927"/>
                  </a:cubicBezTo>
                  <a:cubicBezTo>
                    <a:pt x="7876" y="1762"/>
                    <a:pt x="6114" y="1"/>
                    <a:pt x="3938" y="1"/>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27" name="Google Shape;3427;p41"/>
            <p:cNvSpPr/>
            <p:nvPr/>
          </p:nvSpPr>
          <p:spPr>
            <a:xfrm>
              <a:off x="5293800" y="4976775"/>
              <a:ext cx="97325" cy="97600"/>
            </a:xfrm>
            <a:custGeom>
              <a:avLst/>
              <a:gdLst/>
              <a:ahLst/>
              <a:cxnLst/>
              <a:rect l="l" t="t" r="r" b="b"/>
              <a:pathLst>
                <a:path w="3893" h="3904" extrusionOk="0">
                  <a:moveTo>
                    <a:pt x="1946" y="0"/>
                  </a:moveTo>
                  <a:cubicBezTo>
                    <a:pt x="864" y="0"/>
                    <a:pt x="1" y="876"/>
                    <a:pt x="1" y="1958"/>
                  </a:cubicBezTo>
                  <a:cubicBezTo>
                    <a:pt x="1" y="3028"/>
                    <a:pt x="864" y="3903"/>
                    <a:pt x="1946" y="3903"/>
                  </a:cubicBezTo>
                  <a:cubicBezTo>
                    <a:pt x="3018" y="3903"/>
                    <a:pt x="3893" y="3028"/>
                    <a:pt x="3893" y="1958"/>
                  </a:cubicBezTo>
                  <a:cubicBezTo>
                    <a:pt x="3893" y="876"/>
                    <a:pt x="3018" y="0"/>
                    <a:pt x="1946" y="0"/>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28" name="Google Shape;3428;p41"/>
            <p:cNvSpPr/>
            <p:nvPr/>
          </p:nvSpPr>
          <p:spPr>
            <a:xfrm>
              <a:off x="5011400" y="4107100"/>
              <a:ext cx="117475" cy="117775"/>
            </a:xfrm>
            <a:custGeom>
              <a:avLst/>
              <a:gdLst/>
              <a:ahLst/>
              <a:cxnLst/>
              <a:rect l="l" t="t" r="r" b="b"/>
              <a:pathLst>
                <a:path w="4699" h="4711" extrusionOk="0">
                  <a:moveTo>
                    <a:pt x="2349" y="1"/>
                  </a:moveTo>
                  <a:cubicBezTo>
                    <a:pt x="1060" y="1"/>
                    <a:pt x="0" y="1060"/>
                    <a:pt x="0" y="2362"/>
                  </a:cubicBezTo>
                  <a:cubicBezTo>
                    <a:pt x="0" y="3651"/>
                    <a:pt x="1060" y="4711"/>
                    <a:pt x="2349" y="4711"/>
                  </a:cubicBezTo>
                  <a:cubicBezTo>
                    <a:pt x="3651" y="4711"/>
                    <a:pt x="4698" y="3651"/>
                    <a:pt x="4698" y="2362"/>
                  </a:cubicBezTo>
                  <a:cubicBezTo>
                    <a:pt x="4698" y="1060"/>
                    <a:pt x="3651" y="1"/>
                    <a:pt x="2349" y="1"/>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29" name="Google Shape;3429;p41"/>
            <p:cNvSpPr/>
            <p:nvPr/>
          </p:nvSpPr>
          <p:spPr>
            <a:xfrm>
              <a:off x="4904875" y="4685450"/>
              <a:ext cx="188875" cy="188875"/>
            </a:xfrm>
            <a:custGeom>
              <a:avLst/>
              <a:gdLst/>
              <a:ahLst/>
              <a:cxnLst/>
              <a:rect l="l" t="t" r="r" b="b"/>
              <a:pathLst>
                <a:path w="7555" h="7555" extrusionOk="0">
                  <a:moveTo>
                    <a:pt x="3778" y="0"/>
                  </a:moveTo>
                  <a:cubicBezTo>
                    <a:pt x="1682" y="0"/>
                    <a:pt x="1" y="1693"/>
                    <a:pt x="1" y="3777"/>
                  </a:cubicBezTo>
                  <a:cubicBezTo>
                    <a:pt x="1" y="5861"/>
                    <a:pt x="1682" y="7554"/>
                    <a:pt x="3778" y="7554"/>
                  </a:cubicBezTo>
                  <a:cubicBezTo>
                    <a:pt x="5862" y="7554"/>
                    <a:pt x="7555" y="5861"/>
                    <a:pt x="7555" y="3777"/>
                  </a:cubicBezTo>
                  <a:cubicBezTo>
                    <a:pt x="7555" y="1693"/>
                    <a:pt x="5862" y="0"/>
                    <a:pt x="3778" y="0"/>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30" name="Google Shape;3430;p41"/>
            <p:cNvSpPr/>
            <p:nvPr/>
          </p:nvSpPr>
          <p:spPr>
            <a:xfrm>
              <a:off x="4591400" y="3379375"/>
              <a:ext cx="634775" cy="634775"/>
            </a:xfrm>
            <a:custGeom>
              <a:avLst/>
              <a:gdLst/>
              <a:ahLst/>
              <a:cxnLst/>
              <a:rect l="l" t="t" r="r" b="b"/>
              <a:pathLst>
                <a:path w="25391" h="25391" extrusionOk="0">
                  <a:moveTo>
                    <a:pt x="12690" y="0"/>
                  </a:moveTo>
                  <a:cubicBezTo>
                    <a:pt x="5677" y="0"/>
                    <a:pt x="1" y="5688"/>
                    <a:pt x="1" y="12701"/>
                  </a:cubicBezTo>
                  <a:cubicBezTo>
                    <a:pt x="1" y="19713"/>
                    <a:pt x="5677" y="25391"/>
                    <a:pt x="12690" y="25391"/>
                  </a:cubicBezTo>
                  <a:cubicBezTo>
                    <a:pt x="19702" y="25391"/>
                    <a:pt x="25390" y="19713"/>
                    <a:pt x="25390" y="12701"/>
                  </a:cubicBezTo>
                  <a:cubicBezTo>
                    <a:pt x="25390" y="5688"/>
                    <a:pt x="19702" y="0"/>
                    <a:pt x="12690"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31" name="Google Shape;3431;p41"/>
            <p:cNvSpPr/>
            <p:nvPr/>
          </p:nvSpPr>
          <p:spPr>
            <a:xfrm>
              <a:off x="4720075" y="3473500"/>
              <a:ext cx="401625" cy="401600"/>
            </a:xfrm>
            <a:custGeom>
              <a:avLst/>
              <a:gdLst/>
              <a:ahLst/>
              <a:cxnLst/>
              <a:rect l="l" t="t" r="r" b="b"/>
              <a:pathLst>
                <a:path w="16065" h="16064" extrusionOk="0">
                  <a:moveTo>
                    <a:pt x="8027" y="1"/>
                  </a:moveTo>
                  <a:cubicBezTo>
                    <a:pt x="3593" y="1"/>
                    <a:pt x="0" y="3605"/>
                    <a:pt x="0" y="8038"/>
                  </a:cubicBezTo>
                  <a:cubicBezTo>
                    <a:pt x="0" y="12471"/>
                    <a:pt x="3593" y="16064"/>
                    <a:pt x="8027" y="16064"/>
                  </a:cubicBezTo>
                  <a:cubicBezTo>
                    <a:pt x="12459" y="16064"/>
                    <a:pt x="16064" y="12471"/>
                    <a:pt x="16064" y="8038"/>
                  </a:cubicBezTo>
                  <a:cubicBezTo>
                    <a:pt x="16064" y="3605"/>
                    <a:pt x="12459" y="1"/>
                    <a:pt x="8027" y="1"/>
                  </a:cubicBezTo>
                  <a:close/>
                </a:path>
              </a:pathLst>
            </a:custGeom>
            <a:solidFill>
              <a:srgbClr val="03586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32" name="Google Shape;3432;p41"/>
            <p:cNvSpPr/>
            <p:nvPr/>
          </p:nvSpPr>
          <p:spPr>
            <a:xfrm>
              <a:off x="4871800" y="3508900"/>
              <a:ext cx="206125" cy="206150"/>
            </a:xfrm>
            <a:custGeom>
              <a:avLst/>
              <a:gdLst/>
              <a:ahLst/>
              <a:cxnLst/>
              <a:rect l="l" t="t" r="r" b="b"/>
              <a:pathLst>
                <a:path w="8245" h="8246" extrusionOk="0">
                  <a:moveTo>
                    <a:pt x="4122" y="1"/>
                  </a:moveTo>
                  <a:cubicBezTo>
                    <a:pt x="1843" y="1"/>
                    <a:pt x="0" y="1855"/>
                    <a:pt x="0" y="4123"/>
                  </a:cubicBezTo>
                  <a:cubicBezTo>
                    <a:pt x="0" y="6403"/>
                    <a:pt x="1843" y="8245"/>
                    <a:pt x="4122" y="8245"/>
                  </a:cubicBezTo>
                  <a:cubicBezTo>
                    <a:pt x="6390" y="8245"/>
                    <a:pt x="8245" y="6403"/>
                    <a:pt x="8245" y="4123"/>
                  </a:cubicBezTo>
                  <a:cubicBezTo>
                    <a:pt x="8245" y="1855"/>
                    <a:pt x="6390" y="1"/>
                    <a:pt x="412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33" name="Google Shape;3433;p41"/>
            <p:cNvSpPr/>
            <p:nvPr/>
          </p:nvSpPr>
          <p:spPr>
            <a:xfrm>
              <a:off x="4813925" y="3705525"/>
              <a:ext cx="108825" cy="109125"/>
            </a:xfrm>
            <a:custGeom>
              <a:avLst/>
              <a:gdLst/>
              <a:ahLst/>
              <a:cxnLst/>
              <a:rect l="l" t="t" r="r" b="b"/>
              <a:pathLst>
                <a:path w="4353" h="4365" extrusionOk="0">
                  <a:moveTo>
                    <a:pt x="2177" y="1"/>
                  </a:moveTo>
                  <a:cubicBezTo>
                    <a:pt x="979" y="1"/>
                    <a:pt x="0" y="979"/>
                    <a:pt x="0" y="2189"/>
                  </a:cubicBezTo>
                  <a:cubicBezTo>
                    <a:pt x="0" y="3386"/>
                    <a:pt x="979" y="4365"/>
                    <a:pt x="2177" y="4365"/>
                  </a:cubicBezTo>
                  <a:cubicBezTo>
                    <a:pt x="3386" y="4365"/>
                    <a:pt x="4353" y="3386"/>
                    <a:pt x="4353" y="2189"/>
                  </a:cubicBezTo>
                  <a:cubicBezTo>
                    <a:pt x="4353" y="979"/>
                    <a:pt x="3386" y="1"/>
                    <a:pt x="217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34" name="Google Shape;3434;p41"/>
            <p:cNvSpPr/>
            <p:nvPr/>
          </p:nvSpPr>
          <p:spPr>
            <a:xfrm>
              <a:off x="5787225" y="3379375"/>
              <a:ext cx="634750" cy="634775"/>
            </a:xfrm>
            <a:custGeom>
              <a:avLst/>
              <a:gdLst/>
              <a:ahLst/>
              <a:cxnLst/>
              <a:rect l="l" t="t" r="r" b="b"/>
              <a:pathLst>
                <a:path w="25390" h="25391" extrusionOk="0">
                  <a:moveTo>
                    <a:pt x="12690" y="0"/>
                  </a:moveTo>
                  <a:cubicBezTo>
                    <a:pt x="5677" y="0"/>
                    <a:pt x="0" y="5688"/>
                    <a:pt x="0" y="12701"/>
                  </a:cubicBezTo>
                  <a:cubicBezTo>
                    <a:pt x="0" y="19713"/>
                    <a:pt x="5677" y="25391"/>
                    <a:pt x="12690" y="25391"/>
                  </a:cubicBezTo>
                  <a:cubicBezTo>
                    <a:pt x="19702" y="25391"/>
                    <a:pt x="25390" y="19713"/>
                    <a:pt x="25390" y="12701"/>
                  </a:cubicBezTo>
                  <a:cubicBezTo>
                    <a:pt x="25390" y="5688"/>
                    <a:pt x="19702" y="0"/>
                    <a:pt x="12690"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35" name="Google Shape;3435;p41"/>
            <p:cNvSpPr/>
            <p:nvPr/>
          </p:nvSpPr>
          <p:spPr>
            <a:xfrm>
              <a:off x="5891700" y="3473500"/>
              <a:ext cx="401625" cy="401600"/>
            </a:xfrm>
            <a:custGeom>
              <a:avLst/>
              <a:gdLst/>
              <a:ahLst/>
              <a:cxnLst/>
              <a:rect l="l" t="t" r="r" b="b"/>
              <a:pathLst>
                <a:path w="16065" h="16064" extrusionOk="0">
                  <a:moveTo>
                    <a:pt x="8038" y="1"/>
                  </a:moveTo>
                  <a:cubicBezTo>
                    <a:pt x="3593" y="1"/>
                    <a:pt x="1" y="3605"/>
                    <a:pt x="1" y="8038"/>
                  </a:cubicBezTo>
                  <a:cubicBezTo>
                    <a:pt x="1" y="12471"/>
                    <a:pt x="3593" y="16064"/>
                    <a:pt x="8038" y="16064"/>
                  </a:cubicBezTo>
                  <a:cubicBezTo>
                    <a:pt x="12472" y="16064"/>
                    <a:pt x="16064" y="12471"/>
                    <a:pt x="16064" y="8038"/>
                  </a:cubicBezTo>
                  <a:cubicBezTo>
                    <a:pt x="16064" y="3605"/>
                    <a:pt x="12472" y="1"/>
                    <a:pt x="8038" y="1"/>
                  </a:cubicBezTo>
                  <a:close/>
                </a:path>
              </a:pathLst>
            </a:custGeom>
            <a:solidFill>
              <a:srgbClr val="03586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36" name="Google Shape;3436;p41"/>
            <p:cNvSpPr/>
            <p:nvPr/>
          </p:nvSpPr>
          <p:spPr>
            <a:xfrm>
              <a:off x="5935450" y="3508900"/>
              <a:ext cx="206150" cy="206150"/>
            </a:xfrm>
            <a:custGeom>
              <a:avLst/>
              <a:gdLst/>
              <a:ahLst/>
              <a:cxnLst/>
              <a:rect l="l" t="t" r="r" b="b"/>
              <a:pathLst>
                <a:path w="8246" h="8246" extrusionOk="0">
                  <a:moveTo>
                    <a:pt x="4123" y="1"/>
                  </a:moveTo>
                  <a:cubicBezTo>
                    <a:pt x="1843" y="1"/>
                    <a:pt x="1" y="1855"/>
                    <a:pt x="1" y="4123"/>
                  </a:cubicBezTo>
                  <a:cubicBezTo>
                    <a:pt x="1" y="6403"/>
                    <a:pt x="1843" y="8245"/>
                    <a:pt x="4123" y="8245"/>
                  </a:cubicBezTo>
                  <a:cubicBezTo>
                    <a:pt x="6403" y="8245"/>
                    <a:pt x="8246" y="6403"/>
                    <a:pt x="8246" y="4123"/>
                  </a:cubicBezTo>
                  <a:cubicBezTo>
                    <a:pt x="8246" y="1855"/>
                    <a:pt x="6403" y="1"/>
                    <a:pt x="412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37" name="Google Shape;3437;p41"/>
            <p:cNvSpPr/>
            <p:nvPr/>
          </p:nvSpPr>
          <p:spPr>
            <a:xfrm>
              <a:off x="6090625" y="3705525"/>
              <a:ext cx="108850" cy="109125"/>
            </a:xfrm>
            <a:custGeom>
              <a:avLst/>
              <a:gdLst/>
              <a:ahLst/>
              <a:cxnLst/>
              <a:rect l="l" t="t" r="r" b="b"/>
              <a:pathLst>
                <a:path w="4354" h="4365" extrusionOk="0">
                  <a:moveTo>
                    <a:pt x="2177" y="1"/>
                  </a:moveTo>
                  <a:cubicBezTo>
                    <a:pt x="968" y="1"/>
                    <a:pt x="1" y="979"/>
                    <a:pt x="1" y="2189"/>
                  </a:cubicBezTo>
                  <a:cubicBezTo>
                    <a:pt x="1" y="3386"/>
                    <a:pt x="968" y="4365"/>
                    <a:pt x="2177" y="4365"/>
                  </a:cubicBezTo>
                  <a:cubicBezTo>
                    <a:pt x="3374" y="4365"/>
                    <a:pt x="4353" y="3386"/>
                    <a:pt x="4353" y="2189"/>
                  </a:cubicBezTo>
                  <a:cubicBezTo>
                    <a:pt x="4353" y="979"/>
                    <a:pt x="3374" y="1"/>
                    <a:pt x="2177"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38" name="Google Shape;3438;p41"/>
            <p:cNvSpPr/>
            <p:nvPr/>
          </p:nvSpPr>
          <p:spPr>
            <a:xfrm>
              <a:off x="5432275" y="4807500"/>
              <a:ext cx="122650" cy="120625"/>
            </a:xfrm>
            <a:custGeom>
              <a:avLst/>
              <a:gdLst/>
              <a:ahLst/>
              <a:cxnLst/>
              <a:rect l="l" t="t" r="r" b="b"/>
              <a:pathLst>
                <a:path w="4906" h="4825" extrusionOk="0">
                  <a:moveTo>
                    <a:pt x="4905" y="1"/>
                  </a:moveTo>
                  <a:lnTo>
                    <a:pt x="4905" y="1"/>
                  </a:lnTo>
                  <a:cubicBezTo>
                    <a:pt x="4537" y="93"/>
                    <a:pt x="4307" y="162"/>
                    <a:pt x="4030" y="438"/>
                  </a:cubicBezTo>
                  <a:lnTo>
                    <a:pt x="2234" y="2200"/>
                  </a:lnTo>
                  <a:lnTo>
                    <a:pt x="450" y="3962"/>
                  </a:lnTo>
                  <a:cubicBezTo>
                    <a:pt x="173" y="4226"/>
                    <a:pt x="92" y="4456"/>
                    <a:pt x="0" y="4825"/>
                  </a:cubicBezTo>
                  <a:cubicBezTo>
                    <a:pt x="369" y="4733"/>
                    <a:pt x="599" y="4653"/>
                    <a:pt x="875" y="4387"/>
                  </a:cubicBezTo>
                  <a:lnTo>
                    <a:pt x="2671" y="2626"/>
                  </a:lnTo>
                  <a:lnTo>
                    <a:pt x="4457" y="864"/>
                  </a:lnTo>
                  <a:cubicBezTo>
                    <a:pt x="4733" y="599"/>
                    <a:pt x="4813" y="369"/>
                    <a:pt x="4905" y="1"/>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39" name="Google Shape;3439;p41"/>
            <p:cNvSpPr/>
            <p:nvPr/>
          </p:nvSpPr>
          <p:spPr>
            <a:xfrm>
              <a:off x="5433425" y="4806625"/>
              <a:ext cx="120650" cy="122375"/>
            </a:xfrm>
            <a:custGeom>
              <a:avLst/>
              <a:gdLst/>
              <a:ahLst/>
              <a:cxnLst/>
              <a:rect l="l" t="t" r="r" b="b"/>
              <a:pathLst>
                <a:path w="4826" h="4895" extrusionOk="0">
                  <a:moveTo>
                    <a:pt x="0" y="1"/>
                  </a:moveTo>
                  <a:lnTo>
                    <a:pt x="0" y="1"/>
                  </a:lnTo>
                  <a:cubicBezTo>
                    <a:pt x="81" y="369"/>
                    <a:pt x="161" y="599"/>
                    <a:pt x="427" y="876"/>
                  </a:cubicBezTo>
                  <a:lnTo>
                    <a:pt x="2188" y="2661"/>
                  </a:lnTo>
                  <a:lnTo>
                    <a:pt x="3950" y="4457"/>
                  </a:lnTo>
                  <a:cubicBezTo>
                    <a:pt x="4226" y="4722"/>
                    <a:pt x="4457" y="4803"/>
                    <a:pt x="4825" y="4895"/>
                  </a:cubicBezTo>
                  <a:cubicBezTo>
                    <a:pt x="4733" y="4538"/>
                    <a:pt x="4652" y="4307"/>
                    <a:pt x="4388" y="4020"/>
                  </a:cubicBezTo>
                  <a:lnTo>
                    <a:pt x="2625" y="2235"/>
                  </a:lnTo>
                  <a:lnTo>
                    <a:pt x="864" y="450"/>
                  </a:lnTo>
                  <a:cubicBezTo>
                    <a:pt x="588" y="174"/>
                    <a:pt x="358" y="93"/>
                    <a:pt x="0" y="1"/>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40" name="Google Shape;3440;p41"/>
            <p:cNvSpPr/>
            <p:nvPr/>
          </p:nvSpPr>
          <p:spPr>
            <a:xfrm>
              <a:off x="5680700" y="5366250"/>
              <a:ext cx="143675" cy="84950"/>
            </a:xfrm>
            <a:custGeom>
              <a:avLst/>
              <a:gdLst/>
              <a:ahLst/>
              <a:cxnLst/>
              <a:rect l="l" t="t" r="r" b="b"/>
              <a:pathLst>
                <a:path w="5747" h="3398" extrusionOk="0">
                  <a:moveTo>
                    <a:pt x="2844" y="1"/>
                  </a:moveTo>
                  <a:cubicBezTo>
                    <a:pt x="1313" y="13"/>
                    <a:pt x="81" y="1233"/>
                    <a:pt x="1" y="2741"/>
                  </a:cubicBezTo>
                  <a:cubicBezTo>
                    <a:pt x="1337" y="3063"/>
                    <a:pt x="3351" y="3283"/>
                    <a:pt x="5700" y="3398"/>
                  </a:cubicBezTo>
                  <a:lnTo>
                    <a:pt x="5712" y="2845"/>
                  </a:lnTo>
                  <a:cubicBezTo>
                    <a:pt x="5746" y="1267"/>
                    <a:pt x="4410" y="1"/>
                    <a:pt x="284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41" name="Google Shape;3441;p41"/>
            <p:cNvSpPr/>
            <p:nvPr/>
          </p:nvSpPr>
          <p:spPr>
            <a:xfrm>
              <a:off x="5988725" y="5366250"/>
              <a:ext cx="143675" cy="84650"/>
            </a:xfrm>
            <a:custGeom>
              <a:avLst/>
              <a:gdLst/>
              <a:ahLst/>
              <a:cxnLst/>
              <a:rect l="l" t="t" r="r" b="b"/>
              <a:pathLst>
                <a:path w="5747" h="3386" extrusionOk="0">
                  <a:moveTo>
                    <a:pt x="2893" y="0"/>
                  </a:moveTo>
                  <a:cubicBezTo>
                    <a:pt x="1325" y="0"/>
                    <a:pt x="1" y="1274"/>
                    <a:pt x="47" y="2845"/>
                  </a:cubicBezTo>
                  <a:lnTo>
                    <a:pt x="47" y="3386"/>
                  </a:lnTo>
                  <a:cubicBezTo>
                    <a:pt x="2396" y="3283"/>
                    <a:pt x="4410" y="3040"/>
                    <a:pt x="5746" y="2707"/>
                  </a:cubicBezTo>
                  <a:cubicBezTo>
                    <a:pt x="5677" y="1210"/>
                    <a:pt x="4433" y="1"/>
                    <a:pt x="2913" y="1"/>
                  </a:cubicBezTo>
                  <a:cubicBezTo>
                    <a:pt x="2907" y="0"/>
                    <a:pt x="2900" y="0"/>
                    <a:pt x="2893"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42" name="Google Shape;3442;p41"/>
            <p:cNvSpPr/>
            <p:nvPr/>
          </p:nvSpPr>
          <p:spPr>
            <a:xfrm>
              <a:off x="5835850" y="5366250"/>
              <a:ext cx="144550" cy="86975"/>
            </a:xfrm>
            <a:custGeom>
              <a:avLst/>
              <a:gdLst/>
              <a:ahLst/>
              <a:cxnLst/>
              <a:rect l="l" t="t" r="r" b="b"/>
              <a:pathLst>
                <a:path w="5782" h="3479" extrusionOk="0">
                  <a:moveTo>
                    <a:pt x="2856" y="1"/>
                  </a:moveTo>
                  <a:cubicBezTo>
                    <a:pt x="1279" y="13"/>
                    <a:pt x="1" y="1290"/>
                    <a:pt x="13" y="2868"/>
                  </a:cubicBezTo>
                  <a:lnTo>
                    <a:pt x="13" y="3421"/>
                  </a:lnTo>
                  <a:cubicBezTo>
                    <a:pt x="853" y="3455"/>
                    <a:pt x="1751" y="3478"/>
                    <a:pt x="2672" y="3478"/>
                  </a:cubicBezTo>
                  <a:cubicBezTo>
                    <a:pt x="3755" y="3478"/>
                    <a:pt x="4803" y="3444"/>
                    <a:pt x="5781" y="3398"/>
                  </a:cubicBezTo>
                  <a:lnTo>
                    <a:pt x="5770" y="2868"/>
                  </a:lnTo>
                  <a:cubicBezTo>
                    <a:pt x="5770" y="1290"/>
                    <a:pt x="4434" y="1"/>
                    <a:pt x="2856"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43" name="Google Shape;3443;p41"/>
            <p:cNvSpPr/>
            <p:nvPr/>
          </p:nvSpPr>
          <p:spPr>
            <a:xfrm>
              <a:off x="4864575" y="5360800"/>
              <a:ext cx="143400" cy="84650"/>
            </a:xfrm>
            <a:custGeom>
              <a:avLst/>
              <a:gdLst/>
              <a:ahLst/>
              <a:cxnLst/>
              <a:rect l="l" t="t" r="r" b="b"/>
              <a:pathLst>
                <a:path w="5736" h="3386" extrusionOk="0">
                  <a:moveTo>
                    <a:pt x="2855" y="0"/>
                  </a:moveTo>
                  <a:cubicBezTo>
                    <a:pt x="2848" y="0"/>
                    <a:pt x="2841" y="0"/>
                    <a:pt x="2833" y="0"/>
                  </a:cubicBezTo>
                  <a:cubicBezTo>
                    <a:pt x="1314" y="0"/>
                    <a:pt x="70" y="1209"/>
                    <a:pt x="1" y="2706"/>
                  </a:cubicBezTo>
                  <a:cubicBezTo>
                    <a:pt x="1337" y="3040"/>
                    <a:pt x="3340" y="3281"/>
                    <a:pt x="5701" y="3386"/>
                  </a:cubicBezTo>
                  <a:lnTo>
                    <a:pt x="5701" y="2844"/>
                  </a:lnTo>
                  <a:cubicBezTo>
                    <a:pt x="5735" y="1274"/>
                    <a:pt x="4424" y="0"/>
                    <a:pt x="285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44" name="Google Shape;3444;p41"/>
            <p:cNvSpPr/>
            <p:nvPr/>
          </p:nvSpPr>
          <p:spPr>
            <a:xfrm>
              <a:off x="5172600" y="5360800"/>
              <a:ext cx="143400" cy="84650"/>
            </a:xfrm>
            <a:custGeom>
              <a:avLst/>
              <a:gdLst/>
              <a:ahLst/>
              <a:cxnLst/>
              <a:rect l="l" t="t" r="r" b="b"/>
              <a:pathLst>
                <a:path w="5736" h="3386" extrusionOk="0">
                  <a:moveTo>
                    <a:pt x="2880" y="0"/>
                  </a:moveTo>
                  <a:cubicBezTo>
                    <a:pt x="1313" y="0"/>
                    <a:pt x="1" y="1274"/>
                    <a:pt x="36" y="2844"/>
                  </a:cubicBezTo>
                  <a:lnTo>
                    <a:pt x="36" y="3386"/>
                  </a:lnTo>
                  <a:cubicBezTo>
                    <a:pt x="2396" y="3281"/>
                    <a:pt x="4399" y="3040"/>
                    <a:pt x="5735" y="2706"/>
                  </a:cubicBezTo>
                  <a:cubicBezTo>
                    <a:pt x="5666" y="1209"/>
                    <a:pt x="4434" y="0"/>
                    <a:pt x="2902" y="0"/>
                  </a:cubicBezTo>
                  <a:cubicBezTo>
                    <a:pt x="2895" y="0"/>
                    <a:pt x="2888" y="0"/>
                    <a:pt x="2880"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45" name="Google Shape;3445;p41"/>
            <p:cNvSpPr/>
            <p:nvPr/>
          </p:nvSpPr>
          <p:spPr>
            <a:xfrm>
              <a:off x="5019750" y="5359075"/>
              <a:ext cx="144550" cy="86650"/>
            </a:xfrm>
            <a:custGeom>
              <a:avLst/>
              <a:gdLst/>
              <a:ahLst/>
              <a:cxnLst/>
              <a:rect l="l" t="t" r="r" b="b"/>
              <a:pathLst>
                <a:path w="5782" h="3466" extrusionOk="0">
                  <a:moveTo>
                    <a:pt x="2866" y="0"/>
                  </a:moveTo>
                  <a:cubicBezTo>
                    <a:pt x="2859" y="0"/>
                    <a:pt x="2852" y="0"/>
                    <a:pt x="2844" y="0"/>
                  </a:cubicBezTo>
                  <a:cubicBezTo>
                    <a:pt x="1267" y="0"/>
                    <a:pt x="1" y="1290"/>
                    <a:pt x="1" y="2856"/>
                  </a:cubicBezTo>
                  <a:lnTo>
                    <a:pt x="1" y="3409"/>
                  </a:lnTo>
                  <a:cubicBezTo>
                    <a:pt x="853" y="3443"/>
                    <a:pt x="1739" y="3466"/>
                    <a:pt x="2660" y="3466"/>
                  </a:cubicBezTo>
                  <a:cubicBezTo>
                    <a:pt x="3755" y="3466"/>
                    <a:pt x="4791" y="3443"/>
                    <a:pt x="5781" y="3385"/>
                  </a:cubicBezTo>
                  <a:lnTo>
                    <a:pt x="5758" y="2856"/>
                  </a:lnTo>
                  <a:lnTo>
                    <a:pt x="5712" y="2833"/>
                  </a:lnTo>
                  <a:cubicBezTo>
                    <a:pt x="5700" y="1274"/>
                    <a:pt x="4434" y="0"/>
                    <a:pt x="2866"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46" name="Google Shape;3446;p41"/>
            <p:cNvSpPr/>
            <p:nvPr/>
          </p:nvSpPr>
          <p:spPr>
            <a:xfrm>
              <a:off x="5054875" y="5184900"/>
              <a:ext cx="188875" cy="188850"/>
            </a:xfrm>
            <a:custGeom>
              <a:avLst/>
              <a:gdLst/>
              <a:ahLst/>
              <a:cxnLst/>
              <a:rect l="l" t="t" r="r" b="b"/>
              <a:pathLst>
                <a:path w="7555" h="7554" extrusionOk="0">
                  <a:moveTo>
                    <a:pt x="3777" y="0"/>
                  </a:moveTo>
                  <a:cubicBezTo>
                    <a:pt x="1693" y="0"/>
                    <a:pt x="1" y="1693"/>
                    <a:pt x="1" y="3777"/>
                  </a:cubicBezTo>
                  <a:cubicBezTo>
                    <a:pt x="1" y="5873"/>
                    <a:pt x="1693" y="7554"/>
                    <a:pt x="3777" y="7554"/>
                  </a:cubicBezTo>
                  <a:cubicBezTo>
                    <a:pt x="5861" y="7554"/>
                    <a:pt x="7554" y="5873"/>
                    <a:pt x="7554" y="3777"/>
                  </a:cubicBezTo>
                  <a:cubicBezTo>
                    <a:pt x="7554" y="1693"/>
                    <a:pt x="5861" y="0"/>
                    <a:pt x="3777" y="0"/>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47" name="Google Shape;3447;p41"/>
            <p:cNvSpPr/>
            <p:nvPr/>
          </p:nvSpPr>
          <p:spPr>
            <a:xfrm>
              <a:off x="5724750" y="5172800"/>
              <a:ext cx="96750" cy="96475"/>
            </a:xfrm>
            <a:custGeom>
              <a:avLst/>
              <a:gdLst/>
              <a:ahLst/>
              <a:cxnLst/>
              <a:rect l="l" t="t" r="r" b="b"/>
              <a:pathLst>
                <a:path w="3870" h="3859" extrusionOk="0">
                  <a:moveTo>
                    <a:pt x="1935" y="1"/>
                  </a:moveTo>
                  <a:cubicBezTo>
                    <a:pt x="864" y="1"/>
                    <a:pt x="0" y="865"/>
                    <a:pt x="0" y="1935"/>
                  </a:cubicBezTo>
                  <a:cubicBezTo>
                    <a:pt x="0" y="2994"/>
                    <a:pt x="864" y="3858"/>
                    <a:pt x="1935" y="3858"/>
                  </a:cubicBezTo>
                  <a:cubicBezTo>
                    <a:pt x="3006" y="3858"/>
                    <a:pt x="3869" y="2994"/>
                    <a:pt x="3869" y="1935"/>
                  </a:cubicBezTo>
                  <a:cubicBezTo>
                    <a:pt x="3869" y="865"/>
                    <a:pt x="3006" y="1"/>
                    <a:pt x="1935" y="1"/>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48" name="Google Shape;3448;p41"/>
            <p:cNvSpPr/>
            <p:nvPr/>
          </p:nvSpPr>
          <p:spPr>
            <a:xfrm>
              <a:off x="4937125" y="5123575"/>
              <a:ext cx="72575" cy="72575"/>
            </a:xfrm>
            <a:custGeom>
              <a:avLst/>
              <a:gdLst/>
              <a:ahLst/>
              <a:cxnLst/>
              <a:rect l="l" t="t" r="r" b="b"/>
              <a:pathLst>
                <a:path w="2903" h="2903" extrusionOk="0">
                  <a:moveTo>
                    <a:pt x="1451" y="1"/>
                  </a:moveTo>
                  <a:cubicBezTo>
                    <a:pt x="645" y="1"/>
                    <a:pt x="1" y="646"/>
                    <a:pt x="1" y="1452"/>
                  </a:cubicBezTo>
                  <a:cubicBezTo>
                    <a:pt x="1" y="2258"/>
                    <a:pt x="645" y="2903"/>
                    <a:pt x="1451" y="2903"/>
                  </a:cubicBezTo>
                  <a:cubicBezTo>
                    <a:pt x="2246" y="2903"/>
                    <a:pt x="2902" y="2258"/>
                    <a:pt x="2902" y="1452"/>
                  </a:cubicBezTo>
                  <a:cubicBezTo>
                    <a:pt x="2902" y="646"/>
                    <a:pt x="2246" y="1"/>
                    <a:pt x="1451" y="1"/>
                  </a:cubicBez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49" name="Google Shape;3449;p41"/>
            <p:cNvSpPr/>
            <p:nvPr/>
          </p:nvSpPr>
          <p:spPr>
            <a:xfrm>
              <a:off x="6015500" y="5171950"/>
              <a:ext cx="104225" cy="154925"/>
            </a:xfrm>
            <a:custGeom>
              <a:avLst/>
              <a:gdLst/>
              <a:ahLst/>
              <a:cxnLst/>
              <a:rect l="l" t="t" r="r" b="b"/>
              <a:pathLst>
                <a:path w="4169" h="6197" extrusionOk="0">
                  <a:moveTo>
                    <a:pt x="2741" y="0"/>
                  </a:moveTo>
                  <a:cubicBezTo>
                    <a:pt x="1048" y="392"/>
                    <a:pt x="0" y="2073"/>
                    <a:pt x="392" y="3765"/>
                  </a:cubicBezTo>
                  <a:cubicBezTo>
                    <a:pt x="728" y="5219"/>
                    <a:pt x="2023" y="6196"/>
                    <a:pt x="3453" y="6196"/>
                  </a:cubicBezTo>
                  <a:cubicBezTo>
                    <a:pt x="3689" y="6196"/>
                    <a:pt x="3929" y="6170"/>
                    <a:pt x="4168" y="6114"/>
                  </a:cubicBezTo>
                  <a:lnTo>
                    <a:pt x="2741" y="0"/>
                  </a:lnTo>
                  <a:close/>
                </a:path>
              </a:pathLst>
            </a:custGeom>
            <a:solidFill>
              <a:srgbClr val="FAC96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50" name="Google Shape;3450;p41"/>
            <p:cNvSpPr/>
            <p:nvPr/>
          </p:nvSpPr>
          <p:spPr>
            <a:xfrm>
              <a:off x="5206575" y="5171375"/>
              <a:ext cx="605125" cy="59975"/>
            </a:xfrm>
            <a:custGeom>
              <a:avLst/>
              <a:gdLst/>
              <a:ahLst/>
              <a:cxnLst/>
              <a:rect l="l" t="t" r="r" b="b"/>
              <a:pathLst>
                <a:path w="24205" h="2399" extrusionOk="0">
                  <a:moveTo>
                    <a:pt x="24205" y="0"/>
                  </a:moveTo>
                  <a:lnTo>
                    <a:pt x="24205" y="0"/>
                  </a:lnTo>
                  <a:cubicBezTo>
                    <a:pt x="23019" y="93"/>
                    <a:pt x="22236" y="173"/>
                    <a:pt x="20900" y="484"/>
                  </a:cubicBezTo>
                  <a:cubicBezTo>
                    <a:pt x="20174" y="656"/>
                    <a:pt x="17987" y="1117"/>
                    <a:pt x="15960" y="1347"/>
                  </a:cubicBezTo>
                  <a:lnTo>
                    <a:pt x="8165" y="1508"/>
                  </a:lnTo>
                  <a:cubicBezTo>
                    <a:pt x="6126" y="1359"/>
                    <a:pt x="3950" y="899"/>
                    <a:pt x="3237" y="702"/>
                  </a:cubicBezTo>
                  <a:cubicBezTo>
                    <a:pt x="1912" y="357"/>
                    <a:pt x="1152" y="242"/>
                    <a:pt x="0" y="0"/>
                  </a:cubicBezTo>
                  <a:lnTo>
                    <a:pt x="0" y="0"/>
                  </a:lnTo>
                  <a:cubicBezTo>
                    <a:pt x="957" y="691"/>
                    <a:pt x="1694" y="1071"/>
                    <a:pt x="3052" y="1439"/>
                  </a:cubicBezTo>
                  <a:cubicBezTo>
                    <a:pt x="3421" y="1531"/>
                    <a:pt x="4158" y="1716"/>
                    <a:pt x="5067" y="1877"/>
                  </a:cubicBezTo>
                  <a:cubicBezTo>
                    <a:pt x="5977" y="2038"/>
                    <a:pt x="7059" y="2188"/>
                    <a:pt x="8107" y="2268"/>
                  </a:cubicBezTo>
                  <a:cubicBezTo>
                    <a:pt x="9363" y="2380"/>
                    <a:pt x="10556" y="2399"/>
                    <a:pt x="11301" y="2399"/>
                  </a:cubicBezTo>
                  <a:cubicBezTo>
                    <a:pt x="11673" y="2399"/>
                    <a:pt x="11934" y="2394"/>
                    <a:pt x="12034" y="2394"/>
                  </a:cubicBezTo>
                  <a:cubicBezTo>
                    <a:pt x="12064" y="2394"/>
                    <a:pt x="12080" y="2394"/>
                    <a:pt x="12080" y="2396"/>
                  </a:cubicBezTo>
                  <a:cubicBezTo>
                    <a:pt x="12080" y="2396"/>
                    <a:pt x="13979" y="2361"/>
                    <a:pt x="16052" y="2107"/>
                  </a:cubicBezTo>
                  <a:cubicBezTo>
                    <a:pt x="18114" y="1877"/>
                    <a:pt x="20348" y="1405"/>
                    <a:pt x="21073" y="1221"/>
                  </a:cubicBezTo>
                  <a:cubicBezTo>
                    <a:pt x="22431" y="899"/>
                    <a:pt x="23168" y="564"/>
                    <a:pt x="24205" y="0"/>
                  </a:cubicBezTo>
                  <a:close/>
                </a:path>
              </a:pathLst>
            </a:custGeom>
            <a:solidFill>
              <a:srgbClr val="035865"/>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3451" name="Google Shape;3451;p41"/>
          <p:cNvSpPr txBox="1">
            <a:spLocks noGrp="1"/>
          </p:cNvSpPr>
          <p:nvPr>
            <p:ph type="ctrTitle"/>
          </p:nvPr>
        </p:nvSpPr>
        <p:spPr>
          <a:xfrm>
            <a:off x="4789200" y="2044250"/>
            <a:ext cx="8709600" cy="1288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14000">
                <a:solidFill>
                  <a:schemeClr val="accent4"/>
                </a:solidFill>
                <a:latin typeface="Londrina Solid"/>
                <a:ea typeface="Londrina Solid"/>
                <a:cs typeface="Londrina Solid"/>
                <a:sym typeface="Londrina Solid"/>
              </a:defRPr>
            </a:lvl1pPr>
            <a:lvl2pPr lvl="1" algn="ctr" rtl="0">
              <a:spcBef>
                <a:spcPts val="0"/>
              </a:spcBef>
              <a:spcAft>
                <a:spcPts val="0"/>
              </a:spcAft>
              <a:buSzPts val="5200"/>
              <a:buNone/>
              <a:defRPr sz="10400"/>
            </a:lvl2pPr>
            <a:lvl3pPr lvl="2" algn="ctr" rtl="0">
              <a:spcBef>
                <a:spcPts val="0"/>
              </a:spcBef>
              <a:spcAft>
                <a:spcPts val="0"/>
              </a:spcAft>
              <a:buSzPts val="5200"/>
              <a:buNone/>
              <a:defRPr sz="10400"/>
            </a:lvl3pPr>
            <a:lvl4pPr lvl="3" algn="ctr" rtl="0">
              <a:spcBef>
                <a:spcPts val="0"/>
              </a:spcBef>
              <a:spcAft>
                <a:spcPts val="0"/>
              </a:spcAft>
              <a:buSzPts val="5200"/>
              <a:buNone/>
              <a:defRPr sz="10400"/>
            </a:lvl4pPr>
            <a:lvl5pPr lvl="4" algn="ctr" rtl="0">
              <a:spcBef>
                <a:spcPts val="0"/>
              </a:spcBef>
              <a:spcAft>
                <a:spcPts val="0"/>
              </a:spcAft>
              <a:buSzPts val="5200"/>
              <a:buNone/>
              <a:defRPr sz="10400"/>
            </a:lvl5pPr>
            <a:lvl6pPr lvl="5" algn="ctr" rtl="0">
              <a:spcBef>
                <a:spcPts val="0"/>
              </a:spcBef>
              <a:spcAft>
                <a:spcPts val="0"/>
              </a:spcAft>
              <a:buSzPts val="5200"/>
              <a:buNone/>
              <a:defRPr sz="10400"/>
            </a:lvl6pPr>
            <a:lvl7pPr lvl="6" algn="ctr" rtl="0">
              <a:spcBef>
                <a:spcPts val="0"/>
              </a:spcBef>
              <a:spcAft>
                <a:spcPts val="0"/>
              </a:spcAft>
              <a:buSzPts val="5200"/>
              <a:buNone/>
              <a:defRPr sz="10400"/>
            </a:lvl7pPr>
            <a:lvl8pPr lvl="7" algn="ctr" rtl="0">
              <a:spcBef>
                <a:spcPts val="0"/>
              </a:spcBef>
              <a:spcAft>
                <a:spcPts val="0"/>
              </a:spcAft>
              <a:buSzPts val="5200"/>
              <a:buNone/>
              <a:defRPr sz="10400"/>
            </a:lvl8pPr>
            <a:lvl9pPr lvl="8" algn="ctr" rtl="0">
              <a:spcBef>
                <a:spcPts val="0"/>
              </a:spcBef>
              <a:spcAft>
                <a:spcPts val="0"/>
              </a:spcAft>
              <a:buSzPts val="5200"/>
              <a:buNone/>
              <a:defRPr sz="10400"/>
            </a:lvl9pPr>
          </a:lstStyle>
          <a:p>
            <a:endParaRPr/>
          </a:p>
        </p:txBody>
      </p:sp>
      <p:sp>
        <p:nvSpPr>
          <p:cNvPr id="3452" name="Google Shape;3452;p41"/>
          <p:cNvSpPr txBox="1">
            <a:spLocks noGrp="1"/>
          </p:cNvSpPr>
          <p:nvPr>
            <p:ph type="subTitle" idx="1"/>
          </p:nvPr>
        </p:nvSpPr>
        <p:spPr>
          <a:xfrm>
            <a:off x="4789200" y="4925651"/>
            <a:ext cx="8709600" cy="1833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3200">
                <a:solidFill>
                  <a:schemeClr val="hlink"/>
                </a:solidFill>
                <a:latin typeface="Quicksand"/>
                <a:ea typeface="Quicksand"/>
                <a:cs typeface="Quicksand"/>
                <a:sym typeface="Quicksand"/>
              </a:defRPr>
            </a:lvl1pPr>
            <a:lvl2pPr lvl="1" algn="ctr" rtl="0">
              <a:lnSpc>
                <a:spcPct val="100000"/>
              </a:lnSpc>
              <a:spcBef>
                <a:spcPts val="0"/>
              </a:spcBef>
              <a:spcAft>
                <a:spcPts val="0"/>
              </a:spcAft>
              <a:buSzPts val="2800"/>
              <a:buNone/>
              <a:defRPr sz="5600"/>
            </a:lvl2pPr>
            <a:lvl3pPr lvl="2" algn="ctr" rtl="0">
              <a:lnSpc>
                <a:spcPct val="100000"/>
              </a:lnSpc>
              <a:spcBef>
                <a:spcPts val="0"/>
              </a:spcBef>
              <a:spcAft>
                <a:spcPts val="0"/>
              </a:spcAft>
              <a:buSzPts val="2800"/>
              <a:buNone/>
              <a:defRPr sz="5600"/>
            </a:lvl3pPr>
            <a:lvl4pPr lvl="3" algn="ctr" rtl="0">
              <a:lnSpc>
                <a:spcPct val="100000"/>
              </a:lnSpc>
              <a:spcBef>
                <a:spcPts val="0"/>
              </a:spcBef>
              <a:spcAft>
                <a:spcPts val="0"/>
              </a:spcAft>
              <a:buSzPts val="2800"/>
              <a:buNone/>
              <a:defRPr sz="5600"/>
            </a:lvl4pPr>
            <a:lvl5pPr lvl="4" algn="ctr" rtl="0">
              <a:lnSpc>
                <a:spcPct val="100000"/>
              </a:lnSpc>
              <a:spcBef>
                <a:spcPts val="0"/>
              </a:spcBef>
              <a:spcAft>
                <a:spcPts val="0"/>
              </a:spcAft>
              <a:buSzPts val="2800"/>
              <a:buNone/>
              <a:defRPr sz="5600"/>
            </a:lvl5pPr>
            <a:lvl6pPr lvl="5" algn="ctr" rtl="0">
              <a:lnSpc>
                <a:spcPct val="100000"/>
              </a:lnSpc>
              <a:spcBef>
                <a:spcPts val="0"/>
              </a:spcBef>
              <a:spcAft>
                <a:spcPts val="0"/>
              </a:spcAft>
              <a:buSzPts val="2800"/>
              <a:buNone/>
              <a:defRPr sz="5600"/>
            </a:lvl6pPr>
            <a:lvl7pPr lvl="6" algn="ctr" rtl="0">
              <a:lnSpc>
                <a:spcPct val="100000"/>
              </a:lnSpc>
              <a:spcBef>
                <a:spcPts val="0"/>
              </a:spcBef>
              <a:spcAft>
                <a:spcPts val="0"/>
              </a:spcAft>
              <a:buSzPts val="2800"/>
              <a:buNone/>
              <a:defRPr sz="5600"/>
            </a:lvl7pPr>
            <a:lvl8pPr lvl="7" algn="ctr" rtl="0">
              <a:lnSpc>
                <a:spcPct val="100000"/>
              </a:lnSpc>
              <a:spcBef>
                <a:spcPts val="0"/>
              </a:spcBef>
              <a:spcAft>
                <a:spcPts val="0"/>
              </a:spcAft>
              <a:buSzPts val="2800"/>
              <a:buNone/>
              <a:defRPr sz="5600"/>
            </a:lvl8pPr>
            <a:lvl9pPr lvl="8" algn="ctr" rtl="0">
              <a:lnSpc>
                <a:spcPct val="100000"/>
              </a:lnSpc>
              <a:spcBef>
                <a:spcPts val="0"/>
              </a:spcBef>
              <a:spcAft>
                <a:spcPts val="0"/>
              </a:spcAft>
              <a:buSzPts val="2800"/>
              <a:buNone/>
              <a:defRPr sz="5600"/>
            </a:lvl9pPr>
          </a:lstStyle>
          <a:p>
            <a:endParaRPr/>
          </a:p>
        </p:txBody>
      </p:sp>
      <p:sp>
        <p:nvSpPr>
          <p:cNvPr id="3453" name="Google Shape;3453;p41"/>
          <p:cNvSpPr txBox="1">
            <a:spLocks noGrp="1"/>
          </p:cNvSpPr>
          <p:nvPr>
            <p:ph type="ctrTitle" idx="2"/>
          </p:nvPr>
        </p:nvSpPr>
        <p:spPr>
          <a:xfrm>
            <a:off x="4020500" y="3636851"/>
            <a:ext cx="10246800" cy="1288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6401">
                <a:solidFill>
                  <a:schemeClr val="lt2"/>
                </a:solidFill>
                <a:latin typeface="Londrina Solid"/>
                <a:ea typeface="Londrina Solid"/>
                <a:cs typeface="Londrina Solid"/>
                <a:sym typeface="Londrina Solid"/>
              </a:defRPr>
            </a:lvl1pPr>
            <a:lvl2pPr lvl="1" algn="ctr" rtl="0">
              <a:spcBef>
                <a:spcPts val="0"/>
              </a:spcBef>
              <a:spcAft>
                <a:spcPts val="0"/>
              </a:spcAft>
              <a:buSzPts val="5200"/>
              <a:buNone/>
              <a:defRPr sz="10400"/>
            </a:lvl2pPr>
            <a:lvl3pPr lvl="2" algn="ctr" rtl="0">
              <a:spcBef>
                <a:spcPts val="0"/>
              </a:spcBef>
              <a:spcAft>
                <a:spcPts val="0"/>
              </a:spcAft>
              <a:buSzPts val="5200"/>
              <a:buNone/>
              <a:defRPr sz="10400"/>
            </a:lvl3pPr>
            <a:lvl4pPr lvl="3" algn="ctr" rtl="0">
              <a:spcBef>
                <a:spcPts val="0"/>
              </a:spcBef>
              <a:spcAft>
                <a:spcPts val="0"/>
              </a:spcAft>
              <a:buSzPts val="5200"/>
              <a:buNone/>
              <a:defRPr sz="10400"/>
            </a:lvl4pPr>
            <a:lvl5pPr lvl="4" algn="ctr" rtl="0">
              <a:spcBef>
                <a:spcPts val="0"/>
              </a:spcBef>
              <a:spcAft>
                <a:spcPts val="0"/>
              </a:spcAft>
              <a:buSzPts val="5200"/>
              <a:buNone/>
              <a:defRPr sz="10400"/>
            </a:lvl5pPr>
            <a:lvl6pPr lvl="5" algn="ctr" rtl="0">
              <a:spcBef>
                <a:spcPts val="0"/>
              </a:spcBef>
              <a:spcAft>
                <a:spcPts val="0"/>
              </a:spcAft>
              <a:buSzPts val="5200"/>
              <a:buNone/>
              <a:defRPr sz="10400"/>
            </a:lvl6pPr>
            <a:lvl7pPr lvl="6" algn="ctr" rtl="0">
              <a:spcBef>
                <a:spcPts val="0"/>
              </a:spcBef>
              <a:spcAft>
                <a:spcPts val="0"/>
              </a:spcAft>
              <a:buSzPts val="5200"/>
              <a:buNone/>
              <a:defRPr sz="10400"/>
            </a:lvl7pPr>
            <a:lvl8pPr lvl="7" algn="ctr" rtl="0">
              <a:spcBef>
                <a:spcPts val="0"/>
              </a:spcBef>
              <a:spcAft>
                <a:spcPts val="0"/>
              </a:spcAft>
              <a:buSzPts val="5200"/>
              <a:buNone/>
              <a:defRPr sz="10400"/>
            </a:lvl8pPr>
            <a:lvl9pPr lvl="8" algn="ctr" rtl="0">
              <a:spcBef>
                <a:spcPts val="0"/>
              </a:spcBef>
              <a:spcAft>
                <a:spcPts val="0"/>
              </a:spcAft>
              <a:buSzPts val="5200"/>
              <a:buNone/>
              <a:defRPr sz="10400"/>
            </a:lvl9pPr>
          </a:lstStyle>
          <a:p>
            <a:endParaRPr/>
          </a:p>
        </p:txBody>
      </p:sp>
    </p:spTree>
    <p:extLst>
      <p:ext uri="{BB962C8B-B14F-4D97-AF65-F5344CB8AC3E}">
        <p14:creationId xmlns:p14="http://schemas.microsoft.com/office/powerpoint/2010/main" val="11085298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3/15/2024</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3/15/2024</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3/15/2024</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3/15/2024</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3/15/2024</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3/15/2024</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image" Target="../media/image4.png"/><Relationship Id="rId3" Type="http://schemas.openxmlformats.org/officeDocument/2006/relationships/slideLayout" Target="../slideLayouts/slideLayout14.xml"/><Relationship Id="rId21" Type="http://schemas.openxmlformats.org/officeDocument/2006/relationships/theme" Target="../theme/theme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image" Target="../media/image3.png"/><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hyperlink" Target="https://www.facebook.com/groups/629898828017053" TargetMode="Externa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image" Target="../media/image2.png"/><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DB366A4-F2A7-BB9D-A1FD-9B255826A631}"/>
              </a:ext>
            </a:extLst>
          </p:cNvPr>
          <p:cNvPicPr>
            <a:picLocks noChangeAspect="1"/>
          </p:cNvPicPr>
          <p:nvPr userDrawn="1"/>
        </p:nvPicPr>
        <p:blipFill rotWithShape="1">
          <a:blip r:embed="rId13" cstate="hqprint">
            <a:extLst>
              <a:ext uri="{28A0092B-C50C-407E-A947-70E740481C1C}">
                <a14:useLocalDpi xmlns:a14="http://schemas.microsoft.com/office/drawing/2010/main" val="0"/>
              </a:ext>
            </a:extLst>
          </a:blip>
          <a:srcRect t="37667"/>
          <a:stretch/>
        </p:blipFill>
        <p:spPr>
          <a:xfrm>
            <a:off x="-2736274" y="-294766"/>
            <a:ext cx="2914996" cy="3089873"/>
          </a:xfrm>
          <a:prstGeom prst="rect">
            <a:avLst/>
          </a:prstGeom>
        </p:spPr>
      </p:pic>
      <p:pic>
        <p:nvPicPr>
          <p:cNvPr id="8" name="Picture 7">
            <a:extLst>
              <a:ext uri="{FF2B5EF4-FFF2-40B4-BE49-F238E27FC236}">
                <a16:creationId xmlns:a16="http://schemas.microsoft.com/office/drawing/2014/main" id="{C454C1B2-17BF-E30C-884E-6196D85C7D5B}"/>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1621594" y="10576286"/>
            <a:ext cx="2432012" cy="2669980"/>
          </a:xfrm>
          <a:prstGeom prst="rect">
            <a:avLst/>
          </a:prstGeom>
        </p:spPr>
      </p:pic>
      <p:sp>
        <p:nvSpPr>
          <p:cNvPr id="9" name="TextBox 8">
            <a:extLst>
              <a:ext uri="{FF2B5EF4-FFF2-40B4-BE49-F238E27FC236}">
                <a16:creationId xmlns:a16="http://schemas.microsoft.com/office/drawing/2014/main" id="{B6E26C61-EF43-036D-74D8-0344771559D5}"/>
              </a:ext>
            </a:extLst>
          </p:cNvPr>
          <p:cNvSpPr txBox="1"/>
          <p:nvPr userDrawn="1"/>
        </p:nvSpPr>
        <p:spPr>
          <a:xfrm>
            <a:off x="3530754" y="12319176"/>
            <a:ext cx="8304245" cy="12003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609585"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sym typeface="Arial"/>
              </a:rPr>
              <a:t>MĂNG NON – TÀI LIỆU TIỂU HỌC</a:t>
            </a: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363636"/>
                </a:solidFill>
                <a:effectLst/>
                <a:uLnTx/>
                <a:uFillTx/>
                <a:latin typeface="Times New Roman" panose="02020603050405020304" pitchFamily="18" charset="0"/>
                <a:ea typeface="+mn-ea"/>
                <a:cs typeface="Times New Roman" panose="02020603050405020304" pitchFamily="18" charset="0"/>
                <a:sym typeface="Arial"/>
              </a:rPr>
              <a:t>Mời </a:t>
            </a:r>
            <a:r>
              <a:rPr kumimoji="0" lang="en-US" sz="2400" b="1" i="0" u="none" strike="noStrike" kern="1200" cap="none" spc="0" normalizeH="0" baseline="0" noProof="0" dirty="0" err="1">
                <a:ln>
                  <a:noFill/>
                </a:ln>
                <a:solidFill>
                  <a:srgbClr val="363636"/>
                </a:solidFill>
                <a:effectLst/>
                <a:uLnTx/>
                <a:uFillTx/>
                <a:latin typeface="Times New Roman" panose="02020603050405020304" pitchFamily="18" charset="0"/>
                <a:ea typeface="+mn-ea"/>
                <a:cs typeface="Times New Roman" panose="02020603050405020304" pitchFamily="18" charset="0"/>
                <a:sym typeface="Arial"/>
              </a:rPr>
              <a:t>truy</a:t>
            </a:r>
            <a:r>
              <a:rPr kumimoji="0" lang="en-US" sz="2400" b="1" i="0" u="none" strike="noStrike" kern="1200" cap="none" spc="0" normalizeH="0" baseline="0" noProof="0" dirty="0">
                <a:ln>
                  <a:noFill/>
                </a:ln>
                <a:solidFill>
                  <a:srgbClr val="363636"/>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1200" cap="none" spc="0" normalizeH="0" baseline="0" noProof="0" dirty="0" err="1">
                <a:ln>
                  <a:noFill/>
                </a:ln>
                <a:solidFill>
                  <a:srgbClr val="363636"/>
                </a:solidFill>
                <a:effectLst/>
                <a:uLnTx/>
                <a:uFillTx/>
                <a:latin typeface="Times New Roman" panose="02020603050405020304" pitchFamily="18" charset="0"/>
                <a:ea typeface="+mn-ea"/>
                <a:cs typeface="Times New Roman" panose="02020603050405020304" pitchFamily="18" charset="0"/>
                <a:sym typeface="Arial"/>
              </a:rPr>
              <a:t>cập</a:t>
            </a:r>
            <a:r>
              <a:rPr kumimoji="0" lang="en-US" sz="2400" b="1" i="0" u="none" strike="noStrike" kern="1200" cap="none" spc="0" normalizeH="0" baseline="0" noProof="0" dirty="0">
                <a:ln>
                  <a:noFill/>
                </a:ln>
                <a:solidFill>
                  <a:srgbClr val="363636"/>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sym typeface="Arial"/>
                <a:hlinkClick r:id="rId15">
                  <a:extLst>
                    <a:ext uri="{A12FA001-AC4F-418D-AE19-62706E023703}">
                      <ahyp:hlinkClr xmlns:ahyp="http://schemas.microsoft.com/office/drawing/2018/hyperlinkcolor" xmlns="" val="tx"/>
                    </a:ext>
                  </a:extLst>
                </a:hlinkClick>
              </a:rPr>
              <a:t>MĂNG NON- TÀI LIỆU TIỂU HỌC | Facebook</a:t>
            </a:r>
            <a:endParaRPr kumimoji="0" lang="en-US" sz="24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sym typeface="Arial"/>
            </a:endParaRPr>
          </a:p>
          <a:p>
            <a:pPr marL="0" marR="0" lvl="0" indent="0" algn="ctr" defTabSz="609585"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rPr>
              <a:t>SĐT ZALO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0382348780</a:t>
            </a: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0984848929</a:t>
            </a:r>
            <a:endPar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endParaRPr>
          </a:p>
        </p:txBody>
      </p:sp>
      <p:sp>
        <p:nvSpPr>
          <p:cNvPr id="10" name="Title 1">
            <a:extLst>
              <a:ext uri="{FF2B5EF4-FFF2-40B4-BE49-F238E27FC236}">
                <a16:creationId xmlns:a16="http://schemas.microsoft.com/office/drawing/2014/main" id="{990BE465-B899-3E6D-0C41-38619AD6FD56}"/>
              </a:ext>
            </a:extLst>
          </p:cNvPr>
          <p:cNvSpPr txBox="1">
            <a:spLocks/>
          </p:cNvSpPr>
          <p:nvPr userDrawn="1"/>
        </p:nvSpPr>
        <p:spPr>
          <a:xfrm>
            <a:off x="1380103" y="128044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70" rtl="0" eaLnBrk="1" fontAlgn="auto" latinLnBrk="0" hangingPunct="1">
              <a:lnSpc>
                <a:spcPct val="90000"/>
              </a:lnSpc>
              <a:spcBef>
                <a:spcPct val="0"/>
              </a:spcBef>
              <a:spcAft>
                <a:spcPts val="0"/>
              </a:spcAft>
              <a:buClr>
                <a:srgbClr val="000000"/>
              </a:buClr>
              <a:buSzTx/>
              <a:buFont typeface="Arial"/>
              <a:buNone/>
              <a:tabLst/>
              <a:defRPr/>
            </a:pPr>
            <a:r>
              <a:rPr kumimoji="0" lang="en-US" sz="4267" b="0" i="0" u="none" strike="noStrike" kern="1200" cap="none" spc="0" normalizeH="0" baseline="0" noProof="0">
                <a:ln>
                  <a:noFill/>
                </a:ln>
                <a:solidFill>
                  <a:srgbClr val="2C9430"/>
                </a:solidFill>
                <a:effectLst/>
                <a:uLnTx/>
                <a:uFillTx/>
                <a:latin typeface="#9Slide07 HoneyCream" pitchFamily="2" charset="0"/>
                <a:ea typeface="+mj-ea"/>
                <a:cs typeface="+mj-cs"/>
                <a:sym typeface="Arial"/>
              </a:rPr>
              <a:t>Măng Non</a:t>
            </a:r>
            <a:endParaRPr kumimoji="0" lang="en-US" sz="4267" b="0" i="0" u="none" strike="noStrike" kern="1200" cap="none" spc="0" normalizeH="0" baseline="0" noProof="0" dirty="0">
              <a:ln>
                <a:noFill/>
              </a:ln>
              <a:solidFill>
                <a:srgbClr val="2C9430"/>
              </a:solidFill>
              <a:effectLst/>
              <a:uLnTx/>
              <a:uFillTx/>
              <a:latin typeface="#9Slide07 HoneyCream" pitchFamily="2" charset="0"/>
              <a:ea typeface="+mj-ea"/>
              <a:cs typeface="+mj-cs"/>
              <a:sym typeface="Arial"/>
            </a:endParaRPr>
          </a:p>
        </p:txBody>
      </p:sp>
      <p:pic>
        <p:nvPicPr>
          <p:cNvPr id="11" name="Picture 10">
            <a:extLst>
              <a:ext uri="{FF2B5EF4-FFF2-40B4-BE49-F238E27FC236}">
                <a16:creationId xmlns:a16="http://schemas.microsoft.com/office/drawing/2014/main" id="{CE1CCDF1-4D9F-FD06-DBF6-B9A4F15DB5F3}"/>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58865711" y="-32888919"/>
            <a:ext cx="2914996" cy="4957001"/>
          </a:xfrm>
          <a:prstGeom prst="rect">
            <a:avLst/>
          </a:prstGeom>
        </p:spPr>
      </p:pic>
      <p:pic>
        <p:nvPicPr>
          <p:cNvPr id="12" name="Picture 11">
            <a:extLst>
              <a:ext uri="{FF2B5EF4-FFF2-40B4-BE49-F238E27FC236}">
                <a16:creationId xmlns:a16="http://schemas.microsoft.com/office/drawing/2014/main" id="{B3E61940-C368-65E9-169B-641FBFA2440C}"/>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72603259" y="-32888919"/>
            <a:ext cx="2914996" cy="4957001"/>
          </a:xfrm>
          <a:prstGeom prst="rect">
            <a:avLst/>
          </a:prstGeom>
        </p:spPr>
      </p:pic>
      <p:pic>
        <p:nvPicPr>
          <p:cNvPr id="13" name="Picture 12">
            <a:extLst>
              <a:ext uri="{FF2B5EF4-FFF2-40B4-BE49-F238E27FC236}">
                <a16:creationId xmlns:a16="http://schemas.microsoft.com/office/drawing/2014/main" id="{DAD18C74-11E0-0B43-30B7-986B8B1C026D}"/>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58733227" y="19569153"/>
            <a:ext cx="2914996" cy="4957001"/>
          </a:xfrm>
          <a:prstGeom prst="rect">
            <a:avLst/>
          </a:prstGeom>
        </p:spPr>
      </p:pic>
      <p:pic>
        <p:nvPicPr>
          <p:cNvPr id="14" name="Picture 13">
            <a:extLst>
              <a:ext uri="{FF2B5EF4-FFF2-40B4-BE49-F238E27FC236}">
                <a16:creationId xmlns:a16="http://schemas.microsoft.com/office/drawing/2014/main" id="{6ABCB572-C6FD-6D8D-7BAA-A821B8A50B03}"/>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72603259" y="19569152"/>
            <a:ext cx="2914996" cy="4957001"/>
          </a:xfrm>
          <a:prstGeom prst="rect">
            <a:avLst/>
          </a:prstGeom>
        </p:spPr>
      </p:pic>
      <p:sp>
        <p:nvSpPr>
          <p:cNvPr id="15" name="Title 1">
            <a:extLst>
              <a:ext uri="{FF2B5EF4-FFF2-40B4-BE49-F238E27FC236}">
                <a16:creationId xmlns:a16="http://schemas.microsoft.com/office/drawing/2014/main" id="{0FEFD0AD-8054-692D-16BB-81F79DABAC3C}"/>
              </a:ext>
            </a:extLst>
          </p:cNvPr>
          <p:cNvSpPr txBox="1">
            <a:spLocks/>
          </p:cNvSpPr>
          <p:nvPr userDrawn="1"/>
        </p:nvSpPr>
        <p:spPr>
          <a:xfrm>
            <a:off x="-677891" y="9258300"/>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7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rgbClr val="A9DB7F">
                    <a:lumMod val="60000"/>
                    <a:lumOff val="40000"/>
                  </a:srgbClr>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rgbClr val="A9DB7F">
                  <a:lumMod val="60000"/>
                  <a:lumOff val="40000"/>
                </a:srgbClr>
              </a:solidFill>
              <a:effectLst/>
              <a:uLnTx/>
              <a:uFillTx/>
              <a:latin typeface="#9Slide07 HoneyCream" pitchFamily="2" charset="0"/>
              <a:ea typeface="+mj-ea"/>
              <a:cs typeface="+mj-cs"/>
              <a:sym typeface="Arial"/>
            </a:endParaRPr>
          </a:p>
        </p:txBody>
      </p:sp>
      <p:sp>
        <p:nvSpPr>
          <p:cNvPr id="16" name="TextBox 15">
            <a:extLst>
              <a:ext uri="{FF2B5EF4-FFF2-40B4-BE49-F238E27FC236}">
                <a16:creationId xmlns:a16="http://schemas.microsoft.com/office/drawing/2014/main" id="{D62111DF-BE73-E487-D7BC-34A5F0371CA0}"/>
              </a:ext>
            </a:extLst>
          </p:cNvPr>
          <p:cNvSpPr txBox="1"/>
          <p:nvPr userDrawn="1"/>
        </p:nvSpPr>
        <p:spPr>
          <a:xfrm>
            <a:off x="-3496167" y="2549368"/>
            <a:ext cx="4434780" cy="707886"/>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r>
              <a:rPr kumimoji="0" lang="en-US" sz="4000" b="0" i="0" u="none" strike="noStrike" kern="0" cap="none" spc="0" normalizeH="0" baseline="0" noProof="0" err="1">
                <a:ln>
                  <a:noFill/>
                </a:ln>
                <a:solidFill>
                  <a:srgbClr val="2E9733"/>
                </a:solidFill>
                <a:effectLst>
                  <a:outerShdw dist="165100" dir="2700000" sx="99000" sy="99000" algn="tl" rotWithShape="0">
                    <a:srgbClr val="FFFFFF">
                      <a:alpha val="63000"/>
                    </a:srgbClr>
                  </a:outerShdw>
                  <a:reflection blurRad="6350" stA="55000" endA="300" endPos="45500" dir="5400000" sy="-100000" algn="bl" rotWithShape="0"/>
                </a:effectLst>
                <a:uLnTx/>
                <a:uFillTx/>
                <a:latin typeface="#9Slide07 HoneyCream" pitchFamily="2" charset="0"/>
                <a:cs typeface="#9Slide05 Bodega Script" pitchFamily="2" charset="0"/>
                <a:sym typeface="Arial"/>
              </a:rPr>
              <a:t>Măng</a:t>
            </a:r>
            <a:r>
              <a:rPr kumimoji="0" lang="en-US" sz="4000" b="0" i="0" u="none" strike="noStrike" kern="0" cap="none" spc="0" normalizeH="0" baseline="0" noProof="0">
                <a:ln>
                  <a:noFill/>
                </a:ln>
                <a:solidFill>
                  <a:srgbClr val="2E9733"/>
                </a:solidFill>
                <a:effectLst>
                  <a:outerShdw dist="165100" dir="2700000" sx="99000" sy="99000" algn="tl" rotWithShape="0">
                    <a:srgbClr val="FFFFFF">
                      <a:alpha val="63000"/>
                    </a:srgbClr>
                  </a:outerShdw>
                  <a:reflection blurRad="6350" stA="55000" endA="300" endPos="45500" dir="5400000" sy="-100000" algn="bl" rotWithShape="0"/>
                </a:effectLst>
                <a:uLnTx/>
                <a:uFillTx/>
                <a:latin typeface="#9Slide07 HoneyCream" pitchFamily="2" charset="0"/>
                <a:cs typeface="#9Slide05 Bodega Script" pitchFamily="2" charset="0"/>
                <a:sym typeface="Arial"/>
              </a:rPr>
              <a:t> Non</a:t>
            </a:r>
            <a:endParaRPr kumimoji="0" lang="id-ID" sz="4000" b="0" i="0" u="none" strike="noStrike" kern="0" cap="none" spc="0" normalizeH="0" baseline="0" noProof="0">
              <a:ln>
                <a:noFill/>
              </a:ln>
              <a:solidFill>
                <a:srgbClr val="2E9733"/>
              </a:solidFill>
              <a:effectLst>
                <a:outerShdw dist="165100" dir="2700000" sx="99000" sy="99000" algn="tl" rotWithShape="0">
                  <a:srgbClr val="FFFFFF">
                    <a:alpha val="63000"/>
                  </a:srgbClr>
                </a:outerShdw>
                <a:reflection blurRad="6350" stA="55000" endA="300" endPos="45500" dir="5400000" sy="-100000" algn="bl" rotWithShape="0"/>
              </a:effectLst>
              <a:uLnTx/>
              <a:uFillTx/>
              <a:latin typeface="#9Slide07 HoneyCream" pitchFamily="2" charset="0"/>
              <a:cs typeface="#9Slide05 Bodega Script" pitchFamily="2" charset="0"/>
              <a:sym typeface="Arial"/>
            </a:endParaRPr>
          </a:p>
        </p:txBody>
      </p:sp>
      <p:sp>
        <p:nvSpPr>
          <p:cNvPr id="17" name="TextBox 16">
            <a:extLst>
              <a:ext uri="{FF2B5EF4-FFF2-40B4-BE49-F238E27FC236}">
                <a16:creationId xmlns:a16="http://schemas.microsoft.com/office/drawing/2014/main" id="{F281B02F-849C-079E-89CD-C51B8FD29AF3}"/>
              </a:ext>
            </a:extLst>
          </p:cNvPr>
          <p:cNvSpPr txBox="1"/>
          <p:nvPr userDrawn="1"/>
        </p:nvSpPr>
        <p:spPr>
          <a:xfrm>
            <a:off x="15087600" y="571500"/>
            <a:ext cx="3662637" cy="1046415"/>
          </a:xfrm>
          <a:prstGeom prst="rect">
            <a:avLst/>
          </a:prstGeom>
          <a:noFill/>
        </p:spPr>
        <p:txBody>
          <a:bodyPr wrap="square" rtlCol="0">
            <a:prstTxWarp prst="textArchUp">
              <a:avLst/>
            </a:prstTxWarp>
            <a:sp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r>
              <a:rPr kumimoji="0" lang="en-US" sz="2133" b="0" i="0" u="none" strike="noStrike" kern="0" cap="none" spc="0" normalizeH="0" baseline="0" noProof="0" dirty="0" err="1">
                <a:ln>
                  <a:noFill/>
                </a:ln>
                <a:solidFill>
                  <a:schemeClr val="bg1">
                    <a:alpha val="45000"/>
                  </a:schemeClr>
                </a:solidFill>
                <a:effectLst>
                  <a:outerShdw dist="165100" dir="2700000" sx="99000" sy="99000" algn="tl" rotWithShape="0">
                    <a:srgbClr val="EC9684">
                      <a:alpha val="63000"/>
                    </a:srgbClr>
                  </a:outerShdw>
                </a:effectLst>
                <a:uLnTx/>
                <a:uFillTx/>
                <a:latin typeface="#9Slide05 Aphrodite Pro" panose="02000000000000000000" pitchFamily="2" charset="0"/>
                <a:cs typeface="#9Slide05 Bodega Script" pitchFamily="2" charset="0"/>
                <a:sym typeface="Arial"/>
              </a:rPr>
              <a:t>Măng</a:t>
            </a:r>
            <a:r>
              <a:rPr kumimoji="0" lang="en-US" sz="2133" b="0" i="0" u="none" strike="noStrike" kern="0" cap="none" spc="0" normalizeH="0" baseline="0" noProof="0" dirty="0">
                <a:ln>
                  <a:noFill/>
                </a:ln>
                <a:solidFill>
                  <a:schemeClr val="bg1">
                    <a:alpha val="45000"/>
                  </a:schemeClr>
                </a:solidFill>
                <a:effectLst>
                  <a:outerShdw dist="165100" dir="2700000" sx="99000" sy="99000" algn="tl" rotWithShape="0">
                    <a:srgbClr val="EC9684">
                      <a:alpha val="63000"/>
                    </a:srgbClr>
                  </a:outerShdw>
                </a:effectLst>
                <a:uLnTx/>
                <a:uFillTx/>
                <a:latin typeface="#9Slide05 Aphrodite Pro" panose="02000000000000000000" pitchFamily="2" charset="0"/>
                <a:cs typeface="#9Slide05 Bodega Script" pitchFamily="2" charset="0"/>
                <a:sym typeface="Arial"/>
              </a:rPr>
              <a:t> Non</a:t>
            </a:r>
            <a:endParaRPr kumimoji="0" lang="id-ID" sz="2133" b="0" i="0" u="none" strike="noStrike" kern="0" cap="none" spc="0" normalizeH="0" baseline="0" noProof="0" dirty="0">
              <a:ln>
                <a:noFill/>
              </a:ln>
              <a:solidFill>
                <a:schemeClr val="bg1">
                  <a:alpha val="45000"/>
                </a:schemeClr>
              </a:solidFill>
              <a:effectLst>
                <a:outerShdw dist="165100" dir="2700000" sx="99000" sy="99000" algn="tl" rotWithShape="0">
                  <a:srgbClr val="EC9684">
                    <a:alpha val="63000"/>
                  </a:srgbClr>
                </a:outerShdw>
              </a:effectLst>
              <a:uLnTx/>
              <a:uFillTx/>
              <a:latin typeface="#9Slide05 Aphrodite Pro" panose="02000000000000000000" pitchFamily="2" charset="0"/>
              <a:cs typeface="#9Slide05 Bodega Script" pitchFamily="2" charset="0"/>
              <a:sym typeface="Arial"/>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1750" fill="hold"/>
                                        <p:tgtEl>
                                          <p:spTgt spid="16"/>
                                        </p:tgtEl>
                                        <p:attrNameLst>
                                          <p:attrName>ppt_w</p:attrName>
                                        </p:attrNameLst>
                                      </p:cBhvr>
                                      <p:tavLst>
                                        <p:tav tm="0">
                                          <p:val>
                                            <p:fltVal val="0"/>
                                          </p:val>
                                        </p:tav>
                                        <p:tav tm="100000">
                                          <p:val>
                                            <p:strVal val="#ppt_w"/>
                                          </p:val>
                                        </p:tav>
                                      </p:tavLst>
                                    </p:anim>
                                    <p:anim calcmode="lin" valueType="num">
                                      <p:cBhvr>
                                        <p:cTn id="8" dur="1750" fill="hold"/>
                                        <p:tgtEl>
                                          <p:spTgt spid="16"/>
                                        </p:tgtEl>
                                        <p:attrNameLst>
                                          <p:attrName>ppt_h</p:attrName>
                                        </p:attrNameLst>
                                      </p:cBhvr>
                                      <p:tavLst>
                                        <p:tav tm="0">
                                          <p:val>
                                            <p:fltVal val="0"/>
                                          </p:val>
                                        </p:tav>
                                        <p:tav tm="100000">
                                          <p:val>
                                            <p:strVal val="#ppt_h"/>
                                          </p:val>
                                        </p:tav>
                                      </p:tavLst>
                                    </p:anim>
                                    <p:animEffect transition="in" filter="fade">
                                      <p:cBhvr>
                                        <p:cTn id="9" dur="1750"/>
                                        <p:tgtEl>
                                          <p:spTgt spid="16"/>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6"/>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6" grpId="1"/>
      <p:bldP spid="16" grpId="2"/>
      <p:bldP spid="16" grpId="3"/>
    </p:bld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2" name="Date Placeholder 3"/>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pPr defTabSz="1371600"/>
            <a:fld id="{388D3259-AF07-41FB-A6D2-092D9A66A271}" type="datetimeFigureOut">
              <a:rPr lang="en-US" smtClean="0">
                <a:solidFill>
                  <a:srgbClr val="035865">
                    <a:tint val="75000"/>
                  </a:srgbClr>
                </a:solidFill>
              </a:rPr>
              <a:pPr defTabSz="1371600"/>
              <a:t>3/15/2024</a:t>
            </a:fld>
            <a:endParaRPr lang="en-US">
              <a:solidFill>
                <a:srgbClr val="035865">
                  <a:tint val="75000"/>
                </a:srgbClr>
              </a:solidFill>
            </a:endParaRPr>
          </a:p>
        </p:txBody>
      </p:sp>
      <p:sp>
        <p:nvSpPr>
          <p:cNvPr id="3" name="Footer Placeholder 4"/>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pPr defTabSz="1371600"/>
            <a:endParaRPr lang="en-US">
              <a:solidFill>
                <a:srgbClr val="035865">
                  <a:tint val="75000"/>
                </a:srgbClr>
              </a:solidFill>
            </a:endParaRPr>
          </a:p>
        </p:txBody>
      </p:sp>
      <p:sp>
        <p:nvSpPr>
          <p:cNvPr id="4" name="Slide Number Placeholder 5"/>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pPr defTabSz="1371600"/>
            <a:fld id="{980FEF0E-ACEC-4BD8-859A-F0FF0DEF0953}" type="slidenum">
              <a:rPr lang="en-US" smtClean="0">
                <a:solidFill>
                  <a:srgbClr val="035865">
                    <a:tint val="75000"/>
                  </a:srgbClr>
                </a:solidFill>
              </a:rPr>
              <a:pPr defTabSz="1371600"/>
              <a:t>‹#›</a:t>
            </a:fld>
            <a:endParaRPr lang="en-US">
              <a:solidFill>
                <a:srgbClr val="035865">
                  <a:tint val="75000"/>
                </a:srgbClr>
              </a:solidFill>
            </a:endParaRPr>
          </a:p>
        </p:txBody>
      </p:sp>
      <p:pic>
        <p:nvPicPr>
          <p:cNvPr id="5" name="Picture 4">
            <a:extLst>
              <a:ext uri="{FF2B5EF4-FFF2-40B4-BE49-F238E27FC236}">
                <a16:creationId xmlns:a16="http://schemas.microsoft.com/office/drawing/2014/main" id="{6BEDFAD0-AC88-0A4C-1C31-F5D1D08E1982}"/>
              </a:ext>
            </a:extLst>
          </p:cNvPr>
          <p:cNvPicPr>
            <a:picLocks noChangeAspect="1"/>
          </p:cNvPicPr>
          <p:nvPr userDrawn="1"/>
        </p:nvPicPr>
        <p:blipFill rotWithShape="1">
          <a:blip r:embed="rId22" cstate="hqprint">
            <a:extLst>
              <a:ext uri="{28A0092B-C50C-407E-A947-70E740481C1C}">
                <a14:useLocalDpi xmlns:a14="http://schemas.microsoft.com/office/drawing/2010/main" val="0"/>
              </a:ext>
            </a:extLst>
          </a:blip>
          <a:srcRect t="37667"/>
          <a:stretch/>
        </p:blipFill>
        <p:spPr>
          <a:xfrm>
            <a:off x="-3078309" y="-331612"/>
            <a:ext cx="3279371" cy="3476108"/>
          </a:xfrm>
          <a:prstGeom prst="rect">
            <a:avLst/>
          </a:prstGeom>
        </p:spPr>
      </p:pic>
      <p:pic>
        <p:nvPicPr>
          <p:cNvPr id="6" name="Picture 5">
            <a:extLst>
              <a:ext uri="{FF2B5EF4-FFF2-40B4-BE49-F238E27FC236}">
                <a16:creationId xmlns:a16="http://schemas.microsoft.com/office/drawing/2014/main" id="{9B33051F-9536-23C8-CA87-55CE581651C2}"/>
              </a:ext>
            </a:extLst>
          </p:cNvPr>
          <p:cNvPicPr>
            <a:picLocks noChangeAspect="1"/>
          </p:cNvPicPr>
          <p:nvPr userDrawn="1"/>
        </p:nvPicPr>
        <p:blipFill rotWithShape="1">
          <a:blip r:embed="rId23" cstate="print">
            <a:extLst>
              <a:ext uri="{28A0092B-C50C-407E-A947-70E740481C1C}">
                <a14:useLocalDpi xmlns:a14="http://schemas.microsoft.com/office/drawing/2010/main" val="0"/>
              </a:ext>
            </a:extLst>
          </a:blip>
          <a:srcRect t="38142"/>
          <a:stretch/>
        </p:blipFill>
        <p:spPr>
          <a:xfrm>
            <a:off x="2424196" y="11687176"/>
            <a:ext cx="2736014" cy="3003728"/>
          </a:xfrm>
          <a:prstGeom prst="rect">
            <a:avLst/>
          </a:prstGeom>
        </p:spPr>
      </p:pic>
      <p:sp>
        <p:nvSpPr>
          <p:cNvPr id="7" name="TextBox 3">
            <a:extLst>
              <a:ext uri="{FF2B5EF4-FFF2-40B4-BE49-F238E27FC236}">
                <a16:creationId xmlns:a16="http://schemas.microsoft.com/office/drawing/2014/main" id="{BC48E01D-3858-150A-7451-77ABBDDFA7AA}"/>
              </a:ext>
            </a:extLst>
          </p:cNvPr>
          <p:cNvSpPr txBox="1"/>
          <p:nvPr userDrawn="1"/>
        </p:nvSpPr>
        <p:spPr>
          <a:xfrm>
            <a:off x="4572000" y="13647928"/>
            <a:ext cx="9342276" cy="1338828"/>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a:ln>
                  <a:noFill/>
                </a:ln>
                <a:solidFill>
                  <a:srgbClr val="035865"/>
                </a:solidFill>
                <a:effectLst/>
                <a:uLnTx/>
                <a:uFillTx/>
                <a:latin typeface="Times New Roman" panose="02020603050405020304" pitchFamily="18" charset="0"/>
                <a:ea typeface="+mn-ea"/>
                <a:cs typeface="Times New Roman" panose="02020603050405020304" pitchFamily="18" charset="0"/>
              </a:rPr>
              <a:t>Mời </a:t>
            </a:r>
            <a:r>
              <a:rPr kumimoji="0" lang="en-US" sz="2700" b="1" i="0" u="none" strike="noStrike" kern="1200" cap="none" spc="0" normalizeH="0" baseline="0" noProof="0" dirty="0" err="1">
                <a:ln>
                  <a:noFill/>
                </a:ln>
                <a:solidFill>
                  <a:srgbClr val="035865"/>
                </a:solidFill>
                <a:effectLst/>
                <a:uLnTx/>
                <a:uFillTx/>
                <a:latin typeface="Times New Roman" panose="02020603050405020304" pitchFamily="18" charset="0"/>
                <a:ea typeface="+mn-ea"/>
                <a:cs typeface="Times New Roman" panose="02020603050405020304" pitchFamily="18" charset="0"/>
              </a:rPr>
              <a:t>truy</a:t>
            </a:r>
            <a:r>
              <a:rPr kumimoji="0" lang="en-US" sz="2700" b="1" i="0" u="none" strike="noStrike" kern="1200" cap="none" spc="0" normalizeH="0" baseline="0" noProof="0" dirty="0">
                <a:ln>
                  <a:noFill/>
                </a:ln>
                <a:solidFill>
                  <a:srgbClr val="035865"/>
                </a:solidFill>
                <a:effectLst/>
                <a:uLnTx/>
                <a:uFillTx/>
                <a:latin typeface="Times New Roman" panose="02020603050405020304" pitchFamily="18" charset="0"/>
                <a:ea typeface="+mn-ea"/>
                <a:cs typeface="Times New Roman" panose="02020603050405020304" pitchFamily="18" charset="0"/>
              </a:rPr>
              <a:t> </a:t>
            </a:r>
            <a:r>
              <a:rPr kumimoji="0" lang="en-US" sz="2700" b="1" i="0" u="none" strike="noStrike" kern="1200" cap="none" spc="0" normalizeH="0" baseline="0" noProof="0" dirty="0" err="1">
                <a:ln>
                  <a:noFill/>
                </a:ln>
                <a:solidFill>
                  <a:srgbClr val="035865"/>
                </a:solidFill>
                <a:effectLst/>
                <a:uLnTx/>
                <a:uFillTx/>
                <a:latin typeface="Times New Roman" panose="02020603050405020304" pitchFamily="18" charset="0"/>
                <a:ea typeface="+mn-ea"/>
                <a:cs typeface="Times New Roman" panose="02020603050405020304" pitchFamily="18" charset="0"/>
              </a:rPr>
              <a:t>cập</a:t>
            </a:r>
            <a:r>
              <a:rPr kumimoji="0" lang="en-US" sz="2700" b="1" i="0" u="none" strike="noStrike" kern="1200" cap="none" spc="0" normalizeH="0" baseline="0" noProof="0" dirty="0">
                <a:ln>
                  <a:noFill/>
                </a:ln>
                <a:solidFill>
                  <a:srgbClr val="035865"/>
                </a:solidFill>
                <a:effectLst/>
                <a:uLnTx/>
                <a:uFillTx/>
                <a:latin typeface="Times New Roman" panose="02020603050405020304" pitchFamily="18" charset="0"/>
                <a:ea typeface="+mn-ea"/>
                <a:cs typeface="Times New Roman" panose="02020603050405020304" pitchFamily="18" charset="0"/>
              </a:rPr>
              <a:t>: </a:t>
            </a:r>
            <a:r>
              <a:rPr kumimoji="0" lang="en-US" sz="27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24">
                  <a:extLst>
                    <a:ext uri="{A12FA001-AC4F-418D-AE19-62706E023703}">
                      <ahyp:hlinkClr xmlns="" xmlns:ahyp="http://schemas.microsoft.com/office/drawing/2018/hyperlinkcolor" val="tx"/>
                    </a:ext>
                  </a:extLst>
                </a:hlinkClick>
              </a:rPr>
              <a:t>MĂNG NON- TÀI LIỆU TIỂU HỌC | Facebook</a:t>
            </a:r>
            <a:endParaRPr kumimoji="0" lang="en-US" sz="27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27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27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27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27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8" name="Title 1">
            <a:extLst>
              <a:ext uri="{FF2B5EF4-FFF2-40B4-BE49-F238E27FC236}">
                <a16:creationId xmlns:a16="http://schemas.microsoft.com/office/drawing/2014/main" id="{8B132031-D388-092C-F1C0-DEBF109B9759}"/>
              </a:ext>
            </a:extLst>
          </p:cNvPr>
          <p:cNvSpPr txBox="1">
            <a:spLocks/>
          </p:cNvSpPr>
          <p:nvPr userDrawn="1"/>
        </p:nvSpPr>
        <p:spPr>
          <a:xfrm>
            <a:off x="2152519" y="14193842"/>
            <a:ext cx="3279371" cy="1181100"/>
          </a:xfrm>
          <a:prstGeom prst="rect">
            <a:avLst/>
          </a:prstGeom>
        </p:spPr>
        <p:txBody>
          <a:bodyPr vert="horz" lIns="137160" tIns="68580" rIns="137160" bIns="6858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371600" rtl="0" eaLnBrk="1" fontAlgn="auto" latinLnBrk="0" hangingPunct="1">
              <a:lnSpc>
                <a:spcPct val="90000"/>
              </a:lnSpc>
              <a:spcBef>
                <a:spcPct val="0"/>
              </a:spcBef>
              <a:spcAft>
                <a:spcPts val="0"/>
              </a:spcAft>
              <a:buClrTx/>
              <a:buSzTx/>
              <a:buFontTx/>
              <a:buNone/>
              <a:tabLst/>
              <a:defRPr/>
            </a:pPr>
            <a:r>
              <a:rPr kumimoji="0" lang="en-US" sz="48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48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0" name="Title 1">
            <a:extLst>
              <a:ext uri="{FF2B5EF4-FFF2-40B4-BE49-F238E27FC236}">
                <a16:creationId xmlns:a16="http://schemas.microsoft.com/office/drawing/2014/main" id="{2740FED3-FC80-7A7B-9302-81D0036CDDD3}"/>
              </a:ext>
            </a:extLst>
          </p:cNvPr>
          <p:cNvSpPr txBox="1">
            <a:spLocks/>
          </p:cNvSpPr>
          <p:nvPr userDrawn="1"/>
        </p:nvSpPr>
        <p:spPr>
          <a:xfrm>
            <a:off x="-855175" y="9105900"/>
            <a:ext cx="3279371" cy="1181100"/>
          </a:xfrm>
          <a:prstGeom prst="rect">
            <a:avLst/>
          </a:prstGeom>
        </p:spPr>
        <p:txBody>
          <a:bodyPr vert="horz" lIns="137160" tIns="68580" rIns="137160" bIns="6858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371600" rtl="0" eaLnBrk="1" fontAlgn="auto" latinLnBrk="0" hangingPunct="1">
              <a:lnSpc>
                <a:spcPct val="90000"/>
              </a:lnSpc>
              <a:spcBef>
                <a:spcPct val="0"/>
              </a:spcBef>
              <a:spcAft>
                <a:spcPts val="0"/>
              </a:spcAft>
              <a:buClrTx/>
              <a:buSzTx/>
              <a:buFontTx/>
              <a:buNone/>
              <a:tabLst/>
              <a:defRPr/>
            </a:pPr>
            <a:r>
              <a:rPr kumimoji="0" lang="en-US" sz="2700" b="0" i="0" u="none" strike="noStrike" kern="1200" cap="none" spc="0" normalizeH="0" baseline="0" noProof="0">
                <a:ln>
                  <a:noFill/>
                </a:ln>
                <a:solidFill>
                  <a:srgbClr val="F19A35">
                    <a:lumMod val="60000"/>
                    <a:lumOff val="40000"/>
                  </a:srgbClr>
                </a:solidFill>
                <a:effectLst/>
                <a:uLnTx/>
                <a:uFillTx/>
                <a:latin typeface="#9Slide07 HoneyCream" pitchFamily="2" charset="0"/>
                <a:ea typeface="+mj-ea"/>
                <a:cs typeface="+mj-cs"/>
              </a:rPr>
              <a:t>Măng Non</a:t>
            </a:r>
            <a:endParaRPr kumimoji="0" lang="en-US" sz="2700" b="0" i="0" u="none" strike="noStrike" kern="1200" cap="none" spc="0" normalizeH="0" baseline="0" noProof="0" dirty="0">
              <a:ln>
                <a:noFill/>
              </a:ln>
              <a:solidFill>
                <a:srgbClr val="F19A35">
                  <a:lumMod val="60000"/>
                  <a:lumOff val="40000"/>
                </a:srgbClr>
              </a:solidFill>
              <a:effectLst/>
              <a:uLnTx/>
              <a:uFillTx/>
              <a:latin typeface="#9Slide07 HoneyCream" pitchFamily="2" charset="0"/>
              <a:ea typeface="+mj-ea"/>
              <a:cs typeface="+mj-cs"/>
            </a:endParaRPr>
          </a:p>
        </p:txBody>
      </p:sp>
      <p:pic>
        <p:nvPicPr>
          <p:cNvPr id="11" name="Picture 10">
            <a:extLst>
              <a:ext uri="{FF2B5EF4-FFF2-40B4-BE49-F238E27FC236}">
                <a16:creationId xmlns:a16="http://schemas.microsoft.com/office/drawing/2014/main" id="{D936A0EA-33C2-67E1-4B9A-CB2025F9AC7B}"/>
              </a:ext>
            </a:extLst>
          </p:cNvPr>
          <p:cNvPicPr>
            <a:picLocks noChangeAspect="1"/>
          </p:cNvPicPr>
          <p:nvPr userDrawn="1"/>
        </p:nvPicPr>
        <p:blipFill rotWithShape="1">
          <a:blip r:embed="rId25" cstate="print">
            <a:extLst>
              <a:ext uri="{28A0092B-C50C-407E-A947-70E740481C1C}">
                <a14:useLocalDpi xmlns:a14="http://schemas.microsoft.com/office/drawing/2010/main" val="0"/>
              </a:ext>
            </a:extLst>
          </a:blip>
          <a:srcRect t="30568" r="10051"/>
          <a:stretch/>
        </p:blipFill>
        <p:spPr>
          <a:xfrm>
            <a:off x="-66766650" y="-28990134"/>
            <a:ext cx="5441297" cy="7142505"/>
          </a:xfrm>
          <a:prstGeom prst="rect">
            <a:avLst/>
          </a:prstGeom>
        </p:spPr>
      </p:pic>
      <p:pic>
        <p:nvPicPr>
          <p:cNvPr id="12" name="Picture 11">
            <a:extLst>
              <a:ext uri="{FF2B5EF4-FFF2-40B4-BE49-F238E27FC236}">
                <a16:creationId xmlns:a16="http://schemas.microsoft.com/office/drawing/2014/main" id="{05D0CDF2-6E06-D0B2-26C8-4A13A0E01EB2}"/>
              </a:ext>
            </a:extLst>
          </p:cNvPr>
          <p:cNvPicPr>
            <a:picLocks noChangeAspect="1"/>
          </p:cNvPicPr>
          <p:nvPr userDrawn="1"/>
        </p:nvPicPr>
        <p:blipFill rotWithShape="1">
          <a:blip r:embed="rId25" cstate="print">
            <a:extLst>
              <a:ext uri="{28A0092B-C50C-407E-A947-70E740481C1C}">
                <a14:useLocalDpi xmlns:a14="http://schemas.microsoft.com/office/drawing/2010/main" val="0"/>
              </a:ext>
            </a:extLst>
          </a:blip>
          <a:srcRect t="30568" r="10051"/>
          <a:stretch/>
        </p:blipFill>
        <p:spPr>
          <a:xfrm>
            <a:off x="-66766650" y="35507724"/>
            <a:ext cx="5441297" cy="7142505"/>
          </a:xfrm>
          <a:prstGeom prst="rect">
            <a:avLst/>
          </a:prstGeom>
        </p:spPr>
      </p:pic>
      <p:pic>
        <p:nvPicPr>
          <p:cNvPr id="13" name="Picture 12">
            <a:extLst>
              <a:ext uri="{FF2B5EF4-FFF2-40B4-BE49-F238E27FC236}">
                <a16:creationId xmlns:a16="http://schemas.microsoft.com/office/drawing/2014/main" id="{2FEB837C-9F8D-A440-41E7-CD40F5F17980}"/>
              </a:ext>
            </a:extLst>
          </p:cNvPr>
          <p:cNvPicPr>
            <a:picLocks noChangeAspect="1"/>
          </p:cNvPicPr>
          <p:nvPr userDrawn="1"/>
        </p:nvPicPr>
        <p:blipFill rotWithShape="1">
          <a:blip r:embed="rId25" cstate="print">
            <a:extLst>
              <a:ext uri="{28A0092B-C50C-407E-A947-70E740481C1C}">
                <a14:useLocalDpi xmlns:a14="http://schemas.microsoft.com/office/drawing/2010/main" val="0"/>
              </a:ext>
            </a:extLst>
          </a:blip>
          <a:srcRect t="30568" r="10051"/>
          <a:stretch/>
        </p:blipFill>
        <p:spPr>
          <a:xfrm>
            <a:off x="78713693" y="-28990134"/>
            <a:ext cx="5441297" cy="7142505"/>
          </a:xfrm>
          <a:prstGeom prst="rect">
            <a:avLst/>
          </a:prstGeom>
        </p:spPr>
      </p:pic>
      <p:pic>
        <p:nvPicPr>
          <p:cNvPr id="14" name="Picture 13">
            <a:extLst>
              <a:ext uri="{FF2B5EF4-FFF2-40B4-BE49-F238E27FC236}">
                <a16:creationId xmlns:a16="http://schemas.microsoft.com/office/drawing/2014/main" id="{F68C3DAF-5847-47C7-6A32-98E2E7E8F8BA}"/>
              </a:ext>
            </a:extLst>
          </p:cNvPr>
          <p:cNvPicPr>
            <a:picLocks noChangeAspect="1"/>
          </p:cNvPicPr>
          <p:nvPr userDrawn="1"/>
        </p:nvPicPr>
        <p:blipFill rotWithShape="1">
          <a:blip r:embed="rId25" cstate="print">
            <a:extLst>
              <a:ext uri="{28A0092B-C50C-407E-A947-70E740481C1C}">
                <a14:useLocalDpi xmlns:a14="http://schemas.microsoft.com/office/drawing/2010/main" val="0"/>
              </a:ext>
            </a:extLst>
          </a:blip>
          <a:srcRect t="30568" r="10051"/>
          <a:stretch/>
        </p:blipFill>
        <p:spPr>
          <a:xfrm>
            <a:off x="79108400" y="35507724"/>
            <a:ext cx="5441297" cy="7142505"/>
          </a:xfrm>
          <a:prstGeom prst="rect">
            <a:avLst/>
          </a:prstGeom>
        </p:spPr>
      </p:pic>
      <p:sp>
        <p:nvSpPr>
          <p:cNvPr id="15" name="TextBox 14">
            <a:extLst>
              <a:ext uri="{FF2B5EF4-FFF2-40B4-BE49-F238E27FC236}">
                <a16:creationId xmlns:a16="http://schemas.microsoft.com/office/drawing/2014/main" id="{277C53C1-4A2A-63B2-12DB-1918CE1C9DC5}"/>
              </a:ext>
            </a:extLst>
          </p:cNvPr>
          <p:cNvSpPr txBox="1"/>
          <p:nvPr userDrawn="1"/>
        </p:nvSpPr>
        <p:spPr>
          <a:xfrm>
            <a:off x="-3933189" y="2868039"/>
            <a:ext cx="4989128" cy="784830"/>
          </a:xfrm>
          <a:prstGeom prst="rect">
            <a:avLst/>
          </a:prstGeom>
          <a:noFill/>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4500" b="0" i="0" u="none" strike="noStrike" kern="1200" cap="none" spc="0" normalizeH="0" baseline="0" noProof="0" err="1">
                <a:ln>
                  <a:noFill/>
                </a:ln>
                <a:solidFill>
                  <a:srgbClr val="2E9733"/>
                </a:solidFill>
                <a:effectLst>
                  <a:outerShdw dist="165100" dir="2700000" sx="99000" sy="99000" algn="tl" rotWithShape="0">
                    <a:srgbClr val="FFFFFF">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4500" b="0" i="0" u="none" strike="noStrike" kern="1200" cap="none" spc="0" normalizeH="0" baseline="0" noProof="0">
                <a:ln>
                  <a:noFill/>
                </a:ln>
                <a:solidFill>
                  <a:srgbClr val="2E9733"/>
                </a:solidFill>
                <a:effectLst>
                  <a:outerShdw dist="165100" dir="2700000" sx="99000" sy="99000" algn="tl" rotWithShape="0">
                    <a:srgbClr val="FFFFFF">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4500" b="0" i="0" u="none" strike="noStrike" kern="1200" cap="none" spc="0" normalizeH="0" baseline="0" noProof="0">
              <a:ln>
                <a:noFill/>
              </a:ln>
              <a:solidFill>
                <a:srgbClr val="2E9733"/>
              </a:solidFill>
              <a:effectLst>
                <a:outerShdw dist="165100" dir="2700000" sx="99000" sy="99000" algn="tl" rotWithShape="0">
                  <a:srgbClr val="FFFFFF">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
        <p:nvSpPr>
          <p:cNvPr id="16" name="TextBox 15">
            <a:extLst>
              <a:ext uri="{FF2B5EF4-FFF2-40B4-BE49-F238E27FC236}">
                <a16:creationId xmlns:a16="http://schemas.microsoft.com/office/drawing/2014/main" id="{9B81AB3A-4B73-34A7-30C2-40172405A949}"/>
              </a:ext>
            </a:extLst>
          </p:cNvPr>
          <p:cNvSpPr txBox="1"/>
          <p:nvPr userDrawn="1"/>
        </p:nvSpPr>
        <p:spPr>
          <a:xfrm>
            <a:off x="15121623" y="496832"/>
            <a:ext cx="4120467" cy="1177217"/>
          </a:xfrm>
          <a:prstGeom prst="rect">
            <a:avLst/>
          </a:prstGeom>
          <a:noFill/>
        </p:spPr>
        <p:txBody>
          <a:bodyPr wrap="square" rtlCol="0">
            <a:prstTxWarp prst="textArchUp">
              <a:avLst/>
            </a:prstTxWarp>
            <a:spAutoFit/>
          </a:bodyPr>
          <a:lstStyle/>
          <a:p>
            <a:pPr marL="0" marR="0" lvl="0" indent="0" algn="ctr" defTabSz="13716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rPr>
              <a:t>Măng Non</a:t>
            </a:r>
            <a:endParaRPr kumimoji="0" lang="id-ID" sz="2400" b="0" i="0" u="none" strike="noStrike" kern="0" cap="none" spc="0" normalizeH="0" baseline="0" noProof="0">
              <a:ln>
                <a:noFill/>
              </a:ln>
              <a:solidFill>
                <a:srgbClr val="014C4C">
                  <a:alpha val="45000"/>
                </a:srgbClr>
              </a:solidFill>
              <a:effectLst>
                <a:outerShdw dist="165100" dir="2700000" sx="99000" sy="99000" algn="tl" rotWithShape="0">
                  <a:srgbClr val="EC9684">
                    <a:alpha val="63000"/>
                  </a:srgbClr>
                </a:outerShdw>
              </a:effectLst>
              <a:uLnTx/>
              <a:uFillTx/>
              <a:latin typeface="#9Slide05 Aphrodite Pro" panose="02000000000000000000" pitchFamily="2" charset="0"/>
              <a:ea typeface="+mn-ea"/>
              <a:cs typeface="#9Slide05 Bodega Script" pitchFamily="2" charset="0"/>
              <a:sym typeface="Arial"/>
            </a:endParaRPr>
          </a:p>
        </p:txBody>
      </p:sp>
      <p:pic>
        <p:nvPicPr>
          <p:cNvPr id="17" name="Picture 16"/>
          <p:cNvPicPr>
            <a:picLocks noChangeAspect="1"/>
          </p:cNvPicPr>
          <p:nvPr userDrawn="1"/>
        </p:nvPicPr>
        <p:blipFill>
          <a:blip r:embed="rId26"/>
          <a:stretch>
            <a:fillRect/>
          </a:stretch>
        </p:blipFill>
        <p:spPr>
          <a:xfrm>
            <a:off x="14973301" y="-1481457"/>
            <a:ext cx="3685352" cy="1481457"/>
          </a:xfrm>
          <a:prstGeom prst="rect">
            <a:avLst/>
          </a:prstGeom>
        </p:spPr>
      </p:pic>
    </p:spTree>
    <p:extLst>
      <p:ext uri="{BB962C8B-B14F-4D97-AF65-F5344CB8AC3E}">
        <p14:creationId xmlns:p14="http://schemas.microsoft.com/office/powerpoint/2010/main" val="195628162"/>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Lst>
  <p:timing>
    <p:tnLst>
      <p:par>
        <p:cTn id="1" dur="indefinite" restart="never" nodeType="tmRoot"/>
      </p:par>
    </p:tnLst>
  </p:timing>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12.svg"/><Relationship Id="rId18" Type="http://schemas.openxmlformats.org/officeDocument/2006/relationships/image" Target="../media/image18.png"/><Relationship Id="rId3" Type="http://schemas.openxmlformats.org/officeDocument/2006/relationships/image" Target="../media/image6.png"/><Relationship Id="rId7" Type="http://schemas.openxmlformats.org/officeDocument/2006/relationships/image" Target="../media/image9.png"/><Relationship Id="rId12" Type="http://schemas.openxmlformats.org/officeDocument/2006/relationships/image" Target="../media/image13.png"/><Relationship Id="rId17" Type="http://schemas.openxmlformats.org/officeDocument/2006/relationships/image" Target="../media/image17.png"/><Relationship Id="rId2" Type="http://schemas.openxmlformats.org/officeDocument/2006/relationships/image" Target="../media/image5.png"/><Relationship Id="rId16" Type="http://schemas.openxmlformats.org/officeDocument/2006/relationships/image" Target="../media/image16.gif"/><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12.png"/><Relationship Id="rId5" Type="http://schemas.openxmlformats.org/officeDocument/2006/relationships/image" Target="../media/image4.svg"/><Relationship Id="rId15" Type="http://schemas.openxmlformats.org/officeDocument/2006/relationships/image" Target="../media/image15.gif"/><Relationship Id="rId10" Type="http://schemas.openxmlformats.org/officeDocument/2006/relationships/image" Target="../media/image11.png"/><Relationship Id="rId4" Type="http://schemas.openxmlformats.org/officeDocument/2006/relationships/image" Target="../media/image7.png"/><Relationship Id="rId9" Type="http://schemas.openxmlformats.org/officeDocument/2006/relationships/image" Target="../media/image10.png"/><Relationship Id="rId14" Type="http://schemas.openxmlformats.org/officeDocument/2006/relationships/image" Target="../media/image14.gif"/></Relationships>
</file>

<file path=ppt/slides/_rels/slide10.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45.png"/><Relationship Id="rId7" Type="http://schemas.openxmlformats.org/officeDocument/2006/relationships/image" Target="../media/image53.png"/><Relationship Id="rId2" Type="http://schemas.openxmlformats.org/officeDocument/2006/relationships/image" Target="../media/image19.jpeg"/><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22.png"/><Relationship Id="rId4" Type="http://schemas.openxmlformats.org/officeDocument/2006/relationships/image" Target="../media/image43.png"/></Relationships>
</file>

<file path=ppt/slides/_rels/slide1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19.jpeg"/><Relationship Id="rId1" Type="http://schemas.openxmlformats.org/officeDocument/2006/relationships/slideLayout" Target="../slideLayouts/slideLayout7.xml"/><Relationship Id="rId4" Type="http://schemas.openxmlformats.org/officeDocument/2006/relationships/image" Target="../media/image46.png"/></Relationships>
</file>

<file path=ppt/slides/_rels/slide12.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20.png"/><Relationship Id="rId7" Type="http://schemas.openxmlformats.org/officeDocument/2006/relationships/image" Target="../media/image36.png"/><Relationship Id="rId12" Type="http://schemas.openxmlformats.org/officeDocument/2006/relationships/image" Target="../media/image47.png"/><Relationship Id="rId2" Type="http://schemas.openxmlformats.org/officeDocument/2006/relationships/image" Target="../media/image19.jpeg"/><Relationship Id="rId1" Type="http://schemas.openxmlformats.org/officeDocument/2006/relationships/slideLayout" Target="../slideLayouts/slideLayout7.xml"/><Relationship Id="rId6" Type="http://schemas.openxmlformats.org/officeDocument/2006/relationships/image" Target="../media/image35.png"/><Relationship Id="rId11" Type="http://schemas.openxmlformats.org/officeDocument/2006/relationships/image" Target="../media/image41.png"/><Relationship Id="rId5" Type="http://schemas.openxmlformats.org/officeDocument/2006/relationships/image" Target="../media/image21.png"/><Relationship Id="rId10" Type="http://schemas.openxmlformats.org/officeDocument/2006/relationships/image" Target="../media/image40.png"/><Relationship Id="rId4" Type="http://schemas.openxmlformats.org/officeDocument/2006/relationships/image" Target="../media/image22.png"/><Relationship Id="rId9" Type="http://schemas.openxmlformats.org/officeDocument/2006/relationships/image" Target="../media/image39.png"/></Relationships>
</file>

<file path=ppt/slides/_rels/slide1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19.jpeg"/><Relationship Id="rId1" Type="http://schemas.openxmlformats.org/officeDocument/2006/relationships/slideLayout" Target="../slideLayouts/slideLayout7.xml"/><Relationship Id="rId5" Type="http://schemas.openxmlformats.org/officeDocument/2006/relationships/image" Target="../media/image45.png"/><Relationship Id="rId4" Type="http://schemas.openxmlformats.org/officeDocument/2006/relationships/image" Target="../media/image39.png"/></Relationships>
</file>

<file path=ppt/slides/_rels/slide1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9.jpeg"/><Relationship Id="rId1" Type="http://schemas.openxmlformats.org/officeDocument/2006/relationships/slideLayout" Target="../slideLayouts/slideLayout7.xml"/><Relationship Id="rId6" Type="http://schemas.openxmlformats.org/officeDocument/2006/relationships/image" Target="../media/image58.png"/><Relationship Id="rId5" Type="http://schemas.openxmlformats.org/officeDocument/2006/relationships/image" Target="../media/image570.png"/><Relationship Id="rId4" Type="http://schemas.openxmlformats.org/officeDocument/2006/relationships/image" Target="../media/image48.png"/></Relationships>
</file>

<file path=ppt/slides/_rels/slide1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19.jpeg"/><Relationship Id="rId1" Type="http://schemas.openxmlformats.org/officeDocument/2006/relationships/slideLayout" Target="../slideLayouts/slideLayout7.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39.png"/></Relationships>
</file>

<file path=ppt/slides/_rels/slide1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19.jpeg"/><Relationship Id="rId1" Type="http://schemas.openxmlformats.org/officeDocument/2006/relationships/slideLayout" Target="../slideLayouts/slideLayout7.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39.png"/></Relationships>
</file>

<file path=ppt/slides/_rels/slide1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19.jpeg"/><Relationship Id="rId1" Type="http://schemas.openxmlformats.org/officeDocument/2006/relationships/slideLayout" Target="../slideLayouts/slideLayout7.xml"/><Relationship Id="rId5" Type="http://schemas.openxmlformats.org/officeDocument/2006/relationships/image" Target="../media/image45.png"/><Relationship Id="rId4" Type="http://schemas.openxmlformats.org/officeDocument/2006/relationships/image" Target="../media/image39.png"/></Relationships>
</file>

<file path=ppt/slides/_rels/slide1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19.jpeg"/><Relationship Id="rId1" Type="http://schemas.openxmlformats.org/officeDocument/2006/relationships/slideLayout" Target="../slideLayouts/slideLayout7.xml"/><Relationship Id="rId5" Type="http://schemas.openxmlformats.org/officeDocument/2006/relationships/image" Target="../media/image41.png"/><Relationship Id="rId4" Type="http://schemas.openxmlformats.org/officeDocument/2006/relationships/image" Target="../media/image45.png"/></Relationships>
</file>

<file path=ppt/slides/_rels/slide1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19.jpeg"/><Relationship Id="rId1" Type="http://schemas.openxmlformats.org/officeDocument/2006/relationships/slideLayout" Target="../slideLayouts/slideLayout7.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41.png"/></Relationships>
</file>

<file path=ppt/slides/_rels/slide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2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19.jpeg"/><Relationship Id="rId1" Type="http://schemas.openxmlformats.org/officeDocument/2006/relationships/slideLayout" Target="../slideLayouts/slideLayout7.xml"/><Relationship Id="rId6" Type="http://schemas.openxmlformats.org/officeDocument/2006/relationships/image" Target="../media/image66.png"/><Relationship Id="rId5" Type="http://schemas.openxmlformats.org/officeDocument/2006/relationships/image" Target="../media/image64.png"/><Relationship Id="rId4" Type="http://schemas.openxmlformats.org/officeDocument/2006/relationships/image" Target="../media/image41.png"/></Relationships>
</file>

<file path=ppt/slides/_rels/slide2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19.jpeg"/><Relationship Id="rId1" Type="http://schemas.openxmlformats.org/officeDocument/2006/relationships/slideLayout" Target="../slideLayouts/slideLayout7.xml"/><Relationship Id="rId5" Type="http://schemas.openxmlformats.org/officeDocument/2006/relationships/image" Target="../media/image41.png"/><Relationship Id="rId4" Type="http://schemas.openxmlformats.org/officeDocument/2006/relationships/image" Target="../media/image45.png"/></Relationships>
</file>

<file path=ppt/slides/_rels/slide22.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20.png"/><Relationship Id="rId7" Type="http://schemas.openxmlformats.org/officeDocument/2006/relationships/image" Target="../media/image36.png"/><Relationship Id="rId12" Type="http://schemas.openxmlformats.org/officeDocument/2006/relationships/image" Target="../media/image55.png"/><Relationship Id="rId2" Type="http://schemas.openxmlformats.org/officeDocument/2006/relationships/image" Target="../media/image19.jpeg"/><Relationship Id="rId1" Type="http://schemas.openxmlformats.org/officeDocument/2006/relationships/slideLayout" Target="../slideLayouts/slideLayout7.xml"/><Relationship Id="rId6" Type="http://schemas.openxmlformats.org/officeDocument/2006/relationships/image" Target="../media/image35.png"/><Relationship Id="rId11" Type="http://schemas.openxmlformats.org/officeDocument/2006/relationships/image" Target="../media/image41.png"/><Relationship Id="rId5" Type="http://schemas.openxmlformats.org/officeDocument/2006/relationships/image" Target="../media/image21.png"/><Relationship Id="rId10" Type="http://schemas.openxmlformats.org/officeDocument/2006/relationships/image" Target="../media/image40.png"/><Relationship Id="rId4" Type="http://schemas.openxmlformats.org/officeDocument/2006/relationships/image" Target="../media/image22.png"/><Relationship Id="rId9" Type="http://schemas.openxmlformats.org/officeDocument/2006/relationships/image" Target="../media/image39.png"/></Relationships>
</file>

<file path=ppt/slides/_rels/slide23.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9.jpeg"/><Relationship Id="rId7" Type="http://schemas.openxmlformats.org/officeDocument/2006/relationships/image" Target="../media/image57.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680.png"/><Relationship Id="rId5" Type="http://schemas.openxmlformats.org/officeDocument/2006/relationships/image" Target="../media/image35.png"/><Relationship Id="rId4" Type="http://schemas.openxmlformats.org/officeDocument/2006/relationships/image" Target="../media/image56.png"/></Relationships>
</file>

<file path=ppt/slides/_rels/slide24.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9.jpeg"/><Relationship Id="rId7" Type="http://schemas.openxmlformats.org/officeDocument/2006/relationships/image" Target="../media/image67.png"/><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71.png"/><Relationship Id="rId5" Type="http://schemas.openxmlformats.org/officeDocument/2006/relationships/image" Target="../media/image63.png"/><Relationship Id="rId4" Type="http://schemas.openxmlformats.org/officeDocument/2006/relationships/image" Target="../media/image36.png"/></Relationships>
</file>

<file path=ppt/slides/_rels/slide2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image" Target="../media/image21.png"/></Relationships>
</file>

<file path=ppt/slides/_rels/slide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26.png"/><Relationship Id="rId4" Type="http://schemas.openxmlformats.org/officeDocument/2006/relationships/image" Target="../media/image25.png"/></Relationships>
</file>

<file path=ppt/slides/_rels/slide4.xml.rels><?xml version="1.0" encoding="UTF-8" standalone="yes"?>
<Relationships xmlns="http://schemas.openxmlformats.org/package/2006/relationships"><Relationship Id="rId8" Type="http://schemas.openxmlformats.org/officeDocument/2006/relationships/image" Target="../media/image260.png"/><Relationship Id="rId13" Type="http://schemas.openxmlformats.org/officeDocument/2006/relationships/image" Target="../media/image29.png"/><Relationship Id="rId3" Type="http://schemas.microsoft.com/office/2007/relationships/media" Target="../media/media2.mp3"/><Relationship Id="rId7" Type="http://schemas.openxmlformats.org/officeDocument/2006/relationships/image" Target="../media/image250.png"/><Relationship Id="rId12" Type="http://schemas.openxmlformats.org/officeDocument/2006/relationships/image" Target="../media/image28.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notesSlide" Target="../notesSlides/notesSlide2.xml"/><Relationship Id="rId11" Type="http://schemas.openxmlformats.org/officeDocument/2006/relationships/image" Target="../media/image27.png"/><Relationship Id="rId5" Type="http://schemas.openxmlformats.org/officeDocument/2006/relationships/slideLayout" Target="../slideLayouts/slideLayout31.xml"/><Relationship Id="rId10" Type="http://schemas.openxmlformats.org/officeDocument/2006/relationships/image" Target="../media/image280.png"/><Relationship Id="rId4" Type="http://schemas.openxmlformats.org/officeDocument/2006/relationships/audio" Target="../media/media2.mp3"/><Relationship Id="rId9" Type="http://schemas.openxmlformats.org/officeDocument/2006/relationships/image" Target="../media/image270.png"/><Relationship Id="rId14" Type="http://schemas.openxmlformats.org/officeDocument/2006/relationships/image" Target="../media/image30.gif"/></Relationships>
</file>

<file path=ppt/slides/_rels/slide5.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4.gif"/><Relationship Id="rId3" Type="http://schemas.microsoft.com/office/2007/relationships/media" Target="../media/media2.mp3"/><Relationship Id="rId7" Type="http://schemas.openxmlformats.org/officeDocument/2006/relationships/image" Target="../media/image33.png"/><Relationship Id="rId12" Type="http://schemas.openxmlformats.org/officeDocument/2006/relationships/image" Target="../media/image33.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notesSlide" Target="../notesSlides/notesSlide3.xml"/><Relationship Id="rId11" Type="http://schemas.openxmlformats.org/officeDocument/2006/relationships/image" Target="../media/image32.png"/><Relationship Id="rId5" Type="http://schemas.openxmlformats.org/officeDocument/2006/relationships/slideLayout" Target="../slideLayouts/slideLayout22.xml"/><Relationship Id="rId10" Type="http://schemas.openxmlformats.org/officeDocument/2006/relationships/image" Target="../media/image31.png"/><Relationship Id="rId4" Type="http://schemas.openxmlformats.org/officeDocument/2006/relationships/audio" Target="../media/media2.mp3"/><Relationship Id="rId9" Type="http://schemas.openxmlformats.org/officeDocument/2006/relationships/image" Target="../media/image350.png"/></Relationships>
</file>

<file path=ppt/slides/_rels/slide6.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20.png"/><Relationship Id="rId7" Type="http://schemas.openxmlformats.org/officeDocument/2006/relationships/image" Target="../media/image36.png"/><Relationship Id="rId12" Type="http://schemas.openxmlformats.org/officeDocument/2006/relationships/image" Target="../media/image42.png"/><Relationship Id="rId2" Type="http://schemas.openxmlformats.org/officeDocument/2006/relationships/image" Target="../media/image19.jpeg"/><Relationship Id="rId1" Type="http://schemas.openxmlformats.org/officeDocument/2006/relationships/slideLayout" Target="../slideLayouts/slideLayout7.xml"/><Relationship Id="rId6" Type="http://schemas.openxmlformats.org/officeDocument/2006/relationships/image" Target="../media/image35.png"/><Relationship Id="rId11" Type="http://schemas.openxmlformats.org/officeDocument/2006/relationships/image" Target="../media/image41.png"/><Relationship Id="rId5" Type="http://schemas.openxmlformats.org/officeDocument/2006/relationships/image" Target="../media/image21.png"/><Relationship Id="rId10" Type="http://schemas.openxmlformats.org/officeDocument/2006/relationships/image" Target="../media/image40.png"/><Relationship Id="rId4" Type="http://schemas.openxmlformats.org/officeDocument/2006/relationships/image" Target="../media/image22.png"/><Relationship Id="rId9" Type="http://schemas.openxmlformats.org/officeDocument/2006/relationships/image" Target="../media/image39.png"/></Relationships>
</file>

<file path=ppt/slides/_rels/slide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19.jpeg"/><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8.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490.png"/><Relationship Id="rId2" Type="http://schemas.openxmlformats.org/officeDocument/2006/relationships/image" Target="../media/image19.jpeg"/><Relationship Id="rId1" Type="http://schemas.openxmlformats.org/officeDocument/2006/relationships/slideLayout" Target="../slideLayouts/slideLayout7.xml"/><Relationship Id="rId6" Type="http://schemas.openxmlformats.org/officeDocument/2006/relationships/image" Target="../media/image480.png"/><Relationship Id="rId5" Type="http://schemas.openxmlformats.org/officeDocument/2006/relationships/image" Target="../media/image470.png"/><Relationship Id="rId4" Type="http://schemas.openxmlformats.org/officeDocument/2006/relationships/image" Target="../media/image49.pn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7.xml"/><Relationship Id="rId5" Type="http://schemas.openxmlformats.org/officeDocument/2006/relationships/image" Target="../media/image51.png"/><Relationship Id="rId4" Type="http://schemas.openxmlformats.org/officeDocument/2006/relationships/image" Target="../media/image45.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Freeform 2"/>
          <p:cNvSpPr/>
          <p:nvPr/>
        </p:nvSpPr>
        <p:spPr>
          <a:xfrm rot="-6600188">
            <a:off x="801785" y="2634030"/>
            <a:ext cx="8113919" cy="12702808"/>
          </a:xfrm>
          <a:custGeom>
            <a:avLst/>
            <a:gdLst/>
            <a:ahLst/>
            <a:cxnLst/>
            <a:rect l="l" t="t" r="r" b="b"/>
            <a:pathLst>
              <a:path w="8113919" h="12702808">
                <a:moveTo>
                  <a:pt x="0" y="0"/>
                </a:moveTo>
                <a:lnTo>
                  <a:pt x="8113918" y="0"/>
                </a:lnTo>
                <a:lnTo>
                  <a:pt x="8113918" y="12702808"/>
                </a:lnTo>
                <a:lnTo>
                  <a:pt x="0" y="12702808"/>
                </a:lnTo>
                <a:lnTo>
                  <a:pt x="0" y="0"/>
                </a:lnTo>
                <a:close/>
              </a:path>
            </a:pathLst>
          </a:custGeom>
          <a:blipFill>
            <a:blip r:embed="rId2">
              <a:alphaModFix amt="55000"/>
            </a:blip>
            <a:stretch>
              <a:fillRect/>
            </a:stretch>
          </a:blipFill>
        </p:spPr>
      </p:sp>
      <p:sp>
        <p:nvSpPr>
          <p:cNvPr id="3" name="Freeform 3"/>
          <p:cNvSpPr/>
          <p:nvPr/>
        </p:nvSpPr>
        <p:spPr>
          <a:xfrm rot="3397576">
            <a:off x="13130443" y="-3210761"/>
            <a:ext cx="8113919" cy="12702808"/>
          </a:xfrm>
          <a:custGeom>
            <a:avLst/>
            <a:gdLst/>
            <a:ahLst/>
            <a:cxnLst/>
            <a:rect l="l" t="t" r="r" b="b"/>
            <a:pathLst>
              <a:path w="8113919" h="12702808">
                <a:moveTo>
                  <a:pt x="0" y="0"/>
                </a:moveTo>
                <a:lnTo>
                  <a:pt x="8113919" y="0"/>
                </a:lnTo>
                <a:lnTo>
                  <a:pt x="8113919" y="12702808"/>
                </a:lnTo>
                <a:lnTo>
                  <a:pt x="0" y="12702808"/>
                </a:lnTo>
                <a:lnTo>
                  <a:pt x="0" y="0"/>
                </a:lnTo>
                <a:close/>
              </a:path>
            </a:pathLst>
          </a:custGeom>
          <a:blipFill>
            <a:blip r:embed="rId2">
              <a:alphaModFix amt="55000"/>
            </a:blip>
            <a:stretch>
              <a:fillRect/>
            </a:stretch>
          </a:blipFill>
        </p:spPr>
      </p:sp>
      <p:sp>
        <p:nvSpPr>
          <p:cNvPr id="4" name="Freeform 4"/>
          <p:cNvSpPr/>
          <p:nvPr/>
        </p:nvSpPr>
        <p:spPr>
          <a:xfrm rot="-903423">
            <a:off x="5899577" y="3250256"/>
            <a:ext cx="12999082" cy="7100749"/>
          </a:xfrm>
          <a:custGeom>
            <a:avLst/>
            <a:gdLst/>
            <a:ahLst/>
            <a:cxnLst/>
            <a:rect l="l" t="t" r="r" b="b"/>
            <a:pathLst>
              <a:path w="12999082" h="7100749">
                <a:moveTo>
                  <a:pt x="0" y="0"/>
                </a:moveTo>
                <a:lnTo>
                  <a:pt x="12999083" y="0"/>
                </a:lnTo>
                <a:lnTo>
                  <a:pt x="12999083" y="7100749"/>
                </a:lnTo>
                <a:lnTo>
                  <a:pt x="0" y="7100749"/>
                </a:lnTo>
                <a:lnTo>
                  <a:pt x="0" y="0"/>
                </a:lnTo>
                <a:close/>
              </a:path>
            </a:pathLst>
          </a:custGeom>
          <a:blipFill>
            <a:blip r:embed="rId3">
              <a:alphaModFix amt="93000"/>
            </a:blip>
            <a:stretch>
              <a:fillRect/>
            </a:stretch>
          </a:blipFill>
        </p:spPr>
      </p:sp>
      <p:sp>
        <p:nvSpPr>
          <p:cNvPr id="6" name="Freeform 6"/>
          <p:cNvSpPr/>
          <p:nvPr/>
        </p:nvSpPr>
        <p:spPr>
          <a:xfrm>
            <a:off x="2434665" y="6454670"/>
            <a:ext cx="514538" cy="691921"/>
          </a:xfrm>
          <a:custGeom>
            <a:avLst/>
            <a:gdLst/>
            <a:ahLst/>
            <a:cxnLst/>
            <a:rect l="l" t="t" r="r" b="b"/>
            <a:pathLst>
              <a:path w="514538" h="691921">
                <a:moveTo>
                  <a:pt x="0" y="0"/>
                </a:moveTo>
                <a:lnTo>
                  <a:pt x="514538" y="0"/>
                </a:lnTo>
                <a:lnTo>
                  <a:pt x="514538" y="691921"/>
                </a:lnTo>
                <a:lnTo>
                  <a:pt x="0" y="691921"/>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7" name="Freeform 7"/>
          <p:cNvSpPr/>
          <p:nvPr/>
        </p:nvSpPr>
        <p:spPr>
          <a:xfrm>
            <a:off x="15226189" y="646077"/>
            <a:ext cx="514538" cy="691921"/>
          </a:xfrm>
          <a:custGeom>
            <a:avLst/>
            <a:gdLst/>
            <a:ahLst/>
            <a:cxnLst/>
            <a:rect l="l" t="t" r="r" b="b"/>
            <a:pathLst>
              <a:path w="514538" h="691921">
                <a:moveTo>
                  <a:pt x="0" y="0"/>
                </a:moveTo>
                <a:lnTo>
                  <a:pt x="514538" y="0"/>
                </a:lnTo>
                <a:lnTo>
                  <a:pt x="514538" y="691921"/>
                </a:lnTo>
                <a:lnTo>
                  <a:pt x="0" y="691921"/>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8" name="Freeform 8"/>
          <p:cNvSpPr/>
          <p:nvPr/>
        </p:nvSpPr>
        <p:spPr>
          <a:xfrm>
            <a:off x="8812417" y="7814878"/>
            <a:ext cx="341108" cy="458703"/>
          </a:xfrm>
          <a:custGeom>
            <a:avLst/>
            <a:gdLst/>
            <a:ahLst/>
            <a:cxnLst/>
            <a:rect l="l" t="t" r="r" b="b"/>
            <a:pathLst>
              <a:path w="341108" h="458703">
                <a:moveTo>
                  <a:pt x="0" y="0"/>
                </a:moveTo>
                <a:lnTo>
                  <a:pt x="341108" y="0"/>
                </a:lnTo>
                <a:lnTo>
                  <a:pt x="341108" y="458704"/>
                </a:lnTo>
                <a:lnTo>
                  <a:pt x="0" y="458704"/>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9" name="Freeform 9"/>
          <p:cNvSpPr/>
          <p:nvPr/>
        </p:nvSpPr>
        <p:spPr>
          <a:xfrm>
            <a:off x="16791346" y="3000580"/>
            <a:ext cx="1270967" cy="1270173"/>
          </a:xfrm>
          <a:custGeom>
            <a:avLst/>
            <a:gdLst/>
            <a:ahLst/>
            <a:cxnLst/>
            <a:rect l="l" t="t" r="r" b="b"/>
            <a:pathLst>
              <a:path w="1270967" h="1270173">
                <a:moveTo>
                  <a:pt x="0" y="0"/>
                </a:moveTo>
                <a:lnTo>
                  <a:pt x="1270967" y="0"/>
                </a:lnTo>
                <a:lnTo>
                  <a:pt x="1270967" y="1270172"/>
                </a:lnTo>
                <a:lnTo>
                  <a:pt x="0" y="1270172"/>
                </a:lnTo>
                <a:lnTo>
                  <a:pt x="0" y="0"/>
                </a:lnTo>
                <a:close/>
              </a:path>
            </a:pathLst>
          </a:custGeom>
          <a:blipFill>
            <a:blip r:embed="rId6"/>
            <a:stretch>
              <a:fillRect/>
            </a:stretch>
          </a:blipFill>
        </p:spPr>
      </p:sp>
      <p:sp>
        <p:nvSpPr>
          <p:cNvPr id="10" name="Freeform 10"/>
          <p:cNvSpPr/>
          <p:nvPr/>
        </p:nvSpPr>
        <p:spPr>
          <a:xfrm>
            <a:off x="13025206" y="1623083"/>
            <a:ext cx="509505" cy="509505"/>
          </a:xfrm>
          <a:custGeom>
            <a:avLst/>
            <a:gdLst/>
            <a:ahLst/>
            <a:cxnLst/>
            <a:rect l="l" t="t" r="r" b="b"/>
            <a:pathLst>
              <a:path w="509505" h="509505">
                <a:moveTo>
                  <a:pt x="0" y="0"/>
                </a:moveTo>
                <a:lnTo>
                  <a:pt x="509504" y="0"/>
                </a:lnTo>
                <a:lnTo>
                  <a:pt x="509504" y="509504"/>
                </a:lnTo>
                <a:lnTo>
                  <a:pt x="0" y="509504"/>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11" name="Freeform 11"/>
          <p:cNvSpPr/>
          <p:nvPr/>
        </p:nvSpPr>
        <p:spPr>
          <a:xfrm>
            <a:off x="5864344" y="9766703"/>
            <a:ext cx="1010158" cy="1010158"/>
          </a:xfrm>
          <a:custGeom>
            <a:avLst/>
            <a:gdLst/>
            <a:ahLst/>
            <a:cxnLst/>
            <a:rect l="l" t="t" r="r" b="b"/>
            <a:pathLst>
              <a:path w="1010158" h="1010158">
                <a:moveTo>
                  <a:pt x="0" y="0"/>
                </a:moveTo>
                <a:lnTo>
                  <a:pt x="1010157" y="0"/>
                </a:lnTo>
                <a:lnTo>
                  <a:pt x="1010157" y="1010157"/>
                </a:lnTo>
                <a:lnTo>
                  <a:pt x="0" y="1010157"/>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12" name="Freeform 12"/>
          <p:cNvSpPr/>
          <p:nvPr/>
        </p:nvSpPr>
        <p:spPr>
          <a:xfrm>
            <a:off x="1038225" y="9029700"/>
            <a:ext cx="424488" cy="424488"/>
          </a:xfrm>
          <a:custGeom>
            <a:avLst/>
            <a:gdLst/>
            <a:ahLst/>
            <a:cxnLst/>
            <a:rect l="l" t="t" r="r" b="b"/>
            <a:pathLst>
              <a:path w="424488" h="424488">
                <a:moveTo>
                  <a:pt x="0" y="0"/>
                </a:moveTo>
                <a:lnTo>
                  <a:pt x="424488" y="0"/>
                </a:lnTo>
                <a:lnTo>
                  <a:pt x="424488" y="424488"/>
                </a:lnTo>
                <a:lnTo>
                  <a:pt x="0" y="424488"/>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13" name="Freeform 13"/>
          <p:cNvSpPr/>
          <p:nvPr/>
        </p:nvSpPr>
        <p:spPr>
          <a:xfrm rot="2699999">
            <a:off x="5356665" y="5744775"/>
            <a:ext cx="1566528" cy="2803630"/>
          </a:xfrm>
          <a:custGeom>
            <a:avLst/>
            <a:gdLst/>
            <a:ahLst/>
            <a:cxnLst/>
            <a:rect l="l" t="t" r="r" b="b"/>
            <a:pathLst>
              <a:path w="1566528" h="2803630">
                <a:moveTo>
                  <a:pt x="0" y="0"/>
                </a:moveTo>
                <a:lnTo>
                  <a:pt x="1566529" y="0"/>
                </a:lnTo>
                <a:lnTo>
                  <a:pt x="1566529" y="2803631"/>
                </a:lnTo>
                <a:lnTo>
                  <a:pt x="0" y="2803631"/>
                </a:lnTo>
                <a:lnTo>
                  <a:pt x="0" y="0"/>
                </a:lnTo>
                <a:close/>
              </a:path>
            </a:pathLst>
          </a:custGeom>
          <a:blipFill>
            <a:blip r:embed="rId9"/>
            <a:stretch>
              <a:fillRect/>
            </a:stretch>
          </a:blipFill>
        </p:spPr>
      </p:sp>
      <p:sp>
        <p:nvSpPr>
          <p:cNvPr id="14" name="Freeform 14"/>
          <p:cNvSpPr/>
          <p:nvPr/>
        </p:nvSpPr>
        <p:spPr>
          <a:xfrm>
            <a:off x="16053482" y="-1185816"/>
            <a:ext cx="3544352" cy="2808899"/>
          </a:xfrm>
          <a:custGeom>
            <a:avLst/>
            <a:gdLst/>
            <a:ahLst/>
            <a:cxnLst/>
            <a:rect l="l" t="t" r="r" b="b"/>
            <a:pathLst>
              <a:path w="3544352" h="2808899">
                <a:moveTo>
                  <a:pt x="0" y="0"/>
                </a:moveTo>
                <a:lnTo>
                  <a:pt x="3544352" y="0"/>
                </a:lnTo>
                <a:lnTo>
                  <a:pt x="3544352" y="2808899"/>
                </a:lnTo>
                <a:lnTo>
                  <a:pt x="0" y="2808899"/>
                </a:lnTo>
                <a:lnTo>
                  <a:pt x="0" y="0"/>
                </a:lnTo>
                <a:close/>
              </a:path>
            </a:pathLst>
          </a:custGeom>
          <a:blipFill>
            <a:blip r:embed="rId10"/>
            <a:stretch>
              <a:fillRect/>
            </a:stretch>
          </a:blipFill>
        </p:spPr>
      </p:sp>
      <p:sp>
        <p:nvSpPr>
          <p:cNvPr id="15" name="Freeform 15"/>
          <p:cNvSpPr/>
          <p:nvPr/>
        </p:nvSpPr>
        <p:spPr>
          <a:xfrm>
            <a:off x="9651619" y="8488450"/>
            <a:ext cx="1233530" cy="1142248"/>
          </a:xfrm>
          <a:custGeom>
            <a:avLst/>
            <a:gdLst/>
            <a:ahLst/>
            <a:cxnLst/>
            <a:rect l="l" t="t" r="r" b="b"/>
            <a:pathLst>
              <a:path w="1233530" h="1142248">
                <a:moveTo>
                  <a:pt x="0" y="0"/>
                </a:moveTo>
                <a:lnTo>
                  <a:pt x="1233529" y="0"/>
                </a:lnTo>
                <a:lnTo>
                  <a:pt x="1233529" y="1142248"/>
                </a:lnTo>
                <a:lnTo>
                  <a:pt x="0" y="1142248"/>
                </a:lnTo>
                <a:lnTo>
                  <a:pt x="0" y="0"/>
                </a:lnTo>
                <a:close/>
              </a:path>
            </a:pathLst>
          </a:custGeom>
          <a:blipFill>
            <a:blip r:embed="rId11">
              <a:alphaModFix amt="74000"/>
            </a:blip>
            <a:stretch>
              <a:fillRect/>
            </a:stretch>
          </a:blipFill>
        </p:spPr>
      </p:sp>
      <p:grpSp>
        <p:nvGrpSpPr>
          <p:cNvPr id="16" name="Group 16"/>
          <p:cNvGrpSpPr/>
          <p:nvPr/>
        </p:nvGrpSpPr>
        <p:grpSpPr>
          <a:xfrm>
            <a:off x="8227052" y="-2637"/>
            <a:ext cx="2849134" cy="1297429"/>
            <a:chOff x="0" y="0"/>
            <a:chExt cx="750389" cy="341710"/>
          </a:xfrm>
        </p:grpSpPr>
        <p:sp>
          <p:nvSpPr>
            <p:cNvPr id="17" name="Freeform 17"/>
            <p:cNvSpPr/>
            <p:nvPr/>
          </p:nvSpPr>
          <p:spPr>
            <a:xfrm>
              <a:off x="0" y="0"/>
              <a:ext cx="750389" cy="341710"/>
            </a:xfrm>
            <a:custGeom>
              <a:avLst/>
              <a:gdLst/>
              <a:ahLst/>
              <a:cxnLst/>
              <a:rect l="l" t="t" r="r" b="b"/>
              <a:pathLst>
                <a:path w="750389" h="341710">
                  <a:moveTo>
                    <a:pt x="375195" y="0"/>
                  </a:moveTo>
                  <a:cubicBezTo>
                    <a:pt x="167980" y="0"/>
                    <a:pt x="0" y="76494"/>
                    <a:pt x="0" y="170855"/>
                  </a:cubicBezTo>
                  <a:cubicBezTo>
                    <a:pt x="0" y="265215"/>
                    <a:pt x="167980" y="341710"/>
                    <a:pt x="375195" y="341710"/>
                  </a:cubicBezTo>
                  <a:cubicBezTo>
                    <a:pt x="582409" y="341710"/>
                    <a:pt x="750389" y="265215"/>
                    <a:pt x="750389" y="170855"/>
                  </a:cubicBezTo>
                  <a:cubicBezTo>
                    <a:pt x="750389" y="76494"/>
                    <a:pt x="582409" y="0"/>
                    <a:pt x="375195" y="0"/>
                  </a:cubicBezTo>
                  <a:close/>
                </a:path>
              </a:pathLst>
            </a:custGeom>
            <a:solidFill>
              <a:srgbClr val="000000"/>
            </a:solidFill>
            <a:ln w="19050" cap="sq">
              <a:solidFill>
                <a:srgbClr val="FFFFFF"/>
              </a:solidFill>
              <a:prstDash val="solid"/>
              <a:miter/>
            </a:ln>
          </p:spPr>
        </p:sp>
        <p:sp>
          <p:nvSpPr>
            <p:cNvPr id="18" name="TextBox 18"/>
            <p:cNvSpPr txBox="1"/>
            <p:nvPr/>
          </p:nvSpPr>
          <p:spPr>
            <a:xfrm>
              <a:off x="70349" y="-15590"/>
              <a:ext cx="609691" cy="325264"/>
            </a:xfrm>
            <a:prstGeom prst="rect">
              <a:avLst/>
            </a:prstGeom>
          </p:spPr>
          <p:txBody>
            <a:bodyPr lIns="254000" tIns="254000" rIns="254000" bIns="254000" rtlCol="0" anchor="ctr"/>
            <a:lstStyle/>
            <a:p>
              <a:pPr algn="ctr">
                <a:lnSpc>
                  <a:spcPts val="4480"/>
                </a:lnSpc>
              </a:pPr>
              <a:r>
                <a:rPr lang="en-US" sz="3200">
                  <a:solidFill>
                    <a:srgbClr val="FFFFFF"/>
                  </a:solidFill>
                  <a:latin typeface="Muli Bold"/>
                </a:rPr>
                <a:t>TOÁN</a:t>
              </a:r>
            </a:p>
          </p:txBody>
        </p:sp>
      </p:grpSp>
      <p:sp>
        <p:nvSpPr>
          <p:cNvPr id="19" name="Freeform 19"/>
          <p:cNvSpPr/>
          <p:nvPr/>
        </p:nvSpPr>
        <p:spPr>
          <a:xfrm>
            <a:off x="17426829" y="7088967"/>
            <a:ext cx="473309" cy="2169333"/>
          </a:xfrm>
          <a:custGeom>
            <a:avLst/>
            <a:gdLst/>
            <a:ahLst/>
            <a:cxnLst/>
            <a:rect l="l" t="t" r="r" b="b"/>
            <a:pathLst>
              <a:path w="473309" h="2169333">
                <a:moveTo>
                  <a:pt x="0" y="0"/>
                </a:moveTo>
                <a:lnTo>
                  <a:pt x="473309" y="0"/>
                </a:lnTo>
                <a:lnTo>
                  <a:pt x="473309" y="2169333"/>
                </a:lnTo>
                <a:lnTo>
                  <a:pt x="0" y="2169333"/>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sp>
      <p:pic>
        <p:nvPicPr>
          <p:cNvPr id="20" name="Picture 20"/>
          <p:cNvPicPr>
            <a:picLocks noChangeAspect="1"/>
          </p:cNvPicPr>
          <p:nvPr/>
        </p:nvPicPr>
        <p:blipFill>
          <a:blip r:embed="rId14"/>
          <a:srcRect/>
          <a:stretch>
            <a:fillRect/>
          </a:stretch>
        </p:blipFill>
        <p:spPr>
          <a:xfrm>
            <a:off x="13534710" y="1877835"/>
            <a:ext cx="657460" cy="657460"/>
          </a:xfrm>
          <a:prstGeom prst="rect">
            <a:avLst/>
          </a:prstGeom>
        </p:spPr>
      </p:pic>
      <p:pic>
        <p:nvPicPr>
          <p:cNvPr id="21" name="Picture 21"/>
          <p:cNvPicPr>
            <a:picLocks noChangeAspect="1"/>
          </p:cNvPicPr>
          <p:nvPr/>
        </p:nvPicPr>
        <p:blipFill>
          <a:blip r:embed="rId15"/>
          <a:srcRect/>
          <a:stretch>
            <a:fillRect/>
          </a:stretch>
        </p:blipFill>
        <p:spPr>
          <a:xfrm>
            <a:off x="2836386" y="6945766"/>
            <a:ext cx="928221" cy="987469"/>
          </a:xfrm>
          <a:prstGeom prst="rect">
            <a:avLst/>
          </a:prstGeom>
        </p:spPr>
      </p:pic>
      <p:pic>
        <p:nvPicPr>
          <p:cNvPr id="22" name="Picture 22"/>
          <p:cNvPicPr>
            <a:picLocks noChangeAspect="1"/>
          </p:cNvPicPr>
          <p:nvPr/>
        </p:nvPicPr>
        <p:blipFill>
          <a:blip r:embed="rId16"/>
          <a:srcRect/>
          <a:stretch>
            <a:fillRect/>
          </a:stretch>
        </p:blipFill>
        <p:spPr>
          <a:xfrm>
            <a:off x="16726938" y="4153797"/>
            <a:ext cx="495969" cy="495969"/>
          </a:xfrm>
          <a:prstGeom prst="rect">
            <a:avLst/>
          </a:prstGeom>
        </p:spPr>
      </p:pic>
      <p:sp>
        <p:nvSpPr>
          <p:cNvPr id="23" name="TextBox 23"/>
          <p:cNvSpPr txBox="1"/>
          <p:nvPr/>
        </p:nvSpPr>
        <p:spPr>
          <a:xfrm>
            <a:off x="11889284" y="8730046"/>
            <a:ext cx="5085638" cy="528254"/>
          </a:xfrm>
          <a:prstGeom prst="rect">
            <a:avLst/>
          </a:prstGeom>
        </p:spPr>
        <p:txBody>
          <a:bodyPr lIns="0" tIns="0" rIns="0" bIns="0" rtlCol="0" anchor="t">
            <a:spAutoFit/>
          </a:bodyPr>
          <a:lstStyle/>
          <a:p>
            <a:pPr algn="r">
              <a:lnSpc>
                <a:spcPts val="4480"/>
              </a:lnSpc>
              <a:spcBef>
                <a:spcPct val="0"/>
              </a:spcBef>
            </a:pPr>
            <a:r>
              <a:rPr lang="en-US" sz="3200">
                <a:solidFill>
                  <a:srgbClr val="FFFFFF"/>
                </a:solidFill>
                <a:latin typeface="Muli Bold"/>
              </a:rPr>
              <a:t>Trang 62</a:t>
            </a:r>
          </a:p>
        </p:txBody>
      </p:sp>
      <p:pic>
        <p:nvPicPr>
          <p:cNvPr id="25" name="Picture 24"/>
          <p:cNvPicPr>
            <a:picLocks noChangeAspect="1"/>
          </p:cNvPicPr>
          <p:nvPr/>
        </p:nvPicPr>
        <p:blipFill>
          <a:blip r:embed="rId17"/>
          <a:stretch>
            <a:fillRect/>
          </a:stretch>
        </p:blipFill>
        <p:spPr>
          <a:xfrm>
            <a:off x="-31315" y="1117924"/>
            <a:ext cx="13436915" cy="5875401"/>
          </a:xfrm>
          <a:prstGeom prst="rect">
            <a:avLst/>
          </a:prstGeom>
        </p:spPr>
      </p:pic>
      <p:pic>
        <p:nvPicPr>
          <p:cNvPr id="26" name="Picture 25"/>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2576597" y="231652"/>
            <a:ext cx="2316681" cy="231668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wipe(down)">
                                      <p:cBhvr>
                                        <p:cTn id="23" dur="580">
                                          <p:stCondLst>
                                            <p:cond delay="0"/>
                                          </p:stCondLst>
                                        </p:cTn>
                                        <p:tgtEl>
                                          <p:spTgt spid="3"/>
                                        </p:tgtEl>
                                      </p:cBhvr>
                                    </p:animEffect>
                                    <p:anim calcmode="lin" valueType="num">
                                      <p:cBhvr>
                                        <p:cTn id="24"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29" dur="26">
                                          <p:stCondLst>
                                            <p:cond delay="650"/>
                                          </p:stCondLst>
                                        </p:cTn>
                                        <p:tgtEl>
                                          <p:spTgt spid="3"/>
                                        </p:tgtEl>
                                      </p:cBhvr>
                                      <p:to x="100000" y="60000"/>
                                    </p:animScale>
                                    <p:animScale>
                                      <p:cBhvr>
                                        <p:cTn id="30" dur="166" decel="50000">
                                          <p:stCondLst>
                                            <p:cond delay="676"/>
                                          </p:stCondLst>
                                        </p:cTn>
                                        <p:tgtEl>
                                          <p:spTgt spid="3"/>
                                        </p:tgtEl>
                                      </p:cBhvr>
                                      <p:to x="100000" y="100000"/>
                                    </p:animScale>
                                    <p:animScale>
                                      <p:cBhvr>
                                        <p:cTn id="31" dur="26">
                                          <p:stCondLst>
                                            <p:cond delay="1312"/>
                                          </p:stCondLst>
                                        </p:cTn>
                                        <p:tgtEl>
                                          <p:spTgt spid="3"/>
                                        </p:tgtEl>
                                      </p:cBhvr>
                                      <p:to x="100000" y="80000"/>
                                    </p:animScale>
                                    <p:animScale>
                                      <p:cBhvr>
                                        <p:cTn id="32" dur="166" decel="50000">
                                          <p:stCondLst>
                                            <p:cond delay="1338"/>
                                          </p:stCondLst>
                                        </p:cTn>
                                        <p:tgtEl>
                                          <p:spTgt spid="3"/>
                                        </p:tgtEl>
                                      </p:cBhvr>
                                      <p:to x="100000" y="100000"/>
                                    </p:animScale>
                                    <p:animScale>
                                      <p:cBhvr>
                                        <p:cTn id="33" dur="26">
                                          <p:stCondLst>
                                            <p:cond delay="1642"/>
                                          </p:stCondLst>
                                        </p:cTn>
                                        <p:tgtEl>
                                          <p:spTgt spid="3"/>
                                        </p:tgtEl>
                                      </p:cBhvr>
                                      <p:to x="100000" y="90000"/>
                                    </p:animScale>
                                    <p:animScale>
                                      <p:cBhvr>
                                        <p:cTn id="34" dur="166" decel="50000">
                                          <p:stCondLst>
                                            <p:cond delay="1668"/>
                                          </p:stCondLst>
                                        </p:cTn>
                                        <p:tgtEl>
                                          <p:spTgt spid="3"/>
                                        </p:tgtEl>
                                      </p:cBhvr>
                                      <p:to x="100000" y="100000"/>
                                    </p:animScale>
                                    <p:animScale>
                                      <p:cBhvr>
                                        <p:cTn id="35" dur="26">
                                          <p:stCondLst>
                                            <p:cond delay="1808"/>
                                          </p:stCondLst>
                                        </p:cTn>
                                        <p:tgtEl>
                                          <p:spTgt spid="3"/>
                                        </p:tgtEl>
                                      </p:cBhvr>
                                      <p:to x="100000" y="95000"/>
                                    </p:animScale>
                                    <p:animScale>
                                      <p:cBhvr>
                                        <p:cTn id="36" dur="166" decel="50000">
                                          <p:stCondLst>
                                            <p:cond delay="1834"/>
                                          </p:stCondLst>
                                        </p:cTn>
                                        <p:tgtEl>
                                          <p:spTgt spid="3"/>
                                        </p:tgtEl>
                                      </p:cBhvr>
                                      <p:to x="100000" y="100000"/>
                                    </p:animScale>
                                  </p:childTnLst>
                                </p:cTn>
                              </p:par>
                              <p:par>
                                <p:cTn id="37" presetID="26" presetClass="entr" presetSubtype="0" fill="hold" nodeType="withEffect">
                                  <p:stCondLst>
                                    <p:cond delay="0"/>
                                  </p:stCondLst>
                                  <p:childTnLst>
                                    <p:set>
                                      <p:cBhvr>
                                        <p:cTn id="38" dur="1" fill="hold">
                                          <p:stCondLst>
                                            <p:cond delay="0"/>
                                          </p:stCondLst>
                                        </p:cTn>
                                        <p:tgtEl>
                                          <p:spTgt spid="4"/>
                                        </p:tgtEl>
                                        <p:attrNameLst>
                                          <p:attrName>style.visibility</p:attrName>
                                        </p:attrNameLst>
                                      </p:cBhvr>
                                      <p:to>
                                        <p:strVal val="visible"/>
                                      </p:to>
                                    </p:set>
                                    <p:animEffect transition="in" filter="wipe(down)">
                                      <p:cBhvr>
                                        <p:cTn id="39" dur="580">
                                          <p:stCondLst>
                                            <p:cond delay="0"/>
                                          </p:stCondLst>
                                        </p:cTn>
                                        <p:tgtEl>
                                          <p:spTgt spid="4"/>
                                        </p:tgtEl>
                                      </p:cBhvr>
                                    </p:animEffect>
                                    <p:anim calcmode="lin" valueType="num">
                                      <p:cBhvr>
                                        <p:cTn id="40"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45" dur="26">
                                          <p:stCondLst>
                                            <p:cond delay="650"/>
                                          </p:stCondLst>
                                        </p:cTn>
                                        <p:tgtEl>
                                          <p:spTgt spid="4"/>
                                        </p:tgtEl>
                                      </p:cBhvr>
                                      <p:to x="100000" y="60000"/>
                                    </p:animScale>
                                    <p:animScale>
                                      <p:cBhvr>
                                        <p:cTn id="46" dur="166" decel="50000">
                                          <p:stCondLst>
                                            <p:cond delay="676"/>
                                          </p:stCondLst>
                                        </p:cTn>
                                        <p:tgtEl>
                                          <p:spTgt spid="4"/>
                                        </p:tgtEl>
                                      </p:cBhvr>
                                      <p:to x="100000" y="100000"/>
                                    </p:animScale>
                                    <p:animScale>
                                      <p:cBhvr>
                                        <p:cTn id="47" dur="26">
                                          <p:stCondLst>
                                            <p:cond delay="1312"/>
                                          </p:stCondLst>
                                        </p:cTn>
                                        <p:tgtEl>
                                          <p:spTgt spid="4"/>
                                        </p:tgtEl>
                                      </p:cBhvr>
                                      <p:to x="100000" y="80000"/>
                                    </p:animScale>
                                    <p:animScale>
                                      <p:cBhvr>
                                        <p:cTn id="48" dur="166" decel="50000">
                                          <p:stCondLst>
                                            <p:cond delay="1338"/>
                                          </p:stCondLst>
                                        </p:cTn>
                                        <p:tgtEl>
                                          <p:spTgt spid="4"/>
                                        </p:tgtEl>
                                      </p:cBhvr>
                                      <p:to x="100000" y="100000"/>
                                    </p:animScale>
                                    <p:animScale>
                                      <p:cBhvr>
                                        <p:cTn id="49" dur="26">
                                          <p:stCondLst>
                                            <p:cond delay="1642"/>
                                          </p:stCondLst>
                                        </p:cTn>
                                        <p:tgtEl>
                                          <p:spTgt spid="4"/>
                                        </p:tgtEl>
                                      </p:cBhvr>
                                      <p:to x="100000" y="90000"/>
                                    </p:animScale>
                                    <p:animScale>
                                      <p:cBhvr>
                                        <p:cTn id="50" dur="166" decel="50000">
                                          <p:stCondLst>
                                            <p:cond delay="1668"/>
                                          </p:stCondLst>
                                        </p:cTn>
                                        <p:tgtEl>
                                          <p:spTgt spid="4"/>
                                        </p:tgtEl>
                                      </p:cBhvr>
                                      <p:to x="100000" y="100000"/>
                                    </p:animScale>
                                    <p:animScale>
                                      <p:cBhvr>
                                        <p:cTn id="51" dur="26">
                                          <p:stCondLst>
                                            <p:cond delay="1808"/>
                                          </p:stCondLst>
                                        </p:cTn>
                                        <p:tgtEl>
                                          <p:spTgt spid="4"/>
                                        </p:tgtEl>
                                      </p:cBhvr>
                                      <p:to x="100000" y="95000"/>
                                    </p:animScale>
                                    <p:animScale>
                                      <p:cBhvr>
                                        <p:cTn id="52" dur="166" decel="50000">
                                          <p:stCondLst>
                                            <p:cond delay="1834"/>
                                          </p:stCondLst>
                                        </p:cTn>
                                        <p:tgtEl>
                                          <p:spTgt spid="4"/>
                                        </p:tgtEl>
                                      </p:cBhvr>
                                      <p:to x="100000" y="100000"/>
                                    </p:animScale>
                                  </p:childTnLst>
                                </p:cTn>
                              </p:par>
                              <p:par>
                                <p:cTn id="53" presetID="26" presetClass="entr" presetSubtype="0" fill="hold" nodeType="withEffect">
                                  <p:stCondLst>
                                    <p:cond delay="0"/>
                                  </p:stCondLst>
                                  <p:childTnLst>
                                    <p:set>
                                      <p:cBhvr>
                                        <p:cTn id="54" dur="1" fill="hold">
                                          <p:stCondLst>
                                            <p:cond delay="0"/>
                                          </p:stCondLst>
                                        </p:cTn>
                                        <p:tgtEl>
                                          <p:spTgt spid="6"/>
                                        </p:tgtEl>
                                        <p:attrNameLst>
                                          <p:attrName>style.visibility</p:attrName>
                                        </p:attrNameLst>
                                      </p:cBhvr>
                                      <p:to>
                                        <p:strVal val="visible"/>
                                      </p:to>
                                    </p:set>
                                    <p:animEffect transition="in" filter="wipe(down)">
                                      <p:cBhvr>
                                        <p:cTn id="55" dur="580">
                                          <p:stCondLst>
                                            <p:cond delay="0"/>
                                          </p:stCondLst>
                                        </p:cTn>
                                        <p:tgtEl>
                                          <p:spTgt spid="6"/>
                                        </p:tgtEl>
                                      </p:cBhvr>
                                    </p:animEffect>
                                    <p:anim calcmode="lin" valueType="num">
                                      <p:cBhvr>
                                        <p:cTn id="56"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57"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58"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59"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60"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61" dur="26">
                                          <p:stCondLst>
                                            <p:cond delay="650"/>
                                          </p:stCondLst>
                                        </p:cTn>
                                        <p:tgtEl>
                                          <p:spTgt spid="6"/>
                                        </p:tgtEl>
                                      </p:cBhvr>
                                      <p:to x="100000" y="60000"/>
                                    </p:animScale>
                                    <p:animScale>
                                      <p:cBhvr>
                                        <p:cTn id="62" dur="166" decel="50000">
                                          <p:stCondLst>
                                            <p:cond delay="676"/>
                                          </p:stCondLst>
                                        </p:cTn>
                                        <p:tgtEl>
                                          <p:spTgt spid="6"/>
                                        </p:tgtEl>
                                      </p:cBhvr>
                                      <p:to x="100000" y="100000"/>
                                    </p:animScale>
                                    <p:animScale>
                                      <p:cBhvr>
                                        <p:cTn id="63" dur="26">
                                          <p:stCondLst>
                                            <p:cond delay="1312"/>
                                          </p:stCondLst>
                                        </p:cTn>
                                        <p:tgtEl>
                                          <p:spTgt spid="6"/>
                                        </p:tgtEl>
                                      </p:cBhvr>
                                      <p:to x="100000" y="80000"/>
                                    </p:animScale>
                                    <p:animScale>
                                      <p:cBhvr>
                                        <p:cTn id="64" dur="166" decel="50000">
                                          <p:stCondLst>
                                            <p:cond delay="1338"/>
                                          </p:stCondLst>
                                        </p:cTn>
                                        <p:tgtEl>
                                          <p:spTgt spid="6"/>
                                        </p:tgtEl>
                                      </p:cBhvr>
                                      <p:to x="100000" y="100000"/>
                                    </p:animScale>
                                    <p:animScale>
                                      <p:cBhvr>
                                        <p:cTn id="65" dur="26">
                                          <p:stCondLst>
                                            <p:cond delay="1642"/>
                                          </p:stCondLst>
                                        </p:cTn>
                                        <p:tgtEl>
                                          <p:spTgt spid="6"/>
                                        </p:tgtEl>
                                      </p:cBhvr>
                                      <p:to x="100000" y="90000"/>
                                    </p:animScale>
                                    <p:animScale>
                                      <p:cBhvr>
                                        <p:cTn id="66" dur="166" decel="50000">
                                          <p:stCondLst>
                                            <p:cond delay="1668"/>
                                          </p:stCondLst>
                                        </p:cTn>
                                        <p:tgtEl>
                                          <p:spTgt spid="6"/>
                                        </p:tgtEl>
                                      </p:cBhvr>
                                      <p:to x="100000" y="100000"/>
                                    </p:animScale>
                                    <p:animScale>
                                      <p:cBhvr>
                                        <p:cTn id="67" dur="26">
                                          <p:stCondLst>
                                            <p:cond delay="1808"/>
                                          </p:stCondLst>
                                        </p:cTn>
                                        <p:tgtEl>
                                          <p:spTgt spid="6"/>
                                        </p:tgtEl>
                                      </p:cBhvr>
                                      <p:to x="100000" y="95000"/>
                                    </p:animScale>
                                    <p:animScale>
                                      <p:cBhvr>
                                        <p:cTn id="68" dur="166" decel="50000">
                                          <p:stCondLst>
                                            <p:cond delay="1834"/>
                                          </p:stCondLst>
                                        </p:cTn>
                                        <p:tgtEl>
                                          <p:spTgt spid="6"/>
                                        </p:tgtEl>
                                      </p:cBhvr>
                                      <p:to x="100000" y="100000"/>
                                    </p:animScale>
                                  </p:childTnLst>
                                </p:cTn>
                              </p:par>
                              <p:par>
                                <p:cTn id="69" presetID="26" presetClass="entr" presetSubtype="0" fill="hold" nodeType="withEffect">
                                  <p:stCondLst>
                                    <p:cond delay="0"/>
                                  </p:stCondLst>
                                  <p:childTnLst>
                                    <p:set>
                                      <p:cBhvr>
                                        <p:cTn id="70" dur="1" fill="hold">
                                          <p:stCondLst>
                                            <p:cond delay="0"/>
                                          </p:stCondLst>
                                        </p:cTn>
                                        <p:tgtEl>
                                          <p:spTgt spid="7"/>
                                        </p:tgtEl>
                                        <p:attrNameLst>
                                          <p:attrName>style.visibility</p:attrName>
                                        </p:attrNameLst>
                                      </p:cBhvr>
                                      <p:to>
                                        <p:strVal val="visible"/>
                                      </p:to>
                                    </p:set>
                                    <p:animEffect transition="in" filter="wipe(down)">
                                      <p:cBhvr>
                                        <p:cTn id="71" dur="580">
                                          <p:stCondLst>
                                            <p:cond delay="0"/>
                                          </p:stCondLst>
                                        </p:cTn>
                                        <p:tgtEl>
                                          <p:spTgt spid="7"/>
                                        </p:tgtEl>
                                      </p:cBhvr>
                                    </p:animEffect>
                                    <p:anim calcmode="lin" valueType="num">
                                      <p:cBhvr>
                                        <p:cTn id="72"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73"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74"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75"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76"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77" dur="26">
                                          <p:stCondLst>
                                            <p:cond delay="650"/>
                                          </p:stCondLst>
                                        </p:cTn>
                                        <p:tgtEl>
                                          <p:spTgt spid="7"/>
                                        </p:tgtEl>
                                      </p:cBhvr>
                                      <p:to x="100000" y="60000"/>
                                    </p:animScale>
                                    <p:animScale>
                                      <p:cBhvr>
                                        <p:cTn id="78" dur="166" decel="50000">
                                          <p:stCondLst>
                                            <p:cond delay="676"/>
                                          </p:stCondLst>
                                        </p:cTn>
                                        <p:tgtEl>
                                          <p:spTgt spid="7"/>
                                        </p:tgtEl>
                                      </p:cBhvr>
                                      <p:to x="100000" y="100000"/>
                                    </p:animScale>
                                    <p:animScale>
                                      <p:cBhvr>
                                        <p:cTn id="79" dur="26">
                                          <p:stCondLst>
                                            <p:cond delay="1312"/>
                                          </p:stCondLst>
                                        </p:cTn>
                                        <p:tgtEl>
                                          <p:spTgt spid="7"/>
                                        </p:tgtEl>
                                      </p:cBhvr>
                                      <p:to x="100000" y="80000"/>
                                    </p:animScale>
                                    <p:animScale>
                                      <p:cBhvr>
                                        <p:cTn id="80" dur="166" decel="50000">
                                          <p:stCondLst>
                                            <p:cond delay="1338"/>
                                          </p:stCondLst>
                                        </p:cTn>
                                        <p:tgtEl>
                                          <p:spTgt spid="7"/>
                                        </p:tgtEl>
                                      </p:cBhvr>
                                      <p:to x="100000" y="100000"/>
                                    </p:animScale>
                                    <p:animScale>
                                      <p:cBhvr>
                                        <p:cTn id="81" dur="26">
                                          <p:stCondLst>
                                            <p:cond delay="1642"/>
                                          </p:stCondLst>
                                        </p:cTn>
                                        <p:tgtEl>
                                          <p:spTgt spid="7"/>
                                        </p:tgtEl>
                                      </p:cBhvr>
                                      <p:to x="100000" y="90000"/>
                                    </p:animScale>
                                    <p:animScale>
                                      <p:cBhvr>
                                        <p:cTn id="82" dur="166" decel="50000">
                                          <p:stCondLst>
                                            <p:cond delay="1668"/>
                                          </p:stCondLst>
                                        </p:cTn>
                                        <p:tgtEl>
                                          <p:spTgt spid="7"/>
                                        </p:tgtEl>
                                      </p:cBhvr>
                                      <p:to x="100000" y="100000"/>
                                    </p:animScale>
                                    <p:animScale>
                                      <p:cBhvr>
                                        <p:cTn id="83" dur="26">
                                          <p:stCondLst>
                                            <p:cond delay="1808"/>
                                          </p:stCondLst>
                                        </p:cTn>
                                        <p:tgtEl>
                                          <p:spTgt spid="7"/>
                                        </p:tgtEl>
                                      </p:cBhvr>
                                      <p:to x="100000" y="95000"/>
                                    </p:animScale>
                                    <p:animScale>
                                      <p:cBhvr>
                                        <p:cTn id="84" dur="166" decel="50000">
                                          <p:stCondLst>
                                            <p:cond delay="1834"/>
                                          </p:stCondLst>
                                        </p:cTn>
                                        <p:tgtEl>
                                          <p:spTgt spid="7"/>
                                        </p:tgtEl>
                                      </p:cBhvr>
                                      <p:to x="100000" y="100000"/>
                                    </p:animScale>
                                  </p:childTnLst>
                                </p:cTn>
                              </p:par>
                              <p:par>
                                <p:cTn id="85" presetID="26" presetClass="entr" presetSubtype="0" fill="hold" nodeType="withEffect">
                                  <p:stCondLst>
                                    <p:cond delay="0"/>
                                  </p:stCondLst>
                                  <p:childTnLst>
                                    <p:set>
                                      <p:cBhvr>
                                        <p:cTn id="86" dur="1" fill="hold">
                                          <p:stCondLst>
                                            <p:cond delay="0"/>
                                          </p:stCondLst>
                                        </p:cTn>
                                        <p:tgtEl>
                                          <p:spTgt spid="8"/>
                                        </p:tgtEl>
                                        <p:attrNameLst>
                                          <p:attrName>style.visibility</p:attrName>
                                        </p:attrNameLst>
                                      </p:cBhvr>
                                      <p:to>
                                        <p:strVal val="visible"/>
                                      </p:to>
                                    </p:set>
                                    <p:animEffect transition="in" filter="wipe(down)">
                                      <p:cBhvr>
                                        <p:cTn id="87" dur="580">
                                          <p:stCondLst>
                                            <p:cond delay="0"/>
                                          </p:stCondLst>
                                        </p:cTn>
                                        <p:tgtEl>
                                          <p:spTgt spid="8"/>
                                        </p:tgtEl>
                                      </p:cBhvr>
                                    </p:animEffect>
                                    <p:anim calcmode="lin" valueType="num">
                                      <p:cBhvr>
                                        <p:cTn id="88"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89"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90"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91"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92"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93" dur="26">
                                          <p:stCondLst>
                                            <p:cond delay="650"/>
                                          </p:stCondLst>
                                        </p:cTn>
                                        <p:tgtEl>
                                          <p:spTgt spid="8"/>
                                        </p:tgtEl>
                                      </p:cBhvr>
                                      <p:to x="100000" y="60000"/>
                                    </p:animScale>
                                    <p:animScale>
                                      <p:cBhvr>
                                        <p:cTn id="94" dur="166" decel="50000">
                                          <p:stCondLst>
                                            <p:cond delay="676"/>
                                          </p:stCondLst>
                                        </p:cTn>
                                        <p:tgtEl>
                                          <p:spTgt spid="8"/>
                                        </p:tgtEl>
                                      </p:cBhvr>
                                      <p:to x="100000" y="100000"/>
                                    </p:animScale>
                                    <p:animScale>
                                      <p:cBhvr>
                                        <p:cTn id="95" dur="26">
                                          <p:stCondLst>
                                            <p:cond delay="1312"/>
                                          </p:stCondLst>
                                        </p:cTn>
                                        <p:tgtEl>
                                          <p:spTgt spid="8"/>
                                        </p:tgtEl>
                                      </p:cBhvr>
                                      <p:to x="100000" y="80000"/>
                                    </p:animScale>
                                    <p:animScale>
                                      <p:cBhvr>
                                        <p:cTn id="96" dur="166" decel="50000">
                                          <p:stCondLst>
                                            <p:cond delay="1338"/>
                                          </p:stCondLst>
                                        </p:cTn>
                                        <p:tgtEl>
                                          <p:spTgt spid="8"/>
                                        </p:tgtEl>
                                      </p:cBhvr>
                                      <p:to x="100000" y="100000"/>
                                    </p:animScale>
                                    <p:animScale>
                                      <p:cBhvr>
                                        <p:cTn id="97" dur="26">
                                          <p:stCondLst>
                                            <p:cond delay="1642"/>
                                          </p:stCondLst>
                                        </p:cTn>
                                        <p:tgtEl>
                                          <p:spTgt spid="8"/>
                                        </p:tgtEl>
                                      </p:cBhvr>
                                      <p:to x="100000" y="90000"/>
                                    </p:animScale>
                                    <p:animScale>
                                      <p:cBhvr>
                                        <p:cTn id="98" dur="166" decel="50000">
                                          <p:stCondLst>
                                            <p:cond delay="1668"/>
                                          </p:stCondLst>
                                        </p:cTn>
                                        <p:tgtEl>
                                          <p:spTgt spid="8"/>
                                        </p:tgtEl>
                                      </p:cBhvr>
                                      <p:to x="100000" y="100000"/>
                                    </p:animScale>
                                    <p:animScale>
                                      <p:cBhvr>
                                        <p:cTn id="99" dur="26">
                                          <p:stCondLst>
                                            <p:cond delay="1808"/>
                                          </p:stCondLst>
                                        </p:cTn>
                                        <p:tgtEl>
                                          <p:spTgt spid="8"/>
                                        </p:tgtEl>
                                      </p:cBhvr>
                                      <p:to x="100000" y="95000"/>
                                    </p:animScale>
                                    <p:animScale>
                                      <p:cBhvr>
                                        <p:cTn id="100" dur="166" decel="50000">
                                          <p:stCondLst>
                                            <p:cond delay="1834"/>
                                          </p:stCondLst>
                                        </p:cTn>
                                        <p:tgtEl>
                                          <p:spTgt spid="8"/>
                                        </p:tgtEl>
                                      </p:cBhvr>
                                      <p:to x="100000" y="100000"/>
                                    </p:animScale>
                                  </p:childTnLst>
                                </p:cTn>
                              </p:par>
                              <p:par>
                                <p:cTn id="101" presetID="26" presetClass="entr" presetSubtype="0" fill="hold" nodeType="withEffect">
                                  <p:stCondLst>
                                    <p:cond delay="0"/>
                                  </p:stCondLst>
                                  <p:childTnLst>
                                    <p:set>
                                      <p:cBhvr>
                                        <p:cTn id="102" dur="1" fill="hold">
                                          <p:stCondLst>
                                            <p:cond delay="0"/>
                                          </p:stCondLst>
                                        </p:cTn>
                                        <p:tgtEl>
                                          <p:spTgt spid="9"/>
                                        </p:tgtEl>
                                        <p:attrNameLst>
                                          <p:attrName>style.visibility</p:attrName>
                                        </p:attrNameLst>
                                      </p:cBhvr>
                                      <p:to>
                                        <p:strVal val="visible"/>
                                      </p:to>
                                    </p:set>
                                    <p:animEffect transition="in" filter="wipe(down)">
                                      <p:cBhvr>
                                        <p:cTn id="103" dur="580">
                                          <p:stCondLst>
                                            <p:cond delay="0"/>
                                          </p:stCondLst>
                                        </p:cTn>
                                        <p:tgtEl>
                                          <p:spTgt spid="9"/>
                                        </p:tgtEl>
                                      </p:cBhvr>
                                    </p:animEffect>
                                    <p:anim calcmode="lin" valueType="num">
                                      <p:cBhvr>
                                        <p:cTn id="104"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105"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06"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07"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08"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09" dur="26">
                                          <p:stCondLst>
                                            <p:cond delay="650"/>
                                          </p:stCondLst>
                                        </p:cTn>
                                        <p:tgtEl>
                                          <p:spTgt spid="9"/>
                                        </p:tgtEl>
                                      </p:cBhvr>
                                      <p:to x="100000" y="60000"/>
                                    </p:animScale>
                                    <p:animScale>
                                      <p:cBhvr>
                                        <p:cTn id="110" dur="166" decel="50000">
                                          <p:stCondLst>
                                            <p:cond delay="676"/>
                                          </p:stCondLst>
                                        </p:cTn>
                                        <p:tgtEl>
                                          <p:spTgt spid="9"/>
                                        </p:tgtEl>
                                      </p:cBhvr>
                                      <p:to x="100000" y="100000"/>
                                    </p:animScale>
                                    <p:animScale>
                                      <p:cBhvr>
                                        <p:cTn id="111" dur="26">
                                          <p:stCondLst>
                                            <p:cond delay="1312"/>
                                          </p:stCondLst>
                                        </p:cTn>
                                        <p:tgtEl>
                                          <p:spTgt spid="9"/>
                                        </p:tgtEl>
                                      </p:cBhvr>
                                      <p:to x="100000" y="80000"/>
                                    </p:animScale>
                                    <p:animScale>
                                      <p:cBhvr>
                                        <p:cTn id="112" dur="166" decel="50000">
                                          <p:stCondLst>
                                            <p:cond delay="1338"/>
                                          </p:stCondLst>
                                        </p:cTn>
                                        <p:tgtEl>
                                          <p:spTgt spid="9"/>
                                        </p:tgtEl>
                                      </p:cBhvr>
                                      <p:to x="100000" y="100000"/>
                                    </p:animScale>
                                    <p:animScale>
                                      <p:cBhvr>
                                        <p:cTn id="113" dur="26">
                                          <p:stCondLst>
                                            <p:cond delay="1642"/>
                                          </p:stCondLst>
                                        </p:cTn>
                                        <p:tgtEl>
                                          <p:spTgt spid="9"/>
                                        </p:tgtEl>
                                      </p:cBhvr>
                                      <p:to x="100000" y="90000"/>
                                    </p:animScale>
                                    <p:animScale>
                                      <p:cBhvr>
                                        <p:cTn id="114" dur="166" decel="50000">
                                          <p:stCondLst>
                                            <p:cond delay="1668"/>
                                          </p:stCondLst>
                                        </p:cTn>
                                        <p:tgtEl>
                                          <p:spTgt spid="9"/>
                                        </p:tgtEl>
                                      </p:cBhvr>
                                      <p:to x="100000" y="100000"/>
                                    </p:animScale>
                                    <p:animScale>
                                      <p:cBhvr>
                                        <p:cTn id="115" dur="26">
                                          <p:stCondLst>
                                            <p:cond delay="1808"/>
                                          </p:stCondLst>
                                        </p:cTn>
                                        <p:tgtEl>
                                          <p:spTgt spid="9"/>
                                        </p:tgtEl>
                                      </p:cBhvr>
                                      <p:to x="100000" y="95000"/>
                                    </p:animScale>
                                    <p:animScale>
                                      <p:cBhvr>
                                        <p:cTn id="116" dur="166" decel="50000">
                                          <p:stCondLst>
                                            <p:cond delay="1834"/>
                                          </p:stCondLst>
                                        </p:cTn>
                                        <p:tgtEl>
                                          <p:spTgt spid="9"/>
                                        </p:tgtEl>
                                      </p:cBhvr>
                                      <p:to x="100000" y="100000"/>
                                    </p:animScale>
                                  </p:childTnLst>
                                </p:cTn>
                              </p:par>
                              <p:par>
                                <p:cTn id="117" presetID="26" presetClass="entr" presetSubtype="0" fill="hold" nodeType="withEffect">
                                  <p:stCondLst>
                                    <p:cond delay="0"/>
                                  </p:stCondLst>
                                  <p:childTnLst>
                                    <p:set>
                                      <p:cBhvr>
                                        <p:cTn id="118" dur="1" fill="hold">
                                          <p:stCondLst>
                                            <p:cond delay="0"/>
                                          </p:stCondLst>
                                        </p:cTn>
                                        <p:tgtEl>
                                          <p:spTgt spid="10"/>
                                        </p:tgtEl>
                                        <p:attrNameLst>
                                          <p:attrName>style.visibility</p:attrName>
                                        </p:attrNameLst>
                                      </p:cBhvr>
                                      <p:to>
                                        <p:strVal val="visible"/>
                                      </p:to>
                                    </p:set>
                                    <p:animEffect transition="in" filter="wipe(down)">
                                      <p:cBhvr>
                                        <p:cTn id="119" dur="580">
                                          <p:stCondLst>
                                            <p:cond delay="0"/>
                                          </p:stCondLst>
                                        </p:cTn>
                                        <p:tgtEl>
                                          <p:spTgt spid="10"/>
                                        </p:tgtEl>
                                      </p:cBhvr>
                                    </p:animEffect>
                                    <p:anim calcmode="lin" valueType="num">
                                      <p:cBhvr>
                                        <p:cTn id="120"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121"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22"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123"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124"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125" dur="26">
                                          <p:stCondLst>
                                            <p:cond delay="650"/>
                                          </p:stCondLst>
                                        </p:cTn>
                                        <p:tgtEl>
                                          <p:spTgt spid="10"/>
                                        </p:tgtEl>
                                      </p:cBhvr>
                                      <p:to x="100000" y="60000"/>
                                    </p:animScale>
                                    <p:animScale>
                                      <p:cBhvr>
                                        <p:cTn id="126" dur="166" decel="50000">
                                          <p:stCondLst>
                                            <p:cond delay="676"/>
                                          </p:stCondLst>
                                        </p:cTn>
                                        <p:tgtEl>
                                          <p:spTgt spid="10"/>
                                        </p:tgtEl>
                                      </p:cBhvr>
                                      <p:to x="100000" y="100000"/>
                                    </p:animScale>
                                    <p:animScale>
                                      <p:cBhvr>
                                        <p:cTn id="127" dur="26">
                                          <p:stCondLst>
                                            <p:cond delay="1312"/>
                                          </p:stCondLst>
                                        </p:cTn>
                                        <p:tgtEl>
                                          <p:spTgt spid="10"/>
                                        </p:tgtEl>
                                      </p:cBhvr>
                                      <p:to x="100000" y="80000"/>
                                    </p:animScale>
                                    <p:animScale>
                                      <p:cBhvr>
                                        <p:cTn id="128" dur="166" decel="50000">
                                          <p:stCondLst>
                                            <p:cond delay="1338"/>
                                          </p:stCondLst>
                                        </p:cTn>
                                        <p:tgtEl>
                                          <p:spTgt spid="10"/>
                                        </p:tgtEl>
                                      </p:cBhvr>
                                      <p:to x="100000" y="100000"/>
                                    </p:animScale>
                                    <p:animScale>
                                      <p:cBhvr>
                                        <p:cTn id="129" dur="26">
                                          <p:stCondLst>
                                            <p:cond delay="1642"/>
                                          </p:stCondLst>
                                        </p:cTn>
                                        <p:tgtEl>
                                          <p:spTgt spid="10"/>
                                        </p:tgtEl>
                                      </p:cBhvr>
                                      <p:to x="100000" y="90000"/>
                                    </p:animScale>
                                    <p:animScale>
                                      <p:cBhvr>
                                        <p:cTn id="130" dur="166" decel="50000">
                                          <p:stCondLst>
                                            <p:cond delay="1668"/>
                                          </p:stCondLst>
                                        </p:cTn>
                                        <p:tgtEl>
                                          <p:spTgt spid="10"/>
                                        </p:tgtEl>
                                      </p:cBhvr>
                                      <p:to x="100000" y="100000"/>
                                    </p:animScale>
                                    <p:animScale>
                                      <p:cBhvr>
                                        <p:cTn id="131" dur="26">
                                          <p:stCondLst>
                                            <p:cond delay="1808"/>
                                          </p:stCondLst>
                                        </p:cTn>
                                        <p:tgtEl>
                                          <p:spTgt spid="10"/>
                                        </p:tgtEl>
                                      </p:cBhvr>
                                      <p:to x="100000" y="95000"/>
                                    </p:animScale>
                                    <p:animScale>
                                      <p:cBhvr>
                                        <p:cTn id="132" dur="166" decel="50000">
                                          <p:stCondLst>
                                            <p:cond delay="1834"/>
                                          </p:stCondLst>
                                        </p:cTn>
                                        <p:tgtEl>
                                          <p:spTgt spid="10"/>
                                        </p:tgtEl>
                                      </p:cBhvr>
                                      <p:to x="100000" y="100000"/>
                                    </p:animScale>
                                  </p:childTnLst>
                                </p:cTn>
                              </p:par>
                              <p:par>
                                <p:cTn id="133" presetID="26" presetClass="entr" presetSubtype="0" fill="hold" nodeType="withEffect">
                                  <p:stCondLst>
                                    <p:cond delay="0"/>
                                  </p:stCondLst>
                                  <p:childTnLst>
                                    <p:set>
                                      <p:cBhvr>
                                        <p:cTn id="134" dur="1" fill="hold">
                                          <p:stCondLst>
                                            <p:cond delay="0"/>
                                          </p:stCondLst>
                                        </p:cTn>
                                        <p:tgtEl>
                                          <p:spTgt spid="11"/>
                                        </p:tgtEl>
                                        <p:attrNameLst>
                                          <p:attrName>style.visibility</p:attrName>
                                        </p:attrNameLst>
                                      </p:cBhvr>
                                      <p:to>
                                        <p:strVal val="visible"/>
                                      </p:to>
                                    </p:set>
                                    <p:animEffect transition="in" filter="wipe(down)">
                                      <p:cBhvr>
                                        <p:cTn id="135" dur="580">
                                          <p:stCondLst>
                                            <p:cond delay="0"/>
                                          </p:stCondLst>
                                        </p:cTn>
                                        <p:tgtEl>
                                          <p:spTgt spid="11"/>
                                        </p:tgtEl>
                                      </p:cBhvr>
                                    </p:animEffect>
                                    <p:anim calcmode="lin" valueType="num">
                                      <p:cBhvr>
                                        <p:cTn id="136"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137"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38"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139"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140"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141" dur="26">
                                          <p:stCondLst>
                                            <p:cond delay="650"/>
                                          </p:stCondLst>
                                        </p:cTn>
                                        <p:tgtEl>
                                          <p:spTgt spid="11"/>
                                        </p:tgtEl>
                                      </p:cBhvr>
                                      <p:to x="100000" y="60000"/>
                                    </p:animScale>
                                    <p:animScale>
                                      <p:cBhvr>
                                        <p:cTn id="142" dur="166" decel="50000">
                                          <p:stCondLst>
                                            <p:cond delay="676"/>
                                          </p:stCondLst>
                                        </p:cTn>
                                        <p:tgtEl>
                                          <p:spTgt spid="11"/>
                                        </p:tgtEl>
                                      </p:cBhvr>
                                      <p:to x="100000" y="100000"/>
                                    </p:animScale>
                                    <p:animScale>
                                      <p:cBhvr>
                                        <p:cTn id="143" dur="26">
                                          <p:stCondLst>
                                            <p:cond delay="1312"/>
                                          </p:stCondLst>
                                        </p:cTn>
                                        <p:tgtEl>
                                          <p:spTgt spid="11"/>
                                        </p:tgtEl>
                                      </p:cBhvr>
                                      <p:to x="100000" y="80000"/>
                                    </p:animScale>
                                    <p:animScale>
                                      <p:cBhvr>
                                        <p:cTn id="144" dur="166" decel="50000">
                                          <p:stCondLst>
                                            <p:cond delay="1338"/>
                                          </p:stCondLst>
                                        </p:cTn>
                                        <p:tgtEl>
                                          <p:spTgt spid="11"/>
                                        </p:tgtEl>
                                      </p:cBhvr>
                                      <p:to x="100000" y="100000"/>
                                    </p:animScale>
                                    <p:animScale>
                                      <p:cBhvr>
                                        <p:cTn id="145" dur="26">
                                          <p:stCondLst>
                                            <p:cond delay="1642"/>
                                          </p:stCondLst>
                                        </p:cTn>
                                        <p:tgtEl>
                                          <p:spTgt spid="11"/>
                                        </p:tgtEl>
                                      </p:cBhvr>
                                      <p:to x="100000" y="90000"/>
                                    </p:animScale>
                                    <p:animScale>
                                      <p:cBhvr>
                                        <p:cTn id="146" dur="166" decel="50000">
                                          <p:stCondLst>
                                            <p:cond delay="1668"/>
                                          </p:stCondLst>
                                        </p:cTn>
                                        <p:tgtEl>
                                          <p:spTgt spid="11"/>
                                        </p:tgtEl>
                                      </p:cBhvr>
                                      <p:to x="100000" y="100000"/>
                                    </p:animScale>
                                    <p:animScale>
                                      <p:cBhvr>
                                        <p:cTn id="147" dur="26">
                                          <p:stCondLst>
                                            <p:cond delay="1808"/>
                                          </p:stCondLst>
                                        </p:cTn>
                                        <p:tgtEl>
                                          <p:spTgt spid="11"/>
                                        </p:tgtEl>
                                      </p:cBhvr>
                                      <p:to x="100000" y="95000"/>
                                    </p:animScale>
                                    <p:animScale>
                                      <p:cBhvr>
                                        <p:cTn id="148" dur="166" decel="50000">
                                          <p:stCondLst>
                                            <p:cond delay="1834"/>
                                          </p:stCondLst>
                                        </p:cTn>
                                        <p:tgtEl>
                                          <p:spTgt spid="11"/>
                                        </p:tgtEl>
                                      </p:cBhvr>
                                      <p:to x="100000" y="100000"/>
                                    </p:animScale>
                                  </p:childTnLst>
                                </p:cTn>
                              </p:par>
                              <p:par>
                                <p:cTn id="149" presetID="26" presetClass="entr" presetSubtype="0" fill="hold" nodeType="withEffect">
                                  <p:stCondLst>
                                    <p:cond delay="0"/>
                                  </p:stCondLst>
                                  <p:childTnLst>
                                    <p:set>
                                      <p:cBhvr>
                                        <p:cTn id="150" dur="1" fill="hold">
                                          <p:stCondLst>
                                            <p:cond delay="0"/>
                                          </p:stCondLst>
                                        </p:cTn>
                                        <p:tgtEl>
                                          <p:spTgt spid="12"/>
                                        </p:tgtEl>
                                        <p:attrNameLst>
                                          <p:attrName>style.visibility</p:attrName>
                                        </p:attrNameLst>
                                      </p:cBhvr>
                                      <p:to>
                                        <p:strVal val="visible"/>
                                      </p:to>
                                    </p:set>
                                    <p:animEffect transition="in" filter="wipe(down)">
                                      <p:cBhvr>
                                        <p:cTn id="151" dur="580">
                                          <p:stCondLst>
                                            <p:cond delay="0"/>
                                          </p:stCondLst>
                                        </p:cTn>
                                        <p:tgtEl>
                                          <p:spTgt spid="12"/>
                                        </p:tgtEl>
                                      </p:cBhvr>
                                    </p:animEffect>
                                    <p:anim calcmode="lin" valueType="num">
                                      <p:cBhvr>
                                        <p:cTn id="152"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153"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154"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155"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156"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157" dur="26">
                                          <p:stCondLst>
                                            <p:cond delay="650"/>
                                          </p:stCondLst>
                                        </p:cTn>
                                        <p:tgtEl>
                                          <p:spTgt spid="12"/>
                                        </p:tgtEl>
                                      </p:cBhvr>
                                      <p:to x="100000" y="60000"/>
                                    </p:animScale>
                                    <p:animScale>
                                      <p:cBhvr>
                                        <p:cTn id="158" dur="166" decel="50000">
                                          <p:stCondLst>
                                            <p:cond delay="676"/>
                                          </p:stCondLst>
                                        </p:cTn>
                                        <p:tgtEl>
                                          <p:spTgt spid="12"/>
                                        </p:tgtEl>
                                      </p:cBhvr>
                                      <p:to x="100000" y="100000"/>
                                    </p:animScale>
                                    <p:animScale>
                                      <p:cBhvr>
                                        <p:cTn id="159" dur="26">
                                          <p:stCondLst>
                                            <p:cond delay="1312"/>
                                          </p:stCondLst>
                                        </p:cTn>
                                        <p:tgtEl>
                                          <p:spTgt spid="12"/>
                                        </p:tgtEl>
                                      </p:cBhvr>
                                      <p:to x="100000" y="80000"/>
                                    </p:animScale>
                                    <p:animScale>
                                      <p:cBhvr>
                                        <p:cTn id="160" dur="166" decel="50000">
                                          <p:stCondLst>
                                            <p:cond delay="1338"/>
                                          </p:stCondLst>
                                        </p:cTn>
                                        <p:tgtEl>
                                          <p:spTgt spid="12"/>
                                        </p:tgtEl>
                                      </p:cBhvr>
                                      <p:to x="100000" y="100000"/>
                                    </p:animScale>
                                    <p:animScale>
                                      <p:cBhvr>
                                        <p:cTn id="161" dur="26">
                                          <p:stCondLst>
                                            <p:cond delay="1642"/>
                                          </p:stCondLst>
                                        </p:cTn>
                                        <p:tgtEl>
                                          <p:spTgt spid="12"/>
                                        </p:tgtEl>
                                      </p:cBhvr>
                                      <p:to x="100000" y="90000"/>
                                    </p:animScale>
                                    <p:animScale>
                                      <p:cBhvr>
                                        <p:cTn id="162" dur="166" decel="50000">
                                          <p:stCondLst>
                                            <p:cond delay="1668"/>
                                          </p:stCondLst>
                                        </p:cTn>
                                        <p:tgtEl>
                                          <p:spTgt spid="12"/>
                                        </p:tgtEl>
                                      </p:cBhvr>
                                      <p:to x="100000" y="100000"/>
                                    </p:animScale>
                                    <p:animScale>
                                      <p:cBhvr>
                                        <p:cTn id="163" dur="26">
                                          <p:stCondLst>
                                            <p:cond delay="1808"/>
                                          </p:stCondLst>
                                        </p:cTn>
                                        <p:tgtEl>
                                          <p:spTgt spid="12"/>
                                        </p:tgtEl>
                                      </p:cBhvr>
                                      <p:to x="100000" y="95000"/>
                                    </p:animScale>
                                    <p:animScale>
                                      <p:cBhvr>
                                        <p:cTn id="164" dur="166" decel="50000">
                                          <p:stCondLst>
                                            <p:cond delay="1834"/>
                                          </p:stCondLst>
                                        </p:cTn>
                                        <p:tgtEl>
                                          <p:spTgt spid="12"/>
                                        </p:tgtEl>
                                      </p:cBhvr>
                                      <p:to x="100000" y="100000"/>
                                    </p:animScale>
                                  </p:childTnLst>
                                </p:cTn>
                              </p:par>
                              <p:par>
                                <p:cTn id="165" presetID="26" presetClass="entr" presetSubtype="0" fill="hold" nodeType="withEffect">
                                  <p:stCondLst>
                                    <p:cond delay="0"/>
                                  </p:stCondLst>
                                  <p:childTnLst>
                                    <p:set>
                                      <p:cBhvr>
                                        <p:cTn id="166" dur="1" fill="hold">
                                          <p:stCondLst>
                                            <p:cond delay="0"/>
                                          </p:stCondLst>
                                        </p:cTn>
                                        <p:tgtEl>
                                          <p:spTgt spid="13"/>
                                        </p:tgtEl>
                                        <p:attrNameLst>
                                          <p:attrName>style.visibility</p:attrName>
                                        </p:attrNameLst>
                                      </p:cBhvr>
                                      <p:to>
                                        <p:strVal val="visible"/>
                                      </p:to>
                                    </p:set>
                                    <p:animEffect transition="in" filter="wipe(down)">
                                      <p:cBhvr>
                                        <p:cTn id="167" dur="580">
                                          <p:stCondLst>
                                            <p:cond delay="0"/>
                                          </p:stCondLst>
                                        </p:cTn>
                                        <p:tgtEl>
                                          <p:spTgt spid="13"/>
                                        </p:tgtEl>
                                      </p:cBhvr>
                                    </p:animEffect>
                                    <p:anim calcmode="lin" valueType="num">
                                      <p:cBhvr>
                                        <p:cTn id="168"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169"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170"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171"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172"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173" dur="26">
                                          <p:stCondLst>
                                            <p:cond delay="650"/>
                                          </p:stCondLst>
                                        </p:cTn>
                                        <p:tgtEl>
                                          <p:spTgt spid="13"/>
                                        </p:tgtEl>
                                      </p:cBhvr>
                                      <p:to x="100000" y="60000"/>
                                    </p:animScale>
                                    <p:animScale>
                                      <p:cBhvr>
                                        <p:cTn id="174" dur="166" decel="50000">
                                          <p:stCondLst>
                                            <p:cond delay="676"/>
                                          </p:stCondLst>
                                        </p:cTn>
                                        <p:tgtEl>
                                          <p:spTgt spid="13"/>
                                        </p:tgtEl>
                                      </p:cBhvr>
                                      <p:to x="100000" y="100000"/>
                                    </p:animScale>
                                    <p:animScale>
                                      <p:cBhvr>
                                        <p:cTn id="175" dur="26">
                                          <p:stCondLst>
                                            <p:cond delay="1312"/>
                                          </p:stCondLst>
                                        </p:cTn>
                                        <p:tgtEl>
                                          <p:spTgt spid="13"/>
                                        </p:tgtEl>
                                      </p:cBhvr>
                                      <p:to x="100000" y="80000"/>
                                    </p:animScale>
                                    <p:animScale>
                                      <p:cBhvr>
                                        <p:cTn id="176" dur="166" decel="50000">
                                          <p:stCondLst>
                                            <p:cond delay="1338"/>
                                          </p:stCondLst>
                                        </p:cTn>
                                        <p:tgtEl>
                                          <p:spTgt spid="13"/>
                                        </p:tgtEl>
                                      </p:cBhvr>
                                      <p:to x="100000" y="100000"/>
                                    </p:animScale>
                                    <p:animScale>
                                      <p:cBhvr>
                                        <p:cTn id="177" dur="26">
                                          <p:stCondLst>
                                            <p:cond delay="1642"/>
                                          </p:stCondLst>
                                        </p:cTn>
                                        <p:tgtEl>
                                          <p:spTgt spid="13"/>
                                        </p:tgtEl>
                                      </p:cBhvr>
                                      <p:to x="100000" y="90000"/>
                                    </p:animScale>
                                    <p:animScale>
                                      <p:cBhvr>
                                        <p:cTn id="178" dur="166" decel="50000">
                                          <p:stCondLst>
                                            <p:cond delay="1668"/>
                                          </p:stCondLst>
                                        </p:cTn>
                                        <p:tgtEl>
                                          <p:spTgt spid="13"/>
                                        </p:tgtEl>
                                      </p:cBhvr>
                                      <p:to x="100000" y="100000"/>
                                    </p:animScale>
                                    <p:animScale>
                                      <p:cBhvr>
                                        <p:cTn id="179" dur="26">
                                          <p:stCondLst>
                                            <p:cond delay="1808"/>
                                          </p:stCondLst>
                                        </p:cTn>
                                        <p:tgtEl>
                                          <p:spTgt spid="13"/>
                                        </p:tgtEl>
                                      </p:cBhvr>
                                      <p:to x="100000" y="95000"/>
                                    </p:animScale>
                                    <p:animScale>
                                      <p:cBhvr>
                                        <p:cTn id="180" dur="166" decel="50000">
                                          <p:stCondLst>
                                            <p:cond delay="1834"/>
                                          </p:stCondLst>
                                        </p:cTn>
                                        <p:tgtEl>
                                          <p:spTgt spid="13"/>
                                        </p:tgtEl>
                                      </p:cBhvr>
                                      <p:to x="100000" y="100000"/>
                                    </p:animScale>
                                  </p:childTnLst>
                                </p:cTn>
                              </p:par>
                              <p:par>
                                <p:cTn id="181" presetID="26" presetClass="entr" presetSubtype="0" fill="hold" nodeType="withEffect">
                                  <p:stCondLst>
                                    <p:cond delay="0"/>
                                  </p:stCondLst>
                                  <p:childTnLst>
                                    <p:set>
                                      <p:cBhvr>
                                        <p:cTn id="182" dur="1" fill="hold">
                                          <p:stCondLst>
                                            <p:cond delay="0"/>
                                          </p:stCondLst>
                                        </p:cTn>
                                        <p:tgtEl>
                                          <p:spTgt spid="14"/>
                                        </p:tgtEl>
                                        <p:attrNameLst>
                                          <p:attrName>style.visibility</p:attrName>
                                        </p:attrNameLst>
                                      </p:cBhvr>
                                      <p:to>
                                        <p:strVal val="visible"/>
                                      </p:to>
                                    </p:set>
                                    <p:animEffect transition="in" filter="wipe(down)">
                                      <p:cBhvr>
                                        <p:cTn id="183" dur="580">
                                          <p:stCondLst>
                                            <p:cond delay="0"/>
                                          </p:stCondLst>
                                        </p:cTn>
                                        <p:tgtEl>
                                          <p:spTgt spid="14"/>
                                        </p:tgtEl>
                                      </p:cBhvr>
                                    </p:animEffect>
                                    <p:anim calcmode="lin" valueType="num">
                                      <p:cBhvr>
                                        <p:cTn id="184"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185"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186"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187"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188"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189" dur="26">
                                          <p:stCondLst>
                                            <p:cond delay="650"/>
                                          </p:stCondLst>
                                        </p:cTn>
                                        <p:tgtEl>
                                          <p:spTgt spid="14"/>
                                        </p:tgtEl>
                                      </p:cBhvr>
                                      <p:to x="100000" y="60000"/>
                                    </p:animScale>
                                    <p:animScale>
                                      <p:cBhvr>
                                        <p:cTn id="190" dur="166" decel="50000">
                                          <p:stCondLst>
                                            <p:cond delay="676"/>
                                          </p:stCondLst>
                                        </p:cTn>
                                        <p:tgtEl>
                                          <p:spTgt spid="14"/>
                                        </p:tgtEl>
                                      </p:cBhvr>
                                      <p:to x="100000" y="100000"/>
                                    </p:animScale>
                                    <p:animScale>
                                      <p:cBhvr>
                                        <p:cTn id="191" dur="26">
                                          <p:stCondLst>
                                            <p:cond delay="1312"/>
                                          </p:stCondLst>
                                        </p:cTn>
                                        <p:tgtEl>
                                          <p:spTgt spid="14"/>
                                        </p:tgtEl>
                                      </p:cBhvr>
                                      <p:to x="100000" y="80000"/>
                                    </p:animScale>
                                    <p:animScale>
                                      <p:cBhvr>
                                        <p:cTn id="192" dur="166" decel="50000">
                                          <p:stCondLst>
                                            <p:cond delay="1338"/>
                                          </p:stCondLst>
                                        </p:cTn>
                                        <p:tgtEl>
                                          <p:spTgt spid="14"/>
                                        </p:tgtEl>
                                      </p:cBhvr>
                                      <p:to x="100000" y="100000"/>
                                    </p:animScale>
                                    <p:animScale>
                                      <p:cBhvr>
                                        <p:cTn id="193" dur="26">
                                          <p:stCondLst>
                                            <p:cond delay="1642"/>
                                          </p:stCondLst>
                                        </p:cTn>
                                        <p:tgtEl>
                                          <p:spTgt spid="14"/>
                                        </p:tgtEl>
                                      </p:cBhvr>
                                      <p:to x="100000" y="90000"/>
                                    </p:animScale>
                                    <p:animScale>
                                      <p:cBhvr>
                                        <p:cTn id="194" dur="166" decel="50000">
                                          <p:stCondLst>
                                            <p:cond delay="1668"/>
                                          </p:stCondLst>
                                        </p:cTn>
                                        <p:tgtEl>
                                          <p:spTgt spid="14"/>
                                        </p:tgtEl>
                                      </p:cBhvr>
                                      <p:to x="100000" y="100000"/>
                                    </p:animScale>
                                    <p:animScale>
                                      <p:cBhvr>
                                        <p:cTn id="195" dur="26">
                                          <p:stCondLst>
                                            <p:cond delay="1808"/>
                                          </p:stCondLst>
                                        </p:cTn>
                                        <p:tgtEl>
                                          <p:spTgt spid="14"/>
                                        </p:tgtEl>
                                      </p:cBhvr>
                                      <p:to x="100000" y="95000"/>
                                    </p:animScale>
                                    <p:animScale>
                                      <p:cBhvr>
                                        <p:cTn id="196" dur="166" decel="50000">
                                          <p:stCondLst>
                                            <p:cond delay="1834"/>
                                          </p:stCondLst>
                                        </p:cTn>
                                        <p:tgtEl>
                                          <p:spTgt spid="14"/>
                                        </p:tgtEl>
                                      </p:cBhvr>
                                      <p:to x="100000" y="100000"/>
                                    </p:animScale>
                                  </p:childTnLst>
                                </p:cTn>
                              </p:par>
                              <p:par>
                                <p:cTn id="197" presetID="26" presetClass="entr" presetSubtype="0" fill="hold" nodeType="withEffect">
                                  <p:stCondLst>
                                    <p:cond delay="0"/>
                                  </p:stCondLst>
                                  <p:childTnLst>
                                    <p:set>
                                      <p:cBhvr>
                                        <p:cTn id="198" dur="1" fill="hold">
                                          <p:stCondLst>
                                            <p:cond delay="0"/>
                                          </p:stCondLst>
                                        </p:cTn>
                                        <p:tgtEl>
                                          <p:spTgt spid="15"/>
                                        </p:tgtEl>
                                        <p:attrNameLst>
                                          <p:attrName>style.visibility</p:attrName>
                                        </p:attrNameLst>
                                      </p:cBhvr>
                                      <p:to>
                                        <p:strVal val="visible"/>
                                      </p:to>
                                    </p:set>
                                    <p:animEffect transition="in" filter="wipe(down)">
                                      <p:cBhvr>
                                        <p:cTn id="199" dur="580">
                                          <p:stCondLst>
                                            <p:cond delay="0"/>
                                          </p:stCondLst>
                                        </p:cTn>
                                        <p:tgtEl>
                                          <p:spTgt spid="15"/>
                                        </p:tgtEl>
                                      </p:cBhvr>
                                    </p:animEffect>
                                    <p:anim calcmode="lin" valueType="num">
                                      <p:cBhvr>
                                        <p:cTn id="200"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201"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202"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203"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204"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205" dur="26">
                                          <p:stCondLst>
                                            <p:cond delay="650"/>
                                          </p:stCondLst>
                                        </p:cTn>
                                        <p:tgtEl>
                                          <p:spTgt spid="15"/>
                                        </p:tgtEl>
                                      </p:cBhvr>
                                      <p:to x="100000" y="60000"/>
                                    </p:animScale>
                                    <p:animScale>
                                      <p:cBhvr>
                                        <p:cTn id="206" dur="166" decel="50000">
                                          <p:stCondLst>
                                            <p:cond delay="676"/>
                                          </p:stCondLst>
                                        </p:cTn>
                                        <p:tgtEl>
                                          <p:spTgt spid="15"/>
                                        </p:tgtEl>
                                      </p:cBhvr>
                                      <p:to x="100000" y="100000"/>
                                    </p:animScale>
                                    <p:animScale>
                                      <p:cBhvr>
                                        <p:cTn id="207" dur="26">
                                          <p:stCondLst>
                                            <p:cond delay="1312"/>
                                          </p:stCondLst>
                                        </p:cTn>
                                        <p:tgtEl>
                                          <p:spTgt spid="15"/>
                                        </p:tgtEl>
                                      </p:cBhvr>
                                      <p:to x="100000" y="80000"/>
                                    </p:animScale>
                                    <p:animScale>
                                      <p:cBhvr>
                                        <p:cTn id="208" dur="166" decel="50000">
                                          <p:stCondLst>
                                            <p:cond delay="1338"/>
                                          </p:stCondLst>
                                        </p:cTn>
                                        <p:tgtEl>
                                          <p:spTgt spid="15"/>
                                        </p:tgtEl>
                                      </p:cBhvr>
                                      <p:to x="100000" y="100000"/>
                                    </p:animScale>
                                    <p:animScale>
                                      <p:cBhvr>
                                        <p:cTn id="209" dur="26">
                                          <p:stCondLst>
                                            <p:cond delay="1642"/>
                                          </p:stCondLst>
                                        </p:cTn>
                                        <p:tgtEl>
                                          <p:spTgt spid="15"/>
                                        </p:tgtEl>
                                      </p:cBhvr>
                                      <p:to x="100000" y="90000"/>
                                    </p:animScale>
                                    <p:animScale>
                                      <p:cBhvr>
                                        <p:cTn id="210" dur="166" decel="50000">
                                          <p:stCondLst>
                                            <p:cond delay="1668"/>
                                          </p:stCondLst>
                                        </p:cTn>
                                        <p:tgtEl>
                                          <p:spTgt spid="15"/>
                                        </p:tgtEl>
                                      </p:cBhvr>
                                      <p:to x="100000" y="100000"/>
                                    </p:animScale>
                                    <p:animScale>
                                      <p:cBhvr>
                                        <p:cTn id="211" dur="26">
                                          <p:stCondLst>
                                            <p:cond delay="1808"/>
                                          </p:stCondLst>
                                        </p:cTn>
                                        <p:tgtEl>
                                          <p:spTgt spid="15"/>
                                        </p:tgtEl>
                                      </p:cBhvr>
                                      <p:to x="100000" y="95000"/>
                                    </p:animScale>
                                    <p:animScale>
                                      <p:cBhvr>
                                        <p:cTn id="212" dur="166" decel="50000">
                                          <p:stCondLst>
                                            <p:cond delay="1834"/>
                                          </p:stCondLst>
                                        </p:cTn>
                                        <p:tgtEl>
                                          <p:spTgt spid="15"/>
                                        </p:tgtEl>
                                      </p:cBhvr>
                                      <p:to x="100000" y="100000"/>
                                    </p:animScale>
                                  </p:childTnLst>
                                </p:cTn>
                              </p:par>
                              <p:par>
                                <p:cTn id="213" presetID="26" presetClass="entr" presetSubtype="0" fill="hold" nodeType="withEffect">
                                  <p:stCondLst>
                                    <p:cond delay="0"/>
                                  </p:stCondLst>
                                  <p:childTnLst>
                                    <p:set>
                                      <p:cBhvr>
                                        <p:cTn id="214" dur="1" fill="hold">
                                          <p:stCondLst>
                                            <p:cond delay="0"/>
                                          </p:stCondLst>
                                        </p:cTn>
                                        <p:tgtEl>
                                          <p:spTgt spid="16"/>
                                        </p:tgtEl>
                                        <p:attrNameLst>
                                          <p:attrName>style.visibility</p:attrName>
                                        </p:attrNameLst>
                                      </p:cBhvr>
                                      <p:to>
                                        <p:strVal val="visible"/>
                                      </p:to>
                                    </p:set>
                                    <p:animEffect transition="in" filter="wipe(down)">
                                      <p:cBhvr>
                                        <p:cTn id="215" dur="580">
                                          <p:stCondLst>
                                            <p:cond delay="0"/>
                                          </p:stCondLst>
                                        </p:cTn>
                                        <p:tgtEl>
                                          <p:spTgt spid="16"/>
                                        </p:tgtEl>
                                      </p:cBhvr>
                                    </p:animEffect>
                                    <p:anim calcmode="lin" valueType="num">
                                      <p:cBhvr>
                                        <p:cTn id="216"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217"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218"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219"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220"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221" dur="26">
                                          <p:stCondLst>
                                            <p:cond delay="650"/>
                                          </p:stCondLst>
                                        </p:cTn>
                                        <p:tgtEl>
                                          <p:spTgt spid="16"/>
                                        </p:tgtEl>
                                      </p:cBhvr>
                                      <p:to x="100000" y="60000"/>
                                    </p:animScale>
                                    <p:animScale>
                                      <p:cBhvr>
                                        <p:cTn id="222" dur="166" decel="50000">
                                          <p:stCondLst>
                                            <p:cond delay="676"/>
                                          </p:stCondLst>
                                        </p:cTn>
                                        <p:tgtEl>
                                          <p:spTgt spid="16"/>
                                        </p:tgtEl>
                                      </p:cBhvr>
                                      <p:to x="100000" y="100000"/>
                                    </p:animScale>
                                    <p:animScale>
                                      <p:cBhvr>
                                        <p:cTn id="223" dur="26">
                                          <p:stCondLst>
                                            <p:cond delay="1312"/>
                                          </p:stCondLst>
                                        </p:cTn>
                                        <p:tgtEl>
                                          <p:spTgt spid="16"/>
                                        </p:tgtEl>
                                      </p:cBhvr>
                                      <p:to x="100000" y="80000"/>
                                    </p:animScale>
                                    <p:animScale>
                                      <p:cBhvr>
                                        <p:cTn id="224" dur="166" decel="50000">
                                          <p:stCondLst>
                                            <p:cond delay="1338"/>
                                          </p:stCondLst>
                                        </p:cTn>
                                        <p:tgtEl>
                                          <p:spTgt spid="16"/>
                                        </p:tgtEl>
                                      </p:cBhvr>
                                      <p:to x="100000" y="100000"/>
                                    </p:animScale>
                                    <p:animScale>
                                      <p:cBhvr>
                                        <p:cTn id="225" dur="26">
                                          <p:stCondLst>
                                            <p:cond delay="1642"/>
                                          </p:stCondLst>
                                        </p:cTn>
                                        <p:tgtEl>
                                          <p:spTgt spid="16"/>
                                        </p:tgtEl>
                                      </p:cBhvr>
                                      <p:to x="100000" y="90000"/>
                                    </p:animScale>
                                    <p:animScale>
                                      <p:cBhvr>
                                        <p:cTn id="226" dur="166" decel="50000">
                                          <p:stCondLst>
                                            <p:cond delay="1668"/>
                                          </p:stCondLst>
                                        </p:cTn>
                                        <p:tgtEl>
                                          <p:spTgt spid="16"/>
                                        </p:tgtEl>
                                      </p:cBhvr>
                                      <p:to x="100000" y="100000"/>
                                    </p:animScale>
                                    <p:animScale>
                                      <p:cBhvr>
                                        <p:cTn id="227" dur="26">
                                          <p:stCondLst>
                                            <p:cond delay="1808"/>
                                          </p:stCondLst>
                                        </p:cTn>
                                        <p:tgtEl>
                                          <p:spTgt spid="16"/>
                                        </p:tgtEl>
                                      </p:cBhvr>
                                      <p:to x="100000" y="95000"/>
                                    </p:animScale>
                                    <p:animScale>
                                      <p:cBhvr>
                                        <p:cTn id="228" dur="166" decel="50000">
                                          <p:stCondLst>
                                            <p:cond delay="1834"/>
                                          </p:stCondLst>
                                        </p:cTn>
                                        <p:tgtEl>
                                          <p:spTgt spid="16"/>
                                        </p:tgtEl>
                                      </p:cBhvr>
                                      <p:to x="100000" y="100000"/>
                                    </p:animScale>
                                  </p:childTnLst>
                                </p:cTn>
                              </p:par>
                              <p:par>
                                <p:cTn id="229" presetID="26" presetClass="entr" presetSubtype="0" fill="hold" nodeType="withEffect">
                                  <p:stCondLst>
                                    <p:cond delay="0"/>
                                  </p:stCondLst>
                                  <p:childTnLst>
                                    <p:set>
                                      <p:cBhvr>
                                        <p:cTn id="230" dur="1" fill="hold">
                                          <p:stCondLst>
                                            <p:cond delay="0"/>
                                          </p:stCondLst>
                                        </p:cTn>
                                        <p:tgtEl>
                                          <p:spTgt spid="19"/>
                                        </p:tgtEl>
                                        <p:attrNameLst>
                                          <p:attrName>style.visibility</p:attrName>
                                        </p:attrNameLst>
                                      </p:cBhvr>
                                      <p:to>
                                        <p:strVal val="visible"/>
                                      </p:to>
                                    </p:set>
                                    <p:animEffect transition="in" filter="wipe(down)">
                                      <p:cBhvr>
                                        <p:cTn id="231" dur="580">
                                          <p:stCondLst>
                                            <p:cond delay="0"/>
                                          </p:stCondLst>
                                        </p:cTn>
                                        <p:tgtEl>
                                          <p:spTgt spid="19"/>
                                        </p:tgtEl>
                                      </p:cBhvr>
                                    </p:animEffect>
                                    <p:anim calcmode="lin" valueType="num">
                                      <p:cBhvr>
                                        <p:cTn id="232" dur="1822" tmFilter="0,0; 0.14,0.36; 0.43,0.73; 0.71,0.91; 1.0,1.0">
                                          <p:stCondLst>
                                            <p:cond delay="0"/>
                                          </p:stCondLst>
                                        </p:cTn>
                                        <p:tgtEl>
                                          <p:spTgt spid="19"/>
                                        </p:tgtEl>
                                        <p:attrNameLst>
                                          <p:attrName>ppt_x</p:attrName>
                                        </p:attrNameLst>
                                      </p:cBhvr>
                                      <p:tavLst>
                                        <p:tav tm="0">
                                          <p:val>
                                            <p:strVal val="#ppt_x-0.25"/>
                                          </p:val>
                                        </p:tav>
                                        <p:tav tm="100000">
                                          <p:val>
                                            <p:strVal val="#ppt_x"/>
                                          </p:val>
                                        </p:tav>
                                      </p:tavLst>
                                    </p:anim>
                                    <p:anim calcmode="lin" valueType="num">
                                      <p:cBhvr>
                                        <p:cTn id="233" dur="664" tmFilter="0.0,0.0; 0.25,0.07; 0.50,0.2; 0.75,0.467; 1.0,1.0">
                                          <p:stCondLst>
                                            <p:cond delay="0"/>
                                          </p:stCondLst>
                                        </p:cTn>
                                        <p:tgtEl>
                                          <p:spTgt spid="19"/>
                                        </p:tgtEl>
                                        <p:attrNameLst>
                                          <p:attrName>ppt_y</p:attrName>
                                        </p:attrNameLst>
                                      </p:cBhvr>
                                      <p:tavLst>
                                        <p:tav tm="0" fmla="#ppt_y-sin(pi*$)/3">
                                          <p:val>
                                            <p:fltVal val="0.5"/>
                                          </p:val>
                                        </p:tav>
                                        <p:tav tm="100000">
                                          <p:val>
                                            <p:fltVal val="1"/>
                                          </p:val>
                                        </p:tav>
                                      </p:tavLst>
                                    </p:anim>
                                    <p:anim calcmode="lin" valueType="num">
                                      <p:cBhvr>
                                        <p:cTn id="234" dur="664" tmFilter="0, 0; 0.125,0.2665; 0.25,0.4; 0.375,0.465; 0.5,0.5;  0.625,0.535; 0.75,0.6; 0.875,0.7335; 1,1">
                                          <p:stCondLst>
                                            <p:cond delay="664"/>
                                          </p:stCondLst>
                                        </p:cTn>
                                        <p:tgtEl>
                                          <p:spTgt spid="19"/>
                                        </p:tgtEl>
                                        <p:attrNameLst>
                                          <p:attrName>ppt_y</p:attrName>
                                        </p:attrNameLst>
                                      </p:cBhvr>
                                      <p:tavLst>
                                        <p:tav tm="0" fmla="#ppt_y-sin(pi*$)/9">
                                          <p:val>
                                            <p:fltVal val="0"/>
                                          </p:val>
                                        </p:tav>
                                        <p:tav tm="100000">
                                          <p:val>
                                            <p:fltVal val="1"/>
                                          </p:val>
                                        </p:tav>
                                      </p:tavLst>
                                    </p:anim>
                                    <p:anim calcmode="lin" valueType="num">
                                      <p:cBhvr>
                                        <p:cTn id="235" dur="332" tmFilter="0, 0; 0.125,0.2665; 0.25,0.4; 0.375,0.465; 0.5,0.5;  0.625,0.535; 0.75,0.6; 0.875,0.7335; 1,1">
                                          <p:stCondLst>
                                            <p:cond delay="1324"/>
                                          </p:stCondLst>
                                        </p:cTn>
                                        <p:tgtEl>
                                          <p:spTgt spid="19"/>
                                        </p:tgtEl>
                                        <p:attrNameLst>
                                          <p:attrName>ppt_y</p:attrName>
                                        </p:attrNameLst>
                                      </p:cBhvr>
                                      <p:tavLst>
                                        <p:tav tm="0" fmla="#ppt_y-sin(pi*$)/27">
                                          <p:val>
                                            <p:fltVal val="0"/>
                                          </p:val>
                                        </p:tav>
                                        <p:tav tm="100000">
                                          <p:val>
                                            <p:fltVal val="1"/>
                                          </p:val>
                                        </p:tav>
                                      </p:tavLst>
                                    </p:anim>
                                    <p:anim calcmode="lin" valueType="num">
                                      <p:cBhvr>
                                        <p:cTn id="236" dur="164" tmFilter="0, 0; 0.125,0.2665; 0.25,0.4; 0.375,0.465; 0.5,0.5;  0.625,0.535; 0.75,0.6; 0.875,0.7335; 1,1">
                                          <p:stCondLst>
                                            <p:cond delay="1656"/>
                                          </p:stCondLst>
                                        </p:cTn>
                                        <p:tgtEl>
                                          <p:spTgt spid="19"/>
                                        </p:tgtEl>
                                        <p:attrNameLst>
                                          <p:attrName>ppt_y</p:attrName>
                                        </p:attrNameLst>
                                      </p:cBhvr>
                                      <p:tavLst>
                                        <p:tav tm="0" fmla="#ppt_y-sin(pi*$)/81">
                                          <p:val>
                                            <p:fltVal val="0"/>
                                          </p:val>
                                        </p:tav>
                                        <p:tav tm="100000">
                                          <p:val>
                                            <p:fltVal val="1"/>
                                          </p:val>
                                        </p:tav>
                                      </p:tavLst>
                                    </p:anim>
                                    <p:animScale>
                                      <p:cBhvr>
                                        <p:cTn id="237" dur="26">
                                          <p:stCondLst>
                                            <p:cond delay="650"/>
                                          </p:stCondLst>
                                        </p:cTn>
                                        <p:tgtEl>
                                          <p:spTgt spid="19"/>
                                        </p:tgtEl>
                                      </p:cBhvr>
                                      <p:to x="100000" y="60000"/>
                                    </p:animScale>
                                    <p:animScale>
                                      <p:cBhvr>
                                        <p:cTn id="238" dur="166" decel="50000">
                                          <p:stCondLst>
                                            <p:cond delay="676"/>
                                          </p:stCondLst>
                                        </p:cTn>
                                        <p:tgtEl>
                                          <p:spTgt spid="19"/>
                                        </p:tgtEl>
                                      </p:cBhvr>
                                      <p:to x="100000" y="100000"/>
                                    </p:animScale>
                                    <p:animScale>
                                      <p:cBhvr>
                                        <p:cTn id="239" dur="26">
                                          <p:stCondLst>
                                            <p:cond delay="1312"/>
                                          </p:stCondLst>
                                        </p:cTn>
                                        <p:tgtEl>
                                          <p:spTgt spid="19"/>
                                        </p:tgtEl>
                                      </p:cBhvr>
                                      <p:to x="100000" y="80000"/>
                                    </p:animScale>
                                    <p:animScale>
                                      <p:cBhvr>
                                        <p:cTn id="240" dur="166" decel="50000">
                                          <p:stCondLst>
                                            <p:cond delay="1338"/>
                                          </p:stCondLst>
                                        </p:cTn>
                                        <p:tgtEl>
                                          <p:spTgt spid="19"/>
                                        </p:tgtEl>
                                      </p:cBhvr>
                                      <p:to x="100000" y="100000"/>
                                    </p:animScale>
                                    <p:animScale>
                                      <p:cBhvr>
                                        <p:cTn id="241" dur="26">
                                          <p:stCondLst>
                                            <p:cond delay="1642"/>
                                          </p:stCondLst>
                                        </p:cTn>
                                        <p:tgtEl>
                                          <p:spTgt spid="19"/>
                                        </p:tgtEl>
                                      </p:cBhvr>
                                      <p:to x="100000" y="90000"/>
                                    </p:animScale>
                                    <p:animScale>
                                      <p:cBhvr>
                                        <p:cTn id="242" dur="166" decel="50000">
                                          <p:stCondLst>
                                            <p:cond delay="1668"/>
                                          </p:stCondLst>
                                        </p:cTn>
                                        <p:tgtEl>
                                          <p:spTgt spid="19"/>
                                        </p:tgtEl>
                                      </p:cBhvr>
                                      <p:to x="100000" y="100000"/>
                                    </p:animScale>
                                    <p:animScale>
                                      <p:cBhvr>
                                        <p:cTn id="243" dur="26">
                                          <p:stCondLst>
                                            <p:cond delay="1808"/>
                                          </p:stCondLst>
                                        </p:cTn>
                                        <p:tgtEl>
                                          <p:spTgt spid="19"/>
                                        </p:tgtEl>
                                      </p:cBhvr>
                                      <p:to x="100000" y="95000"/>
                                    </p:animScale>
                                    <p:animScale>
                                      <p:cBhvr>
                                        <p:cTn id="244" dur="166" decel="50000">
                                          <p:stCondLst>
                                            <p:cond delay="1834"/>
                                          </p:stCondLst>
                                        </p:cTn>
                                        <p:tgtEl>
                                          <p:spTgt spid="19"/>
                                        </p:tgtEl>
                                      </p:cBhvr>
                                      <p:to x="100000" y="100000"/>
                                    </p:animScale>
                                  </p:childTnLst>
                                </p:cTn>
                              </p:par>
                              <p:par>
                                <p:cTn id="245" presetID="26" presetClass="entr" presetSubtype="0" fill="hold" nodeType="withEffect">
                                  <p:stCondLst>
                                    <p:cond delay="0"/>
                                  </p:stCondLst>
                                  <p:childTnLst>
                                    <p:set>
                                      <p:cBhvr>
                                        <p:cTn id="246" dur="1" fill="hold">
                                          <p:stCondLst>
                                            <p:cond delay="0"/>
                                          </p:stCondLst>
                                        </p:cTn>
                                        <p:tgtEl>
                                          <p:spTgt spid="20"/>
                                        </p:tgtEl>
                                        <p:attrNameLst>
                                          <p:attrName>style.visibility</p:attrName>
                                        </p:attrNameLst>
                                      </p:cBhvr>
                                      <p:to>
                                        <p:strVal val="visible"/>
                                      </p:to>
                                    </p:set>
                                    <p:animEffect transition="in" filter="wipe(down)">
                                      <p:cBhvr>
                                        <p:cTn id="247" dur="580">
                                          <p:stCondLst>
                                            <p:cond delay="0"/>
                                          </p:stCondLst>
                                        </p:cTn>
                                        <p:tgtEl>
                                          <p:spTgt spid="20"/>
                                        </p:tgtEl>
                                      </p:cBhvr>
                                    </p:animEffect>
                                    <p:anim calcmode="lin" valueType="num">
                                      <p:cBhvr>
                                        <p:cTn id="248" dur="1822" tmFilter="0,0; 0.14,0.36; 0.43,0.73; 0.71,0.91; 1.0,1.0">
                                          <p:stCondLst>
                                            <p:cond delay="0"/>
                                          </p:stCondLst>
                                        </p:cTn>
                                        <p:tgtEl>
                                          <p:spTgt spid="20"/>
                                        </p:tgtEl>
                                        <p:attrNameLst>
                                          <p:attrName>ppt_x</p:attrName>
                                        </p:attrNameLst>
                                      </p:cBhvr>
                                      <p:tavLst>
                                        <p:tav tm="0">
                                          <p:val>
                                            <p:strVal val="#ppt_x-0.25"/>
                                          </p:val>
                                        </p:tav>
                                        <p:tav tm="100000">
                                          <p:val>
                                            <p:strVal val="#ppt_x"/>
                                          </p:val>
                                        </p:tav>
                                      </p:tavLst>
                                    </p:anim>
                                    <p:anim calcmode="lin" valueType="num">
                                      <p:cBhvr>
                                        <p:cTn id="249" dur="664" tmFilter="0.0,0.0; 0.25,0.07; 0.50,0.2; 0.75,0.467; 1.0,1.0">
                                          <p:stCondLst>
                                            <p:cond delay="0"/>
                                          </p:stCondLst>
                                        </p:cTn>
                                        <p:tgtEl>
                                          <p:spTgt spid="20"/>
                                        </p:tgtEl>
                                        <p:attrNameLst>
                                          <p:attrName>ppt_y</p:attrName>
                                        </p:attrNameLst>
                                      </p:cBhvr>
                                      <p:tavLst>
                                        <p:tav tm="0" fmla="#ppt_y-sin(pi*$)/3">
                                          <p:val>
                                            <p:fltVal val="0.5"/>
                                          </p:val>
                                        </p:tav>
                                        <p:tav tm="100000">
                                          <p:val>
                                            <p:fltVal val="1"/>
                                          </p:val>
                                        </p:tav>
                                      </p:tavLst>
                                    </p:anim>
                                    <p:anim calcmode="lin" valueType="num">
                                      <p:cBhvr>
                                        <p:cTn id="250" dur="664" tmFilter="0, 0; 0.125,0.2665; 0.25,0.4; 0.375,0.465; 0.5,0.5;  0.625,0.535; 0.75,0.6; 0.875,0.7335; 1,1">
                                          <p:stCondLst>
                                            <p:cond delay="664"/>
                                          </p:stCondLst>
                                        </p:cTn>
                                        <p:tgtEl>
                                          <p:spTgt spid="20"/>
                                        </p:tgtEl>
                                        <p:attrNameLst>
                                          <p:attrName>ppt_y</p:attrName>
                                        </p:attrNameLst>
                                      </p:cBhvr>
                                      <p:tavLst>
                                        <p:tav tm="0" fmla="#ppt_y-sin(pi*$)/9">
                                          <p:val>
                                            <p:fltVal val="0"/>
                                          </p:val>
                                        </p:tav>
                                        <p:tav tm="100000">
                                          <p:val>
                                            <p:fltVal val="1"/>
                                          </p:val>
                                        </p:tav>
                                      </p:tavLst>
                                    </p:anim>
                                    <p:anim calcmode="lin" valueType="num">
                                      <p:cBhvr>
                                        <p:cTn id="251" dur="332" tmFilter="0, 0; 0.125,0.2665; 0.25,0.4; 0.375,0.465; 0.5,0.5;  0.625,0.535; 0.75,0.6; 0.875,0.7335; 1,1">
                                          <p:stCondLst>
                                            <p:cond delay="1324"/>
                                          </p:stCondLst>
                                        </p:cTn>
                                        <p:tgtEl>
                                          <p:spTgt spid="20"/>
                                        </p:tgtEl>
                                        <p:attrNameLst>
                                          <p:attrName>ppt_y</p:attrName>
                                        </p:attrNameLst>
                                      </p:cBhvr>
                                      <p:tavLst>
                                        <p:tav tm="0" fmla="#ppt_y-sin(pi*$)/27">
                                          <p:val>
                                            <p:fltVal val="0"/>
                                          </p:val>
                                        </p:tav>
                                        <p:tav tm="100000">
                                          <p:val>
                                            <p:fltVal val="1"/>
                                          </p:val>
                                        </p:tav>
                                      </p:tavLst>
                                    </p:anim>
                                    <p:anim calcmode="lin" valueType="num">
                                      <p:cBhvr>
                                        <p:cTn id="252" dur="164" tmFilter="0, 0; 0.125,0.2665; 0.25,0.4; 0.375,0.465; 0.5,0.5;  0.625,0.535; 0.75,0.6; 0.875,0.7335; 1,1">
                                          <p:stCondLst>
                                            <p:cond delay="1656"/>
                                          </p:stCondLst>
                                        </p:cTn>
                                        <p:tgtEl>
                                          <p:spTgt spid="20"/>
                                        </p:tgtEl>
                                        <p:attrNameLst>
                                          <p:attrName>ppt_y</p:attrName>
                                        </p:attrNameLst>
                                      </p:cBhvr>
                                      <p:tavLst>
                                        <p:tav tm="0" fmla="#ppt_y-sin(pi*$)/81">
                                          <p:val>
                                            <p:fltVal val="0"/>
                                          </p:val>
                                        </p:tav>
                                        <p:tav tm="100000">
                                          <p:val>
                                            <p:fltVal val="1"/>
                                          </p:val>
                                        </p:tav>
                                      </p:tavLst>
                                    </p:anim>
                                    <p:animScale>
                                      <p:cBhvr>
                                        <p:cTn id="253" dur="26">
                                          <p:stCondLst>
                                            <p:cond delay="650"/>
                                          </p:stCondLst>
                                        </p:cTn>
                                        <p:tgtEl>
                                          <p:spTgt spid="20"/>
                                        </p:tgtEl>
                                      </p:cBhvr>
                                      <p:to x="100000" y="60000"/>
                                    </p:animScale>
                                    <p:animScale>
                                      <p:cBhvr>
                                        <p:cTn id="254" dur="166" decel="50000">
                                          <p:stCondLst>
                                            <p:cond delay="676"/>
                                          </p:stCondLst>
                                        </p:cTn>
                                        <p:tgtEl>
                                          <p:spTgt spid="20"/>
                                        </p:tgtEl>
                                      </p:cBhvr>
                                      <p:to x="100000" y="100000"/>
                                    </p:animScale>
                                    <p:animScale>
                                      <p:cBhvr>
                                        <p:cTn id="255" dur="26">
                                          <p:stCondLst>
                                            <p:cond delay="1312"/>
                                          </p:stCondLst>
                                        </p:cTn>
                                        <p:tgtEl>
                                          <p:spTgt spid="20"/>
                                        </p:tgtEl>
                                      </p:cBhvr>
                                      <p:to x="100000" y="80000"/>
                                    </p:animScale>
                                    <p:animScale>
                                      <p:cBhvr>
                                        <p:cTn id="256" dur="166" decel="50000">
                                          <p:stCondLst>
                                            <p:cond delay="1338"/>
                                          </p:stCondLst>
                                        </p:cTn>
                                        <p:tgtEl>
                                          <p:spTgt spid="20"/>
                                        </p:tgtEl>
                                      </p:cBhvr>
                                      <p:to x="100000" y="100000"/>
                                    </p:animScale>
                                    <p:animScale>
                                      <p:cBhvr>
                                        <p:cTn id="257" dur="26">
                                          <p:stCondLst>
                                            <p:cond delay="1642"/>
                                          </p:stCondLst>
                                        </p:cTn>
                                        <p:tgtEl>
                                          <p:spTgt spid="20"/>
                                        </p:tgtEl>
                                      </p:cBhvr>
                                      <p:to x="100000" y="90000"/>
                                    </p:animScale>
                                    <p:animScale>
                                      <p:cBhvr>
                                        <p:cTn id="258" dur="166" decel="50000">
                                          <p:stCondLst>
                                            <p:cond delay="1668"/>
                                          </p:stCondLst>
                                        </p:cTn>
                                        <p:tgtEl>
                                          <p:spTgt spid="20"/>
                                        </p:tgtEl>
                                      </p:cBhvr>
                                      <p:to x="100000" y="100000"/>
                                    </p:animScale>
                                    <p:animScale>
                                      <p:cBhvr>
                                        <p:cTn id="259" dur="26">
                                          <p:stCondLst>
                                            <p:cond delay="1808"/>
                                          </p:stCondLst>
                                        </p:cTn>
                                        <p:tgtEl>
                                          <p:spTgt spid="20"/>
                                        </p:tgtEl>
                                      </p:cBhvr>
                                      <p:to x="100000" y="95000"/>
                                    </p:animScale>
                                    <p:animScale>
                                      <p:cBhvr>
                                        <p:cTn id="260" dur="166" decel="50000">
                                          <p:stCondLst>
                                            <p:cond delay="1834"/>
                                          </p:stCondLst>
                                        </p:cTn>
                                        <p:tgtEl>
                                          <p:spTgt spid="20"/>
                                        </p:tgtEl>
                                      </p:cBhvr>
                                      <p:to x="100000" y="100000"/>
                                    </p:animScale>
                                  </p:childTnLst>
                                </p:cTn>
                              </p:par>
                              <p:par>
                                <p:cTn id="261" presetID="26" presetClass="entr" presetSubtype="0" fill="hold" nodeType="withEffect">
                                  <p:stCondLst>
                                    <p:cond delay="0"/>
                                  </p:stCondLst>
                                  <p:childTnLst>
                                    <p:set>
                                      <p:cBhvr>
                                        <p:cTn id="262" dur="1" fill="hold">
                                          <p:stCondLst>
                                            <p:cond delay="0"/>
                                          </p:stCondLst>
                                        </p:cTn>
                                        <p:tgtEl>
                                          <p:spTgt spid="21"/>
                                        </p:tgtEl>
                                        <p:attrNameLst>
                                          <p:attrName>style.visibility</p:attrName>
                                        </p:attrNameLst>
                                      </p:cBhvr>
                                      <p:to>
                                        <p:strVal val="visible"/>
                                      </p:to>
                                    </p:set>
                                    <p:animEffect transition="in" filter="wipe(down)">
                                      <p:cBhvr>
                                        <p:cTn id="263" dur="580">
                                          <p:stCondLst>
                                            <p:cond delay="0"/>
                                          </p:stCondLst>
                                        </p:cTn>
                                        <p:tgtEl>
                                          <p:spTgt spid="21"/>
                                        </p:tgtEl>
                                      </p:cBhvr>
                                    </p:animEffect>
                                    <p:anim calcmode="lin" valueType="num">
                                      <p:cBhvr>
                                        <p:cTn id="264" dur="1822"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265" dur="664"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266" dur="664" tmFilter="0, 0; 0.125,0.2665; 0.25,0.4; 0.375,0.465; 0.5,0.5;  0.625,0.535; 0.75,0.6; 0.875,0.7335; 1,1">
                                          <p:stCondLst>
                                            <p:cond delay="664"/>
                                          </p:stCondLst>
                                        </p:cTn>
                                        <p:tgtEl>
                                          <p:spTgt spid="21"/>
                                        </p:tgtEl>
                                        <p:attrNameLst>
                                          <p:attrName>ppt_y</p:attrName>
                                        </p:attrNameLst>
                                      </p:cBhvr>
                                      <p:tavLst>
                                        <p:tav tm="0" fmla="#ppt_y-sin(pi*$)/9">
                                          <p:val>
                                            <p:fltVal val="0"/>
                                          </p:val>
                                        </p:tav>
                                        <p:tav tm="100000">
                                          <p:val>
                                            <p:fltVal val="1"/>
                                          </p:val>
                                        </p:tav>
                                      </p:tavLst>
                                    </p:anim>
                                    <p:anim calcmode="lin" valueType="num">
                                      <p:cBhvr>
                                        <p:cTn id="267" dur="332" tmFilter="0, 0; 0.125,0.2665; 0.25,0.4; 0.375,0.465; 0.5,0.5;  0.625,0.535; 0.75,0.6; 0.875,0.7335; 1,1">
                                          <p:stCondLst>
                                            <p:cond delay="1324"/>
                                          </p:stCondLst>
                                        </p:cTn>
                                        <p:tgtEl>
                                          <p:spTgt spid="21"/>
                                        </p:tgtEl>
                                        <p:attrNameLst>
                                          <p:attrName>ppt_y</p:attrName>
                                        </p:attrNameLst>
                                      </p:cBhvr>
                                      <p:tavLst>
                                        <p:tav tm="0" fmla="#ppt_y-sin(pi*$)/27">
                                          <p:val>
                                            <p:fltVal val="0"/>
                                          </p:val>
                                        </p:tav>
                                        <p:tav tm="100000">
                                          <p:val>
                                            <p:fltVal val="1"/>
                                          </p:val>
                                        </p:tav>
                                      </p:tavLst>
                                    </p:anim>
                                    <p:anim calcmode="lin" valueType="num">
                                      <p:cBhvr>
                                        <p:cTn id="268" dur="164" tmFilter="0, 0; 0.125,0.2665; 0.25,0.4; 0.375,0.465; 0.5,0.5;  0.625,0.535; 0.75,0.6; 0.875,0.7335; 1,1">
                                          <p:stCondLst>
                                            <p:cond delay="1656"/>
                                          </p:stCondLst>
                                        </p:cTn>
                                        <p:tgtEl>
                                          <p:spTgt spid="21"/>
                                        </p:tgtEl>
                                        <p:attrNameLst>
                                          <p:attrName>ppt_y</p:attrName>
                                        </p:attrNameLst>
                                      </p:cBhvr>
                                      <p:tavLst>
                                        <p:tav tm="0" fmla="#ppt_y-sin(pi*$)/81">
                                          <p:val>
                                            <p:fltVal val="0"/>
                                          </p:val>
                                        </p:tav>
                                        <p:tav tm="100000">
                                          <p:val>
                                            <p:fltVal val="1"/>
                                          </p:val>
                                        </p:tav>
                                      </p:tavLst>
                                    </p:anim>
                                    <p:animScale>
                                      <p:cBhvr>
                                        <p:cTn id="269" dur="26">
                                          <p:stCondLst>
                                            <p:cond delay="650"/>
                                          </p:stCondLst>
                                        </p:cTn>
                                        <p:tgtEl>
                                          <p:spTgt spid="21"/>
                                        </p:tgtEl>
                                      </p:cBhvr>
                                      <p:to x="100000" y="60000"/>
                                    </p:animScale>
                                    <p:animScale>
                                      <p:cBhvr>
                                        <p:cTn id="270" dur="166" decel="50000">
                                          <p:stCondLst>
                                            <p:cond delay="676"/>
                                          </p:stCondLst>
                                        </p:cTn>
                                        <p:tgtEl>
                                          <p:spTgt spid="21"/>
                                        </p:tgtEl>
                                      </p:cBhvr>
                                      <p:to x="100000" y="100000"/>
                                    </p:animScale>
                                    <p:animScale>
                                      <p:cBhvr>
                                        <p:cTn id="271" dur="26">
                                          <p:stCondLst>
                                            <p:cond delay="1312"/>
                                          </p:stCondLst>
                                        </p:cTn>
                                        <p:tgtEl>
                                          <p:spTgt spid="21"/>
                                        </p:tgtEl>
                                      </p:cBhvr>
                                      <p:to x="100000" y="80000"/>
                                    </p:animScale>
                                    <p:animScale>
                                      <p:cBhvr>
                                        <p:cTn id="272" dur="166" decel="50000">
                                          <p:stCondLst>
                                            <p:cond delay="1338"/>
                                          </p:stCondLst>
                                        </p:cTn>
                                        <p:tgtEl>
                                          <p:spTgt spid="21"/>
                                        </p:tgtEl>
                                      </p:cBhvr>
                                      <p:to x="100000" y="100000"/>
                                    </p:animScale>
                                    <p:animScale>
                                      <p:cBhvr>
                                        <p:cTn id="273" dur="26">
                                          <p:stCondLst>
                                            <p:cond delay="1642"/>
                                          </p:stCondLst>
                                        </p:cTn>
                                        <p:tgtEl>
                                          <p:spTgt spid="21"/>
                                        </p:tgtEl>
                                      </p:cBhvr>
                                      <p:to x="100000" y="90000"/>
                                    </p:animScale>
                                    <p:animScale>
                                      <p:cBhvr>
                                        <p:cTn id="274" dur="166" decel="50000">
                                          <p:stCondLst>
                                            <p:cond delay="1668"/>
                                          </p:stCondLst>
                                        </p:cTn>
                                        <p:tgtEl>
                                          <p:spTgt spid="21"/>
                                        </p:tgtEl>
                                      </p:cBhvr>
                                      <p:to x="100000" y="100000"/>
                                    </p:animScale>
                                    <p:animScale>
                                      <p:cBhvr>
                                        <p:cTn id="275" dur="26">
                                          <p:stCondLst>
                                            <p:cond delay="1808"/>
                                          </p:stCondLst>
                                        </p:cTn>
                                        <p:tgtEl>
                                          <p:spTgt spid="21"/>
                                        </p:tgtEl>
                                      </p:cBhvr>
                                      <p:to x="100000" y="95000"/>
                                    </p:animScale>
                                    <p:animScale>
                                      <p:cBhvr>
                                        <p:cTn id="276" dur="166" decel="50000">
                                          <p:stCondLst>
                                            <p:cond delay="1834"/>
                                          </p:stCondLst>
                                        </p:cTn>
                                        <p:tgtEl>
                                          <p:spTgt spid="21"/>
                                        </p:tgtEl>
                                      </p:cBhvr>
                                      <p:to x="100000" y="100000"/>
                                    </p:animScale>
                                  </p:childTnLst>
                                </p:cTn>
                              </p:par>
                              <p:par>
                                <p:cTn id="277" presetID="26" presetClass="entr" presetSubtype="0" fill="hold" nodeType="withEffect">
                                  <p:stCondLst>
                                    <p:cond delay="0"/>
                                  </p:stCondLst>
                                  <p:childTnLst>
                                    <p:set>
                                      <p:cBhvr>
                                        <p:cTn id="278" dur="1" fill="hold">
                                          <p:stCondLst>
                                            <p:cond delay="0"/>
                                          </p:stCondLst>
                                        </p:cTn>
                                        <p:tgtEl>
                                          <p:spTgt spid="22"/>
                                        </p:tgtEl>
                                        <p:attrNameLst>
                                          <p:attrName>style.visibility</p:attrName>
                                        </p:attrNameLst>
                                      </p:cBhvr>
                                      <p:to>
                                        <p:strVal val="visible"/>
                                      </p:to>
                                    </p:set>
                                    <p:animEffect transition="in" filter="wipe(down)">
                                      <p:cBhvr>
                                        <p:cTn id="279" dur="580">
                                          <p:stCondLst>
                                            <p:cond delay="0"/>
                                          </p:stCondLst>
                                        </p:cTn>
                                        <p:tgtEl>
                                          <p:spTgt spid="22"/>
                                        </p:tgtEl>
                                      </p:cBhvr>
                                    </p:animEffect>
                                    <p:anim calcmode="lin" valueType="num">
                                      <p:cBhvr>
                                        <p:cTn id="280" dur="1822"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281" dur="664"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282" dur="664" tmFilter="0, 0; 0.125,0.2665; 0.25,0.4; 0.375,0.465; 0.5,0.5;  0.625,0.535; 0.75,0.6; 0.875,0.7335; 1,1">
                                          <p:stCondLst>
                                            <p:cond delay="664"/>
                                          </p:stCondLst>
                                        </p:cTn>
                                        <p:tgtEl>
                                          <p:spTgt spid="22"/>
                                        </p:tgtEl>
                                        <p:attrNameLst>
                                          <p:attrName>ppt_y</p:attrName>
                                        </p:attrNameLst>
                                      </p:cBhvr>
                                      <p:tavLst>
                                        <p:tav tm="0" fmla="#ppt_y-sin(pi*$)/9">
                                          <p:val>
                                            <p:fltVal val="0"/>
                                          </p:val>
                                        </p:tav>
                                        <p:tav tm="100000">
                                          <p:val>
                                            <p:fltVal val="1"/>
                                          </p:val>
                                        </p:tav>
                                      </p:tavLst>
                                    </p:anim>
                                    <p:anim calcmode="lin" valueType="num">
                                      <p:cBhvr>
                                        <p:cTn id="283" dur="332" tmFilter="0, 0; 0.125,0.2665; 0.25,0.4; 0.375,0.465; 0.5,0.5;  0.625,0.535; 0.75,0.6; 0.875,0.7335; 1,1">
                                          <p:stCondLst>
                                            <p:cond delay="1324"/>
                                          </p:stCondLst>
                                        </p:cTn>
                                        <p:tgtEl>
                                          <p:spTgt spid="22"/>
                                        </p:tgtEl>
                                        <p:attrNameLst>
                                          <p:attrName>ppt_y</p:attrName>
                                        </p:attrNameLst>
                                      </p:cBhvr>
                                      <p:tavLst>
                                        <p:tav tm="0" fmla="#ppt_y-sin(pi*$)/27">
                                          <p:val>
                                            <p:fltVal val="0"/>
                                          </p:val>
                                        </p:tav>
                                        <p:tav tm="100000">
                                          <p:val>
                                            <p:fltVal val="1"/>
                                          </p:val>
                                        </p:tav>
                                      </p:tavLst>
                                    </p:anim>
                                    <p:anim calcmode="lin" valueType="num">
                                      <p:cBhvr>
                                        <p:cTn id="284" dur="164" tmFilter="0, 0; 0.125,0.2665; 0.25,0.4; 0.375,0.465; 0.5,0.5;  0.625,0.535; 0.75,0.6; 0.875,0.7335; 1,1">
                                          <p:stCondLst>
                                            <p:cond delay="1656"/>
                                          </p:stCondLst>
                                        </p:cTn>
                                        <p:tgtEl>
                                          <p:spTgt spid="22"/>
                                        </p:tgtEl>
                                        <p:attrNameLst>
                                          <p:attrName>ppt_y</p:attrName>
                                        </p:attrNameLst>
                                      </p:cBhvr>
                                      <p:tavLst>
                                        <p:tav tm="0" fmla="#ppt_y-sin(pi*$)/81">
                                          <p:val>
                                            <p:fltVal val="0"/>
                                          </p:val>
                                        </p:tav>
                                        <p:tav tm="100000">
                                          <p:val>
                                            <p:fltVal val="1"/>
                                          </p:val>
                                        </p:tav>
                                      </p:tavLst>
                                    </p:anim>
                                    <p:animScale>
                                      <p:cBhvr>
                                        <p:cTn id="285" dur="26">
                                          <p:stCondLst>
                                            <p:cond delay="650"/>
                                          </p:stCondLst>
                                        </p:cTn>
                                        <p:tgtEl>
                                          <p:spTgt spid="22"/>
                                        </p:tgtEl>
                                      </p:cBhvr>
                                      <p:to x="100000" y="60000"/>
                                    </p:animScale>
                                    <p:animScale>
                                      <p:cBhvr>
                                        <p:cTn id="286" dur="166" decel="50000">
                                          <p:stCondLst>
                                            <p:cond delay="676"/>
                                          </p:stCondLst>
                                        </p:cTn>
                                        <p:tgtEl>
                                          <p:spTgt spid="22"/>
                                        </p:tgtEl>
                                      </p:cBhvr>
                                      <p:to x="100000" y="100000"/>
                                    </p:animScale>
                                    <p:animScale>
                                      <p:cBhvr>
                                        <p:cTn id="287" dur="26">
                                          <p:stCondLst>
                                            <p:cond delay="1312"/>
                                          </p:stCondLst>
                                        </p:cTn>
                                        <p:tgtEl>
                                          <p:spTgt spid="22"/>
                                        </p:tgtEl>
                                      </p:cBhvr>
                                      <p:to x="100000" y="80000"/>
                                    </p:animScale>
                                    <p:animScale>
                                      <p:cBhvr>
                                        <p:cTn id="288" dur="166" decel="50000">
                                          <p:stCondLst>
                                            <p:cond delay="1338"/>
                                          </p:stCondLst>
                                        </p:cTn>
                                        <p:tgtEl>
                                          <p:spTgt spid="22"/>
                                        </p:tgtEl>
                                      </p:cBhvr>
                                      <p:to x="100000" y="100000"/>
                                    </p:animScale>
                                    <p:animScale>
                                      <p:cBhvr>
                                        <p:cTn id="289" dur="26">
                                          <p:stCondLst>
                                            <p:cond delay="1642"/>
                                          </p:stCondLst>
                                        </p:cTn>
                                        <p:tgtEl>
                                          <p:spTgt spid="22"/>
                                        </p:tgtEl>
                                      </p:cBhvr>
                                      <p:to x="100000" y="90000"/>
                                    </p:animScale>
                                    <p:animScale>
                                      <p:cBhvr>
                                        <p:cTn id="290" dur="166" decel="50000">
                                          <p:stCondLst>
                                            <p:cond delay="1668"/>
                                          </p:stCondLst>
                                        </p:cTn>
                                        <p:tgtEl>
                                          <p:spTgt spid="22"/>
                                        </p:tgtEl>
                                      </p:cBhvr>
                                      <p:to x="100000" y="100000"/>
                                    </p:animScale>
                                    <p:animScale>
                                      <p:cBhvr>
                                        <p:cTn id="291" dur="26">
                                          <p:stCondLst>
                                            <p:cond delay="1808"/>
                                          </p:stCondLst>
                                        </p:cTn>
                                        <p:tgtEl>
                                          <p:spTgt spid="22"/>
                                        </p:tgtEl>
                                      </p:cBhvr>
                                      <p:to x="100000" y="95000"/>
                                    </p:animScale>
                                    <p:animScale>
                                      <p:cBhvr>
                                        <p:cTn id="292" dur="166" decel="50000">
                                          <p:stCondLst>
                                            <p:cond delay="1834"/>
                                          </p:stCondLst>
                                        </p:cTn>
                                        <p:tgtEl>
                                          <p:spTgt spid="22"/>
                                        </p:tgtEl>
                                      </p:cBhvr>
                                      <p:to x="100000" y="100000"/>
                                    </p:animScale>
                                  </p:childTnLst>
                                </p:cTn>
                              </p:par>
                              <p:par>
                                <p:cTn id="293" presetID="26" presetClass="entr" presetSubtype="0" fill="hold" grpId="0" nodeType="withEffect">
                                  <p:stCondLst>
                                    <p:cond delay="0"/>
                                  </p:stCondLst>
                                  <p:childTnLst>
                                    <p:set>
                                      <p:cBhvr>
                                        <p:cTn id="294" dur="1" fill="hold">
                                          <p:stCondLst>
                                            <p:cond delay="0"/>
                                          </p:stCondLst>
                                        </p:cTn>
                                        <p:tgtEl>
                                          <p:spTgt spid="23"/>
                                        </p:tgtEl>
                                        <p:attrNameLst>
                                          <p:attrName>style.visibility</p:attrName>
                                        </p:attrNameLst>
                                      </p:cBhvr>
                                      <p:to>
                                        <p:strVal val="visible"/>
                                      </p:to>
                                    </p:set>
                                    <p:animEffect transition="in" filter="wipe(down)">
                                      <p:cBhvr>
                                        <p:cTn id="295" dur="580">
                                          <p:stCondLst>
                                            <p:cond delay="0"/>
                                          </p:stCondLst>
                                        </p:cTn>
                                        <p:tgtEl>
                                          <p:spTgt spid="23"/>
                                        </p:tgtEl>
                                      </p:cBhvr>
                                    </p:animEffect>
                                    <p:anim calcmode="lin" valueType="num">
                                      <p:cBhvr>
                                        <p:cTn id="296" dur="1822" tmFilter="0,0; 0.14,0.36; 0.43,0.73; 0.71,0.91; 1.0,1.0">
                                          <p:stCondLst>
                                            <p:cond delay="0"/>
                                          </p:stCondLst>
                                        </p:cTn>
                                        <p:tgtEl>
                                          <p:spTgt spid="23"/>
                                        </p:tgtEl>
                                        <p:attrNameLst>
                                          <p:attrName>ppt_x</p:attrName>
                                        </p:attrNameLst>
                                      </p:cBhvr>
                                      <p:tavLst>
                                        <p:tav tm="0">
                                          <p:val>
                                            <p:strVal val="#ppt_x-0.25"/>
                                          </p:val>
                                        </p:tav>
                                        <p:tav tm="100000">
                                          <p:val>
                                            <p:strVal val="#ppt_x"/>
                                          </p:val>
                                        </p:tav>
                                      </p:tavLst>
                                    </p:anim>
                                    <p:anim calcmode="lin" valueType="num">
                                      <p:cBhvr>
                                        <p:cTn id="297" dur="664" tmFilter="0.0,0.0; 0.25,0.07; 0.50,0.2; 0.75,0.467; 1.0,1.0">
                                          <p:stCondLst>
                                            <p:cond delay="0"/>
                                          </p:stCondLst>
                                        </p:cTn>
                                        <p:tgtEl>
                                          <p:spTgt spid="23"/>
                                        </p:tgtEl>
                                        <p:attrNameLst>
                                          <p:attrName>ppt_y</p:attrName>
                                        </p:attrNameLst>
                                      </p:cBhvr>
                                      <p:tavLst>
                                        <p:tav tm="0" fmla="#ppt_y-sin(pi*$)/3">
                                          <p:val>
                                            <p:fltVal val="0.5"/>
                                          </p:val>
                                        </p:tav>
                                        <p:tav tm="100000">
                                          <p:val>
                                            <p:fltVal val="1"/>
                                          </p:val>
                                        </p:tav>
                                      </p:tavLst>
                                    </p:anim>
                                    <p:anim calcmode="lin" valueType="num">
                                      <p:cBhvr>
                                        <p:cTn id="298" dur="664" tmFilter="0, 0; 0.125,0.2665; 0.25,0.4; 0.375,0.465; 0.5,0.5;  0.625,0.535; 0.75,0.6; 0.875,0.7335; 1,1">
                                          <p:stCondLst>
                                            <p:cond delay="664"/>
                                          </p:stCondLst>
                                        </p:cTn>
                                        <p:tgtEl>
                                          <p:spTgt spid="23"/>
                                        </p:tgtEl>
                                        <p:attrNameLst>
                                          <p:attrName>ppt_y</p:attrName>
                                        </p:attrNameLst>
                                      </p:cBhvr>
                                      <p:tavLst>
                                        <p:tav tm="0" fmla="#ppt_y-sin(pi*$)/9">
                                          <p:val>
                                            <p:fltVal val="0"/>
                                          </p:val>
                                        </p:tav>
                                        <p:tav tm="100000">
                                          <p:val>
                                            <p:fltVal val="1"/>
                                          </p:val>
                                        </p:tav>
                                      </p:tavLst>
                                    </p:anim>
                                    <p:anim calcmode="lin" valueType="num">
                                      <p:cBhvr>
                                        <p:cTn id="299" dur="332" tmFilter="0, 0; 0.125,0.2665; 0.25,0.4; 0.375,0.465; 0.5,0.5;  0.625,0.535; 0.75,0.6; 0.875,0.7335; 1,1">
                                          <p:stCondLst>
                                            <p:cond delay="1324"/>
                                          </p:stCondLst>
                                        </p:cTn>
                                        <p:tgtEl>
                                          <p:spTgt spid="23"/>
                                        </p:tgtEl>
                                        <p:attrNameLst>
                                          <p:attrName>ppt_y</p:attrName>
                                        </p:attrNameLst>
                                      </p:cBhvr>
                                      <p:tavLst>
                                        <p:tav tm="0" fmla="#ppt_y-sin(pi*$)/27">
                                          <p:val>
                                            <p:fltVal val="0"/>
                                          </p:val>
                                        </p:tav>
                                        <p:tav tm="100000">
                                          <p:val>
                                            <p:fltVal val="1"/>
                                          </p:val>
                                        </p:tav>
                                      </p:tavLst>
                                    </p:anim>
                                    <p:anim calcmode="lin" valueType="num">
                                      <p:cBhvr>
                                        <p:cTn id="300" dur="164" tmFilter="0, 0; 0.125,0.2665; 0.25,0.4; 0.375,0.465; 0.5,0.5;  0.625,0.535; 0.75,0.6; 0.875,0.7335; 1,1">
                                          <p:stCondLst>
                                            <p:cond delay="1656"/>
                                          </p:stCondLst>
                                        </p:cTn>
                                        <p:tgtEl>
                                          <p:spTgt spid="23"/>
                                        </p:tgtEl>
                                        <p:attrNameLst>
                                          <p:attrName>ppt_y</p:attrName>
                                        </p:attrNameLst>
                                      </p:cBhvr>
                                      <p:tavLst>
                                        <p:tav tm="0" fmla="#ppt_y-sin(pi*$)/81">
                                          <p:val>
                                            <p:fltVal val="0"/>
                                          </p:val>
                                        </p:tav>
                                        <p:tav tm="100000">
                                          <p:val>
                                            <p:fltVal val="1"/>
                                          </p:val>
                                        </p:tav>
                                      </p:tavLst>
                                    </p:anim>
                                    <p:animScale>
                                      <p:cBhvr>
                                        <p:cTn id="301" dur="26">
                                          <p:stCondLst>
                                            <p:cond delay="650"/>
                                          </p:stCondLst>
                                        </p:cTn>
                                        <p:tgtEl>
                                          <p:spTgt spid="23"/>
                                        </p:tgtEl>
                                      </p:cBhvr>
                                      <p:to x="100000" y="60000"/>
                                    </p:animScale>
                                    <p:animScale>
                                      <p:cBhvr>
                                        <p:cTn id="302" dur="166" decel="50000">
                                          <p:stCondLst>
                                            <p:cond delay="676"/>
                                          </p:stCondLst>
                                        </p:cTn>
                                        <p:tgtEl>
                                          <p:spTgt spid="23"/>
                                        </p:tgtEl>
                                      </p:cBhvr>
                                      <p:to x="100000" y="100000"/>
                                    </p:animScale>
                                    <p:animScale>
                                      <p:cBhvr>
                                        <p:cTn id="303" dur="26">
                                          <p:stCondLst>
                                            <p:cond delay="1312"/>
                                          </p:stCondLst>
                                        </p:cTn>
                                        <p:tgtEl>
                                          <p:spTgt spid="23"/>
                                        </p:tgtEl>
                                      </p:cBhvr>
                                      <p:to x="100000" y="80000"/>
                                    </p:animScale>
                                    <p:animScale>
                                      <p:cBhvr>
                                        <p:cTn id="304" dur="166" decel="50000">
                                          <p:stCondLst>
                                            <p:cond delay="1338"/>
                                          </p:stCondLst>
                                        </p:cTn>
                                        <p:tgtEl>
                                          <p:spTgt spid="23"/>
                                        </p:tgtEl>
                                      </p:cBhvr>
                                      <p:to x="100000" y="100000"/>
                                    </p:animScale>
                                    <p:animScale>
                                      <p:cBhvr>
                                        <p:cTn id="305" dur="26">
                                          <p:stCondLst>
                                            <p:cond delay="1642"/>
                                          </p:stCondLst>
                                        </p:cTn>
                                        <p:tgtEl>
                                          <p:spTgt spid="23"/>
                                        </p:tgtEl>
                                      </p:cBhvr>
                                      <p:to x="100000" y="90000"/>
                                    </p:animScale>
                                    <p:animScale>
                                      <p:cBhvr>
                                        <p:cTn id="306" dur="166" decel="50000">
                                          <p:stCondLst>
                                            <p:cond delay="1668"/>
                                          </p:stCondLst>
                                        </p:cTn>
                                        <p:tgtEl>
                                          <p:spTgt spid="23"/>
                                        </p:tgtEl>
                                      </p:cBhvr>
                                      <p:to x="100000" y="100000"/>
                                    </p:animScale>
                                    <p:animScale>
                                      <p:cBhvr>
                                        <p:cTn id="307" dur="26">
                                          <p:stCondLst>
                                            <p:cond delay="1808"/>
                                          </p:stCondLst>
                                        </p:cTn>
                                        <p:tgtEl>
                                          <p:spTgt spid="23"/>
                                        </p:tgtEl>
                                      </p:cBhvr>
                                      <p:to x="100000" y="95000"/>
                                    </p:animScale>
                                    <p:animScale>
                                      <p:cBhvr>
                                        <p:cTn id="308" dur="166" decel="50000">
                                          <p:stCondLst>
                                            <p:cond delay="1834"/>
                                          </p:stCondLst>
                                        </p:cTn>
                                        <p:tgtEl>
                                          <p:spTgt spid="2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sp>
      <p:sp>
        <p:nvSpPr>
          <p:cNvPr id="3" name="Freeform 3"/>
          <p:cNvSpPr/>
          <p:nvPr/>
        </p:nvSpPr>
        <p:spPr>
          <a:xfrm>
            <a:off x="6096000" y="1728092"/>
            <a:ext cx="10786053" cy="8438852"/>
          </a:xfrm>
          <a:custGeom>
            <a:avLst/>
            <a:gdLst/>
            <a:ahLst/>
            <a:cxnLst/>
            <a:rect l="l" t="t" r="r" b="b"/>
            <a:pathLst>
              <a:path w="8283035" h="4496990">
                <a:moveTo>
                  <a:pt x="0" y="0"/>
                </a:moveTo>
                <a:lnTo>
                  <a:pt x="8283035" y="0"/>
                </a:lnTo>
                <a:lnTo>
                  <a:pt x="8283035" y="4496990"/>
                </a:lnTo>
                <a:lnTo>
                  <a:pt x="0" y="4496990"/>
                </a:lnTo>
                <a:lnTo>
                  <a:pt x="0" y="0"/>
                </a:lnTo>
                <a:close/>
              </a:path>
            </a:pathLst>
          </a:custGeom>
          <a:blipFill>
            <a:blip r:embed="rId3"/>
            <a:stretch>
              <a:fillRect r="-539"/>
            </a:stretch>
          </a:blipFill>
        </p:spPr>
      </p:sp>
      <p:sp>
        <p:nvSpPr>
          <p:cNvPr id="4" name="Freeform 4"/>
          <p:cNvSpPr/>
          <p:nvPr/>
        </p:nvSpPr>
        <p:spPr>
          <a:xfrm flipV="1">
            <a:off x="3345128" y="-918098"/>
            <a:ext cx="3032883" cy="2646190"/>
          </a:xfrm>
          <a:custGeom>
            <a:avLst/>
            <a:gdLst/>
            <a:ahLst/>
            <a:cxnLst/>
            <a:rect l="l" t="t" r="r" b="b"/>
            <a:pathLst>
              <a:path w="3032883" h="2646190">
                <a:moveTo>
                  <a:pt x="0" y="2646190"/>
                </a:moveTo>
                <a:lnTo>
                  <a:pt x="3032883" y="2646190"/>
                </a:lnTo>
                <a:lnTo>
                  <a:pt x="3032883" y="0"/>
                </a:lnTo>
                <a:lnTo>
                  <a:pt x="0" y="0"/>
                </a:lnTo>
                <a:lnTo>
                  <a:pt x="0" y="2646190"/>
                </a:lnTo>
                <a:close/>
              </a:path>
            </a:pathLst>
          </a:custGeom>
          <a:blipFill>
            <a:blip r:embed="rId4"/>
            <a:stretch>
              <a:fillRect/>
            </a:stretch>
          </a:blipFill>
        </p:spPr>
      </p:sp>
      <p:sp>
        <p:nvSpPr>
          <p:cNvPr id="5" name="Freeform 5"/>
          <p:cNvSpPr/>
          <p:nvPr/>
        </p:nvSpPr>
        <p:spPr>
          <a:xfrm>
            <a:off x="720479" y="2054369"/>
            <a:ext cx="5635047" cy="5742723"/>
          </a:xfrm>
          <a:custGeom>
            <a:avLst/>
            <a:gdLst/>
            <a:ahLst/>
            <a:cxnLst/>
            <a:rect l="l" t="t" r="r" b="b"/>
            <a:pathLst>
              <a:path w="5635047" h="5742723">
                <a:moveTo>
                  <a:pt x="0" y="0"/>
                </a:moveTo>
                <a:lnTo>
                  <a:pt x="5635047" y="0"/>
                </a:lnTo>
                <a:lnTo>
                  <a:pt x="5635047" y="5742724"/>
                </a:lnTo>
                <a:lnTo>
                  <a:pt x="0" y="5742724"/>
                </a:lnTo>
                <a:lnTo>
                  <a:pt x="0" y="0"/>
                </a:lnTo>
                <a:close/>
              </a:path>
            </a:pathLst>
          </a:custGeom>
          <a:blipFill>
            <a:blip r:embed="rId5"/>
            <a:stretch>
              <a:fillRect/>
            </a:stretch>
          </a:blipFill>
        </p:spPr>
      </p:sp>
      <p:sp>
        <p:nvSpPr>
          <p:cNvPr id="6" name="Freeform 6"/>
          <p:cNvSpPr/>
          <p:nvPr/>
        </p:nvSpPr>
        <p:spPr>
          <a:xfrm>
            <a:off x="15747247" y="7934149"/>
            <a:ext cx="3092250" cy="2697988"/>
          </a:xfrm>
          <a:custGeom>
            <a:avLst/>
            <a:gdLst/>
            <a:ahLst/>
            <a:cxnLst/>
            <a:rect l="l" t="t" r="r" b="b"/>
            <a:pathLst>
              <a:path w="3092250" h="2697988">
                <a:moveTo>
                  <a:pt x="0" y="0"/>
                </a:moveTo>
                <a:lnTo>
                  <a:pt x="3092250" y="0"/>
                </a:lnTo>
                <a:lnTo>
                  <a:pt x="3092250" y="2697988"/>
                </a:lnTo>
                <a:lnTo>
                  <a:pt x="0" y="2697988"/>
                </a:lnTo>
                <a:lnTo>
                  <a:pt x="0" y="0"/>
                </a:lnTo>
                <a:close/>
              </a:path>
            </a:pathLst>
          </a:custGeom>
          <a:blipFill>
            <a:blip r:embed="rId4"/>
            <a:stretch>
              <a:fillRect/>
            </a:stretch>
          </a:blipFill>
        </p:spPr>
      </p:sp>
      <p:sp>
        <p:nvSpPr>
          <p:cNvPr id="8" name="Freeform 8"/>
          <p:cNvSpPr/>
          <p:nvPr/>
        </p:nvSpPr>
        <p:spPr>
          <a:xfrm flipV="1">
            <a:off x="6932295" y="9112219"/>
            <a:ext cx="2565656" cy="2238535"/>
          </a:xfrm>
          <a:custGeom>
            <a:avLst/>
            <a:gdLst/>
            <a:ahLst/>
            <a:cxnLst/>
            <a:rect l="l" t="t" r="r" b="b"/>
            <a:pathLst>
              <a:path w="2565656" h="2238535">
                <a:moveTo>
                  <a:pt x="0" y="2238535"/>
                </a:moveTo>
                <a:lnTo>
                  <a:pt x="2565656" y="2238535"/>
                </a:lnTo>
                <a:lnTo>
                  <a:pt x="2565656" y="0"/>
                </a:lnTo>
                <a:lnTo>
                  <a:pt x="0" y="0"/>
                </a:lnTo>
                <a:lnTo>
                  <a:pt x="0" y="2238535"/>
                </a:lnTo>
                <a:close/>
              </a:path>
            </a:pathLst>
          </a:custGeom>
          <a:blipFill>
            <a:blip r:embed="rId4"/>
            <a:stretch>
              <a:fillRect/>
            </a:stretch>
          </a:blipFill>
        </p:spPr>
      </p:sp>
      <p:sp>
        <p:nvSpPr>
          <p:cNvPr id="9" name="Freeform 9"/>
          <p:cNvSpPr/>
          <p:nvPr/>
        </p:nvSpPr>
        <p:spPr>
          <a:xfrm flipH="1" flipV="1">
            <a:off x="16267651" y="-918098"/>
            <a:ext cx="3032883" cy="2646190"/>
          </a:xfrm>
          <a:custGeom>
            <a:avLst/>
            <a:gdLst/>
            <a:ahLst/>
            <a:cxnLst/>
            <a:rect l="l" t="t" r="r" b="b"/>
            <a:pathLst>
              <a:path w="3032883" h="2646190">
                <a:moveTo>
                  <a:pt x="3032882" y="2646190"/>
                </a:moveTo>
                <a:lnTo>
                  <a:pt x="0" y="2646190"/>
                </a:lnTo>
                <a:lnTo>
                  <a:pt x="0" y="0"/>
                </a:lnTo>
                <a:lnTo>
                  <a:pt x="3032882" y="0"/>
                </a:lnTo>
                <a:lnTo>
                  <a:pt x="3032882" y="2646190"/>
                </a:lnTo>
                <a:close/>
              </a:path>
            </a:pathLst>
          </a:custGeom>
          <a:blipFill>
            <a:blip r:embed="rId4"/>
            <a:stretch>
              <a:fillRect/>
            </a:stretch>
          </a:blipFill>
        </p:spPr>
      </p:sp>
      <mc:AlternateContent xmlns:mc="http://schemas.openxmlformats.org/markup-compatibility/2006" xmlns:a14="http://schemas.microsoft.com/office/drawing/2010/main">
        <mc:Choice Requires="a14">
          <p:sp>
            <p:nvSpPr>
              <p:cNvPr id="10" name="Rectangle 9"/>
              <p:cNvSpPr/>
              <p:nvPr/>
            </p:nvSpPr>
            <p:spPr>
              <a:xfrm>
                <a:off x="6404910" y="2300582"/>
                <a:ext cx="10280378" cy="1077218"/>
              </a:xfrm>
              <a:prstGeom prst="rect">
                <a:avLst/>
              </a:prstGeom>
            </p:spPr>
            <p:txBody>
              <a:bodyPr wrap="none">
                <a:spAutoFit/>
              </a:bodyPr>
              <a:lstStyle/>
              <a:p>
                <a:pPr algn="just"/>
                <a:r>
                  <a:rPr lang="vi-VN" sz="4400" dirty="0" smtClean="0">
                    <a:latin typeface="+mj-lt"/>
                  </a:rPr>
                  <a:t>Ví dụ: Quy </a:t>
                </a:r>
                <a:r>
                  <a:rPr lang="vi-VN" sz="4400" dirty="0">
                    <a:latin typeface="+mj-lt"/>
                  </a:rPr>
                  <a:t>đồng mẫu số </a:t>
                </a:r>
                <a:r>
                  <a:rPr lang="vi-VN" sz="4400" dirty="0" smtClean="0">
                    <a:latin typeface="+mj-lt"/>
                  </a:rPr>
                  <a:t>hai </a:t>
                </a:r>
                <a:r>
                  <a:rPr lang="vi-VN" sz="4400" dirty="0">
                    <a:latin typeface="+mj-lt"/>
                  </a:rPr>
                  <a:t>phân số </a:t>
                </a:r>
                <a14:m>
                  <m:oMath xmlns:m="http://schemas.openxmlformats.org/officeDocument/2006/math">
                    <m:f>
                      <m:fPr>
                        <m:ctrlPr>
                          <a:rPr lang="vi-VN" sz="4400" b="1" i="1">
                            <a:latin typeface="Cambria Math" panose="02040503050406030204" pitchFamily="18" charset="0"/>
                          </a:rPr>
                        </m:ctrlPr>
                      </m:fPr>
                      <m:num>
                        <m:r>
                          <a:rPr lang="vi-VN" sz="4400" b="1" i="1" smtClean="0">
                            <a:latin typeface="Cambria Math" panose="02040503050406030204" pitchFamily="18" charset="0"/>
                          </a:rPr>
                          <m:t>𝟑</m:t>
                        </m:r>
                      </m:num>
                      <m:den>
                        <m:r>
                          <a:rPr lang="vi-VN" sz="4400" b="1" i="1" smtClean="0">
                            <a:latin typeface="Cambria Math" panose="02040503050406030204" pitchFamily="18" charset="0"/>
                          </a:rPr>
                          <m:t>𝟒</m:t>
                        </m:r>
                      </m:den>
                    </m:f>
                  </m:oMath>
                </a14:m>
                <a:r>
                  <a:rPr lang="vi-VN" sz="4400" dirty="0">
                    <a:latin typeface="+mj-lt"/>
                  </a:rPr>
                  <a:t> và </a:t>
                </a:r>
                <a14:m>
                  <m:oMath xmlns:m="http://schemas.openxmlformats.org/officeDocument/2006/math">
                    <m:f>
                      <m:fPr>
                        <m:ctrlPr>
                          <a:rPr lang="vi-VN" sz="4400" b="1" i="1">
                            <a:latin typeface="Cambria Math" panose="02040503050406030204" pitchFamily="18" charset="0"/>
                          </a:rPr>
                        </m:ctrlPr>
                      </m:fPr>
                      <m:num>
                        <m:r>
                          <a:rPr lang="vi-VN" sz="4400" b="1" i="1" smtClean="0">
                            <a:latin typeface="Cambria Math" panose="02040503050406030204" pitchFamily="18" charset="0"/>
                          </a:rPr>
                          <m:t>𝟓</m:t>
                        </m:r>
                      </m:num>
                      <m:den>
                        <m:r>
                          <a:rPr lang="vi-VN" sz="4400" b="1" i="1" smtClean="0">
                            <a:latin typeface="Cambria Math" panose="02040503050406030204" pitchFamily="18" charset="0"/>
                          </a:rPr>
                          <m:t>𝟏𝟐</m:t>
                        </m:r>
                      </m:den>
                    </m:f>
                    <m:r>
                      <a:rPr lang="vi-VN" sz="4400">
                        <a:latin typeface="Cambria Math" panose="02040503050406030204" pitchFamily="18" charset="0"/>
                      </a:rPr>
                      <m:t> </m:t>
                    </m:r>
                  </m:oMath>
                </a14:m>
                <a:endParaRPr lang="vi-VN" sz="4400" dirty="0">
                  <a:latin typeface="+mj-lt"/>
                </a:endParaRPr>
              </a:p>
            </p:txBody>
          </p:sp>
        </mc:Choice>
        <mc:Fallback xmlns="">
          <p:sp>
            <p:nvSpPr>
              <p:cNvPr id="10" name="Rectangle 9"/>
              <p:cNvSpPr>
                <a:spLocks noRot="1" noChangeAspect="1" noMove="1" noResize="1" noEditPoints="1" noAdjustHandles="1" noChangeArrowheads="1" noChangeShapeType="1" noTextEdit="1"/>
              </p:cNvSpPr>
              <p:nvPr/>
            </p:nvSpPr>
            <p:spPr>
              <a:xfrm>
                <a:off x="6404910" y="2300582"/>
                <a:ext cx="10280378" cy="1077218"/>
              </a:xfrm>
              <a:prstGeom prst="rect">
                <a:avLst/>
              </a:prstGeom>
              <a:blipFill>
                <a:blip r:embed="rId6"/>
                <a:stretch>
                  <a:fillRect l="-2432" b="-12429"/>
                </a:stretch>
              </a:blipFill>
            </p:spPr>
            <p:txBody>
              <a:bodyPr/>
              <a:lstStyle/>
              <a:p>
                <a:r>
                  <a:rPr lang="en-US">
                    <a:noFill/>
                  </a:rPr>
                  <a:t> </a:t>
                </a:r>
              </a:p>
            </p:txBody>
          </p:sp>
        </mc:Fallback>
      </mc:AlternateContent>
      <p:sp>
        <p:nvSpPr>
          <p:cNvPr id="11" name="TextBox 10"/>
          <p:cNvSpPr txBox="1"/>
          <p:nvPr/>
        </p:nvSpPr>
        <p:spPr>
          <a:xfrm>
            <a:off x="7176674" y="3609328"/>
            <a:ext cx="8736847" cy="769441"/>
          </a:xfrm>
          <a:prstGeom prst="rect">
            <a:avLst/>
          </a:prstGeom>
          <a:noFill/>
        </p:spPr>
        <p:txBody>
          <a:bodyPr wrap="square" rtlCol="0">
            <a:spAutoFit/>
          </a:bodyPr>
          <a:lstStyle/>
          <a:p>
            <a:pPr algn="ctr"/>
            <a:r>
              <a:rPr lang="vi-VN" sz="4400" dirty="0" smtClean="0">
                <a:latin typeface="+mj-lt"/>
              </a:rPr>
              <a:t>12 : 4 = 3, mẫu số chung là 12</a:t>
            </a:r>
            <a:endParaRPr lang="en-US" sz="4400" dirty="0">
              <a:latin typeface="+mj-lt"/>
            </a:endParaRPr>
          </a:p>
        </p:txBody>
      </p:sp>
      <mc:AlternateContent xmlns:mc="http://schemas.openxmlformats.org/markup-compatibility/2006" xmlns:a14="http://schemas.microsoft.com/office/drawing/2010/main">
        <mc:Choice Requires="a14">
          <p:sp>
            <p:nvSpPr>
              <p:cNvPr id="12" name="Rectangle 11"/>
              <p:cNvSpPr/>
              <p:nvPr/>
            </p:nvSpPr>
            <p:spPr>
              <a:xfrm>
                <a:off x="6486084" y="4758382"/>
                <a:ext cx="10118026" cy="1202252"/>
              </a:xfrm>
              <a:prstGeom prst="rect">
                <a:avLst/>
              </a:prstGeom>
            </p:spPr>
            <p:txBody>
              <a:bodyPr wrap="none">
                <a:spAutoFit/>
              </a:bodyPr>
              <a:lstStyle/>
              <a:p>
                <a14:m>
                  <m:oMath xmlns:m="http://schemas.openxmlformats.org/officeDocument/2006/math">
                    <m:f>
                      <m:fPr>
                        <m:ctrlPr>
                          <a:rPr lang="vi-VN" sz="4800" b="1" i="1" smtClean="0">
                            <a:solidFill>
                              <a:schemeClr val="tx1"/>
                            </a:solidFill>
                            <a:latin typeface="Cambria Math" panose="02040503050406030204" pitchFamily="18" charset="0"/>
                          </a:rPr>
                        </m:ctrlPr>
                      </m:fPr>
                      <m:num>
                        <m:r>
                          <a:rPr lang="vi-VN" sz="4800" b="1" i="1" smtClean="0">
                            <a:solidFill>
                              <a:schemeClr val="tx1"/>
                            </a:solidFill>
                            <a:latin typeface="Cambria Math" panose="02040503050406030204" pitchFamily="18" charset="0"/>
                          </a:rPr>
                          <m:t>𝟑</m:t>
                        </m:r>
                      </m:num>
                      <m:den>
                        <m:r>
                          <a:rPr lang="vi-VN" sz="4800" b="1" i="1">
                            <a:solidFill>
                              <a:schemeClr val="tx1"/>
                            </a:solidFill>
                            <a:latin typeface="Cambria Math" panose="02040503050406030204" pitchFamily="18" charset="0"/>
                          </a:rPr>
                          <m:t>𝟒</m:t>
                        </m:r>
                      </m:den>
                    </m:f>
                    <m:r>
                      <a:rPr lang="vi-VN" sz="4800" b="1" i="1" smtClean="0">
                        <a:solidFill>
                          <a:schemeClr val="tx1"/>
                        </a:solidFill>
                        <a:latin typeface="Cambria Math" panose="02040503050406030204" pitchFamily="18" charset="0"/>
                      </a:rPr>
                      <m:t>=</m:t>
                    </m:r>
                    <m:f>
                      <m:fPr>
                        <m:ctrlPr>
                          <a:rPr lang="vi-VN" sz="4800" b="1" i="1">
                            <a:latin typeface="Cambria Math" panose="02040503050406030204" pitchFamily="18" charset="0"/>
                          </a:rPr>
                        </m:ctrlPr>
                      </m:fPr>
                      <m:num>
                        <m:r>
                          <a:rPr lang="vi-VN" sz="4800" b="1" i="1" smtClean="0">
                            <a:latin typeface="Cambria Math" panose="02040503050406030204" pitchFamily="18" charset="0"/>
                          </a:rPr>
                          <m:t>𝟑</m:t>
                        </m:r>
                        <m:r>
                          <a:rPr lang="vi-VN" sz="4800" b="1" i="1" smtClean="0">
                            <a:latin typeface="Cambria Math" panose="02040503050406030204" pitchFamily="18" charset="0"/>
                          </a:rPr>
                          <m:t> ×</m:t>
                        </m:r>
                        <m:r>
                          <a:rPr lang="vi-VN" sz="4800" b="1" i="1" smtClean="0">
                            <a:latin typeface="Cambria Math" panose="02040503050406030204" pitchFamily="18" charset="0"/>
                            <a:ea typeface="Cambria Math" panose="02040503050406030204" pitchFamily="18" charset="0"/>
                          </a:rPr>
                          <m:t>𝟑</m:t>
                        </m:r>
                      </m:num>
                      <m:den>
                        <m:r>
                          <a:rPr lang="vi-VN" sz="4800" b="1" i="1">
                            <a:latin typeface="Cambria Math" panose="02040503050406030204" pitchFamily="18" charset="0"/>
                          </a:rPr>
                          <m:t>𝟒</m:t>
                        </m:r>
                        <m:r>
                          <a:rPr lang="vi-VN" sz="4800" b="1" i="1" smtClean="0">
                            <a:latin typeface="Cambria Math" panose="02040503050406030204" pitchFamily="18" charset="0"/>
                          </a:rPr>
                          <m:t> </m:t>
                        </m:r>
                        <m:r>
                          <a:rPr lang="vi-VN" sz="4800" b="1" i="1" smtClean="0">
                            <a:latin typeface="Cambria Math" panose="02040503050406030204" pitchFamily="18" charset="0"/>
                            <a:ea typeface="Cambria Math" panose="02040503050406030204" pitchFamily="18" charset="0"/>
                          </a:rPr>
                          <m:t>×</m:t>
                        </m:r>
                        <m:r>
                          <a:rPr lang="vi-VN" sz="4800" b="1" i="1" smtClean="0">
                            <a:latin typeface="Cambria Math" panose="02040503050406030204" pitchFamily="18" charset="0"/>
                            <a:ea typeface="Cambria Math" panose="02040503050406030204" pitchFamily="18" charset="0"/>
                          </a:rPr>
                          <m:t>𝟑</m:t>
                        </m:r>
                      </m:den>
                    </m:f>
                    <m:r>
                      <a:rPr lang="vi-VN" sz="4800" b="1" i="1" smtClean="0">
                        <a:latin typeface="Cambria Math" panose="02040503050406030204" pitchFamily="18" charset="0"/>
                      </a:rPr>
                      <m:t>=</m:t>
                    </m:r>
                    <m:f>
                      <m:fPr>
                        <m:ctrlPr>
                          <a:rPr lang="vi-VN" sz="4800" b="1" i="1">
                            <a:latin typeface="Cambria Math" panose="02040503050406030204" pitchFamily="18" charset="0"/>
                          </a:rPr>
                        </m:ctrlPr>
                      </m:fPr>
                      <m:num>
                        <m:r>
                          <a:rPr lang="vi-VN" sz="4800" b="1" i="1" smtClean="0">
                            <a:latin typeface="Cambria Math" panose="02040503050406030204" pitchFamily="18" charset="0"/>
                          </a:rPr>
                          <m:t>𝟗</m:t>
                        </m:r>
                      </m:num>
                      <m:den>
                        <m:r>
                          <a:rPr lang="vi-VN" sz="4800" b="1" i="1" smtClean="0">
                            <a:latin typeface="Cambria Math" panose="02040503050406030204" pitchFamily="18" charset="0"/>
                          </a:rPr>
                          <m:t>𝟏𝟐</m:t>
                        </m:r>
                      </m:den>
                    </m:f>
                  </m:oMath>
                </a14:m>
                <a:r>
                  <a:rPr lang="vi-VN" sz="4800" dirty="0" smtClean="0">
                    <a:solidFill>
                      <a:schemeClr val="tx1"/>
                    </a:solidFill>
                    <a:latin typeface="+mj-lt"/>
                  </a:rPr>
                  <a:t> và giữ nguyên phân số </a:t>
                </a:r>
                <a14:m>
                  <m:oMath xmlns:m="http://schemas.openxmlformats.org/officeDocument/2006/math">
                    <m:f>
                      <m:fPr>
                        <m:ctrlPr>
                          <a:rPr lang="vi-VN" sz="4800" b="1" i="1">
                            <a:latin typeface="Cambria Math" panose="02040503050406030204" pitchFamily="18" charset="0"/>
                          </a:rPr>
                        </m:ctrlPr>
                      </m:fPr>
                      <m:num>
                        <m:r>
                          <a:rPr lang="vi-VN" sz="4800" b="1" i="1" smtClean="0">
                            <a:latin typeface="Cambria Math" panose="02040503050406030204" pitchFamily="18" charset="0"/>
                          </a:rPr>
                          <m:t>𝟓</m:t>
                        </m:r>
                      </m:num>
                      <m:den>
                        <m:r>
                          <a:rPr lang="vi-VN" sz="4800" b="1" i="1">
                            <a:latin typeface="Cambria Math" panose="02040503050406030204" pitchFamily="18" charset="0"/>
                          </a:rPr>
                          <m:t>𝟏𝟐</m:t>
                        </m:r>
                      </m:den>
                    </m:f>
                  </m:oMath>
                </a14:m>
                <a:r>
                  <a:rPr lang="vi-VN" sz="4800" dirty="0" smtClean="0">
                    <a:solidFill>
                      <a:schemeClr val="tx1"/>
                    </a:solidFill>
                    <a:latin typeface="+mj-lt"/>
                  </a:rPr>
                  <a:t> </a:t>
                </a:r>
                <a:endParaRPr lang="en-US" sz="4800" dirty="0">
                  <a:solidFill>
                    <a:schemeClr val="tx1"/>
                  </a:solidFill>
                  <a:latin typeface="+mj-lt"/>
                </a:endParaRPr>
              </a:p>
            </p:txBody>
          </p:sp>
        </mc:Choice>
        <mc:Fallback xmlns="">
          <p:sp>
            <p:nvSpPr>
              <p:cNvPr id="12" name="Rectangle 11"/>
              <p:cNvSpPr>
                <a:spLocks noRot="1" noChangeAspect="1" noMove="1" noResize="1" noEditPoints="1" noAdjustHandles="1" noChangeArrowheads="1" noChangeShapeType="1" noTextEdit="1"/>
              </p:cNvSpPr>
              <p:nvPr/>
            </p:nvSpPr>
            <p:spPr>
              <a:xfrm>
                <a:off x="6486084" y="4758382"/>
                <a:ext cx="10118026" cy="1202252"/>
              </a:xfrm>
              <a:prstGeom prst="rect">
                <a:avLst/>
              </a:prstGeom>
              <a:blipFill>
                <a:blip r:embed="rId7"/>
                <a:stretch>
                  <a:fillRect b="-964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Rectangle 12"/>
              <p:cNvSpPr/>
              <p:nvPr/>
            </p:nvSpPr>
            <p:spPr>
              <a:xfrm>
                <a:off x="6163493" y="5989485"/>
                <a:ext cx="10829107" cy="2094676"/>
              </a:xfrm>
              <a:prstGeom prst="rect">
                <a:avLst/>
              </a:prstGeom>
            </p:spPr>
            <p:txBody>
              <a:bodyPr wrap="square">
                <a:spAutoFit/>
              </a:bodyPr>
              <a:lstStyle/>
              <a:p>
                <a:pPr algn="just"/>
                <a:r>
                  <a:rPr lang="vi-VN" sz="4400" dirty="0" smtClean="0">
                    <a:latin typeface="+mj-lt"/>
                  </a:rPr>
                  <a:t>Quy </a:t>
                </a:r>
                <a:r>
                  <a:rPr lang="vi-VN" sz="4400" dirty="0">
                    <a:latin typeface="+mj-lt"/>
                  </a:rPr>
                  <a:t>đồng mẫu số </a:t>
                </a:r>
                <a:r>
                  <a:rPr lang="vi-VN" sz="4400" dirty="0" smtClean="0">
                    <a:latin typeface="+mj-lt"/>
                  </a:rPr>
                  <a:t>hai </a:t>
                </a:r>
                <a:r>
                  <a:rPr lang="vi-VN" sz="4400" dirty="0">
                    <a:latin typeface="+mj-lt"/>
                  </a:rPr>
                  <a:t>phân số </a:t>
                </a:r>
                <a14:m>
                  <m:oMath xmlns:m="http://schemas.openxmlformats.org/officeDocument/2006/math">
                    <m:f>
                      <m:fPr>
                        <m:ctrlPr>
                          <a:rPr lang="vi-VN" sz="4400" b="1" i="1">
                            <a:latin typeface="Cambria Math" panose="02040503050406030204" pitchFamily="18" charset="0"/>
                          </a:rPr>
                        </m:ctrlPr>
                      </m:fPr>
                      <m:num>
                        <m:r>
                          <a:rPr lang="vi-VN" sz="4400" b="1" i="1" smtClean="0">
                            <a:latin typeface="Cambria Math" panose="02040503050406030204" pitchFamily="18" charset="0"/>
                          </a:rPr>
                          <m:t>𝟑</m:t>
                        </m:r>
                      </m:num>
                      <m:den>
                        <m:r>
                          <a:rPr lang="vi-VN" sz="4400" b="1" i="1" smtClean="0">
                            <a:latin typeface="Cambria Math" panose="02040503050406030204" pitchFamily="18" charset="0"/>
                          </a:rPr>
                          <m:t>𝟒</m:t>
                        </m:r>
                      </m:den>
                    </m:f>
                  </m:oMath>
                </a14:m>
                <a:r>
                  <a:rPr lang="vi-VN" sz="4400" dirty="0">
                    <a:latin typeface="+mj-lt"/>
                  </a:rPr>
                  <a:t> và </a:t>
                </a:r>
                <a14:m>
                  <m:oMath xmlns:m="http://schemas.openxmlformats.org/officeDocument/2006/math">
                    <m:f>
                      <m:fPr>
                        <m:ctrlPr>
                          <a:rPr lang="vi-VN" sz="4400" b="1" i="1">
                            <a:latin typeface="Cambria Math" panose="02040503050406030204" pitchFamily="18" charset="0"/>
                          </a:rPr>
                        </m:ctrlPr>
                      </m:fPr>
                      <m:num>
                        <m:r>
                          <a:rPr lang="vi-VN" sz="4400" b="1" i="1" smtClean="0">
                            <a:latin typeface="Cambria Math" panose="02040503050406030204" pitchFamily="18" charset="0"/>
                          </a:rPr>
                          <m:t>𝟓</m:t>
                        </m:r>
                      </m:num>
                      <m:den>
                        <m:r>
                          <a:rPr lang="vi-VN" sz="4400" b="1" i="1" smtClean="0">
                            <a:latin typeface="Cambria Math" panose="02040503050406030204" pitchFamily="18" charset="0"/>
                          </a:rPr>
                          <m:t>𝟏𝟐</m:t>
                        </m:r>
                      </m:den>
                    </m:f>
                    <m:r>
                      <a:rPr lang="vi-VN" sz="4400">
                        <a:latin typeface="Cambria Math" panose="02040503050406030204" pitchFamily="18" charset="0"/>
                      </a:rPr>
                      <m:t> </m:t>
                    </m:r>
                  </m:oMath>
                </a14:m>
                <a:r>
                  <a:rPr lang="vi-VN" sz="4400" dirty="0" smtClean="0">
                    <a:latin typeface="+mj-lt"/>
                  </a:rPr>
                  <a:t>ta được hai phân số  </a:t>
                </a:r>
                <a14:m>
                  <m:oMath xmlns:m="http://schemas.openxmlformats.org/officeDocument/2006/math">
                    <m:f>
                      <m:fPr>
                        <m:ctrlPr>
                          <a:rPr lang="vi-VN" sz="4400" b="1" i="1">
                            <a:latin typeface="Cambria Math" panose="02040503050406030204" pitchFamily="18" charset="0"/>
                          </a:rPr>
                        </m:ctrlPr>
                      </m:fPr>
                      <m:num>
                        <m:r>
                          <a:rPr lang="vi-VN" sz="4400" b="1" i="1" smtClean="0">
                            <a:latin typeface="Cambria Math" panose="02040503050406030204" pitchFamily="18" charset="0"/>
                          </a:rPr>
                          <m:t>𝟗</m:t>
                        </m:r>
                      </m:num>
                      <m:den>
                        <m:r>
                          <a:rPr lang="vi-VN" sz="4400" b="1" i="1" smtClean="0">
                            <a:latin typeface="Cambria Math" panose="02040503050406030204" pitchFamily="18" charset="0"/>
                          </a:rPr>
                          <m:t>𝟏𝟐</m:t>
                        </m:r>
                      </m:den>
                    </m:f>
                  </m:oMath>
                </a14:m>
                <a:r>
                  <a:rPr lang="vi-VN" sz="4400" dirty="0"/>
                  <a:t> </a:t>
                </a:r>
                <a:r>
                  <a:rPr lang="vi-VN" sz="4400" dirty="0">
                    <a:latin typeface="+mj-lt"/>
                  </a:rPr>
                  <a:t>và</a:t>
                </a:r>
                <a:r>
                  <a:rPr lang="vi-VN" sz="4400" dirty="0"/>
                  <a:t> </a:t>
                </a:r>
                <a14:m>
                  <m:oMath xmlns:m="http://schemas.openxmlformats.org/officeDocument/2006/math">
                    <m:f>
                      <m:fPr>
                        <m:ctrlPr>
                          <a:rPr lang="vi-VN" sz="4400" b="1" i="1">
                            <a:latin typeface="Cambria Math" panose="02040503050406030204" pitchFamily="18" charset="0"/>
                          </a:rPr>
                        </m:ctrlPr>
                      </m:fPr>
                      <m:num>
                        <m:r>
                          <a:rPr lang="vi-VN" sz="4400" b="1" i="1">
                            <a:latin typeface="Cambria Math" panose="02040503050406030204" pitchFamily="18" charset="0"/>
                          </a:rPr>
                          <m:t>𝟓</m:t>
                        </m:r>
                      </m:num>
                      <m:den>
                        <m:r>
                          <a:rPr lang="vi-VN" sz="4400" b="1" i="1">
                            <a:latin typeface="Cambria Math" panose="02040503050406030204" pitchFamily="18" charset="0"/>
                          </a:rPr>
                          <m:t>𝟏𝟐</m:t>
                        </m:r>
                      </m:den>
                    </m:f>
                  </m:oMath>
                </a14:m>
                <a:endParaRPr lang="vi-VN" sz="4400" dirty="0">
                  <a:latin typeface="+mj-lt"/>
                </a:endParaRPr>
              </a:p>
            </p:txBody>
          </p:sp>
        </mc:Choice>
        <mc:Fallback xmlns="">
          <p:sp>
            <p:nvSpPr>
              <p:cNvPr id="13" name="Rectangle 12"/>
              <p:cNvSpPr>
                <a:spLocks noRot="1" noChangeAspect="1" noMove="1" noResize="1" noEditPoints="1" noAdjustHandles="1" noChangeArrowheads="1" noChangeShapeType="1" noTextEdit="1"/>
              </p:cNvSpPr>
              <p:nvPr/>
            </p:nvSpPr>
            <p:spPr>
              <a:xfrm>
                <a:off x="6163493" y="5989485"/>
                <a:ext cx="10829107" cy="2094676"/>
              </a:xfrm>
              <a:prstGeom prst="rect">
                <a:avLst/>
              </a:prstGeom>
              <a:blipFill>
                <a:blip r:embed="rId8"/>
                <a:stretch>
                  <a:fillRect l="-2251" r="-2251" b="-4665"/>
                </a:stretch>
              </a:blipFill>
            </p:spPr>
            <p:txBody>
              <a:bodyPr/>
              <a:lstStyle/>
              <a:p>
                <a:r>
                  <a:rPr lang="en-US">
                    <a:noFill/>
                  </a:rPr>
                  <a:t> </a:t>
                </a:r>
              </a:p>
            </p:txBody>
          </p:sp>
        </mc:Fallback>
      </mc:AlternateContent>
    </p:spTree>
    <p:extLst>
      <p:ext uri="{BB962C8B-B14F-4D97-AF65-F5344CB8AC3E}">
        <p14:creationId xmlns:p14="http://schemas.microsoft.com/office/powerpoint/2010/main" val="4099571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sp>
      <p:sp>
        <p:nvSpPr>
          <p:cNvPr id="4" name="Freeform 4"/>
          <p:cNvSpPr/>
          <p:nvPr/>
        </p:nvSpPr>
        <p:spPr>
          <a:xfrm flipV="1">
            <a:off x="3345128" y="-918098"/>
            <a:ext cx="3032883" cy="2646190"/>
          </a:xfrm>
          <a:custGeom>
            <a:avLst/>
            <a:gdLst/>
            <a:ahLst/>
            <a:cxnLst/>
            <a:rect l="l" t="t" r="r" b="b"/>
            <a:pathLst>
              <a:path w="3032883" h="2646190">
                <a:moveTo>
                  <a:pt x="0" y="2646190"/>
                </a:moveTo>
                <a:lnTo>
                  <a:pt x="3032883" y="2646190"/>
                </a:lnTo>
                <a:lnTo>
                  <a:pt x="3032883" y="0"/>
                </a:lnTo>
                <a:lnTo>
                  <a:pt x="0" y="0"/>
                </a:lnTo>
                <a:lnTo>
                  <a:pt x="0" y="2646190"/>
                </a:lnTo>
                <a:close/>
              </a:path>
            </a:pathLst>
          </a:custGeom>
          <a:blipFill>
            <a:blip r:embed="rId3"/>
            <a:stretch>
              <a:fillRect/>
            </a:stretch>
          </a:blipFill>
        </p:spPr>
      </p:sp>
      <p:sp>
        <p:nvSpPr>
          <p:cNvPr id="6" name="Freeform 6"/>
          <p:cNvSpPr/>
          <p:nvPr/>
        </p:nvSpPr>
        <p:spPr>
          <a:xfrm>
            <a:off x="15747247" y="7934149"/>
            <a:ext cx="3092250" cy="2697988"/>
          </a:xfrm>
          <a:custGeom>
            <a:avLst/>
            <a:gdLst/>
            <a:ahLst/>
            <a:cxnLst/>
            <a:rect l="l" t="t" r="r" b="b"/>
            <a:pathLst>
              <a:path w="3092250" h="2697988">
                <a:moveTo>
                  <a:pt x="0" y="0"/>
                </a:moveTo>
                <a:lnTo>
                  <a:pt x="3092250" y="0"/>
                </a:lnTo>
                <a:lnTo>
                  <a:pt x="3092250" y="2697988"/>
                </a:lnTo>
                <a:lnTo>
                  <a:pt x="0" y="2697988"/>
                </a:lnTo>
                <a:lnTo>
                  <a:pt x="0" y="0"/>
                </a:lnTo>
                <a:close/>
              </a:path>
            </a:pathLst>
          </a:custGeom>
          <a:blipFill>
            <a:blip r:embed="rId3"/>
            <a:stretch>
              <a:fillRect/>
            </a:stretch>
          </a:blipFill>
        </p:spPr>
      </p:sp>
      <p:sp>
        <p:nvSpPr>
          <p:cNvPr id="8" name="Freeform 8"/>
          <p:cNvSpPr/>
          <p:nvPr/>
        </p:nvSpPr>
        <p:spPr>
          <a:xfrm flipV="1">
            <a:off x="6932295" y="9112219"/>
            <a:ext cx="2565656" cy="2238535"/>
          </a:xfrm>
          <a:custGeom>
            <a:avLst/>
            <a:gdLst/>
            <a:ahLst/>
            <a:cxnLst/>
            <a:rect l="l" t="t" r="r" b="b"/>
            <a:pathLst>
              <a:path w="2565656" h="2238535">
                <a:moveTo>
                  <a:pt x="0" y="2238535"/>
                </a:moveTo>
                <a:lnTo>
                  <a:pt x="2565656" y="2238535"/>
                </a:lnTo>
                <a:lnTo>
                  <a:pt x="2565656" y="0"/>
                </a:lnTo>
                <a:lnTo>
                  <a:pt x="0" y="0"/>
                </a:lnTo>
                <a:lnTo>
                  <a:pt x="0" y="2238535"/>
                </a:lnTo>
                <a:close/>
              </a:path>
            </a:pathLst>
          </a:custGeom>
          <a:blipFill>
            <a:blip r:embed="rId3"/>
            <a:stretch>
              <a:fillRect/>
            </a:stretch>
          </a:blipFill>
        </p:spPr>
      </p:sp>
      <p:sp>
        <p:nvSpPr>
          <p:cNvPr id="9" name="Freeform 9"/>
          <p:cNvSpPr/>
          <p:nvPr/>
        </p:nvSpPr>
        <p:spPr>
          <a:xfrm flipH="1" flipV="1">
            <a:off x="16267651" y="-918098"/>
            <a:ext cx="3032883" cy="2646190"/>
          </a:xfrm>
          <a:custGeom>
            <a:avLst/>
            <a:gdLst/>
            <a:ahLst/>
            <a:cxnLst/>
            <a:rect l="l" t="t" r="r" b="b"/>
            <a:pathLst>
              <a:path w="3032883" h="2646190">
                <a:moveTo>
                  <a:pt x="3032882" y="2646190"/>
                </a:moveTo>
                <a:lnTo>
                  <a:pt x="0" y="2646190"/>
                </a:lnTo>
                <a:lnTo>
                  <a:pt x="0" y="0"/>
                </a:lnTo>
                <a:lnTo>
                  <a:pt x="3032882" y="0"/>
                </a:lnTo>
                <a:lnTo>
                  <a:pt x="3032882" y="2646190"/>
                </a:lnTo>
                <a:close/>
              </a:path>
            </a:pathLst>
          </a:custGeom>
          <a:blipFill>
            <a:blip r:embed="rId3"/>
            <a:stretch>
              <a:fillRect/>
            </a:stretch>
          </a:blipFill>
        </p:spPr>
      </p:sp>
      <p:pic>
        <p:nvPicPr>
          <p:cNvPr id="14" name="图片 7">
            <a:extLst>
              <a:ext uri="{FF2B5EF4-FFF2-40B4-BE49-F238E27FC236}">
                <a16:creationId xmlns:a16="http://schemas.microsoft.com/office/drawing/2014/main" id="{CEEE9412-A05C-4871-A2A8-EA7D999BA496}"/>
              </a:ext>
            </a:extLst>
          </p:cNvPr>
          <p:cNvPicPr>
            <a:picLocks noChangeAspect="1"/>
          </p:cNvPicPr>
          <p:nvPr/>
        </p:nvPicPr>
        <p:blipFill>
          <a:blip r:embed="rId4">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rot="20409389">
            <a:off x="530004" y="216315"/>
            <a:ext cx="8985373" cy="8181651"/>
          </a:xfrm>
          <a:prstGeom prst="rect">
            <a:avLst/>
          </a:prstGeom>
        </p:spPr>
      </p:pic>
      <p:pic>
        <p:nvPicPr>
          <p:cNvPr id="15" name="图片 8">
            <a:extLst>
              <a:ext uri="{FF2B5EF4-FFF2-40B4-BE49-F238E27FC236}">
                <a16:creationId xmlns:a16="http://schemas.microsoft.com/office/drawing/2014/main" id="{428CB6C5-43EA-4C1F-8770-2C85EE884261}"/>
              </a:ext>
            </a:extLst>
          </p:cNvPr>
          <p:cNvPicPr>
            <a:picLocks noChangeAspect="1"/>
          </p:cNvPicPr>
          <p:nvPr/>
        </p:nvPicPr>
        <p:blipFill>
          <a:blip r:embed="rId4">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rot="21108372" flipH="1">
            <a:off x="6911017" y="1155737"/>
            <a:ext cx="11779533" cy="9403594"/>
          </a:xfrm>
          <a:prstGeom prst="rect">
            <a:avLst/>
          </a:prstGeom>
        </p:spPr>
      </p:pic>
      <p:sp>
        <p:nvSpPr>
          <p:cNvPr id="16" name="TextBox 15">
            <a:extLst>
              <a:ext uri="{FF2B5EF4-FFF2-40B4-BE49-F238E27FC236}">
                <a16:creationId xmlns:a16="http://schemas.microsoft.com/office/drawing/2014/main" id="{ECA2D11A-5A1F-47F0-8CD9-C9CE2F010107}"/>
              </a:ext>
            </a:extLst>
          </p:cNvPr>
          <p:cNvSpPr txBox="1"/>
          <p:nvPr/>
        </p:nvSpPr>
        <p:spPr>
          <a:xfrm rot="20632395">
            <a:off x="2261823" y="3009309"/>
            <a:ext cx="5628038" cy="3139321"/>
          </a:xfrm>
          <a:prstGeom prst="rect">
            <a:avLst/>
          </a:prstGeom>
          <a:noFill/>
        </p:spPr>
        <p:txBody>
          <a:bodyPr wrap="square" rtlCol="0">
            <a:spAutoFit/>
          </a:bodyPr>
          <a:lstStyle/>
          <a:p>
            <a:pPr algn="ctr"/>
            <a:r>
              <a:rPr lang="en-US" sz="6600" b="1" dirty="0" err="1">
                <a:ln w="0"/>
                <a:solidFill>
                  <a:srgbClr val="E1236B"/>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Thế</a:t>
            </a:r>
            <a:r>
              <a:rPr lang="en-US" sz="6600" b="1" dirty="0">
                <a:ln w="0"/>
                <a:solidFill>
                  <a:srgbClr val="E1236B"/>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6600" b="1" dirty="0" err="1">
                <a:ln w="0"/>
                <a:solidFill>
                  <a:srgbClr val="E1236B"/>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nào</a:t>
            </a:r>
            <a:r>
              <a:rPr lang="en-US" sz="6600" b="1" dirty="0">
                <a:ln w="0"/>
                <a:solidFill>
                  <a:srgbClr val="E1236B"/>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là </a:t>
            </a:r>
            <a:r>
              <a:rPr lang="en-US" sz="6600" b="1" dirty="0" err="1">
                <a:ln w="0"/>
                <a:solidFill>
                  <a:srgbClr val="E1236B"/>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quy</a:t>
            </a:r>
            <a:r>
              <a:rPr lang="en-US" sz="6600" b="1" dirty="0">
                <a:ln w="0"/>
                <a:solidFill>
                  <a:srgbClr val="E1236B"/>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6600" b="1" dirty="0" err="1">
                <a:ln w="0"/>
                <a:solidFill>
                  <a:srgbClr val="E1236B"/>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đồng</a:t>
            </a:r>
            <a:r>
              <a:rPr lang="en-US" sz="6600" b="1" dirty="0">
                <a:ln w="0"/>
                <a:solidFill>
                  <a:srgbClr val="E1236B"/>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6600" b="1" dirty="0" err="1">
                <a:ln w="0"/>
                <a:solidFill>
                  <a:srgbClr val="E1236B"/>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mẫu</a:t>
            </a:r>
            <a:r>
              <a:rPr lang="en-US" sz="6600" b="1" dirty="0">
                <a:ln w="0"/>
                <a:solidFill>
                  <a:srgbClr val="E1236B"/>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6600" b="1" dirty="0" err="1">
                <a:ln w="0"/>
                <a:solidFill>
                  <a:srgbClr val="E1236B"/>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số</a:t>
            </a:r>
            <a:r>
              <a:rPr lang="en-US" sz="6600" b="1" dirty="0">
                <a:ln w="0"/>
                <a:solidFill>
                  <a:srgbClr val="E1236B"/>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6600" b="1" dirty="0" err="1">
                <a:ln w="0"/>
                <a:solidFill>
                  <a:srgbClr val="E1236B"/>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hai</a:t>
            </a:r>
            <a:r>
              <a:rPr lang="en-US" sz="6600" b="1" dirty="0">
                <a:ln w="0"/>
                <a:solidFill>
                  <a:srgbClr val="E1236B"/>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6600" b="1" dirty="0" err="1">
                <a:ln w="0"/>
                <a:solidFill>
                  <a:srgbClr val="E1236B"/>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phân</a:t>
            </a:r>
            <a:r>
              <a:rPr lang="en-US" sz="6600" b="1" dirty="0">
                <a:ln w="0"/>
                <a:solidFill>
                  <a:srgbClr val="E1236B"/>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6600" b="1" dirty="0" err="1">
                <a:ln w="0"/>
                <a:solidFill>
                  <a:srgbClr val="E1236B"/>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số</a:t>
            </a:r>
            <a:r>
              <a:rPr lang="en-US" sz="6600" b="1" dirty="0">
                <a:ln w="0"/>
                <a:solidFill>
                  <a:srgbClr val="E1236B"/>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t>
            </a:r>
          </a:p>
        </p:txBody>
      </p:sp>
      <p:sp>
        <p:nvSpPr>
          <p:cNvPr id="17" name="TextBox 16">
            <a:extLst>
              <a:ext uri="{FF2B5EF4-FFF2-40B4-BE49-F238E27FC236}">
                <a16:creationId xmlns:a16="http://schemas.microsoft.com/office/drawing/2014/main" id="{D1DAF66F-E45F-48B5-9B47-B7A1DB424B14}"/>
              </a:ext>
            </a:extLst>
          </p:cNvPr>
          <p:cNvSpPr txBox="1"/>
          <p:nvPr/>
        </p:nvSpPr>
        <p:spPr>
          <a:xfrm>
            <a:off x="9023065" y="3755406"/>
            <a:ext cx="7101505" cy="4708981"/>
          </a:xfrm>
          <a:prstGeom prst="rect">
            <a:avLst/>
          </a:prstGeom>
          <a:noFill/>
        </p:spPr>
        <p:txBody>
          <a:bodyPr wrap="square" rtlCol="0">
            <a:spAutoFit/>
          </a:bodyPr>
          <a:lstStyle/>
          <a:p>
            <a:pPr algn="ctr"/>
            <a:r>
              <a:rPr lang="en-US" sz="6000" dirty="0">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Là làm </a:t>
            </a:r>
            <a:r>
              <a:rPr lang="en-US" sz="6000" dirty="0" err="1">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cho</a:t>
            </a:r>
            <a:r>
              <a:rPr lang="en-US" sz="6000" dirty="0">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6000" dirty="0" err="1">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mẫu</a:t>
            </a:r>
            <a:r>
              <a:rPr lang="en-US" sz="6000" dirty="0">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6000" dirty="0" err="1">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số</a:t>
            </a:r>
            <a:r>
              <a:rPr lang="en-US" sz="6000" dirty="0">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6000" dirty="0" err="1">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của</a:t>
            </a:r>
            <a:r>
              <a:rPr lang="en-US" sz="6000" dirty="0">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6000" dirty="0" err="1">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các</a:t>
            </a:r>
            <a:r>
              <a:rPr lang="en-US" sz="6000" dirty="0">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6000" dirty="0" err="1">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phân</a:t>
            </a:r>
            <a:r>
              <a:rPr lang="en-US" sz="6000" dirty="0">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6000" dirty="0" err="1">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số</a:t>
            </a:r>
            <a:r>
              <a:rPr lang="en-US" sz="6000" dirty="0">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6000" dirty="0" err="1">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đó</a:t>
            </a:r>
            <a:r>
              <a:rPr lang="en-US" sz="6000" dirty="0">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6000" dirty="0" err="1">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bằng</a:t>
            </a:r>
            <a:r>
              <a:rPr lang="en-US" sz="6000" dirty="0">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6000" dirty="0" err="1">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nhau</a:t>
            </a:r>
            <a:r>
              <a:rPr lang="en-US" sz="6000" dirty="0">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6000" dirty="0" err="1">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mà</a:t>
            </a:r>
            <a:r>
              <a:rPr lang="en-US" sz="6000" dirty="0">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6000" dirty="0" err="1">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mỗi</a:t>
            </a:r>
            <a:r>
              <a:rPr lang="en-US" sz="6000" dirty="0">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6000" dirty="0" err="1">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phân</a:t>
            </a:r>
            <a:r>
              <a:rPr lang="en-US" sz="6000" dirty="0">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6000" dirty="0" err="1">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số</a:t>
            </a:r>
            <a:r>
              <a:rPr lang="en-US" sz="6000" dirty="0">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mới vẫn </a:t>
            </a:r>
            <a:r>
              <a:rPr lang="en-US" sz="6000" dirty="0" err="1">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bằng</a:t>
            </a:r>
            <a:r>
              <a:rPr lang="en-US" sz="6000" dirty="0">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6000" dirty="0" err="1">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phân</a:t>
            </a:r>
            <a:r>
              <a:rPr lang="en-US" sz="6000" dirty="0">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6000" dirty="0" err="1">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số</a:t>
            </a:r>
            <a:r>
              <a:rPr lang="en-US" sz="6000" dirty="0">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6000" dirty="0" err="1">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cũ</a:t>
            </a:r>
            <a:r>
              <a:rPr lang="en-US" sz="6000" dirty="0">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6000" dirty="0" err="1">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tương</a:t>
            </a:r>
            <a:r>
              <a:rPr lang="en-US" sz="6000" dirty="0">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6000" dirty="0" err="1">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ứng</a:t>
            </a:r>
            <a:r>
              <a:rPr lang="en-US" sz="6000" dirty="0">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984575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ppt_x"/>
                                          </p:val>
                                        </p:tav>
                                        <p:tav tm="100000">
                                          <p:val>
                                            <p:strVal val="#ppt_x"/>
                                          </p:val>
                                        </p:tav>
                                      </p:tavLst>
                                    </p:anim>
                                    <p:anim calcmode="lin" valueType="num">
                                      <p:cBhvr additive="base">
                                        <p:cTn id="1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additive="base">
                                        <p:cTn id="17" dur="500" fill="hold"/>
                                        <p:tgtEl>
                                          <p:spTgt spid="15"/>
                                        </p:tgtEl>
                                        <p:attrNameLst>
                                          <p:attrName>ppt_x</p:attrName>
                                        </p:attrNameLst>
                                      </p:cBhvr>
                                      <p:tavLst>
                                        <p:tav tm="0">
                                          <p:val>
                                            <p:strVal val="#ppt_x"/>
                                          </p:val>
                                        </p:tav>
                                        <p:tav tm="100000">
                                          <p:val>
                                            <p:strVal val="#ppt_x"/>
                                          </p:val>
                                        </p:tav>
                                      </p:tavLst>
                                    </p:anim>
                                    <p:anim calcmode="lin" valueType="num">
                                      <p:cBhvr additive="base">
                                        <p:cTn id="18" dur="500" fill="hold"/>
                                        <p:tgtEl>
                                          <p:spTgt spid="15"/>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anim calcmode="lin" valueType="num">
                                      <p:cBhvr additive="base">
                                        <p:cTn id="21" dur="500" fill="hold"/>
                                        <p:tgtEl>
                                          <p:spTgt spid="17"/>
                                        </p:tgtEl>
                                        <p:attrNameLst>
                                          <p:attrName>ppt_x</p:attrName>
                                        </p:attrNameLst>
                                      </p:cBhvr>
                                      <p:tavLst>
                                        <p:tav tm="0">
                                          <p:val>
                                            <p:strVal val="#ppt_x"/>
                                          </p:val>
                                        </p:tav>
                                        <p:tav tm="100000">
                                          <p:val>
                                            <p:strVal val="#ppt_x"/>
                                          </p:val>
                                        </p:tav>
                                      </p:tavLst>
                                    </p:anim>
                                    <p:anim calcmode="lin" valueType="num">
                                      <p:cBhvr additive="base">
                                        <p:cTn id="2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sp>
      <p:grpSp>
        <p:nvGrpSpPr>
          <p:cNvPr id="3" name="Group 3"/>
          <p:cNvGrpSpPr/>
          <p:nvPr/>
        </p:nvGrpSpPr>
        <p:grpSpPr>
          <a:xfrm>
            <a:off x="-7112656" y="-2114286"/>
            <a:ext cx="14515573" cy="14515573"/>
            <a:chOff x="0" y="0"/>
            <a:chExt cx="812800" cy="812800"/>
          </a:xfrm>
        </p:grpSpPr>
        <p:sp>
          <p:nvSpPr>
            <p:cNvPr id="4" name="Freeform 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0" cap="sq">
              <a:solidFill>
                <a:srgbClr val="FFFFFF"/>
              </a:solidFill>
              <a:prstDash val="solid"/>
              <a:miter/>
            </a:ln>
          </p:spPr>
        </p:sp>
        <p:sp>
          <p:nvSpPr>
            <p:cNvPr id="5" name="TextBox 5"/>
            <p:cNvSpPr txBox="1"/>
            <p:nvPr/>
          </p:nvSpPr>
          <p:spPr>
            <a:xfrm>
              <a:off x="76200" y="38100"/>
              <a:ext cx="660400" cy="698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6" name="Group 6"/>
          <p:cNvGrpSpPr/>
          <p:nvPr/>
        </p:nvGrpSpPr>
        <p:grpSpPr>
          <a:xfrm>
            <a:off x="-5520045" y="-918360"/>
            <a:ext cx="12330340" cy="12123720"/>
            <a:chOff x="0" y="0"/>
            <a:chExt cx="826652" cy="812800"/>
          </a:xfrm>
        </p:grpSpPr>
        <p:sp>
          <p:nvSpPr>
            <p:cNvPr id="7" name="Freeform 7"/>
            <p:cNvSpPr/>
            <p:nvPr/>
          </p:nvSpPr>
          <p:spPr>
            <a:xfrm>
              <a:off x="0" y="0"/>
              <a:ext cx="826652" cy="812800"/>
            </a:xfrm>
            <a:custGeom>
              <a:avLst/>
              <a:gdLst/>
              <a:ahLst/>
              <a:cxnLst/>
              <a:rect l="l" t="t" r="r" b="b"/>
              <a:pathLst>
                <a:path w="826652" h="812800">
                  <a:moveTo>
                    <a:pt x="413326" y="0"/>
                  </a:moveTo>
                  <a:cubicBezTo>
                    <a:pt x="185052" y="0"/>
                    <a:pt x="0" y="181951"/>
                    <a:pt x="0" y="406400"/>
                  </a:cubicBezTo>
                  <a:cubicBezTo>
                    <a:pt x="0" y="630849"/>
                    <a:pt x="185052" y="812800"/>
                    <a:pt x="413326" y="812800"/>
                  </a:cubicBezTo>
                  <a:cubicBezTo>
                    <a:pt x="641600" y="812800"/>
                    <a:pt x="826652" y="630849"/>
                    <a:pt x="826652" y="406400"/>
                  </a:cubicBezTo>
                  <a:cubicBezTo>
                    <a:pt x="826652" y="181951"/>
                    <a:pt x="641600" y="0"/>
                    <a:pt x="413326" y="0"/>
                  </a:cubicBezTo>
                  <a:close/>
                </a:path>
              </a:pathLst>
            </a:custGeom>
            <a:solidFill>
              <a:srgbClr val="000000">
                <a:alpha val="0"/>
              </a:srgbClr>
            </a:solidFill>
            <a:ln w="95250" cap="sq">
              <a:solidFill>
                <a:srgbClr val="FFFFFF"/>
              </a:solidFill>
              <a:prstDash val="solid"/>
              <a:miter/>
            </a:ln>
          </p:spPr>
        </p:sp>
        <p:sp>
          <p:nvSpPr>
            <p:cNvPr id="8" name="TextBox 8"/>
            <p:cNvSpPr txBox="1"/>
            <p:nvPr/>
          </p:nvSpPr>
          <p:spPr>
            <a:xfrm>
              <a:off x="77499" y="38100"/>
              <a:ext cx="671655" cy="698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9" name="Group 9"/>
          <p:cNvGrpSpPr/>
          <p:nvPr/>
        </p:nvGrpSpPr>
        <p:grpSpPr>
          <a:xfrm>
            <a:off x="-4545201" y="-46827"/>
            <a:ext cx="10380653" cy="10380653"/>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0" cap="sq">
              <a:solidFill>
                <a:srgbClr val="FFFFFF"/>
              </a:solidFill>
              <a:prstDash val="solid"/>
              <a:miter/>
            </a:ln>
          </p:spPr>
        </p:sp>
        <p:sp>
          <p:nvSpPr>
            <p:cNvPr id="11" name="TextBox 11"/>
            <p:cNvSpPr txBox="1"/>
            <p:nvPr/>
          </p:nvSpPr>
          <p:spPr>
            <a:xfrm>
              <a:off x="76200" y="38100"/>
              <a:ext cx="660400" cy="698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2" name="Group 12"/>
          <p:cNvGrpSpPr/>
          <p:nvPr/>
        </p:nvGrpSpPr>
        <p:grpSpPr>
          <a:xfrm>
            <a:off x="-3843178" y="1037443"/>
            <a:ext cx="8976607" cy="8212114"/>
            <a:chOff x="0" y="0"/>
            <a:chExt cx="888466" cy="812800"/>
          </a:xfrm>
        </p:grpSpPr>
        <p:sp>
          <p:nvSpPr>
            <p:cNvPr id="13" name="Freeform 13"/>
            <p:cNvSpPr/>
            <p:nvPr/>
          </p:nvSpPr>
          <p:spPr>
            <a:xfrm>
              <a:off x="0" y="0"/>
              <a:ext cx="888466" cy="812800"/>
            </a:xfrm>
            <a:custGeom>
              <a:avLst/>
              <a:gdLst/>
              <a:ahLst/>
              <a:cxnLst/>
              <a:rect l="l" t="t" r="r" b="b"/>
              <a:pathLst>
                <a:path w="888466" h="812800">
                  <a:moveTo>
                    <a:pt x="444233" y="0"/>
                  </a:moveTo>
                  <a:cubicBezTo>
                    <a:pt x="198890" y="0"/>
                    <a:pt x="0" y="181951"/>
                    <a:pt x="0" y="406400"/>
                  </a:cubicBezTo>
                  <a:cubicBezTo>
                    <a:pt x="0" y="630849"/>
                    <a:pt x="198890" y="812800"/>
                    <a:pt x="444233" y="812800"/>
                  </a:cubicBezTo>
                  <a:cubicBezTo>
                    <a:pt x="689576" y="812800"/>
                    <a:pt x="888466" y="630849"/>
                    <a:pt x="888466" y="406400"/>
                  </a:cubicBezTo>
                  <a:cubicBezTo>
                    <a:pt x="888466" y="181951"/>
                    <a:pt x="689576" y="0"/>
                    <a:pt x="444233" y="0"/>
                  </a:cubicBezTo>
                  <a:close/>
                </a:path>
              </a:pathLst>
            </a:custGeom>
            <a:solidFill>
              <a:srgbClr val="000000">
                <a:alpha val="0"/>
              </a:srgbClr>
            </a:solidFill>
            <a:ln w="95250" cap="sq">
              <a:solidFill>
                <a:srgbClr val="FFFFFF"/>
              </a:solidFill>
              <a:prstDash val="solid"/>
              <a:miter/>
            </a:ln>
          </p:spPr>
        </p:sp>
        <p:sp>
          <p:nvSpPr>
            <p:cNvPr id="14" name="TextBox 14"/>
            <p:cNvSpPr txBox="1"/>
            <p:nvPr/>
          </p:nvSpPr>
          <p:spPr>
            <a:xfrm>
              <a:off x="83294" y="38100"/>
              <a:ext cx="721879" cy="698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5" name="Group 15"/>
          <p:cNvGrpSpPr/>
          <p:nvPr/>
        </p:nvGrpSpPr>
        <p:grpSpPr>
          <a:xfrm>
            <a:off x="-2539708" y="2200507"/>
            <a:ext cx="6369666" cy="5885987"/>
            <a:chOff x="0" y="0"/>
            <a:chExt cx="879592" cy="812800"/>
          </a:xfrm>
        </p:grpSpPr>
        <p:sp>
          <p:nvSpPr>
            <p:cNvPr id="16" name="Freeform 16"/>
            <p:cNvSpPr/>
            <p:nvPr/>
          </p:nvSpPr>
          <p:spPr>
            <a:xfrm>
              <a:off x="0" y="0"/>
              <a:ext cx="879592" cy="812800"/>
            </a:xfrm>
            <a:custGeom>
              <a:avLst/>
              <a:gdLst/>
              <a:ahLst/>
              <a:cxnLst/>
              <a:rect l="l" t="t" r="r" b="b"/>
              <a:pathLst>
                <a:path w="879592" h="812800">
                  <a:moveTo>
                    <a:pt x="439796" y="0"/>
                  </a:moveTo>
                  <a:cubicBezTo>
                    <a:pt x="196903" y="0"/>
                    <a:pt x="0" y="181951"/>
                    <a:pt x="0" y="406400"/>
                  </a:cubicBezTo>
                  <a:cubicBezTo>
                    <a:pt x="0" y="630849"/>
                    <a:pt x="196903" y="812800"/>
                    <a:pt x="439796" y="812800"/>
                  </a:cubicBezTo>
                  <a:cubicBezTo>
                    <a:pt x="682688" y="812800"/>
                    <a:pt x="879592" y="630849"/>
                    <a:pt x="879592" y="406400"/>
                  </a:cubicBezTo>
                  <a:cubicBezTo>
                    <a:pt x="879592" y="181951"/>
                    <a:pt x="682688" y="0"/>
                    <a:pt x="439796" y="0"/>
                  </a:cubicBezTo>
                  <a:close/>
                </a:path>
              </a:pathLst>
            </a:custGeom>
            <a:solidFill>
              <a:srgbClr val="000000">
                <a:alpha val="0"/>
              </a:srgbClr>
            </a:solidFill>
            <a:ln w="95250" cap="sq">
              <a:solidFill>
                <a:srgbClr val="FFFFFF"/>
              </a:solidFill>
              <a:prstDash val="solid"/>
              <a:miter/>
            </a:ln>
          </p:spPr>
        </p:sp>
        <p:sp>
          <p:nvSpPr>
            <p:cNvPr id="17" name="TextBox 17"/>
            <p:cNvSpPr txBox="1"/>
            <p:nvPr/>
          </p:nvSpPr>
          <p:spPr>
            <a:xfrm>
              <a:off x="82462" y="38100"/>
              <a:ext cx="714668" cy="698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8" name="Group 18"/>
          <p:cNvGrpSpPr/>
          <p:nvPr/>
        </p:nvGrpSpPr>
        <p:grpSpPr>
          <a:xfrm>
            <a:off x="-3121239" y="1716827"/>
            <a:ext cx="7532729" cy="6853345"/>
            <a:chOff x="0" y="0"/>
            <a:chExt cx="893374" cy="812800"/>
          </a:xfrm>
        </p:grpSpPr>
        <p:sp>
          <p:nvSpPr>
            <p:cNvPr id="19" name="Freeform 19"/>
            <p:cNvSpPr/>
            <p:nvPr/>
          </p:nvSpPr>
          <p:spPr>
            <a:xfrm>
              <a:off x="0" y="0"/>
              <a:ext cx="893374" cy="812800"/>
            </a:xfrm>
            <a:custGeom>
              <a:avLst/>
              <a:gdLst/>
              <a:ahLst/>
              <a:cxnLst/>
              <a:rect l="l" t="t" r="r" b="b"/>
              <a:pathLst>
                <a:path w="893374" h="812800">
                  <a:moveTo>
                    <a:pt x="446687" y="0"/>
                  </a:moveTo>
                  <a:cubicBezTo>
                    <a:pt x="199989" y="0"/>
                    <a:pt x="0" y="181951"/>
                    <a:pt x="0" y="406400"/>
                  </a:cubicBezTo>
                  <a:cubicBezTo>
                    <a:pt x="0" y="630849"/>
                    <a:pt x="199989" y="812800"/>
                    <a:pt x="446687" y="812800"/>
                  </a:cubicBezTo>
                  <a:cubicBezTo>
                    <a:pt x="693386" y="812800"/>
                    <a:pt x="893374" y="630849"/>
                    <a:pt x="893374" y="406400"/>
                  </a:cubicBezTo>
                  <a:cubicBezTo>
                    <a:pt x="893374" y="181951"/>
                    <a:pt x="693386" y="0"/>
                    <a:pt x="446687" y="0"/>
                  </a:cubicBezTo>
                  <a:close/>
                </a:path>
              </a:pathLst>
            </a:custGeom>
            <a:solidFill>
              <a:srgbClr val="000000">
                <a:alpha val="0"/>
              </a:srgbClr>
            </a:solidFill>
            <a:ln w="95250" cap="sq">
              <a:solidFill>
                <a:srgbClr val="FFFFFF"/>
              </a:solidFill>
              <a:prstDash val="solid"/>
              <a:miter/>
            </a:ln>
          </p:spPr>
        </p:sp>
        <p:sp>
          <p:nvSpPr>
            <p:cNvPr id="20" name="TextBox 20"/>
            <p:cNvSpPr txBox="1"/>
            <p:nvPr/>
          </p:nvSpPr>
          <p:spPr>
            <a:xfrm>
              <a:off x="83754" y="38100"/>
              <a:ext cx="725867" cy="698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1" name="Group 21"/>
          <p:cNvGrpSpPr/>
          <p:nvPr/>
        </p:nvGrpSpPr>
        <p:grpSpPr>
          <a:xfrm>
            <a:off x="-1295948" y="3202427"/>
            <a:ext cx="3882146" cy="3882146"/>
            <a:chOff x="0" y="0"/>
            <a:chExt cx="812800" cy="812800"/>
          </a:xfrm>
        </p:grpSpPr>
        <p:sp>
          <p:nvSpPr>
            <p:cNvPr id="22" name="Freeform 2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0" cap="sq">
              <a:solidFill>
                <a:srgbClr val="FFFFFF"/>
              </a:solidFill>
              <a:prstDash val="solid"/>
              <a:miter/>
            </a:ln>
          </p:spPr>
        </p:sp>
        <p:sp>
          <p:nvSpPr>
            <p:cNvPr id="23" name="TextBox 23"/>
            <p:cNvSpPr txBox="1"/>
            <p:nvPr/>
          </p:nvSpPr>
          <p:spPr>
            <a:xfrm>
              <a:off x="76200" y="38100"/>
              <a:ext cx="660400" cy="698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4" name="Group 24"/>
          <p:cNvGrpSpPr/>
          <p:nvPr/>
        </p:nvGrpSpPr>
        <p:grpSpPr>
          <a:xfrm>
            <a:off x="-1876087" y="2694604"/>
            <a:ext cx="5042425" cy="4897791"/>
            <a:chOff x="0" y="0"/>
            <a:chExt cx="836802" cy="812800"/>
          </a:xfrm>
        </p:grpSpPr>
        <p:sp>
          <p:nvSpPr>
            <p:cNvPr id="25" name="Freeform 25"/>
            <p:cNvSpPr/>
            <p:nvPr/>
          </p:nvSpPr>
          <p:spPr>
            <a:xfrm>
              <a:off x="0" y="0"/>
              <a:ext cx="836802" cy="812800"/>
            </a:xfrm>
            <a:custGeom>
              <a:avLst/>
              <a:gdLst/>
              <a:ahLst/>
              <a:cxnLst/>
              <a:rect l="l" t="t" r="r" b="b"/>
              <a:pathLst>
                <a:path w="836802" h="812800">
                  <a:moveTo>
                    <a:pt x="418401" y="0"/>
                  </a:moveTo>
                  <a:cubicBezTo>
                    <a:pt x="187325" y="0"/>
                    <a:pt x="0" y="181951"/>
                    <a:pt x="0" y="406400"/>
                  </a:cubicBezTo>
                  <a:cubicBezTo>
                    <a:pt x="0" y="630849"/>
                    <a:pt x="187325" y="812800"/>
                    <a:pt x="418401" y="812800"/>
                  </a:cubicBezTo>
                  <a:cubicBezTo>
                    <a:pt x="649478" y="812800"/>
                    <a:pt x="836802" y="630849"/>
                    <a:pt x="836802" y="406400"/>
                  </a:cubicBezTo>
                  <a:cubicBezTo>
                    <a:pt x="836802" y="181951"/>
                    <a:pt x="649478" y="0"/>
                    <a:pt x="418401" y="0"/>
                  </a:cubicBezTo>
                  <a:close/>
                </a:path>
              </a:pathLst>
            </a:custGeom>
            <a:solidFill>
              <a:srgbClr val="000000">
                <a:alpha val="0"/>
              </a:srgbClr>
            </a:solidFill>
            <a:ln w="95250" cap="sq">
              <a:solidFill>
                <a:srgbClr val="FFFFFF"/>
              </a:solidFill>
              <a:prstDash val="solid"/>
              <a:miter/>
            </a:ln>
          </p:spPr>
        </p:sp>
        <p:sp>
          <p:nvSpPr>
            <p:cNvPr id="26" name="TextBox 26"/>
            <p:cNvSpPr txBox="1"/>
            <p:nvPr/>
          </p:nvSpPr>
          <p:spPr>
            <a:xfrm>
              <a:off x="78450" y="38100"/>
              <a:ext cx="679902" cy="698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7" name="Freeform 27"/>
          <p:cNvSpPr/>
          <p:nvPr/>
        </p:nvSpPr>
        <p:spPr>
          <a:xfrm>
            <a:off x="41172" y="4148181"/>
            <a:ext cx="1958289" cy="1990637"/>
          </a:xfrm>
          <a:custGeom>
            <a:avLst/>
            <a:gdLst/>
            <a:ahLst/>
            <a:cxnLst/>
            <a:rect l="l" t="t" r="r" b="b"/>
            <a:pathLst>
              <a:path w="1958289" h="1990637">
                <a:moveTo>
                  <a:pt x="0" y="0"/>
                </a:moveTo>
                <a:lnTo>
                  <a:pt x="1958289" y="0"/>
                </a:lnTo>
                <a:lnTo>
                  <a:pt x="1958289" y="1990638"/>
                </a:lnTo>
                <a:lnTo>
                  <a:pt x="0" y="1990638"/>
                </a:lnTo>
                <a:lnTo>
                  <a:pt x="0" y="0"/>
                </a:lnTo>
                <a:close/>
              </a:path>
            </a:pathLst>
          </a:custGeom>
          <a:blipFill>
            <a:blip r:embed="rId3"/>
            <a:stretch>
              <a:fillRect/>
            </a:stretch>
          </a:blipFill>
        </p:spPr>
      </p:sp>
      <p:sp>
        <p:nvSpPr>
          <p:cNvPr id="28" name="Freeform 28"/>
          <p:cNvSpPr/>
          <p:nvPr/>
        </p:nvSpPr>
        <p:spPr>
          <a:xfrm>
            <a:off x="265395" y="2815440"/>
            <a:ext cx="759461" cy="773973"/>
          </a:xfrm>
          <a:custGeom>
            <a:avLst/>
            <a:gdLst/>
            <a:ahLst/>
            <a:cxnLst/>
            <a:rect l="l" t="t" r="r" b="b"/>
            <a:pathLst>
              <a:path w="759461" h="773973">
                <a:moveTo>
                  <a:pt x="0" y="0"/>
                </a:moveTo>
                <a:lnTo>
                  <a:pt x="759461" y="0"/>
                </a:lnTo>
                <a:lnTo>
                  <a:pt x="759461" y="773973"/>
                </a:lnTo>
                <a:lnTo>
                  <a:pt x="0" y="773973"/>
                </a:lnTo>
                <a:lnTo>
                  <a:pt x="0" y="0"/>
                </a:lnTo>
                <a:close/>
              </a:path>
            </a:pathLst>
          </a:custGeom>
          <a:blipFill>
            <a:blip r:embed="rId4"/>
            <a:stretch>
              <a:fillRect/>
            </a:stretch>
          </a:blipFill>
        </p:spPr>
      </p:sp>
      <p:sp>
        <p:nvSpPr>
          <p:cNvPr id="29" name="Freeform 29"/>
          <p:cNvSpPr/>
          <p:nvPr/>
        </p:nvSpPr>
        <p:spPr>
          <a:xfrm>
            <a:off x="2217369" y="6026360"/>
            <a:ext cx="837172" cy="858638"/>
          </a:xfrm>
          <a:custGeom>
            <a:avLst/>
            <a:gdLst/>
            <a:ahLst/>
            <a:cxnLst/>
            <a:rect l="l" t="t" r="r" b="b"/>
            <a:pathLst>
              <a:path w="837172" h="858638">
                <a:moveTo>
                  <a:pt x="0" y="0"/>
                </a:moveTo>
                <a:lnTo>
                  <a:pt x="837172" y="0"/>
                </a:lnTo>
                <a:lnTo>
                  <a:pt x="837172" y="858638"/>
                </a:lnTo>
                <a:lnTo>
                  <a:pt x="0" y="858638"/>
                </a:lnTo>
                <a:lnTo>
                  <a:pt x="0" y="0"/>
                </a:lnTo>
                <a:close/>
              </a:path>
            </a:pathLst>
          </a:custGeom>
          <a:blipFill>
            <a:blip r:embed="rId5"/>
            <a:stretch>
              <a:fillRect/>
            </a:stretch>
          </a:blipFill>
        </p:spPr>
      </p:sp>
      <p:sp>
        <p:nvSpPr>
          <p:cNvPr id="30" name="Freeform 30"/>
          <p:cNvSpPr/>
          <p:nvPr/>
        </p:nvSpPr>
        <p:spPr>
          <a:xfrm>
            <a:off x="3166338" y="3684206"/>
            <a:ext cx="810091" cy="839473"/>
          </a:xfrm>
          <a:custGeom>
            <a:avLst/>
            <a:gdLst/>
            <a:ahLst/>
            <a:cxnLst/>
            <a:rect l="l" t="t" r="r" b="b"/>
            <a:pathLst>
              <a:path w="810091" h="839473">
                <a:moveTo>
                  <a:pt x="0" y="0"/>
                </a:moveTo>
                <a:lnTo>
                  <a:pt x="810091" y="0"/>
                </a:lnTo>
                <a:lnTo>
                  <a:pt x="810091" y="839472"/>
                </a:lnTo>
                <a:lnTo>
                  <a:pt x="0" y="839472"/>
                </a:lnTo>
                <a:lnTo>
                  <a:pt x="0" y="0"/>
                </a:lnTo>
                <a:close/>
              </a:path>
            </a:pathLst>
          </a:custGeom>
          <a:blipFill>
            <a:blip r:embed="rId6"/>
            <a:stretch>
              <a:fillRect/>
            </a:stretch>
          </a:blipFill>
        </p:spPr>
      </p:sp>
      <p:sp>
        <p:nvSpPr>
          <p:cNvPr id="31" name="Freeform 31"/>
          <p:cNvSpPr/>
          <p:nvPr/>
        </p:nvSpPr>
        <p:spPr>
          <a:xfrm>
            <a:off x="2337753" y="1832923"/>
            <a:ext cx="716788" cy="735167"/>
          </a:xfrm>
          <a:custGeom>
            <a:avLst/>
            <a:gdLst/>
            <a:ahLst/>
            <a:cxnLst/>
            <a:rect l="l" t="t" r="r" b="b"/>
            <a:pathLst>
              <a:path w="716788" h="735167">
                <a:moveTo>
                  <a:pt x="0" y="0"/>
                </a:moveTo>
                <a:lnTo>
                  <a:pt x="716788" y="0"/>
                </a:lnTo>
                <a:lnTo>
                  <a:pt x="716788" y="735167"/>
                </a:lnTo>
                <a:lnTo>
                  <a:pt x="0" y="735167"/>
                </a:lnTo>
                <a:lnTo>
                  <a:pt x="0" y="0"/>
                </a:lnTo>
                <a:close/>
              </a:path>
            </a:pathLst>
          </a:custGeom>
          <a:blipFill>
            <a:blip r:embed="rId7"/>
            <a:stretch>
              <a:fillRect/>
            </a:stretch>
          </a:blipFill>
        </p:spPr>
      </p:sp>
      <p:sp>
        <p:nvSpPr>
          <p:cNvPr id="32" name="Freeform 32"/>
          <p:cNvSpPr/>
          <p:nvPr/>
        </p:nvSpPr>
        <p:spPr>
          <a:xfrm>
            <a:off x="3362374" y="7592396"/>
            <a:ext cx="935169" cy="954254"/>
          </a:xfrm>
          <a:custGeom>
            <a:avLst/>
            <a:gdLst/>
            <a:ahLst/>
            <a:cxnLst/>
            <a:rect l="l" t="t" r="r" b="b"/>
            <a:pathLst>
              <a:path w="935169" h="954254">
                <a:moveTo>
                  <a:pt x="0" y="0"/>
                </a:moveTo>
                <a:lnTo>
                  <a:pt x="935169" y="0"/>
                </a:lnTo>
                <a:lnTo>
                  <a:pt x="935169" y="954254"/>
                </a:lnTo>
                <a:lnTo>
                  <a:pt x="0" y="954254"/>
                </a:lnTo>
                <a:lnTo>
                  <a:pt x="0" y="0"/>
                </a:lnTo>
                <a:close/>
              </a:path>
            </a:pathLst>
          </a:custGeom>
          <a:blipFill>
            <a:blip r:embed="rId8"/>
            <a:stretch>
              <a:fillRect/>
            </a:stretch>
          </a:blipFill>
        </p:spPr>
      </p:sp>
      <p:sp>
        <p:nvSpPr>
          <p:cNvPr id="33" name="Freeform 33"/>
          <p:cNvSpPr/>
          <p:nvPr/>
        </p:nvSpPr>
        <p:spPr>
          <a:xfrm>
            <a:off x="5133429" y="3431063"/>
            <a:ext cx="989129" cy="717118"/>
          </a:xfrm>
          <a:custGeom>
            <a:avLst/>
            <a:gdLst/>
            <a:ahLst/>
            <a:cxnLst/>
            <a:rect l="l" t="t" r="r" b="b"/>
            <a:pathLst>
              <a:path w="989129" h="717118">
                <a:moveTo>
                  <a:pt x="0" y="0"/>
                </a:moveTo>
                <a:lnTo>
                  <a:pt x="989128" y="0"/>
                </a:lnTo>
                <a:lnTo>
                  <a:pt x="989128" y="717118"/>
                </a:lnTo>
                <a:lnTo>
                  <a:pt x="0" y="717118"/>
                </a:lnTo>
                <a:lnTo>
                  <a:pt x="0" y="0"/>
                </a:lnTo>
                <a:close/>
              </a:path>
            </a:pathLst>
          </a:custGeom>
          <a:blipFill>
            <a:blip r:embed="rId9"/>
            <a:stretch>
              <a:fillRect/>
            </a:stretch>
          </a:blipFill>
        </p:spPr>
      </p:sp>
      <p:sp>
        <p:nvSpPr>
          <p:cNvPr id="34" name="Freeform 34"/>
          <p:cNvSpPr/>
          <p:nvPr/>
        </p:nvSpPr>
        <p:spPr>
          <a:xfrm>
            <a:off x="6054527" y="5621799"/>
            <a:ext cx="1147403" cy="882066"/>
          </a:xfrm>
          <a:custGeom>
            <a:avLst/>
            <a:gdLst/>
            <a:ahLst/>
            <a:cxnLst/>
            <a:rect l="l" t="t" r="r" b="b"/>
            <a:pathLst>
              <a:path w="1147403" h="882066">
                <a:moveTo>
                  <a:pt x="0" y="0"/>
                </a:moveTo>
                <a:lnTo>
                  <a:pt x="1147403" y="0"/>
                </a:lnTo>
                <a:lnTo>
                  <a:pt x="1147403" y="882066"/>
                </a:lnTo>
                <a:lnTo>
                  <a:pt x="0" y="882066"/>
                </a:lnTo>
                <a:lnTo>
                  <a:pt x="0" y="0"/>
                </a:lnTo>
                <a:close/>
              </a:path>
            </a:pathLst>
          </a:custGeom>
          <a:blipFill>
            <a:blip r:embed="rId10"/>
            <a:stretch>
              <a:fillRect/>
            </a:stretch>
          </a:blipFill>
        </p:spPr>
      </p:sp>
      <p:sp>
        <p:nvSpPr>
          <p:cNvPr id="35" name="Freeform 35"/>
          <p:cNvSpPr/>
          <p:nvPr/>
        </p:nvSpPr>
        <p:spPr>
          <a:xfrm>
            <a:off x="6122557" y="1047094"/>
            <a:ext cx="765202" cy="785830"/>
          </a:xfrm>
          <a:custGeom>
            <a:avLst/>
            <a:gdLst/>
            <a:ahLst/>
            <a:cxnLst/>
            <a:rect l="l" t="t" r="r" b="b"/>
            <a:pathLst>
              <a:path w="765202" h="785830">
                <a:moveTo>
                  <a:pt x="0" y="0"/>
                </a:moveTo>
                <a:lnTo>
                  <a:pt x="765202" y="0"/>
                </a:lnTo>
                <a:lnTo>
                  <a:pt x="765202" y="785829"/>
                </a:lnTo>
                <a:lnTo>
                  <a:pt x="0" y="785829"/>
                </a:lnTo>
                <a:lnTo>
                  <a:pt x="0" y="0"/>
                </a:lnTo>
                <a:close/>
              </a:path>
            </a:pathLst>
          </a:custGeom>
          <a:blipFill>
            <a:blip r:embed="rId11"/>
            <a:stretch>
              <a:fillRect/>
            </a:stretch>
          </a:blipFill>
        </p:spPr>
      </p:sp>
      <p:pic>
        <p:nvPicPr>
          <p:cNvPr id="37" name="Picture 36"/>
          <p:cNvPicPr>
            <a:picLocks noChangeAspect="1"/>
          </p:cNvPicPr>
          <p:nvPr/>
        </p:nvPicPr>
        <p:blipFill>
          <a:blip r:embed="rId12"/>
          <a:stretch>
            <a:fillRect/>
          </a:stretch>
        </p:blipFill>
        <p:spPr>
          <a:xfrm>
            <a:off x="6968234" y="647700"/>
            <a:ext cx="11466818" cy="9219820"/>
          </a:xfrm>
          <a:prstGeom prst="rect">
            <a:avLst/>
          </a:prstGeom>
        </p:spPr>
      </p:pic>
    </p:spTree>
    <p:extLst>
      <p:ext uri="{BB962C8B-B14F-4D97-AF65-F5344CB8AC3E}">
        <p14:creationId xmlns:p14="http://schemas.microsoft.com/office/powerpoint/2010/main" val="410548192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sp>
      <p:sp>
        <p:nvSpPr>
          <p:cNvPr id="3" name="Freeform 3"/>
          <p:cNvSpPr/>
          <p:nvPr/>
        </p:nvSpPr>
        <p:spPr>
          <a:xfrm>
            <a:off x="16207805" y="8173038"/>
            <a:ext cx="2465958" cy="2602594"/>
          </a:xfrm>
          <a:custGeom>
            <a:avLst/>
            <a:gdLst/>
            <a:ahLst/>
            <a:cxnLst/>
            <a:rect l="l" t="t" r="r" b="b"/>
            <a:pathLst>
              <a:path w="2465958" h="2602594">
                <a:moveTo>
                  <a:pt x="0" y="0"/>
                </a:moveTo>
                <a:lnTo>
                  <a:pt x="2465957" y="0"/>
                </a:lnTo>
                <a:lnTo>
                  <a:pt x="2465957" y="2602594"/>
                </a:lnTo>
                <a:lnTo>
                  <a:pt x="0" y="2602594"/>
                </a:lnTo>
                <a:lnTo>
                  <a:pt x="0" y="0"/>
                </a:lnTo>
                <a:close/>
              </a:path>
            </a:pathLst>
          </a:custGeom>
          <a:blipFill>
            <a:blip r:embed="rId3"/>
            <a:stretch>
              <a:fillRect/>
            </a:stretch>
          </a:blipFill>
        </p:spPr>
      </p:sp>
      <p:sp>
        <p:nvSpPr>
          <p:cNvPr id="4" name="Freeform 4"/>
          <p:cNvSpPr/>
          <p:nvPr/>
        </p:nvSpPr>
        <p:spPr>
          <a:xfrm flipH="1">
            <a:off x="9838532" y="6655706"/>
            <a:ext cx="2075331" cy="2190323"/>
          </a:xfrm>
          <a:custGeom>
            <a:avLst/>
            <a:gdLst/>
            <a:ahLst/>
            <a:cxnLst/>
            <a:rect l="l" t="t" r="r" b="b"/>
            <a:pathLst>
              <a:path w="2075331" h="2190323">
                <a:moveTo>
                  <a:pt x="2075330" y="0"/>
                </a:moveTo>
                <a:lnTo>
                  <a:pt x="0" y="0"/>
                </a:lnTo>
                <a:lnTo>
                  <a:pt x="0" y="2190323"/>
                </a:lnTo>
                <a:lnTo>
                  <a:pt x="2075330" y="2190323"/>
                </a:lnTo>
                <a:lnTo>
                  <a:pt x="2075330" y="0"/>
                </a:lnTo>
                <a:close/>
              </a:path>
            </a:pathLst>
          </a:custGeom>
          <a:blipFill>
            <a:blip r:embed="rId3"/>
            <a:stretch>
              <a:fillRect/>
            </a:stretch>
          </a:blipFill>
        </p:spPr>
      </p:sp>
      <p:sp>
        <p:nvSpPr>
          <p:cNvPr id="5" name="Freeform 5"/>
          <p:cNvSpPr/>
          <p:nvPr/>
        </p:nvSpPr>
        <p:spPr>
          <a:xfrm>
            <a:off x="-3659075" y="2329997"/>
            <a:ext cx="12599399" cy="9134564"/>
          </a:xfrm>
          <a:custGeom>
            <a:avLst/>
            <a:gdLst/>
            <a:ahLst/>
            <a:cxnLst/>
            <a:rect l="l" t="t" r="r" b="b"/>
            <a:pathLst>
              <a:path w="12599399" h="9134564">
                <a:moveTo>
                  <a:pt x="0" y="0"/>
                </a:moveTo>
                <a:lnTo>
                  <a:pt x="12599399" y="0"/>
                </a:lnTo>
                <a:lnTo>
                  <a:pt x="12599399" y="9134564"/>
                </a:lnTo>
                <a:lnTo>
                  <a:pt x="0" y="9134564"/>
                </a:lnTo>
                <a:lnTo>
                  <a:pt x="0" y="0"/>
                </a:lnTo>
                <a:close/>
              </a:path>
            </a:pathLst>
          </a:custGeom>
          <a:blipFill>
            <a:blip r:embed="rId4"/>
            <a:stretch>
              <a:fillRect/>
            </a:stretch>
          </a:blipFill>
        </p:spPr>
      </p:sp>
      <p:sp>
        <p:nvSpPr>
          <p:cNvPr id="6" name="Freeform 6"/>
          <p:cNvSpPr/>
          <p:nvPr/>
        </p:nvSpPr>
        <p:spPr>
          <a:xfrm>
            <a:off x="3239262" y="-490305"/>
            <a:ext cx="2465958" cy="2602594"/>
          </a:xfrm>
          <a:custGeom>
            <a:avLst/>
            <a:gdLst/>
            <a:ahLst/>
            <a:cxnLst/>
            <a:rect l="l" t="t" r="r" b="b"/>
            <a:pathLst>
              <a:path w="2465958" h="2602594">
                <a:moveTo>
                  <a:pt x="0" y="0"/>
                </a:moveTo>
                <a:lnTo>
                  <a:pt x="2465958" y="0"/>
                </a:lnTo>
                <a:lnTo>
                  <a:pt x="2465958" y="2602595"/>
                </a:lnTo>
                <a:lnTo>
                  <a:pt x="0" y="2602595"/>
                </a:lnTo>
                <a:lnTo>
                  <a:pt x="0" y="0"/>
                </a:lnTo>
                <a:close/>
              </a:path>
            </a:pathLst>
          </a:custGeom>
          <a:blipFill>
            <a:blip r:embed="rId3"/>
            <a:stretch>
              <a:fillRect/>
            </a:stretch>
          </a:blipFill>
        </p:spPr>
      </p:sp>
      <p:sp>
        <p:nvSpPr>
          <p:cNvPr id="7" name="Freeform 7"/>
          <p:cNvSpPr/>
          <p:nvPr/>
        </p:nvSpPr>
        <p:spPr>
          <a:xfrm>
            <a:off x="7067989" y="1001304"/>
            <a:ext cx="8368549" cy="4543416"/>
          </a:xfrm>
          <a:custGeom>
            <a:avLst/>
            <a:gdLst/>
            <a:ahLst/>
            <a:cxnLst/>
            <a:rect l="l" t="t" r="r" b="b"/>
            <a:pathLst>
              <a:path w="8368549" h="4543416">
                <a:moveTo>
                  <a:pt x="0" y="0"/>
                </a:moveTo>
                <a:lnTo>
                  <a:pt x="8368549" y="0"/>
                </a:lnTo>
                <a:lnTo>
                  <a:pt x="8368549" y="4543416"/>
                </a:lnTo>
                <a:lnTo>
                  <a:pt x="0" y="4543416"/>
                </a:lnTo>
                <a:lnTo>
                  <a:pt x="0" y="0"/>
                </a:lnTo>
                <a:close/>
              </a:path>
            </a:pathLst>
          </a:custGeom>
          <a:blipFill>
            <a:blip r:embed="rId5"/>
            <a:stretch>
              <a:fillRect r="-539"/>
            </a:stretch>
          </a:blipFill>
        </p:spPr>
      </p:sp>
      <p:sp>
        <p:nvSpPr>
          <p:cNvPr id="8" name="TextBox 8"/>
          <p:cNvSpPr txBox="1"/>
          <p:nvPr/>
        </p:nvSpPr>
        <p:spPr>
          <a:xfrm>
            <a:off x="7228830" y="1084981"/>
            <a:ext cx="8011170" cy="3368358"/>
          </a:xfrm>
          <a:prstGeom prst="rect">
            <a:avLst/>
          </a:prstGeom>
        </p:spPr>
        <p:txBody>
          <a:bodyPr wrap="square" lIns="0" tIns="0" rIns="0" bIns="0" rtlCol="0" anchor="t">
            <a:spAutoFit/>
          </a:bodyPr>
          <a:lstStyle/>
          <a:p>
            <a:pPr marL="0" marR="0" lvl="0" indent="0" algn="ctr" defTabSz="914400" rtl="0" eaLnBrk="1" fontAlgn="auto" latinLnBrk="0" hangingPunct="1">
              <a:lnSpc>
                <a:spcPct val="114000"/>
              </a:lnSpc>
              <a:spcBef>
                <a:spcPts val="0"/>
              </a:spcBef>
              <a:spcAft>
                <a:spcPts val="0"/>
              </a:spcAft>
              <a:buClrTx/>
              <a:buSzTx/>
              <a:buFontTx/>
              <a:buNone/>
              <a:tabLst/>
              <a:defRPr/>
            </a:pPr>
            <a:r>
              <a:rPr kumimoji="0" lang="vi-VN" sz="4800" b="0" i="0" u="none" strike="noStrike" kern="1200" cap="none" spc="-100" normalizeH="0" baseline="0" noProof="0" dirty="0" smtClean="0">
                <a:ln>
                  <a:noFill/>
                </a:ln>
                <a:solidFill>
                  <a:srgbClr val="241E1B"/>
                </a:solidFill>
                <a:effectLst/>
                <a:uLnTx/>
                <a:uFillTx/>
                <a:latin typeface="+mj-lt"/>
              </a:rPr>
              <a:t>Chào</a:t>
            </a:r>
            <a:r>
              <a:rPr kumimoji="0" lang="vi-VN" sz="4800" b="0" i="0" u="none" strike="noStrike" kern="1200" cap="none" spc="-100" normalizeH="0" noProof="0" dirty="0" smtClean="0">
                <a:ln>
                  <a:noFill/>
                </a:ln>
                <a:solidFill>
                  <a:srgbClr val="241E1B"/>
                </a:solidFill>
                <a:effectLst/>
                <a:uLnTx/>
                <a:uFillTx/>
                <a:latin typeface="+mj-lt"/>
              </a:rPr>
              <a:t> các bạn! Mình là Sao Thổ (Saturn). </a:t>
            </a:r>
            <a:r>
              <a:rPr lang="vi-VN" sz="4800" spc="-100" noProof="0" dirty="0" smtClean="0">
                <a:solidFill>
                  <a:srgbClr val="241E1B"/>
                </a:solidFill>
                <a:latin typeface="+mj-lt"/>
              </a:rPr>
              <a:t>Để khám phá được hành tinh của mình, các bạn hãy thực hiện đúng bài tập sau nhé!</a:t>
            </a:r>
            <a:endParaRPr kumimoji="0" lang="en-US" sz="4800" b="0" i="0" u="none" strike="noStrike" kern="1200" cap="none" spc="-100" normalizeH="0" baseline="0" noProof="0" dirty="0">
              <a:ln>
                <a:noFill/>
              </a:ln>
              <a:solidFill>
                <a:srgbClr val="241E1B"/>
              </a:solidFill>
              <a:effectLst/>
              <a:uLnTx/>
              <a:uFillTx/>
              <a:latin typeface="+mj-lt"/>
            </a:endParaRPr>
          </a:p>
        </p:txBody>
      </p:sp>
      <p:sp>
        <p:nvSpPr>
          <p:cNvPr id="9" name="Freeform 9"/>
          <p:cNvSpPr/>
          <p:nvPr/>
        </p:nvSpPr>
        <p:spPr>
          <a:xfrm flipV="1">
            <a:off x="16207805" y="-684077"/>
            <a:ext cx="2465958" cy="2602594"/>
          </a:xfrm>
          <a:custGeom>
            <a:avLst/>
            <a:gdLst/>
            <a:ahLst/>
            <a:cxnLst/>
            <a:rect l="l" t="t" r="r" b="b"/>
            <a:pathLst>
              <a:path w="2465958" h="2602594">
                <a:moveTo>
                  <a:pt x="0" y="2602594"/>
                </a:moveTo>
                <a:lnTo>
                  <a:pt x="2465957" y="2602594"/>
                </a:lnTo>
                <a:lnTo>
                  <a:pt x="2465957" y="0"/>
                </a:lnTo>
                <a:lnTo>
                  <a:pt x="0" y="0"/>
                </a:lnTo>
                <a:lnTo>
                  <a:pt x="0" y="2602594"/>
                </a:lnTo>
                <a:close/>
              </a:path>
            </a:pathLst>
          </a:custGeom>
          <a:blipFill>
            <a:blip r:embed="rId3"/>
            <a:stretch>
              <a:fillRect/>
            </a:stretch>
          </a:blipFill>
        </p:spPr>
      </p:sp>
    </p:spTree>
    <p:extLst>
      <p:ext uri="{BB962C8B-B14F-4D97-AF65-F5344CB8AC3E}">
        <p14:creationId xmlns:p14="http://schemas.microsoft.com/office/powerpoint/2010/main" val="3857770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sp>
      <p:sp>
        <p:nvSpPr>
          <p:cNvPr id="5" name="Freeform 5"/>
          <p:cNvSpPr/>
          <p:nvPr/>
        </p:nvSpPr>
        <p:spPr>
          <a:xfrm>
            <a:off x="0" y="266700"/>
            <a:ext cx="4598399" cy="2818629"/>
          </a:xfrm>
          <a:custGeom>
            <a:avLst/>
            <a:gdLst/>
            <a:ahLst/>
            <a:cxnLst/>
            <a:rect l="l" t="t" r="r" b="b"/>
            <a:pathLst>
              <a:path w="12599399" h="9134564">
                <a:moveTo>
                  <a:pt x="0" y="0"/>
                </a:moveTo>
                <a:lnTo>
                  <a:pt x="12599399" y="0"/>
                </a:lnTo>
                <a:lnTo>
                  <a:pt x="12599399" y="9134564"/>
                </a:lnTo>
                <a:lnTo>
                  <a:pt x="0" y="9134564"/>
                </a:lnTo>
                <a:lnTo>
                  <a:pt x="0" y="0"/>
                </a:lnTo>
                <a:close/>
              </a:path>
            </a:pathLst>
          </a:custGeom>
          <a:blipFill>
            <a:blip r:embed="rId3"/>
            <a:stretch>
              <a:fillRect/>
            </a:stretch>
          </a:blipFill>
        </p:spPr>
      </p:sp>
      <p:sp>
        <p:nvSpPr>
          <p:cNvPr id="9" name="Freeform 9"/>
          <p:cNvSpPr/>
          <p:nvPr/>
        </p:nvSpPr>
        <p:spPr>
          <a:xfrm flipV="1">
            <a:off x="16207805" y="-684077"/>
            <a:ext cx="2465958" cy="2602594"/>
          </a:xfrm>
          <a:custGeom>
            <a:avLst/>
            <a:gdLst/>
            <a:ahLst/>
            <a:cxnLst/>
            <a:rect l="l" t="t" r="r" b="b"/>
            <a:pathLst>
              <a:path w="2465958" h="2602594">
                <a:moveTo>
                  <a:pt x="0" y="2602594"/>
                </a:moveTo>
                <a:lnTo>
                  <a:pt x="2465957" y="2602594"/>
                </a:lnTo>
                <a:lnTo>
                  <a:pt x="2465957" y="0"/>
                </a:lnTo>
                <a:lnTo>
                  <a:pt x="0" y="0"/>
                </a:lnTo>
                <a:lnTo>
                  <a:pt x="0" y="2602594"/>
                </a:lnTo>
                <a:close/>
              </a:path>
            </a:pathLst>
          </a:custGeom>
          <a:blipFill>
            <a:blip r:embed="rId4"/>
            <a:stretch>
              <a:fillRect/>
            </a:stretch>
          </a:blipFill>
        </p:spPr>
      </p:sp>
      <p:sp>
        <p:nvSpPr>
          <p:cNvPr id="4" name="Rectangle 3"/>
          <p:cNvSpPr/>
          <p:nvPr/>
        </p:nvSpPr>
        <p:spPr>
          <a:xfrm>
            <a:off x="4633376" y="1535794"/>
            <a:ext cx="11811000" cy="2133600"/>
          </a:xfrm>
          <a:prstGeom prst="rect">
            <a:avLst/>
          </a:prstGeom>
          <a:solidFill>
            <a:schemeClr val="accent3">
              <a:lumMod val="40000"/>
              <a:lumOff val="60000"/>
            </a:schemeClr>
          </a:solid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6000" dirty="0" smtClean="0">
                <a:solidFill>
                  <a:schemeClr val="accent3">
                    <a:lumMod val="50000"/>
                  </a:schemeClr>
                </a:solidFill>
                <a:latin typeface="Cambria" panose="02040503050406030204" pitchFamily="18" charset="0"/>
                <a:ea typeface="Cambria" panose="02040503050406030204" pitchFamily="18" charset="0"/>
              </a:rPr>
              <a:t>Bài 1: Quy đồng mẫu số các phân số (theo mẫu)</a:t>
            </a:r>
            <a:endParaRPr lang="en-US" sz="6000" dirty="0">
              <a:solidFill>
                <a:schemeClr val="accent3">
                  <a:lumMod val="50000"/>
                </a:schemeClr>
              </a:solidFill>
              <a:latin typeface="Cambria" panose="02040503050406030204" pitchFamily="18" charset="0"/>
              <a:ea typeface="Cambria" panose="02040503050406030204" pitchFamily="18" charset="0"/>
            </a:endParaRPr>
          </a:p>
        </p:txBody>
      </p:sp>
      <p:sp>
        <p:nvSpPr>
          <p:cNvPr id="7" name="Rounded Rectangle 6"/>
          <p:cNvSpPr/>
          <p:nvPr/>
        </p:nvSpPr>
        <p:spPr>
          <a:xfrm>
            <a:off x="762000" y="4082058"/>
            <a:ext cx="6629400" cy="2814042"/>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6" name="Rectangle 5"/>
              <p:cNvSpPr/>
              <p:nvPr/>
            </p:nvSpPr>
            <p:spPr>
              <a:xfrm>
                <a:off x="658682" y="4367874"/>
                <a:ext cx="6479659" cy="2242409"/>
              </a:xfrm>
              <a:prstGeom prst="rect">
                <a:avLst/>
              </a:prstGeom>
            </p:spPr>
            <p:txBody>
              <a:bodyPr wrap="none">
                <a:spAutoFit/>
              </a:bodyPr>
              <a:lstStyle/>
              <a:p>
                <a:r>
                  <a:rPr lang="vi-VN" sz="9600" dirty="0" smtClean="0">
                    <a:latin typeface="+mj-lt"/>
                  </a:rPr>
                  <a:t>Mẫu: </a:t>
                </a:r>
                <a14:m>
                  <m:oMath xmlns:m="http://schemas.openxmlformats.org/officeDocument/2006/math">
                    <m:f>
                      <m:fPr>
                        <m:ctrlPr>
                          <a:rPr lang="vi-VN" sz="9600" b="1" i="1">
                            <a:latin typeface="Cambria Math" panose="02040503050406030204" pitchFamily="18" charset="0"/>
                          </a:rPr>
                        </m:ctrlPr>
                      </m:fPr>
                      <m:num>
                        <m:r>
                          <a:rPr lang="vi-VN" sz="9600" b="1" i="1" smtClean="0">
                            <a:latin typeface="Cambria Math" panose="02040503050406030204" pitchFamily="18" charset="0"/>
                          </a:rPr>
                          <m:t>𝟓</m:t>
                        </m:r>
                      </m:num>
                      <m:den>
                        <m:r>
                          <a:rPr lang="vi-VN" sz="9600" b="1" i="1" smtClean="0">
                            <a:latin typeface="Cambria Math" panose="02040503050406030204" pitchFamily="18" charset="0"/>
                          </a:rPr>
                          <m:t>𝟕</m:t>
                        </m:r>
                      </m:den>
                    </m:f>
                  </m:oMath>
                </a14:m>
                <a:r>
                  <a:rPr lang="vi-VN" sz="9600" dirty="0">
                    <a:latin typeface="+mj-lt"/>
                  </a:rPr>
                  <a:t> và </a:t>
                </a:r>
                <a14:m>
                  <m:oMath xmlns:m="http://schemas.openxmlformats.org/officeDocument/2006/math">
                    <m:f>
                      <m:fPr>
                        <m:ctrlPr>
                          <a:rPr lang="vi-VN" sz="9600" b="1" i="1">
                            <a:latin typeface="Cambria Math" panose="02040503050406030204" pitchFamily="18" charset="0"/>
                          </a:rPr>
                        </m:ctrlPr>
                      </m:fPr>
                      <m:num>
                        <m:r>
                          <a:rPr lang="vi-VN" sz="9600" b="1" i="1" smtClean="0">
                            <a:latin typeface="Cambria Math" panose="02040503050406030204" pitchFamily="18" charset="0"/>
                          </a:rPr>
                          <m:t>𝟗</m:t>
                        </m:r>
                      </m:num>
                      <m:den>
                        <m:r>
                          <a:rPr lang="vi-VN" sz="9600" b="1" i="1">
                            <a:latin typeface="Cambria Math" panose="02040503050406030204" pitchFamily="18" charset="0"/>
                          </a:rPr>
                          <m:t>𝟏</m:t>
                        </m:r>
                        <m:r>
                          <a:rPr lang="vi-VN" sz="9600" b="1" i="1" smtClean="0">
                            <a:latin typeface="Cambria Math" panose="02040503050406030204" pitchFamily="18" charset="0"/>
                          </a:rPr>
                          <m:t>𝟒</m:t>
                        </m:r>
                      </m:den>
                    </m:f>
                  </m:oMath>
                </a14:m>
                <a:endParaRPr lang="en-US" sz="9600" dirty="0">
                  <a:latin typeface="+mj-lt"/>
                </a:endParaRPr>
              </a:p>
            </p:txBody>
          </p:sp>
        </mc:Choice>
        <mc:Fallback xmlns="">
          <p:sp>
            <p:nvSpPr>
              <p:cNvPr id="6" name="Rectangle 5"/>
              <p:cNvSpPr>
                <a:spLocks noRot="1" noChangeAspect="1" noMove="1" noResize="1" noEditPoints="1" noAdjustHandles="1" noChangeArrowheads="1" noChangeShapeType="1" noTextEdit="1"/>
              </p:cNvSpPr>
              <p:nvPr/>
            </p:nvSpPr>
            <p:spPr>
              <a:xfrm>
                <a:off x="658682" y="4367874"/>
                <a:ext cx="6479659" cy="2242409"/>
              </a:xfrm>
              <a:prstGeom prst="rect">
                <a:avLst/>
              </a:prstGeom>
              <a:blipFill>
                <a:blip r:embed="rId5"/>
                <a:stretch>
                  <a:fillRect l="-9878" b="-1553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Rectangle 9"/>
              <p:cNvSpPr/>
              <p:nvPr/>
            </p:nvSpPr>
            <p:spPr>
              <a:xfrm>
                <a:off x="7185867" y="5586946"/>
                <a:ext cx="10801547" cy="344363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vi-VN" sz="11500" b="1" i="1" smtClean="0">
                              <a:solidFill>
                                <a:schemeClr val="bg1"/>
                              </a:solidFill>
                              <a:latin typeface="Cambria Math" panose="02040503050406030204" pitchFamily="18" charset="0"/>
                            </a:rPr>
                          </m:ctrlPr>
                        </m:fPr>
                        <m:num>
                          <m:r>
                            <a:rPr lang="vi-VN" sz="11500" b="1" i="1" smtClean="0">
                              <a:solidFill>
                                <a:schemeClr val="bg1"/>
                              </a:solidFill>
                              <a:latin typeface="Cambria Math" panose="02040503050406030204" pitchFamily="18" charset="0"/>
                            </a:rPr>
                            <m:t>𝟓</m:t>
                          </m:r>
                        </m:num>
                        <m:den>
                          <m:r>
                            <a:rPr lang="vi-VN" sz="11500" b="1" i="1" smtClean="0">
                              <a:solidFill>
                                <a:schemeClr val="bg1"/>
                              </a:solidFill>
                              <a:latin typeface="Cambria Math" panose="02040503050406030204" pitchFamily="18" charset="0"/>
                            </a:rPr>
                            <m:t>𝟕</m:t>
                          </m:r>
                        </m:den>
                      </m:f>
                      <m:r>
                        <a:rPr lang="vi-VN" sz="11500" b="1" i="1" smtClean="0">
                          <a:solidFill>
                            <a:schemeClr val="bg1"/>
                          </a:solidFill>
                          <a:latin typeface="Cambria Math" panose="02040503050406030204" pitchFamily="18" charset="0"/>
                        </a:rPr>
                        <m:t>=</m:t>
                      </m:r>
                      <m:f>
                        <m:fPr>
                          <m:ctrlPr>
                            <a:rPr lang="vi-VN" sz="11500" b="1" i="1">
                              <a:solidFill>
                                <a:schemeClr val="bg1"/>
                              </a:solidFill>
                              <a:latin typeface="Cambria Math" panose="02040503050406030204" pitchFamily="18" charset="0"/>
                            </a:rPr>
                          </m:ctrlPr>
                        </m:fPr>
                        <m:num>
                          <m:r>
                            <a:rPr lang="vi-VN" sz="11500" b="1" i="1" smtClean="0">
                              <a:solidFill>
                                <a:schemeClr val="bg1"/>
                              </a:solidFill>
                              <a:latin typeface="Cambria Math" panose="02040503050406030204" pitchFamily="18" charset="0"/>
                            </a:rPr>
                            <m:t>𝟓</m:t>
                          </m:r>
                          <m:r>
                            <a:rPr lang="vi-VN" sz="11500" b="1" i="1" smtClean="0">
                              <a:solidFill>
                                <a:schemeClr val="bg1"/>
                              </a:solidFill>
                              <a:latin typeface="Cambria Math" panose="02040503050406030204" pitchFamily="18" charset="0"/>
                            </a:rPr>
                            <m:t> ×</m:t>
                          </m:r>
                          <m:r>
                            <a:rPr lang="vi-VN" sz="11500" b="1" i="1" smtClean="0">
                              <a:solidFill>
                                <a:schemeClr val="bg1"/>
                              </a:solidFill>
                              <a:latin typeface="Cambria Math" panose="02040503050406030204" pitchFamily="18" charset="0"/>
                              <a:ea typeface="Cambria Math" panose="02040503050406030204" pitchFamily="18" charset="0"/>
                            </a:rPr>
                            <m:t>𝟐</m:t>
                          </m:r>
                        </m:num>
                        <m:den>
                          <m:r>
                            <a:rPr lang="vi-VN" sz="11500" b="1" i="1" smtClean="0">
                              <a:solidFill>
                                <a:schemeClr val="bg1"/>
                              </a:solidFill>
                              <a:latin typeface="Cambria Math" panose="02040503050406030204" pitchFamily="18" charset="0"/>
                            </a:rPr>
                            <m:t>𝟕</m:t>
                          </m:r>
                          <m:r>
                            <a:rPr lang="vi-VN" sz="11500" b="1" i="1" smtClean="0">
                              <a:solidFill>
                                <a:schemeClr val="bg1"/>
                              </a:solidFill>
                              <a:latin typeface="Cambria Math" panose="02040503050406030204" pitchFamily="18" charset="0"/>
                            </a:rPr>
                            <m:t> ×</m:t>
                          </m:r>
                          <m:r>
                            <a:rPr lang="vi-VN" sz="11500" b="1" i="1" smtClean="0">
                              <a:solidFill>
                                <a:schemeClr val="bg1"/>
                              </a:solidFill>
                              <a:latin typeface="Cambria Math" panose="02040503050406030204" pitchFamily="18" charset="0"/>
                              <a:ea typeface="Cambria Math" panose="02040503050406030204" pitchFamily="18" charset="0"/>
                            </a:rPr>
                            <m:t>𝟐</m:t>
                          </m:r>
                        </m:den>
                      </m:f>
                      <m:r>
                        <a:rPr lang="vi-VN" sz="11500" b="1" i="1" smtClean="0">
                          <a:solidFill>
                            <a:schemeClr val="bg1"/>
                          </a:solidFill>
                          <a:latin typeface="Cambria Math" panose="02040503050406030204" pitchFamily="18" charset="0"/>
                        </a:rPr>
                        <m:t>=</m:t>
                      </m:r>
                      <m:f>
                        <m:fPr>
                          <m:ctrlPr>
                            <a:rPr lang="vi-VN" sz="11500" b="1" i="1">
                              <a:solidFill>
                                <a:schemeClr val="bg1"/>
                              </a:solidFill>
                              <a:latin typeface="Cambria Math" panose="02040503050406030204" pitchFamily="18" charset="0"/>
                            </a:rPr>
                          </m:ctrlPr>
                        </m:fPr>
                        <m:num>
                          <m:r>
                            <a:rPr lang="vi-VN" sz="11500" b="1" i="1" smtClean="0">
                              <a:solidFill>
                                <a:schemeClr val="bg1"/>
                              </a:solidFill>
                              <a:latin typeface="Cambria Math" panose="02040503050406030204" pitchFamily="18" charset="0"/>
                            </a:rPr>
                            <m:t>𝟏𝟎</m:t>
                          </m:r>
                        </m:num>
                        <m:den>
                          <m:r>
                            <a:rPr lang="vi-VN" sz="11500" b="1" i="1" smtClean="0">
                              <a:solidFill>
                                <a:schemeClr val="bg1"/>
                              </a:solidFill>
                              <a:latin typeface="Cambria Math" panose="02040503050406030204" pitchFamily="18" charset="0"/>
                            </a:rPr>
                            <m:t>𝟏𝟒</m:t>
                          </m:r>
                        </m:den>
                      </m:f>
                    </m:oMath>
                  </m:oMathPara>
                </a14:m>
                <a:endParaRPr lang="en-US" sz="11500" dirty="0">
                  <a:solidFill>
                    <a:schemeClr val="bg1"/>
                  </a:solidFill>
                </a:endParaRPr>
              </a:p>
            </p:txBody>
          </p:sp>
        </mc:Choice>
        <mc:Fallback xmlns="">
          <p:sp>
            <p:nvSpPr>
              <p:cNvPr id="10" name="Rectangle 9"/>
              <p:cNvSpPr>
                <a:spLocks noRot="1" noChangeAspect="1" noMove="1" noResize="1" noEditPoints="1" noAdjustHandles="1" noChangeArrowheads="1" noChangeShapeType="1" noTextEdit="1"/>
              </p:cNvSpPr>
              <p:nvPr/>
            </p:nvSpPr>
            <p:spPr>
              <a:xfrm>
                <a:off x="7185867" y="5586946"/>
                <a:ext cx="10801547" cy="3443635"/>
              </a:xfrm>
              <a:prstGeom prst="rect">
                <a:avLst/>
              </a:prstGeom>
              <a:blipFill>
                <a:blip r:embed="rId6"/>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868858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sp>
      <p:sp>
        <p:nvSpPr>
          <p:cNvPr id="3" name="Freeform 3"/>
          <p:cNvSpPr/>
          <p:nvPr/>
        </p:nvSpPr>
        <p:spPr>
          <a:xfrm>
            <a:off x="16207805" y="8173038"/>
            <a:ext cx="2465958" cy="2602594"/>
          </a:xfrm>
          <a:custGeom>
            <a:avLst/>
            <a:gdLst/>
            <a:ahLst/>
            <a:cxnLst/>
            <a:rect l="l" t="t" r="r" b="b"/>
            <a:pathLst>
              <a:path w="2465958" h="2602594">
                <a:moveTo>
                  <a:pt x="0" y="0"/>
                </a:moveTo>
                <a:lnTo>
                  <a:pt x="2465957" y="0"/>
                </a:lnTo>
                <a:lnTo>
                  <a:pt x="2465957" y="2602594"/>
                </a:lnTo>
                <a:lnTo>
                  <a:pt x="0" y="2602594"/>
                </a:lnTo>
                <a:lnTo>
                  <a:pt x="0" y="0"/>
                </a:lnTo>
                <a:close/>
              </a:path>
            </a:pathLst>
          </a:custGeom>
          <a:blipFill>
            <a:blip r:embed="rId3"/>
            <a:stretch>
              <a:fillRect/>
            </a:stretch>
          </a:blipFill>
        </p:spPr>
      </p:sp>
      <p:sp>
        <p:nvSpPr>
          <p:cNvPr id="5" name="Freeform 5"/>
          <p:cNvSpPr/>
          <p:nvPr/>
        </p:nvSpPr>
        <p:spPr>
          <a:xfrm>
            <a:off x="0" y="266700"/>
            <a:ext cx="4598399" cy="2818629"/>
          </a:xfrm>
          <a:custGeom>
            <a:avLst/>
            <a:gdLst/>
            <a:ahLst/>
            <a:cxnLst/>
            <a:rect l="l" t="t" r="r" b="b"/>
            <a:pathLst>
              <a:path w="12599399" h="9134564">
                <a:moveTo>
                  <a:pt x="0" y="0"/>
                </a:moveTo>
                <a:lnTo>
                  <a:pt x="12599399" y="0"/>
                </a:lnTo>
                <a:lnTo>
                  <a:pt x="12599399" y="9134564"/>
                </a:lnTo>
                <a:lnTo>
                  <a:pt x="0" y="9134564"/>
                </a:lnTo>
                <a:lnTo>
                  <a:pt x="0" y="0"/>
                </a:lnTo>
                <a:close/>
              </a:path>
            </a:pathLst>
          </a:custGeom>
          <a:blipFill>
            <a:blip r:embed="rId4"/>
            <a:stretch>
              <a:fillRect/>
            </a:stretch>
          </a:blipFill>
        </p:spPr>
      </p:sp>
      <p:sp>
        <p:nvSpPr>
          <p:cNvPr id="9" name="Freeform 9"/>
          <p:cNvSpPr/>
          <p:nvPr/>
        </p:nvSpPr>
        <p:spPr>
          <a:xfrm flipV="1">
            <a:off x="16207805" y="-684077"/>
            <a:ext cx="2465958" cy="2602594"/>
          </a:xfrm>
          <a:custGeom>
            <a:avLst/>
            <a:gdLst/>
            <a:ahLst/>
            <a:cxnLst/>
            <a:rect l="l" t="t" r="r" b="b"/>
            <a:pathLst>
              <a:path w="2465958" h="2602594">
                <a:moveTo>
                  <a:pt x="0" y="2602594"/>
                </a:moveTo>
                <a:lnTo>
                  <a:pt x="2465957" y="2602594"/>
                </a:lnTo>
                <a:lnTo>
                  <a:pt x="2465957" y="0"/>
                </a:lnTo>
                <a:lnTo>
                  <a:pt x="0" y="0"/>
                </a:lnTo>
                <a:lnTo>
                  <a:pt x="0" y="2602594"/>
                </a:lnTo>
                <a:close/>
              </a:path>
            </a:pathLst>
          </a:custGeom>
          <a:blipFill>
            <a:blip r:embed="rId3"/>
            <a:stretch>
              <a:fillRect/>
            </a:stretch>
          </a:blipFill>
        </p:spPr>
      </p:sp>
      <p:sp>
        <p:nvSpPr>
          <p:cNvPr id="10" name="Rounded Rectangle 9"/>
          <p:cNvSpPr/>
          <p:nvPr/>
        </p:nvSpPr>
        <p:spPr>
          <a:xfrm>
            <a:off x="4688102" y="1706619"/>
            <a:ext cx="7351498" cy="229388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1" name="Rectangle 10"/>
              <p:cNvSpPr/>
              <p:nvPr/>
            </p:nvSpPr>
            <p:spPr>
              <a:xfrm>
                <a:off x="5550159" y="1637355"/>
                <a:ext cx="5107488" cy="2312236"/>
              </a:xfrm>
              <a:prstGeom prst="rect">
                <a:avLst/>
              </a:prstGeom>
            </p:spPr>
            <p:txBody>
              <a:bodyPr wrap="none">
                <a:spAutoFit/>
              </a:bodyPr>
              <a:lstStyle/>
              <a:p>
                <a:r>
                  <a:rPr lang="vi-VN" sz="9600" dirty="0" smtClean="0">
                    <a:latin typeface="+mj-lt"/>
                  </a:rPr>
                  <a:t>a</a:t>
                </a:r>
                <a14:m>
                  <m:oMath xmlns:m="http://schemas.openxmlformats.org/officeDocument/2006/math">
                    <m:r>
                      <a:rPr lang="vi-VN" sz="9600" b="0" i="0" smtClean="0">
                        <a:latin typeface="Cambria Math" panose="02040503050406030204" pitchFamily="18" charset="0"/>
                      </a:rPr>
                      <m:t>) </m:t>
                    </m:r>
                    <m:f>
                      <m:fPr>
                        <m:ctrlPr>
                          <a:rPr lang="vi-VN" sz="9600" b="1" i="1">
                            <a:latin typeface="Cambria Math" panose="02040503050406030204" pitchFamily="18" charset="0"/>
                          </a:rPr>
                        </m:ctrlPr>
                      </m:fPr>
                      <m:num>
                        <m:r>
                          <a:rPr lang="vi-VN" sz="9600" b="1" i="1" smtClean="0">
                            <a:latin typeface="Cambria Math" panose="02040503050406030204" pitchFamily="18" charset="0"/>
                          </a:rPr>
                          <m:t>𝟓</m:t>
                        </m:r>
                      </m:num>
                      <m:den>
                        <m:r>
                          <a:rPr lang="vi-VN" sz="9600" b="1" i="1" smtClean="0">
                            <a:latin typeface="Cambria Math" panose="02040503050406030204" pitchFamily="18" charset="0"/>
                          </a:rPr>
                          <m:t>𝟗</m:t>
                        </m:r>
                      </m:den>
                    </m:f>
                  </m:oMath>
                </a14:m>
                <a:r>
                  <a:rPr lang="vi-VN" sz="9600" dirty="0">
                    <a:latin typeface="+mj-lt"/>
                  </a:rPr>
                  <a:t> và </a:t>
                </a:r>
                <a14:m>
                  <m:oMath xmlns:m="http://schemas.openxmlformats.org/officeDocument/2006/math">
                    <m:f>
                      <m:fPr>
                        <m:ctrlPr>
                          <a:rPr lang="vi-VN" sz="9600" b="1" i="1">
                            <a:latin typeface="Cambria Math" panose="02040503050406030204" pitchFamily="18" charset="0"/>
                          </a:rPr>
                        </m:ctrlPr>
                      </m:fPr>
                      <m:num>
                        <m:r>
                          <a:rPr lang="vi-VN" sz="9600" b="1" i="1" smtClean="0">
                            <a:latin typeface="Cambria Math" panose="02040503050406030204" pitchFamily="18" charset="0"/>
                          </a:rPr>
                          <m:t>𝟏𝟏</m:t>
                        </m:r>
                      </m:num>
                      <m:den>
                        <m:r>
                          <a:rPr lang="vi-VN" sz="9600" b="1" i="1">
                            <a:latin typeface="Cambria Math" panose="02040503050406030204" pitchFamily="18" charset="0"/>
                          </a:rPr>
                          <m:t>𝟏</m:t>
                        </m:r>
                        <m:r>
                          <a:rPr lang="vi-VN" sz="9600" b="1" i="1" smtClean="0">
                            <a:latin typeface="Cambria Math" panose="02040503050406030204" pitchFamily="18" charset="0"/>
                          </a:rPr>
                          <m:t>𝟖</m:t>
                        </m:r>
                      </m:den>
                    </m:f>
                  </m:oMath>
                </a14:m>
                <a:endParaRPr lang="en-US" sz="9600" dirty="0">
                  <a:latin typeface="+mj-lt"/>
                </a:endParaRPr>
              </a:p>
            </p:txBody>
          </p:sp>
        </mc:Choice>
        <mc:Fallback xmlns="">
          <p:sp>
            <p:nvSpPr>
              <p:cNvPr id="11" name="Rectangle 10"/>
              <p:cNvSpPr>
                <a:spLocks noRot="1" noChangeAspect="1" noMove="1" noResize="1" noEditPoints="1" noAdjustHandles="1" noChangeArrowheads="1" noChangeShapeType="1" noTextEdit="1"/>
              </p:cNvSpPr>
              <p:nvPr/>
            </p:nvSpPr>
            <p:spPr>
              <a:xfrm>
                <a:off x="5550159" y="1637355"/>
                <a:ext cx="5107488" cy="2312236"/>
              </a:xfrm>
              <a:prstGeom prst="rect">
                <a:avLst/>
              </a:prstGeom>
              <a:blipFill>
                <a:blip r:embed="rId5"/>
                <a:stretch>
                  <a:fillRect l="-12530" b="-1160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Rectangle 11"/>
              <p:cNvSpPr/>
              <p:nvPr/>
            </p:nvSpPr>
            <p:spPr>
              <a:xfrm>
                <a:off x="1066800" y="4544396"/>
                <a:ext cx="15510592" cy="494346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vi-VN" sz="16600" b="1" i="1" smtClean="0">
                              <a:solidFill>
                                <a:schemeClr val="bg1"/>
                              </a:solidFill>
                              <a:latin typeface="Cambria Math" panose="02040503050406030204" pitchFamily="18" charset="0"/>
                            </a:rPr>
                          </m:ctrlPr>
                        </m:fPr>
                        <m:num>
                          <m:r>
                            <a:rPr lang="vi-VN" sz="16600" b="1" i="1" smtClean="0">
                              <a:solidFill>
                                <a:schemeClr val="bg1"/>
                              </a:solidFill>
                              <a:latin typeface="Cambria Math" panose="02040503050406030204" pitchFamily="18" charset="0"/>
                            </a:rPr>
                            <m:t>𝟓</m:t>
                          </m:r>
                        </m:num>
                        <m:den>
                          <m:r>
                            <a:rPr lang="vi-VN" sz="16600" b="1" i="1" smtClean="0">
                              <a:solidFill>
                                <a:schemeClr val="bg1"/>
                              </a:solidFill>
                              <a:latin typeface="Cambria Math" panose="02040503050406030204" pitchFamily="18" charset="0"/>
                            </a:rPr>
                            <m:t>𝟗</m:t>
                          </m:r>
                        </m:den>
                      </m:f>
                      <m:r>
                        <a:rPr lang="vi-VN" sz="16600" b="1" i="1" smtClean="0">
                          <a:solidFill>
                            <a:schemeClr val="bg1"/>
                          </a:solidFill>
                          <a:latin typeface="Cambria Math" panose="02040503050406030204" pitchFamily="18" charset="0"/>
                        </a:rPr>
                        <m:t>=</m:t>
                      </m:r>
                      <m:f>
                        <m:fPr>
                          <m:ctrlPr>
                            <a:rPr lang="vi-VN" sz="16600" b="1" i="1">
                              <a:solidFill>
                                <a:schemeClr val="bg1"/>
                              </a:solidFill>
                              <a:latin typeface="Cambria Math" panose="02040503050406030204" pitchFamily="18" charset="0"/>
                            </a:rPr>
                          </m:ctrlPr>
                        </m:fPr>
                        <m:num>
                          <m:r>
                            <a:rPr lang="vi-VN" sz="16600" b="1" i="1" smtClean="0">
                              <a:solidFill>
                                <a:schemeClr val="bg1"/>
                              </a:solidFill>
                              <a:latin typeface="Cambria Math" panose="02040503050406030204" pitchFamily="18" charset="0"/>
                            </a:rPr>
                            <m:t>𝟓</m:t>
                          </m:r>
                          <m:r>
                            <a:rPr lang="vi-VN" sz="16600" b="1" i="1" smtClean="0">
                              <a:solidFill>
                                <a:schemeClr val="bg1"/>
                              </a:solidFill>
                              <a:latin typeface="Cambria Math" panose="02040503050406030204" pitchFamily="18" charset="0"/>
                            </a:rPr>
                            <m:t> ×</m:t>
                          </m:r>
                          <m:r>
                            <a:rPr lang="vi-VN" sz="16600" b="1" i="1" smtClean="0">
                              <a:solidFill>
                                <a:schemeClr val="bg1"/>
                              </a:solidFill>
                              <a:latin typeface="Cambria Math" panose="02040503050406030204" pitchFamily="18" charset="0"/>
                              <a:ea typeface="Cambria Math" panose="02040503050406030204" pitchFamily="18" charset="0"/>
                            </a:rPr>
                            <m:t>𝟐</m:t>
                          </m:r>
                        </m:num>
                        <m:den>
                          <m:r>
                            <a:rPr lang="vi-VN" sz="16600" b="1" i="1" smtClean="0">
                              <a:solidFill>
                                <a:schemeClr val="bg1"/>
                              </a:solidFill>
                              <a:latin typeface="Cambria Math" panose="02040503050406030204" pitchFamily="18" charset="0"/>
                            </a:rPr>
                            <m:t>𝟗</m:t>
                          </m:r>
                          <m:r>
                            <a:rPr lang="vi-VN" sz="16600" b="1" i="1" smtClean="0">
                              <a:solidFill>
                                <a:schemeClr val="bg1"/>
                              </a:solidFill>
                              <a:latin typeface="Cambria Math" panose="02040503050406030204" pitchFamily="18" charset="0"/>
                            </a:rPr>
                            <m:t> ×</m:t>
                          </m:r>
                          <m:r>
                            <a:rPr lang="vi-VN" sz="16600" b="1" i="1" smtClean="0">
                              <a:solidFill>
                                <a:schemeClr val="bg1"/>
                              </a:solidFill>
                              <a:latin typeface="Cambria Math" panose="02040503050406030204" pitchFamily="18" charset="0"/>
                              <a:ea typeface="Cambria Math" panose="02040503050406030204" pitchFamily="18" charset="0"/>
                            </a:rPr>
                            <m:t>𝟐</m:t>
                          </m:r>
                        </m:den>
                      </m:f>
                      <m:r>
                        <a:rPr lang="vi-VN" sz="16600" b="1" i="1" smtClean="0">
                          <a:solidFill>
                            <a:schemeClr val="bg1"/>
                          </a:solidFill>
                          <a:latin typeface="Cambria Math" panose="02040503050406030204" pitchFamily="18" charset="0"/>
                        </a:rPr>
                        <m:t>=</m:t>
                      </m:r>
                      <m:f>
                        <m:fPr>
                          <m:ctrlPr>
                            <a:rPr lang="vi-VN" sz="16600" b="1" i="1">
                              <a:solidFill>
                                <a:schemeClr val="bg1"/>
                              </a:solidFill>
                              <a:latin typeface="Cambria Math" panose="02040503050406030204" pitchFamily="18" charset="0"/>
                            </a:rPr>
                          </m:ctrlPr>
                        </m:fPr>
                        <m:num>
                          <m:r>
                            <a:rPr lang="vi-VN" sz="16600" b="1" i="1" smtClean="0">
                              <a:solidFill>
                                <a:schemeClr val="bg1"/>
                              </a:solidFill>
                              <a:latin typeface="Cambria Math" panose="02040503050406030204" pitchFamily="18" charset="0"/>
                            </a:rPr>
                            <m:t>𝟏𝟎</m:t>
                          </m:r>
                        </m:num>
                        <m:den>
                          <m:r>
                            <a:rPr lang="vi-VN" sz="16600" b="1" i="1" smtClean="0">
                              <a:solidFill>
                                <a:schemeClr val="bg1"/>
                              </a:solidFill>
                              <a:latin typeface="Cambria Math" panose="02040503050406030204" pitchFamily="18" charset="0"/>
                            </a:rPr>
                            <m:t>𝟏𝟖</m:t>
                          </m:r>
                        </m:den>
                      </m:f>
                    </m:oMath>
                  </m:oMathPara>
                </a14:m>
                <a:endParaRPr lang="en-US" sz="16600" dirty="0">
                  <a:solidFill>
                    <a:schemeClr val="bg1"/>
                  </a:solidFill>
                </a:endParaRPr>
              </a:p>
            </p:txBody>
          </p:sp>
        </mc:Choice>
        <mc:Fallback xmlns="">
          <p:sp>
            <p:nvSpPr>
              <p:cNvPr id="12" name="Rectangle 11"/>
              <p:cNvSpPr>
                <a:spLocks noRot="1" noChangeAspect="1" noMove="1" noResize="1" noEditPoints="1" noAdjustHandles="1" noChangeArrowheads="1" noChangeShapeType="1" noTextEdit="1"/>
              </p:cNvSpPr>
              <p:nvPr/>
            </p:nvSpPr>
            <p:spPr>
              <a:xfrm>
                <a:off x="1066800" y="4544396"/>
                <a:ext cx="15510592" cy="4943469"/>
              </a:xfrm>
              <a:prstGeom prst="rect">
                <a:avLst/>
              </a:prstGeom>
              <a:blipFill>
                <a:blip r:embed="rId6"/>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333078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sp>
      <p:sp>
        <p:nvSpPr>
          <p:cNvPr id="3" name="Freeform 3"/>
          <p:cNvSpPr/>
          <p:nvPr/>
        </p:nvSpPr>
        <p:spPr>
          <a:xfrm>
            <a:off x="16207805" y="8173038"/>
            <a:ext cx="2465958" cy="2602594"/>
          </a:xfrm>
          <a:custGeom>
            <a:avLst/>
            <a:gdLst/>
            <a:ahLst/>
            <a:cxnLst/>
            <a:rect l="l" t="t" r="r" b="b"/>
            <a:pathLst>
              <a:path w="2465958" h="2602594">
                <a:moveTo>
                  <a:pt x="0" y="0"/>
                </a:moveTo>
                <a:lnTo>
                  <a:pt x="2465957" y="0"/>
                </a:lnTo>
                <a:lnTo>
                  <a:pt x="2465957" y="2602594"/>
                </a:lnTo>
                <a:lnTo>
                  <a:pt x="0" y="2602594"/>
                </a:lnTo>
                <a:lnTo>
                  <a:pt x="0" y="0"/>
                </a:lnTo>
                <a:close/>
              </a:path>
            </a:pathLst>
          </a:custGeom>
          <a:blipFill>
            <a:blip r:embed="rId3"/>
            <a:stretch>
              <a:fillRect/>
            </a:stretch>
          </a:blipFill>
        </p:spPr>
      </p:sp>
      <p:sp>
        <p:nvSpPr>
          <p:cNvPr id="5" name="Freeform 5"/>
          <p:cNvSpPr/>
          <p:nvPr/>
        </p:nvSpPr>
        <p:spPr>
          <a:xfrm>
            <a:off x="0" y="266700"/>
            <a:ext cx="4598399" cy="2818629"/>
          </a:xfrm>
          <a:custGeom>
            <a:avLst/>
            <a:gdLst/>
            <a:ahLst/>
            <a:cxnLst/>
            <a:rect l="l" t="t" r="r" b="b"/>
            <a:pathLst>
              <a:path w="12599399" h="9134564">
                <a:moveTo>
                  <a:pt x="0" y="0"/>
                </a:moveTo>
                <a:lnTo>
                  <a:pt x="12599399" y="0"/>
                </a:lnTo>
                <a:lnTo>
                  <a:pt x="12599399" y="9134564"/>
                </a:lnTo>
                <a:lnTo>
                  <a:pt x="0" y="9134564"/>
                </a:lnTo>
                <a:lnTo>
                  <a:pt x="0" y="0"/>
                </a:lnTo>
                <a:close/>
              </a:path>
            </a:pathLst>
          </a:custGeom>
          <a:blipFill>
            <a:blip r:embed="rId4"/>
            <a:stretch>
              <a:fillRect/>
            </a:stretch>
          </a:blipFill>
        </p:spPr>
      </p:sp>
      <p:sp>
        <p:nvSpPr>
          <p:cNvPr id="9" name="Freeform 9"/>
          <p:cNvSpPr/>
          <p:nvPr/>
        </p:nvSpPr>
        <p:spPr>
          <a:xfrm flipV="1">
            <a:off x="16207805" y="-684077"/>
            <a:ext cx="2465958" cy="2602594"/>
          </a:xfrm>
          <a:custGeom>
            <a:avLst/>
            <a:gdLst/>
            <a:ahLst/>
            <a:cxnLst/>
            <a:rect l="l" t="t" r="r" b="b"/>
            <a:pathLst>
              <a:path w="2465958" h="2602594">
                <a:moveTo>
                  <a:pt x="0" y="2602594"/>
                </a:moveTo>
                <a:lnTo>
                  <a:pt x="2465957" y="2602594"/>
                </a:lnTo>
                <a:lnTo>
                  <a:pt x="2465957" y="0"/>
                </a:lnTo>
                <a:lnTo>
                  <a:pt x="0" y="0"/>
                </a:lnTo>
                <a:lnTo>
                  <a:pt x="0" y="2602594"/>
                </a:lnTo>
                <a:close/>
              </a:path>
            </a:pathLst>
          </a:custGeom>
          <a:blipFill>
            <a:blip r:embed="rId3"/>
            <a:stretch>
              <a:fillRect/>
            </a:stretch>
          </a:blipFill>
        </p:spPr>
      </p:sp>
      <p:sp>
        <p:nvSpPr>
          <p:cNvPr id="7" name="Rounded Rectangle 6"/>
          <p:cNvSpPr/>
          <p:nvPr/>
        </p:nvSpPr>
        <p:spPr>
          <a:xfrm>
            <a:off x="4688102" y="1706619"/>
            <a:ext cx="7351498" cy="229388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8" name="Rectangle 7"/>
              <p:cNvSpPr/>
              <p:nvPr/>
            </p:nvSpPr>
            <p:spPr>
              <a:xfrm>
                <a:off x="5550159" y="1637355"/>
                <a:ext cx="5713424" cy="2226250"/>
              </a:xfrm>
              <a:prstGeom prst="rect">
                <a:avLst/>
              </a:prstGeom>
            </p:spPr>
            <p:txBody>
              <a:bodyPr wrap="none">
                <a:spAutoFit/>
              </a:bodyPr>
              <a:lstStyle/>
              <a:p>
                <a:r>
                  <a:rPr lang="vi-VN" sz="9600" dirty="0" smtClean="0">
                    <a:latin typeface="+mj-lt"/>
                  </a:rPr>
                  <a:t>b</a:t>
                </a:r>
                <a14:m>
                  <m:oMath xmlns:m="http://schemas.openxmlformats.org/officeDocument/2006/math">
                    <m:r>
                      <a:rPr lang="vi-VN" sz="9600" b="0" i="0" smtClean="0">
                        <a:latin typeface="Cambria Math" panose="02040503050406030204" pitchFamily="18" charset="0"/>
                      </a:rPr>
                      <m:t>) </m:t>
                    </m:r>
                    <m:f>
                      <m:fPr>
                        <m:ctrlPr>
                          <a:rPr lang="vi-VN" sz="9600" b="1" i="1">
                            <a:latin typeface="Cambria Math" panose="02040503050406030204" pitchFamily="18" charset="0"/>
                          </a:rPr>
                        </m:ctrlPr>
                      </m:fPr>
                      <m:num>
                        <m:r>
                          <a:rPr lang="vi-VN" sz="9600" b="1" i="1" smtClean="0">
                            <a:latin typeface="Cambria Math" panose="02040503050406030204" pitchFamily="18" charset="0"/>
                          </a:rPr>
                          <m:t>𝟏𝟑</m:t>
                        </m:r>
                      </m:num>
                      <m:den>
                        <m:r>
                          <a:rPr lang="vi-VN" sz="9600" b="1" i="1" smtClean="0">
                            <a:latin typeface="Cambria Math" panose="02040503050406030204" pitchFamily="18" charset="0"/>
                          </a:rPr>
                          <m:t>𝟔𝟎</m:t>
                        </m:r>
                      </m:den>
                    </m:f>
                  </m:oMath>
                </a14:m>
                <a:r>
                  <a:rPr lang="vi-VN" sz="9600" dirty="0">
                    <a:latin typeface="+mj-lt"/>
                  </a:rPr>
                  <a:t> và </a:t>
                </a:r>
                <a14:m>
                  <m:oMath xmlns:m="http://schemas.openxmlformats.org/officeDocument/2006/math">
                    <m:f>
                      <m:fPr>
                        <m:ctrlPr>
                          <a:rPr lang="vi-VN" sz="9600" b="1" i="1">
                            <a:latin typeface="Cambria Math" panose="02040503050406030204" pitchFamily="18" charset="0"/>
                          </a:rPr>
                        </m:ctrlPr>
                      </m:fPr>
                      <m:num>
                        <m:r>
                          <a:rPr lang="vi-VN" sz="9600" b="1" i="1" smtClean="0">
                            <a:latin typeface="Cambria Math" panose="02040503050406030204" pitchFamily="18" charset="0"/>
                          </a:rPr>
                          <m:t>𝟗</m:t>
                        </m:r>
                      </m:num>
                      <m:den>
                        <m:r>
                          <a:rPr lang="vi-VN" sz="9600" b="1" i="1" smtClean="0">
                            <a:latin typeface="Cambria Math" panose="02040503050406030204" pitchFamily="18" charset="0"/>
                          </a:rPr>
                          <m:t>𝟐𝟎</m:t>
                        </m:r>
                      </m:den>
                    </m:f>
                  </m:oMath>
                </a14:m>
                <a:endParaRPr lang="en-US" sz="9600" dirty="0">
                  <a:latin typeface="+mj-lt"/>
                </a:endParaRPr>
              </a:p>
            </p:txBody>
          </p:sp>
        </mc:Choice>
        <mc:Fallback xmlns="">
          <p:sp>
            <p:nvSpPr>
              <p:cNvPr id="8" name="Rectangle 7"/>
              <p:cNvSpPr>
                <a:spLocks noRot="1" noChangeAspect="1" noMove="1" noResize="1" noEditPoints="1" noAdjustHandles="1" noChangeArrowheads="1" noChangeShapeType="1" noTextEdit="1"/>
              </p:cNvSpPr>
              <p:nvPr/>
            </p:nvSpPr>
            <p:spPr>
              <a:xfrm>
                <a:off x="5550159" y="1637355"/>
                <a:ext cx="5713424" cy="2226250"/>
              </a:xfrm>
              <a:prstGeom prst="rect">
                <a:avLst/>
              </a:prstGeom>
              <a:blipFill>
                <a:blip r:embed="rId5"/>
                <a:stretch>
                  <a:fillRect l="-11194" t="-274" b="-1506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Rectangle 9"/>
              <p:cNvSpPr/>
              <p:nvPr/>
            </p:nvSpPr>
            <p:spPr>
              <a:xfrm>
                <a:off x="1066800" y="4544396"/>
                <a:ext cx="15043477" cy="408201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vi-VN" sz="13800" b="1" i="1" smtClean="0">
                              <a:solidFill>
                                <a:schemeClr val="bg1"/>
                              </a:solidFill>
                              <a:latin typeface="Cambria Math" panose="02040503050406030204" pitchFamily="18" charset="0"/>
                            </a:rPr>
                          </m:ctrlPr>
                        </m:fPr>
                        <m:num>
                          <m:r>
                            <a:rPr lang="vi-VN" sz="13800" b="1" i="1" smtClean="0">
                              <a:solidFill>
                                <a:schemeClr val="bg1"/>
                              </a:solidFill>
                              <a:latin typeface="Cambria Math" panose="02040503050406030204" pitchFamily="18" charset="0"/>
                            </a:rPr>
                            <m:t>𝟗</m:t>
                          </m:r>
                        </m:num>
                        <m:den>
                          <m:r>
                            <a:rPr lang="vi-VN" sz="13800" b="1" i="1" smtClean="0">
                              <a:solidFill>
                                <a:schemeClr val="bg1"/>
                              </a:solidFill>
                              <a:latin typeface="Cambria Math" panose="02040503050406030204" pitchFamily="18" charset="0"/>
                            </a:rPr>
                            <m:t>𝟐𝟎</m:t>
                          </m:r>
                        </m:den>
                      </m:f>
                      <m:r>
                        <a:rPr lang="vi-VN" sz="13800" b="1" i="1" smtClean="0">
                          <a:solidFill>
                            <a:schemeClr val="bg1"/>
                          </a:solidFill>
                          <a:latin typeface="Cambria Math" panose="02040503050406030204" pitchFamily="18" charset="0"/>
                        </a:rPr>
                        <m:t>=</m:t>
                      </m:r>
                      <m:f>
                        <m:fPr>
                          <m:ctrlPr>
                            <a:rPr lang="vi-VN" sz="13800" b="1" i="1">
                              <a:solidFill>
                                <a:schemeClr val="bg1"/>
                              </a:solidFill>
                              <a:latin typeface="Cambria Math" panose="02040503050406030204" pitchFamily="18" charset="0"/>
                            </a:rPr>
                          </m:ctrlPr>
                        </m:fPr>
                        <m:num>
                          <m:r>
                            <a:rPr lang="vi-VN" sz="13800" b="1" i="1" smtClean="0">
                              <a:solidFill>
                                <a:schemeClr val="bg1"/>
                              </a:solidFill>
                              <a:latin typeface="Cambria Math" panose="02040503050406030204" pitchFamily="18" charset="0"/>
                            </a:rPr>
                            <m:t>𝟗</m:t>
                          </m:r>
                          <m:r>
                            <a:rPr lang="vi-VN" sz="13800" b="1" i="1" smtClean="0">
                              <a:solidFill>
                                <a:schemeClr val="bg1"/>
                              </a:solidFill>
                              <a:latin typeface="Cambria Math" panose="02040503050406030204" pitchFamily="18" charset="0"/>
                            </a:rPr>
                            <m:t> ×</m:t>
                          </m:r>
                          <m:r>
                            <a:rPr lang="vi-VN" sz="13800" b="1" i="1" smtClean="0">
                              <a:solidFill>
                                <a:schemeClr val="bg1"/>
                              </a:solidFill>
                              <a:latin typeface="Cambria Math" panose="02040503050406030204" pitchFamily="18" charset="0"/>
                              <a:ea typeface="Cambria Math" panose="02040503050406030204" pitchFamily="18" charset="0"/>
                            </a:rPr>
                            <m:t>𝟑</m:t>
                          </m:r>
                        </m:num>
                        <m:den>
                          <m:r>
                            <a:rPr lang="vi-VN" sz="13800" b="1" i="1" smtClean="0">
                              <a:solidFill>
                                <a:schemeClr val="bg1"/>
                              </a:solidFill>
                              <a:latin typeface="Cambria Math" panose="02040503050406030204" pitchFamily="18" charset="0"/>
                            </a:rPr>
                            <m:t>𝟐𝟎</m:t>
                          </m:r>
                          <m:r>
                            <a:rPr lang="vi-VN" sz="13800" b="1" i="1" smtClean="0">
                              <a:solidFill>
                                <a:schemeClr val="bg1"/>
                              </a:solidFill>
                              <a:latin typeface="Cambria Math" panose="02040503050406030204" pitchFamily="18" charset="0"/>
                            </a:rPr>
                            <m:t> ×</m:t>
                          </m:r>
                          <m:r>
                            <a:rPr lang="vi-VN" sz="13800" b="1" i="1" smtClean="0">
                              <a:solidFill>
                                <a:schemeClr val="bg1"/>
                              </a:solidFill>
                              <a:latin typeface="Cambria Math" panose="02040503050406030204" pitchFamily="18" charset="0"/>
                              <a:ea typeface="Cambria Math" panose="02040503050406030204" pitchFamily="18" charset="0"/>
                            </a:rPr>
                            <m:t>𝟑</m:t>
                          </m:r>
                        </m:den>
                      </m:f>
                      <m:r>
                        <a:rPr lang="vi-VN" sz="13800" b="1" i="1" smtClean="0">
                          <a:solidFill>
                            <a:schemeClr val="bg1"/>
                          </a:solidFill>
                          <a:latin typeface="Cambria Math" panose="02040503050406030204" pitchFamily="18" charset="0"/>
                        </a:rPr>
                        <m:t>=</m:t>
                      </m:r>
                      <m:f>
                        <m:fPr>
                          <m:ctrlPr>
                            <a:rPr lang="vi-VN" sz="13800" b="1" i="1">
                              <a:solidFill>
                                <a:schemeClr val="bg1"/>
                              </a:solidFill>
                              <a:latin typeface="Cambria Math" panose="02040503050406030204" pitchFamily="18" charset="0"/>
                            </a:rPr>
                          </m:ctrlPr>
                        </m:fPr>
                        <m:num>
                          <m:r>
                            <a:rPr lang="vi-VN" sz="13800" b="1" i="1" smtClean="0">
                              <a:solidFill>
                                <a:schemeClr val="bg1"/>
                              </a:solidFill>
                              <a:latin typeface="Cambria Math" panose="02040503050406030204" pitchFamily="18" charset="0"/>
                            </a:rPr>
                            <m:t>𝟐𝟕</m:t>
                          </m:r>
                        </m:num>
                        <m:den>
                          <m:r>
                            <a:rPr lang="vi-VN" sz="13800" b="1" i="1" smtClean="0">
                              <a:solidFill>
                                <a:schemeClr val="bg1"/>
                              </a:solidFill>
                              <a:latin typeface="Cambria Math" panose="02040503050406030204" pitchFamily="18" charset="0"/>
                            </a:rPr>
                            <m:t>𝟔𝟎</m:t>
                          </m:r>
                        </m:den>
                      </m:f>
                    </m:oMath>
                  </m:oMathPara>
                </a14:m>
                <a:endParaRPr lang="en-US" sz="13800" dirty="0">
                  <a:solidFill>
                    <a:schemeClr val="bg1"/>
                  </a:solidFill>
                </a:endParaRPr>
              </a:p>
            </p:txBody>
          </p:sp>
        </mc:Choice>
        <mc:Fallback xmlns="">
          <p:sp>
            <p:nvSpPr>
              <p:cNvPr id="10" name="Rectangle 9"/>
              <p:cNvSpPr>
                <a:spLocks noRot="1" noChangeAspect="1" noMove="1" noResize="1" noEditPoints="1" noAdjustHandles="1" noChangeArrowheads="1" noChangeShapeType="1" noTextEdit="1"/>
              </p:cNvSpPr>
              <p:nvPr/>
            </p:nvSpPr>
            <p:spPr>
              <a:xfrm>
                <a:off x="1066800" y="4544396"/>
                <a:ext cx="15043477" cy="4082015"/>
              </a:xfrm>
              <a:prstGeom prst="rect">
                <a:avLst/>
              </a:prstGeom>
              <a:blipFill>
                <a:blip r:embed="rId6"/>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888976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119921"/>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sp>
      <p:sp>
        <p:nvSpPr>
          <p:cNvPr id="3" name="Freeform 3"/>
          <p:cNvSpPr/>
          <p:nvPr/>
        </p:nvSpPr>
        <p:spPr>
          <a:xfrm>
            <a:off x="16207805" y="8173038"/>
            <a:ext cx="2465958" cy="2602594"/>
          </a:xfrm>
          <a:custGeom>
            <a:avLst/>
            <a:gdLst/>
            <a:ahLst/>
            <a:cxnLst/>
            <a:rect l="l" t="t" r="r" b="b"/>
            <a:pathLst>
              <a:path w="2465958" h="2602594">
                <a:moveTo>
                  <a:pt x="0" y="0"/>
                </a:moveTo>
                <a:lnTo>
                  <a:pt x="2465957" y="0"/>
                </a:lnTo>
                <a:lnTo>
                  <a:pt x="2465957" y="2602594"/>
                </a:lnTo>
                <a:lnTo>
                  <a:pt x="0" y="2602594"/>
                </a:lnTo>
                <a:lnTo>
                  <a:pt x="0" y="0"/>
                </a:lnTo>
                <a:close/>
              </a:path>
            </a:pathLst>
          </a:custGeom>
          <a:blipFill>
            <a:blip r:embed="rId3"/>
            <a:stretch>
              <a:fillRect/>
            </a:stretch>
          </a:blipFill>
        </p:spPr>
      </p:sp>
      <p:sp>
        <p:nvSpPr>
          <p:cNvPr id="4" name="Freeform 4"/>
          <p:cNvSpPr/>
          <p:nvPr/>
        </p:nvSpPr>
        <p:spPr>
          <a:xfrm flipH="1">
            <a:off x="9838532" y="6655706"/>
            <a:ext cx="2075331" cy="2190323"/>
          </a:xfrm>
          <a:custGeom>
            <a:avLst/>
            <a:gdLst/>
            <a:ahLst/>
            <a:cxnLst/>
            <a:rect l="l" t="t" r="r" b="b"/>
            <a:pathLst>
              <a:path w="2075331" h="2190323">
                <a:moveTo>
                  <a:pt x="2075330" y="0"/>
                </a:moveTo>
                <a:lnTo>
                  <a:pt x="0" y="0"/>
                </a:lnTo>
                <a:lnTo>
                  <a:pt x="0" y="2190323"/>
                </a:lnTo>
                <a:lnTo>
                  <a:pt x="2075330" y="2190323"/>
                </a:lnTo>
                <a:lnTo>
                  <a:pt x="2075330" y="0"/>
                </a:lnTo>
                <a:close/>
              </a:path>
            </a:pathLst>
          </a:custGeom>
          <a:blipFill>
            <a:blip r:embed="rId3"/>
            <a:stretch>
              <a:fillRect/>
            </a:stretch>
          </a:blipFill>
        </p:spPr>
      </p:sp>
      <p:sp>
        <p:nvSpPr>
          <p:cNvPr id="5" name="Freeform 5"/>
          <p:cNvSpPr/>
          <p:nvPr/>
        </p:nvSpPr>
        <p:spPr>
          <a:xfrm>
            <a:off x="-3659075" y="2329997"/>
            <a:ext cx="12599399" cy="9134564"/>
          </a:xfrm>
          <a:custGeom>
            <a:avLst/>
            <a:gdLst/>
            <a:ahLst/>
            <a:cxnLst/>
            <a:rect l="l" t="t" r="r" b="b"/>
            <a:pathLst>
              <a:path w="12599399" h="9134564">
                <a:moveTo>
                  <a:pt x="0" y="0"/>
                </a:moveTo>
                <a:lnTo>
                  <a:pt x="12599399" y="0"/>
                </a:lnTo>
                <a:lnTo>
                  <a:pt x="12599399" y="9134564"/>
                </a:lnTo>
                <a:lnTo>
                  <a:pt x="0" y="9134564"/>
                </a:lnTo>
                <a:lnTo>
                  <a:pt x="0" y="0"/>
                </a:lnTo>
                <a:close/>
              </a:path>
            </a:pathLst>
          </a:custGeom>
          <a:blipFill>
            <a:blip r:embed="rId4"/>
            <a:stretch>
              <a:fillRect/>
            </a:stretch>
          </a:blipFill>
        </p:spPr>
      </p:sp>
      <p:sp>
        <p:nvSpPr>
          <p:cNvPr id="6" name="Freeform 6"/>
          <p:cNvSpPr/>
          <p:nvPr/>
        </p:nvSpPr>
        <p:spPr>
          <a:xfrm>
            <a:off x="3239262" y="-490305"/>
            <a:ext cx="2465958" cy="2602594"/>
          </a:xfrm>
          <a:custGeom>
            <a:avLst/>
            <a:gdLst/>
            <a:ahLst/>
            <a:cxnLst/>
            <a:rect l="l" t="t" r="r" b="b"/>
            <a:pathLst>
              <a:path w="2465958" h="2602594">
                <a:moveTo>
                  <a:pt x="0" y="0"/>
                </a:moveTo>
                <a:lnTo>
                  <a:pt x="2465958" y="0"/>
                </a:lnTo>
                <a:lnTo>
                  <a:pt x="2465958" y="2602595"/>
                </a:lnTo>
                <a:lnTo>
                  <a:pt x="0" y="2602595"/>
                </a:lnTo>
                <a:lnTo>
                  <a:pt x="0" y="0"/>
                </a:lnTo>
                <a:close/>
              </a:path>
            </a:pathLst>
          </a:custGeom>
          <a:blipFill>
            <a:blip r:embed="rId3"/>
            <a:stretch>
              <a:fillRect/>
            </a:stretch>
          </a:blipFill>
        </p:spPr>
      </p:sp>
      <p:sp>
        <p:nvSpPr>
          <p:cNvPr id="7" name="Freeform 7"/>
          <p:cNvSpPr/>
          <p:nvPr/>
        </p:nvSpPr>
        <p:spPr>
          <a:xfrm>
            <a:off x="7067989" y="1001304"/>
            <a:ext cx="10229411" cy="8180796"/>
          </a:xfrm>
          <a:custGeom>
            <a:avLst/>
            <a:gdLst/>
            <a:ahLst/>
            <a:cxnLst/>
            <a:rect l="l" t="t" r="r" b="b"/>
            <a:pathLst>
              <a:path w="8368549" h="4543416">
                <a:moveTo>
                  <a:pt x="0" y="0"/>
                </a:moveTo>
                <a:lnTo>
                  <a:pt x="8368549" y="0"/>
                </a:lnTo>
                <a:lnTo>
                  <a:pt x="8368549" y="4543416"/>
                </a:lnTo>
                <a:lnTo>
                  <a:pt x="0" y="4543416"/>
                </a:lnTo>
                <a:lnTo>
                  <a:pt x="0" y="0"/>
                </a:lnTo>
                <a:close/>
              </a:path>
            </a:pathLst>
          </a:custGeom>
          <a:blipFill>
            <a:blip r:embed="rId5"/>
            <a:stretch>
              <a:fillRect r="-539"/>
            </a:stretch>
          </a:blipFill>
        </p:spPr>
      </p:sp>
      <p:sp>
        <p:nvSpPr>
          <p:cNvPr id="8" name="TextBox 8"/>
          <p:cNvSpPr txBox="1"/>
          <p:nvPr/>
        </p:nvSpPr>
        <p:spPr>
          <a:xfrm>
            <a:off x="7303523" y="1079756"/>
            <a:ext cx="9999564" cy="6086025"/>
          </a:xfrm>
          <a:prstGeom prst="rect">
            <a:avLst/>
          </a:prstGeom>
        </p:spPr>
        <p:txBody>
          <a:bodyPr wrap="square" lIns="0" tIns="0" rIns="0" bIns="0" rtlCol="0" anchor="t">
            <a:spAutoFit/>
          </a:bodyPr>
          <a:lstStyle/>
          <a:p>
            <a:pPr marL="0" marR="0" lvl="0" indent="0" algn="just" defTabSz="914400" rtl="0" eaLnBrk="1" fontAlgn="auto" latinLnBrk="0" hangingPunct="1">
              <a:lnSpc>
                <a:spcPct val="114000"/>
              </a:lnSpc>
              <a:spcBef>
                <a:spcPts val="0"/>
              </a:spcBef>
              <a:spcAft>
                <a:spcPts val="0"/>
              </a:spcAft>
              <a:buClrTx/>
              <a:buSzTx/>
              <a:buFontTx/>
              <a:buNone/>
              <a:tabLst/>
              <a:defRPr/>
            </a:pPr>
            <a:r>
              <a:rPr kumimoji="0" lang="vi-VN" sz="5000" b="0" i="0" u="none" strike="noStrike" kern="1200" cap="none" spc="0" normalizeH="0" baseline="0" noProof="0" dirty="0">
                <a:ln>
                  <a:noFill/>
                </a:ln>
                <a:solidFill>
                  <a:prstClr val="black"/>
                </a:solidFill>
                <a:effectLst/>
                <a:uLnTx/>
                <a:uFillTx/>
                <a:latin typeface="+mj-lt"/>
                <a:ea typeface="+mn-ea"/>
                <a:cs typeface="+mn-cs"/>
              </a:rPr>
              <a:t> Sao Thổ là hành tinh thứ sáu tính theo khoảng cách trung bình từ Mặt trời và là hành tinh lớn thứ hai về đường kính và khối lượng, sau Sao Mộc trong hệ Mặt Trời. </a:t>
            </a:r>
            <a:r>
              <a:rPr kumimoji="0" lang="en-US" sz="5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Sao </a:t>
            </a:r>
            <a:r>
              <a:rPr kumimoji="0" lang="en-US" sz="5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Thổ</a:t>
            </a:r>
            <a:r>
              <a:rPr kumimoji="0" lang="en-US" sz="5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5000" b="0" i="0" u="none" strike="noStrike" kern="1200" cap="none" spc="0" normalizeH="0" baseline="0" noProof="0" dirty="0" err="1">
                <a:ln>
                  <a:noFill/>
                </a:ln>
                <a:solidFill>
                  <a:prstClr val="black"/>
                </a:solidFill>
                <a:effectLst/>
                <a:uLnTx/>
                <a:uFillTx/>
                <a:latin typeface="+mj-lt"/>
                <a:ea typeface="+mn-ea"/>
                <a:cs typeface="+mn-cs"/>
              </a:rPr>
              <a:t>là</a:t>
            </a:r>
            <a:r>
              <a:rPr kumimoji="0" lang="en-US" sz="5000" b="0" i="0" u="none" strike="noStrike" kern="1200" cap="none" spc="0" normalizeH="0" baseline="0" noProof="0" dirty="0">
                <a:ln>
                  <a:noFill/>
                </a:ln>
                <a:solidFill>
                  <a:prstClr val="black"/>
                </a:solidFill>
                <a:effectLst/>
                <a:uLnTx/>
                <a:uFillTx/>
                <a:latin typeface="+mj-lt"/>
                <a:ea typeface="+mn-ea"/>
                <a:cs typeface="+mn-cs"/>
              </a:rPr>
              <a:t> </a:t>
            </a:r>
            <a:r>
              <a:rPr kumimoji="0" lang="vi-VN" sz="5000" b="0" i="0" u="none" strike="noStrike" kern="1200" cap="none" spc="0" normalizeH="0" baseline="0" noProof="0" dirty="0">
                <a:ln>
                  <a:noFill/>
                </a:ln>
                <a:solidFill>
                  <a:prstClr val="black"/>
                </a:solidFill>
                <a:effectLst/>
                <a:uLnTx/>
                <a:uFillTx/>
                <a:latin typeface="+mj-lt"/>
                <a:ea typeface="+mn-ea"/>
                <a:cs typeface="+mn-cs"/>
              </a:rPr>
              <a:t>hành tinh khổng lồ </a:t>
            </a:r>
            <a:r>
              <a:rPr kumimoji="0" lang="en-US" sz="5000" b="0" i="0" u="none" strike="noStrike" kern="1200" cap="none" spc="0" normalizeH="0" baseline="0" noProof="0" dirty="0">
                <a:ln>
                  <a:noFill/>
                </a:ln>
                <a:solidFill>
                  <a:prstClr val="black"/>
                </a:solidFill>
                <a:effectLst/>
                <a:uLnTx/>
                <a:uFillTx/>
                <a:latin typeface="+mj-lt"/>
                <a:ea typeface="+mn-ea"/>
                <a:cs typeface="+mn-cs"/>
              </a:rPr>
              <a:t> </a:t>
            </a:r>
            <a:r>
              <a:rPr kumimoji="0" lang="en-US" sz="5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với</a:t>
            </a:r>
            <a:r>
              <a:rPr kumimoji="0" lang="en-US" sz="5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5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bán</a:t>
            </a:r>
            <a:r>
              <a:rPr kumimoji="0" lang="en-US" sz="5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5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kính</a:t>
            </a:r>
            <a:r>
              <a:rPr kumimoji="0" lang="en-US" sz="5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5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trung</a:t>
            </a:r>
            <a:r>
              <a:rPr kumimoji="0" lang="en-US" sz="5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5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bình</a:t>
            </a:r>
            <a:r>
              <a:rPr kumimoji="0" lang="en-US" sz="5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5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bằng</a:t>
            </a:r>
            <a:r>
              <a:rPr kumimoji="0" lang="en-US" sz="5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9 </a:t>
            </a:r>
            <a:r>
              <a:rPr kumimoji="0" lang="en-US" sz="5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lần</a:t>
            </a:r>
            <a:r>
              <a:rPr kumimoji="0" lang="en-US" sz="5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50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của</a:t>
            </a:r>
            <a:r>
              <a:rPr kumimoji="0" lang="en-US" sz="5000" b="0" i="0" u="none" strike="noStrike" kern="1200" cap="none" spc="0" normalizeH="0" baseline="0" noProof="0" dirty="0">
                <a:ln>
                  <a:noFill/>
                </a:ln>
                <a:solidFill>
                  <a:prstClr val="black"/>
                </a:solidFill>
                <a:effectLst/>
                <a:uLnTx/>
                <a:uFillTx/>
                <a:latin typeface="+mj-lt"/>
                <a:ea typeface="+mn-ea"/>
                <a:cs typeface="+mn-cs"/>
              </a:rPr>
              <a:t> </a:t>
            </a:r>
            <a:r>
              <a:rPr kumimoji="0" lang="vi-VN" sz="5000" b="0" i="0" u="none" strike="noStrike" kern="1200" cap="none" spc="0" normalizeH="0" baseline="0" noProof="0" dirty="0">
                <a:ln>
                  <a:noFill/>
                </a:ln>
                <a:solidFill>
                  <a:prstClr val="black"/>
                </a:solidFill>
                <a:effectLst/>
                <a:uLnTx/>
                <a:uFillTx/>
                <a:latin typeface="+mj-lt"/>
                <a:ea typeface="+mn-ea"/>
                <a:cs typeface="+mn-cs"/>
              </a:rPr>
              <a:t>Trái Đất</a:t>
            </a:r>
            <a:r>
              <a:rPr kumimoji="0" lang="en-US" sz="5000" b="0" i="0" u="none" strike="noStrike" kern="1200" cap="none" spc="0" normalizeH="0" baseline="0" noProof="0" dirty="0">
                <a:ln>
                  <a:noFill/>
                </a:ln>
                <a:solidFill>
                  <a:prstClr val="black"/>
                </a:solidFill>
                <a:effectLst/>
                <a:uLnTx/>
                <a:uFillTx/>
                <a:latin typeface="+mj-lt"/>
                <a:ea typeface="+mn-ea"/>
                <a:cs typeface="+mn-cs"/>
              </a:rPr>
              <a:t>.</a:t>
            </a:r>
          </a:p>
        </p:txBody>
      </p:sp>
      <p:sp>
        <p:nvSpPr>
          <p:cNvPr id="9" name="Freeform 9"/>
          <p:cNvSpPr/>
          <p:nvPr/>
        </p:nvSpPr>
        <p:spPr>
          <a:xfrm flipV="1">
            <a:off x="16503427" y="-1301297"/>
            <a:ext cx="2465958" cy="2602594"/>
          </a:xfrm>
          <a:custGeom>
            <a:avLst/>
            <a:gdLst/>
            <a:ahLst/>
            <a:cxnLst/>
            <a:rect l="l" t="t" r="r" b="b"/>
            <a:pathLst>
              <a:path w="2465958" h="2602594">
                <a:moveTo>
                  <a:pt x="0" y="2602594"/>
                </a:moveTo>
                <a:lnTo>
                  <a:pt x="2465957" y="2602594"/>
                </a:lnTo>
                <a:lnTo>
                  <a:pt x="2465957" y="0"/>
                </a:lnTo>
                <a:lnTo>
                  <a:pt x="0" y="0"/>
                </a:lnTo>
                <a:lnTo>
                  <a:pt x="0" y="2602594"/>
                </a:lnTo>
                <a:close/>
              </a:path>
            </a:pathLst>
          </a:custGeom>
          <a:blipFill>
            <a:blip r:embed="rId3"/>
            <a:stretch>
              <a:fillRect/>
            </a:stretch>
          </a:blipFill>
        </p:spPr>
      </p:sp>
    </p:spTree>
    <p:extLst>
      <p:ext uri="{BB962C8B-B14F-4D97-AF65-F5344CB8AC3E}">
        <p14:creationId xmlns:p14="http://schemas.microsoft.com/office/powerpoint/2010/main" val="270590078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sp>
      <p:sp>
        <p:nvSpPr>
          <p:cNvPr id="3" name="Freeform 3"/>
          <p:cNvSpPr/>
          <p:nvPr/>
        </p:nvSpPr>
        <p:spPr>
          <a:xfrm>
            <a:off x="16141538" y="-766830"/>
            <a:ext cx="2974077" cy="2669234"/>
          </a:xfrm>
          <a:custGeom>
            <a:avLst/>
            <a:gdLst/>
            <a:ahLst/>
            <a:cxnLst/>
            <a:rect l="l" t="t" r="r" b="b"/>
            <a:pathLst>
              <a:path w="2974077" h="2669234">
                <a:moveTo>
                  <a:pt x="0" y="0"/>
                </a:moveTo>
                <a:lnTo>
                  <a:pt x="2974077" y="0"/>
                </a:lnTo>
                <a:lnTo>
                  <a:pt x="2974077" y="2669235"/>
                </a:lnTo>
                <a:lnTo>
                  <a:pt x="0" y="2669235"/>
                </a:lnTo>
                <a:lnTo>
                  <a:pt x="0" y="0"/>
                </a:lnTo>
                <a:close/>
              </a:path>
            </a:pathLst>
          </a:custGeom>
          <a:blipFill>
            <a:blip r:embed="rId3"/>
            <a:stretch>
              <a:fillRect/>
            </a:stretch>
          </a:blipFill>
        </p:spPr>
      </p:sp>
      <p:sp>
        <p:nvSpPr>
          <p:cNvPr id="4" name="Freeform 4"/>
          <p:cNvSpPr/>
          <p:nvPr/>
        </p:nvSpPr>
        <p:spPr>
          <a:xfrm>
            <a:off x="7288141" y="1902405"/>
            <a:ext cx="7864009" cy="4269494"/>
          </a:xfrm>
          <a:custGeom>
            <a:avLst/>
            <a:gdLst/>
            <a:ahLst/>
            <a:cxnLst/>
            <a:rect l="l" t="t" r="r" b="b"/>
            <a:pathLst>
              <a:path w="7864009" h="4269494">
                <a:moveTo>
                  <a:pt x="0" y="0"/>
                </a:moveTo>
                <a:lnTo>
                  <a:pt x="7864010" y="0"/>
                </a:lnTo>
                <a:lnTo>
                  <a:pt x="7864010" y="4269494"/>
                </a:lnTo>
                <a:lnTo>
                  <a:pt x="0" y="4269494"/>
                </a:lnTo>
                <a:lnTo>
                  <a:pt x="0" y="0"/>
                </a:lnTo>
                <a:close/>
              </a:path>
            </a:pathLst>
          </a:custGeom>
          <a:blipFill>
            <a:blip r:embed="rId4"/>
            <a:stretch>
              <a:fillRect r="-539"/>
            </a:stretch>
          </a:blipFill>
        </p:spPr>
      </p:sp>
      <p:sp>
        <p:nvSpPr>
          <p:cNvPr id="5" name="Freeform 5"/>
          <p:cNvSpPr/>
          <p:nvPr/>
        </p:nvSpPr>
        <p:spPr>
          <a:xfrm>
            <a:off x="-1738967" y="2503123"/>
            <a:ext cx="8632146" cy="8864848"/>
          </a:xfrm>
          <a:custGeom>
            <a:avLst/>
            <a:gdLst/>
            <a:ahLst/>
            <a:cxnLst/>
            <a:rect l="l" t="t" r="r" b="b"/>
            <a:pathLst>
              <a:path w="8632146" h="8864848">
                <a:moveTo>
                  <a:pt x="0" y="0"/>
                </a:moveTo>
                <a:lnTo>
                  <a:pt x="8632146" y="0"/>
                </a:lnTo>
                <a:lnTo>
                  <a:pt x="8632146" y="8864849"/>
                </a:lnTo>
                <a:lnTo>
                  <a:pt x="0" y="8864849"/>
                </a:lnTo>
                <a:lnTo>
                  <a:pt x="0" y="0"/>
                </a:lnTo>
                <a:close/>
              </a:path>
            </a:pathLst>
          </a:custGeom>
          <a:blipFill>
            <a:blip r:embed="rId5"/>
            <a:stretch>
              <a:fillRect/>
            </a:stretch>
          </a:blipFill>
        </p:spPr>
      </p:sp>
      <p:sp>
        <p:nvSpPr>
          <p:cNvPr id="6" name="TextBox 6"/>
          <p:cNvSpPr txBox="1"/>
          <p:nvPr/>
        </p:nvSpPr>
        <p:spPr>
          <a:xfrm>
            <a:off x="8042015" y="2171700"/>
            <a:ext cx="6426342" cy="2748316"/>
          </a:xfrm>
          <a:prstGeom prst="rect">
            <a:avLst/>
          </a:prstGeom>
        </p:spPr>
        <p:txBody>
          <a:bodyPr lIns="0" tIns="0" rIns="0" bIns="0" rtlCol="0" anchor="t">
            <a:spAutoFit/>
          </a:bodyPr>
          <a:lstStyle/>
          <a:p>
            <a:pPr marL="0" marR="0" lvl="0" indent="0" algn="ctr" defTabSz="914400" rtl="0" eaLnBrk="1" fontAlgn="auto" latinLnBrk="0" hangingPunct="1">
              <a:lnSpc>
                <a:spcPct val="114000"/>
              </a:lnSpc>
              <a:spcBef>
                <a:spcPts val="0"/>
              </a:spcBef>
              <a:spcAft>
                <a:spcPts val="0"/>
              </a:spcAft>
              <a:buClrTx/>
              <a:buSzTx/>
              <a:buFontTx/>
              <a:buNone/>
              <a:tabLst/>
              <a:defRPr/>
            </a:pPr>
            <a:r>
              <a:rPr lang="vi-VN" sz="4000" spc="-100" dirty="0" smtClean="0">
                <a:solidFill>
                  <a:srgbClr val="241E1B"/>
                </a:solidFill>
                <a:latin typeface="Glacial Indifference"/>
              </a:rPr>
              <a:t>Mình là Sao Hải Vương (Neptune). Mình có một thử thách cho các bạn nè! Chúng ta bắt đầu nhé!</a:t>
            </a:r>
            <a:endParaRPr kumimoji="0" lang="en-US" sz="4000" b="0" i="0" u="none" strike="noStrike" kern="1200" cap="none" spc="-100" normalizeH="0" baseline="0" noProof="0" dirty="0">
              <a:ln>
                <a:noFill/>
              </a:ln>
              <a:solidFill>
                <a:srgbClr val="241E1B"/>
              </a:solidFill>
              <a:effectLst/>
              <a:uLnTx/>
              <a:uFillTx/>
              <a:latin typeface="Glacial Indifference"/>
              <a:ea typeface="+mn-ea"/>
              <a:cs typeface="+mn-cs"/>
            </a:endParaRPr>
          </a:p>
        </p:txBody>
      </p:sp>
      <p:sp>
        <p:nvSpPr>
          <p:cNvPr id="7" name="Freeform 7"/>
          <p:cNvSpPr/>
          <p:nvPr/>
        </p:nvSpPr>
        <p:spPr>
          <a:xfrm flipH="1">
            <a:off x="15967866" y="7773026"/>
            <a:ext cx="3321421" cy="2980976"/>
          </a:xfrm>
          <a:custGeom>
            <a:avLst/>
            <a:gdLst/>
            <a:ahLst/>
            <a:cxnLst/>
            <a:rect l="l" t="t" r="r" b="b"/>
            <a:pathLst>
              <a:path w="3321421" h="2980976">
                <a:moveTo>
                  <a:pt x="3321421" y="0"/>
                </a:moveTo>
                <a:lnTo>
                  <a:pt x="0" y="0"/>
                </a:lnTo>
                <a:lnTo>
                  <a:pt x="0" y="2980975"/>
                </a:lnTo>
                <a:lnTo>
                  <a:pt x="3321421" y="2980975"/>
                </a:lnTo>
                <a:lnTo>
                  <a:pt x="3321421" y="0"/>
                </a:lnTo>
                <a:close/>
              </a:path>
            </a:pathLst>
          </a:custGeom>
          <a:blipFill>
            <a:blip r:embed="rId3"/>
            <a:stretch>
              <a:fillRect/>
            </a:stretch>
          </a:blipFill>
        </p:spPr>
      </p:sp>
      <p:sp>
        <p:nvSpPr>
          <p:cNvPr id="8" name="Freeform 8"/>
          <p:cNvSpPr/>
          <p:nvPr/>
        </p:nvSpPr>
        <p:spPr>
          <a:xfrm flipH="1">
            <a:off x="-1148836" y="-766830"/>
            <a:ext cx="2974077" cy="2669234"/>
          </a:xfrm>
          <a:custGeom>
            <a:avLst/>
            <a:gdLst/>
            <a:ahLst/>
            <a:cxnLst/>
            <a:rect l="l" t="t" r="r" b="b"/>
            <a:pathLst>
              <a:path w="2974077" h="2669234">
                <a:moveTo>
                  <a:pt x="2974077" y="0"/>
                </a:moveTo>
                <a:lnTo>
                  <a:pt x="0" y="0"/>
                </a:lnTo>
                <a:lnTo>
                  <a:pt x="0" y="2669235"/>
                </a:lnTo>
                <a:lnTo>
                  <a:pt x="2974077" y="2669235"/>
                </a:lnTo>
                <a:lnTo>
                  <a:pt x="2974077" y="0"/>
                </a:lnTo>
                <a:close/>
              </a:path>
            </a:pathLst>
          </a:custGeom>
          <a:blipFill>
            <a:blip r:embed="rId3"/>
            <a:stretch>
              <a:fillRect/>
            </a:stretch>
          </a:blipFill>
        </p:spPr>
      </p:sp>
    </p:spTree>
    <p:extLst>
      <p:ext uri="{BB962C8B-B14F-4D97-AF65-F5344CB8AC3E}">
        <p14:creationId xmlns:p14="http://schemas.microsoft.com/office/powerpoint/2010/main" val="4254694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sp>
      <p:sp>
        <p:nvSpPr>
          <p:cNvPr id="3" name="Freeform 3"/>
          <p:cNvSpPr/>
          <p:nvPr/>
        </p:nvSpPr>
        <p:spPr>
          <a:xfrm>
            <a:off x="16141538" y="-766830"/>
            <a:ext cx="2974077" cy="2669234"/>
          </a:xfrm>
          <a:custGeom>
            <a:avLst/>
            <a:gdLst/>
            <a:ahLst/>
            <a:cxnLst/>
            <a:rect l="l" t="t" r="r" b="b"/>
            <a:pathLst>
              <a:path w="2974077" h="2669234">
                <a:moveTo>
                  <a:pt x="0" y="0"/>
                </a:moveTo>
                <a:lnTo>
                  <a:pt x="2974077" y="0"/>
                </a:lnTo>
                <a:lnTo>
                  <a:pt x="2974077" y="2669235"/>
                </a:lnTo>
                <a:lnTo>
                  <a:pt x="0" y="2669235"/>
                </a:lnTo>
                <a:lnTo>
                  <a:pt x="0" y="0"/>
                </a:lnTo>
                <a:close/>
              </a:path>
            </a:pathLst>
          </a:custGeom>
          <a:blipFill>
            <a:blip r:embed="rId3"/>
            <a:stretch>
              <a:fillRect/>
            </a:stretch>
          </a:blipFill>
        </p:spPr>
      </p:sp>
      <p:sp>
        <p:nvSpPr>
          <p:cNvPr id="5" name="Freeform 5"/>
          <p:cNvSpPr/>
          <p:nvPr/>
        </p:nvSpPr>
        <p:spPr>
          <a:xfrm>
            <a:off x="1297677" y="414314"/>
            <a:ext cx="3352800" cy="3443183"/>
          </a:xfrm>
          <a:custGeom>
            <a:avLst/>
            <a:gdLst/>
            <a:ahLst/>
            <a:cxnLst/>
            <a:rect l="l" t="t" r="r" b="b"/>
            <a:pathLst>
              <a:path w="8632146" h="8864848">
                <a:moveTo>
                  <a:pt x="0" y="0"/>
                </a:moveTo>
                <a:lnTo>
                  <a:pt x="8632146" y="0"/>
                </a:lnTo>
                <a:lnTo>
                  <a:pt x="8632146" y="8864849"/>
                </a:lnTo>
                <a:lnTo>
                  <a:pt x="0" y="8864849"/>
                </a:lnTo>
                <a:lnTo>
                  <a:pt x="0" y="0"/>
                </a:lnTo>
                <a:close/>
              </a:path>
            </a:pathLst>
          </a:custGeom>
          <a:blipFill>
            <a:blip r:embed="rId4"/>
            <a:stretch>
              <a:fillRect/>
            </a:stretch>
          </a:blipFill>
        </p:spPr>
      </p:sp>
      <p:sp>
        <p:nvSpPr>
          <p:cNvPr id="7" name="Freeform 7"/>
          <p:cNvSpPr/>
          <p:nvPr/>
        </p:nvSpPr>
        <p:spPr>
          <a:xfrm flipH="1">
            <a:off x="15967866" y="7773026"/>
            <a:ext cx="3321421" cy="2980976"/>
          </a:xfrm>
          <a:custGeom>
            <a:avLst/>
            <a:gdLst/>
            <a:ahLst/>
            <a:cxnLst/>
            <a:rect l="l" t="t" r="r" b="b"/>
            <a:pathLst>
              <a:path w="3321421" h="2980976">
                <a:moveTo>
                  <a:pt x="3321421" y="0"/>
                </a:moveTo>
                <a:lnTo>
                  <a:pt x="0" y="0"/>
                </a:lnTo>
                <a:lnTo>
                  <a:pt x="0" y="2980975"/>
                </a:lnTo>
                <a:lnTo>
                  <a:pt x="3321421" y="2980975"/>
                </a:lnTo>
                <a:lnTo>
                  <a:pt x="3321421" y="0"/>
                </a:lnTo>
                <a:close/>
              </a:path>
            </a:pathLst>
          </a:custGeom>
          <a:blipFill>
            <a:blip r:embed="rId3"/>
            <a:stretch>
              <a:fillRect/>
            </a:stretch>
          </a:blipFill>
        </p:spPr>
      </p:sp>
      <p:sp>
        <p:nvSpPr>
          <p:cNvPr id="8" name="Freeform 8"/>
          <p:cNvSpPr/>
          <p:nvPr/>
        </p:nvSpPr>
        <p:spPr>
          <a:xfrm flipH="1">
            <a:off x="-1148836" y="-766830"/>
            <a:ext cx="2974077" cy="2669234"/>
          </a:xfrm>
          <a:custGeom>
            <a:avLst/>
            <a:gdLst/>
            <a:ahLst/>
            <a:cxnLst/>
            <a:rect l="l" t="t" r="r" b="b"/>
            <a:pathLst>
              <a:path w="2974077" h="2669234">
                <a:moveTo>
                  <a:pt x="2974077" y="0"/>
                </a:moveTo>
                <a:lnTo>
                  <a:pt x="0" y="0"/>
                </a:lnTo>
                <a:lnTo>
                  <a:pt x="0" y="2669235"/>
                </a:lnTo>
                <a:lnTo>
                  <a:pt x="2974077" y="2669235"/>
                </a:lnTo>
                <a:lnTo>
                  <a:pt x="2974077" y="0"/>
                </a:lnTo>
                <a:close/>
              </a:path>
            </a:pathLst>
          </a:custGeom>
          <a:blipFill>
            <a:blip r:embed="rId3"/>
            <a:stretch>
              <a:fillRect/>
            </a:stretch>
          </a:blipFill>
        </p:spPr>
      </p:sp>
      <mc:AlternateContent xmlns:mc="http://schemas.openxmlformats.org/markup-compatibility/2006" xmlns:a14="http://schemas.microsoft.com/office/drawing/2010/main">
        <mc:Choice Requires="a14">
          <p:sp>
            <p:nvSpPr>
              <p:cNvPr id="9" name="Rectangle 8"/>
              <p:cNvSpPr/>
              <p:nvPr/>
            </p:nvSpPr>
            <p:spPr>
              <a:xfrm>
                <a:off x="4800600" y="2135905"/>
                <a:ext cx="12253376" cy="2736017"/>
              </a:xfrm>
              <a:prstGeom prst="rect">
                <a:avLst/>
              </a:prstGeom>
              <a:solidFill>
                <a:schemeClr val="accent3">
                  <a:lumMod val="40000"/>
                  <a:lumOff val="60000"/>
                </a:schemeClr>
              </a:solid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6600" dirty="0" smtClean="0">
                    <a:solidFill>
                      <a:schemeClr val="accent3">
                        <a:lumMod val="50000"/>
                      </a:schemeClr>
                    </a:solidFill>
                    <a:latin typeface="+mj-lt"/>
                    <a:ea typeface="Cambria" panose="02040503050406030204" pitchFamily="18" charset="0"/>
                  </a:rPr>
                  <a:t>Bài 2: Tìm hai phân số lần lượt bằng </a:t>
                </a:r>
                <a14:m>
                  <m:oMath xmlns:m="http://schemas.openxmlformats.org/officeDocument/2006/math">
                    <m:f>
                      <m:fPr>
                        <m:ctrlPr>
                          <a:rPr lang="vi-VN" sz="6600" b="1" i="1">
                            <a:solidFill>
                              <a:schemeClr val="accent3">
                                <a:lumMod val="50000"/>
                              </a:schemeClr>
                            </a:solidFill>
                            <a:latin typeface="Cambria Math" panose="02040503050406030204" pitchFamily="18" charset="0"/>
                          </a:rPr>
                        </m:ctrlPr>
                      </m:fPr>
                      <m:num>
                        <m:r>
                          <a:rPr lang="vi-VN" sz="6600" b="1" i="1" smtClean="0">
                            <a:solidFill>
                              <a:schemeClr val="accent3">
                                <a:lumMod val="50000"/>
                              </a:schemeClr>
                            </a:solidFill>
                            <a:latin typeface="Cambria Math" panose="02040503050406030204" pitchFamily="18" charset="0"/>
                          </a:rPr>
                          <m:t>𝟐</m:t>
                        </m:r>
                      </m:num>
                      <m:den>
                        <m:r>
                          <a:rPr lang="vi-VN" sz="6600" b="1" i="1" smtClean="0">
                            <a:solidFill>
                              <a:schemeClr val="accent3">
                                <a:lumMod val="50000"/>
                              </a:schemeClr>
                            </a:solidFill>
                            <a:latin typeface="Cambria Math" panose="02040503050406030204" pitchFamily="18" charset="0"/>
                          </a:rPr>
                          <m:t>𝟑</m:t>
                        </m:r>
                      </m:den>
                    </m:f>
                  </m:oMath>
                </a14:m>
                <a:r>
                  <a:rPr lang="vi-VN" sz="6600" dirty="0">
                    <a:solidFill>
                      <a:schemeClr val="accent3">
                        <a:lumMod val="50000"/>
                      </a:schemeClr>
                    </a:solidFill>
                    <a:latin typeface="+mj-lt"/>
                  </a:rPr>
                  <a:t> </a:t>
                </a:r>
                <a:r>
                  <a:rPr lang="vi-VN" sz="6600" dirty="0" smtClean="0">
                    <a:solidFill>
                      <a:schemeClr val="accent3">
                        <a:lumMod val="50000"/>
                      </a:schemeClr>
                    </a:solidFill>
                    <a:latin typeface="+mj-lt"/>
                  </a:rPr>
                  <a:t>; </a:t>
                </a:r>
                <a14:m>
                  <m:oMath xmlns:m="http://schemas.openxmlformats.org/officeDocument/2006/math">
                    <m:f>
                      <m:fPr>
                        <m:ctrlPr>
                          <a:rPr lang="vi-VN" sz="6600" b="1" i="1">
                            <a:solidFill>
                              <a:schemeClr val="accent3">
                                <a:lumMod val="50000"/>
                              </a:schemeClr>
                            </a:solidFill>
                            <a:latin typeface="Cambria Math" panose="02040503050406030204" pitchFamily="18" charset="0"/>
                          </a:rPr>
                        </m:ctrlPr>
                      </m:fPr>
                      <m:num>
                        <m:r>
                          <a:rPr lang="vi-VN" sz="6600" b="1" i="1" smtClean="0">
                            <a:solidFill>
                              <a:schemeClr val="accent3">
                                <a:lumMod val="50000"/>
                              </a:schemeClr>
                            </a:solidFill>
                            <a:latin typeface="Cambria Math" panose="02040503050406030204" pitchFamily="18" charset="0"/>
                          </a:rPr>
                          <m:t>𝟑</m:t>
                        </m:r>
                      </m:num>
                      <m:den>
                        <m:r>
                          <a:rPr lang="vi-VN" sz="6600" b="1" i="1" smtClean="0">
                            <a:solidFill>
                              <a:schemeClr val="accent3">
                                <a:lumMod val="50000"/>
                              </a:schemeClr>
                            </a:solidFill>
                            <a:latin typeface="Cambria Math" panose="02040503050406030204" pitchFamily="18" charset="0"/>
                          </a:rPr>
                          <m:t>𝟒</m:t>
                        </m:r>
                      </m:den>
                    </m:f>
                  </m:oMath>
                </a14:m>
                <a:r>
                  <a:rPr lang="vi-VN" sz="6600" dirty="0" smtClean="0">
                    <a:solidFill>
                      <a:schemeClr val="accent3">
                        <a:lumMod val="50000"/>
                      </a:schemeClr>
                    </a:solidFill>
                    <a:latin typeface="+mj-lt"/>
                    <a:ea typeface="Cambria" panose="02040503050406030204" pitchFamily="18" charset="0"/>
                  </a:rPr>
                  <a:t> và có mẫu số chung là 12</a:t>
                </a:r>
                <a:endParaRPr lang="en-US" sz="6600" dirty="0">
                  <a:solidFill>
                    <a:schemeClr val="accent3">
                      <a:lumMod val="50000"/>
                    </a:schemeClr>
                  </a:solidFill>
                  <a:latin typeface="+mj-lt"/>
                  <a:ea typeface="Cambria" panose="02040503050406030204" pitchFamily="18" charset="0"/>
                </a:endParaRPr>
              </a:p>
            </p:txBody>
          </p:sp>
        </mc:Choice>
        <mc:Fallback xmlns="">
          <p:sp>
            <p:nvSpPr>
              <p:cNvPr id="9" name="Rectangle 8"/>
              <p:cNvSpPr>
                <a:spLocks noRot="1" noChangeAspect="1" noMove="1" noResize="1" noEditPoints="1" noAdjustHandles="1" noChangeArrowheads="1" noChangeShapeType="1" noTextEdit="1"/>
              </p:cNvSpPr>
              <p:nvPr/>
            </p:nvSpPr>
            <p:spPr>
              <a:xfrm>
                <a:off x="4800600" y="2135905"/>
                <a:ext cx="12253376" cy="2736017"/>
              </a:xfrm>
              <a:prstGeom prst="rect">
                <a:avLst/>
              </a:prstGeom>
              <a:blipFill>
                <a:blip r:embed="rId5"/>
                <a:stretch>
                  <a:fillRect l="-2880" t="-3753" r="-2781" b="-4857"/>
                </a:stretch>
              </a:blipFill>
              <a:ln>
                <a:solidFill>
                  <a:schemeClr val="bg1"/>
                </a:solidFill>
                <a:prstDash val="dash"/>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Rectangle 9"/>
              <p:cNvSpPr/>
              <p:nvPr/>
            </p:nvSpPr>
            <p:spPr>
              <a:xfrm>
                <a:off x="1825241" y="5614530"/>
                <a:ext cx="12927513" cy="408201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vi-VN" sz="13800" b="1" i="1" smtClean="0">
                              <a:solidFill>
                                <a:schemeClr val="bg1"/>
                              </a:solidFill>
                              <a:latin typeface="Cambria Math" panose="02040503050406030204" pitchFamily="18" charset="0"/>
                            </a:rPr>
                          </m:ctrlPr>
                        </m:fPr>
                        <m:num>
                          <m:r>
                            <a:rPr lang="vi-VN" sz="13800" b="1" i="1" smtClean="0">
                              <a:solidFill>
                                <a:schemeClr val="bg1"/>
                              </a:solidFill>
                              <a:latin typeface="Cambria Math" panose="02040503050406030204" pitchFamily="18" charset="0"/>
                            </a:rPr>
                            <m:t>𝟐</m:t>
                          </m:r>
                        </m:num>
                        <m:den>
                          <m:r>
                            <a:rPr lang="vi-VN" sz="13800" b="1" i="1" smtClean="0">
                              <a:solidFill>
                                <a:schemeClr val="bg1"/>
                              </a:solidFill>
                              <a:latin typeface="Cambria Math" panose="02040503050406030204" pitchFamily="18" charset="0"/>
                            </a:rPr>
                            <m:t>𝟑</m:t>
                          </m:r>
                        </m:den>
                      </m:f>
                      <m:r>
                        <a:rPr lang="vi-VN" sz="13800" b="1" i="1" smtClean="0">
                          <a:solidFill>
                            <a:schemeClr val="bg1"/>
                          </a:solidFill>
                          <a:latin typeface="Cambria Math" panose="02040503050406030204" pitchFamily="18" charset="0"/>
                        </a:rPr>
                        <m:t>=</m:t>
                      </m:r>
                      <m:f>
                        <m:fPr>
                          <m:ctrlPr>
                            <a:rPr lang="vi-VN" sz="13800" b="1" i="1">
                              <a:solidFill>
                                <a:schemeClr val="bg1"/>
                              </a:solidFill>
                              <a:latin typeface="Cambria Math" panose="02040503050406030204" pitchFamily="18" charset="0"/>
                            </a:rPr>
                          </m:ctrlPr>
                        </m:fPr>
                        <m:num>
                          <m:r>
                            <a:rPr lang="vi-VN" sz="13800" b="1" i="1" smtClean="0">
                              <a:solidFill>
                                <a:schemeClr val="bg1"/>
                              </a:solidFill>
                              <a:latin typeface="Cambria Math" panose="02040503050406030204" pitchFamily="18" charset="0"/>
                            </a:rPr>
                            <m:t>𝟐</m:t>
                          </m:r>
                          <m:r>
                            <a:rPr lang="vi-VN" sz="13800" b="1" i="1" smtClean="0">
                              <a:solidFill>
                                <a:schemeClr val="bg1"/>
                              </a:solidFill>
                              <a:latin typeface="Cambria Math" panose="02040503050406030204" pitchFamily="18" charset="0"/>
                            </a:rPr>
                            <m:t> ×</m:t>
                          </m:r>
                          <m:r>
                            <a:rPr lang="vi-VN" sz="13800" b="1" i="1" smtClean="0">
                              <a:solidFill>
                                <a:schemeClr val="bg1"/>
                              </a:solidFill>
                              <a:latin typeface="Cambria Math" panose="02040503050406030204" pitchFamily="18" charset="0"/>
                              <a:ea typeface="Cambria Math" panose="02040503050406030204" pitchFamily="18" charset="0"/>
                            </a:rPr>
                            <m:t>𝟒</m:t>
                          </m:r>
                        </m:num>
                        <m:den>
                          <m:r>
                            <a:rPr lang="vi-VN" sz="13800" b="1" i="1" smtClean="0">
                              <a:solidFill>
                                <a:schemeClr val="bg1"/>
                              </a:solidFill>
                              <a:latin typeface="Cambria Math" panose="02040503050406030204" pitchFamily="18" charset="0"/>
                            </a:rPr>
                            <m:t>𝟑</m:t>
                          </m:r>
                          <m:r>
                            <a:rPr lang="vi-VN" sz="13800" b="1" i="1" smtClean="0">
                              <a:solidFill>
                                <a:schemeClr val="bg1"/>
                              </a:solidFill>
                              <a:latin typeface="Cambria Math" panose="02040503050406030204" pitchFamily="18" charset="0"/>
                              <a:ea typeface="Cambria Math" panose="02040503050406030204" pitchFamily="18" charset="0"/>
                            </a:rPr>
                            <m:t>×</m:t>
                          </m:r>
                          <m:r>
                            <a:rPr lang="vi-VN" sz="13800" b="1" i="1" smtClean="0">
                              <a:solidFill>
                                <a:schemeClr val="bg1"/>
                              </a:solidFill>
                              <a:latin typeface="Cambria Math" panose="02040503050406030204" pitchFamily="18" charset="0"/>
                              <a:ea typeface="Cambria Math" panose="02040503050406030204" pitchFamily="18" charset="0"/>
                            </a:rPr>
                            <m:t>𝟒</m:t>
                          </m:r>
                        </m:den>
                      </m:f>
                      <m:r>
                        <a:rPr lang="vi-VN" sz="13800" b="1" i="1" smtClean="0">
                          <a:solidFill>
                            <a:schemeClr val="bg1"/>
                          </a:solidFill>
                          <a:latin typeface="Cambria Math" panose="02040503050406030204" pitchFamily="18" charset="0"/>
                        </a:rPr>
                        <m:t>=</m:t>
                      </m:r>
                      <m:f>
                        <m:fPr>
                          <m:ctrlPr>
                            <a:rPr lang="vi-VN" sz="13800" b="1" i="1">
                              <a:solidFill>
                                <a:schemeClr val="bg1"/>
                              </a:solidFill>
                              <a:latin typeface="Cambria Math" panose="02040503050406030204" pitchFamily="18" charset="0"/>
                            </a:rPr>
                          </m:ctrlPr>
                        </m:fPr>
                        <m:num>
                          <m:r>
                            <a:rPr lang="vi-VN" sz="13800" b="1" i="1" smtClean="0">
                              <a:solidFill>
                                <a:schemeClr val="bg1"/>
                              </a:solidFill>
                              <a:latin typeface="Cambria Math" panose="02040503050406030204" pitchFamily="18" charset="0"/>
                            </a:rPr>
                            <m:t>𝟖</m:t>
                          </m:r>
                        </m:num>
                        <m:den>
                          <m:r>
                            <a:rPr lang="vi-VN" sz="13800" b="1" i="1" smtClean="0">
                              <a:solidFill>
                                <a:schemeClr val="bg1"/>
                              </a:solidFill>
                              <a:latin typeface="Cambria Math" panose="02040503050406030204" pitchFamily="18" charset="0"/>
                            </a:rPr>
                            <m:t>𝟏𝟐</m:t>
                          </m:r>
                        </m:den>
                      </m:f>
                    </m:oMath>
                  </m:oMathPara>
                </a14:m>
                <a:endParaRPr lang="en-US" sz="13800" dirty="0">
                  <a:solidFill>
                    <a:schemeClr val="bg1"/>
                  </a:solidFill>
                </a:endParaRPr>
              </a:p>
            </p:txBody>
          </p:sp>
        </mc:Choice>
        <mc:Fallback xmlns="">
          <p:sp>
            <p:nvSpPr>
              <p:cNvPr id="10" name="Rectangle 9"/>
              <p:cNvSpPr>
                <a:spLocks noRot="1" noChangeAspect="1" noMove="1" noResize="1" noEditPoints="1" noAdjustHandles="1" noChangeArrowheads="1" noChangeShapeType="1" noTextEdit="1"/>
              </p:cNvSpPr>
              <p:nvPr/>
            </p:nvSpPr>
            <p:spPr>
              <a:xfrm>
                <a:off x="1825241" y="5614530"/>
                <a:ext cx="12927513" cy="4082015"/>
              </a:xfrm>
              <a:prstGeom prst="rect">
                <a:avLst/>
              </a:prstGeom>
              <a:blipFill>
                <a:blip r:embed="rId6"/>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987457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sp>
      <p:sp>
        <p:nvSpPr>
          <p:cNvPr id="4" name="Freeform 4"/>
          <p:cNvSpPr/>
          <p:nvPr/>
        </p:nvSpPr>
        <p:spPr>
          <a:xfrm>
            <a:off x="-3466119" y="456184"/>
            <a:ext cx="8623985" cy="8766440"/>
          </a:xfrm>
          <a:custGeom>
            <a:avLst/>
            <a:gdLst/>
            <a:ahLst/>
            <a:cxnLst/>
            <a:rect l="l" t="t" r="r" b="b"/>
            <a:pathLst>
              <a:path w="8623985" h="8766440">
                <a:moveTo>
                  <a:pt x="0" y="0"/>
                </a:moveTo>
                <a:lnTo>
                  <a:pt x="8623985" y="0"/>
                </a:lnTo>
                <a:lnTo>
                  <a:pt x="8623985" y="8766439"/>
                </a:lnTo>
                <a:lnTo>
                  <a:pt x="0" y="8766439"/>
                </a:lnTo>
                <a:lnTo>
                  <a:pt x="0" y="0"/>
                </a:lnTo>
                <a:close/>
              </a:path>
            </a:pathLst>
          </a:custGeom>
          <a:blipFill>
            <a:blip r:embed="rId3"/>
            <a:stretch>
              <a:fillRect/>
            </a:stretch>
          </a:blipFill>
        </p:spPr>
      </p:sp>
      <p:sp>
        <p:nvSpPr>
          <p:cNvPr id="5" name="Freeform 5"/>
          <p:cNvSpPr/>
          <p:nvPr/>
        </p:nvSpPr>
        <p:spPr>
          <a:xfrm>
            <a:off x="15332537" y="7043244"/>
            <a:ext cx="4207349" cy="4315230"/>
          </a:xfrm>
          <a:custGeom>
            <a:avLst/>
            <a:gdLst/>
            <a:ahLst/>
            <a:cxnLst/>
            <a:rect l="l" t="t" r="r" b="b"/>
            <a:pathLst>
              <a:path w="4207349" h="4315230">
                <a:moveTo>
                  <a:pt x="0" y="0"/>
                </a:moveTo>
                <a:lnTo>
                  <a:pt x="4207349" y="0"/>
                </a:lnTo>
                <a:lnTo>
                  <a:pt x="4207349" y="4315231"/>
                </a:lnTo>
                <a:lnTo>
                  <a:pt x="0" y="4315231"/>
                </a:lnTo>
                <a:lnTo>
                  <a:pt x="0" y="0"/>
                </a:lnTo>
                <a:close/>
              </a:path>
            </a:pathLst>
          </a:custGeom>
          <a:blipFill>
            <a:blip r:embed="rId4"/>
            <a:stretch>
              <a:fillRect/>
            </a:stretch>
          </a:blipFill>
        </p:spPr>
      </p:sp>
      <p:sp>
        <p:nvSpPr>
          <p:cNvPr id="6" name="Freeform 6"/>
          <p:cNvSpPr/>
          <p:nvPr/>
        </p:nvSpPr>
        <p:spPr>
          <a:xfrm>
            <a:off x="14007184" y="-607162"/>
            <a:ext cx="5344442" cy="5446565"/>
          </a:xfrm>
          <a:custGeom>
            <a:avLst/>
            <a:gdLst/>
            <a:ahLst/>
            <a:cxnLst/>
            <a:rect l="l" t="t" r="r" b="b"/>
            <a:pathLst>
              <a:path w="5344442" h="5446565">
                <a:moveTo>
                  <a:pt x="0" y="0"/>
                </a:moveTo>
                <a:lnTo>
                  <a:pt x="5344442" y="0"/>
                </a:lnTo>
                <a:lnTo>
                  <a:pt x="5344442" y="5446566"/>
                </a:lnTo>
                <a:lnTo>
                  <a:pt x="0" y="5446566"/>
                </a:lnTo>
                <a:lnTo>
                  <a:pt x="0" y="0"/>
                </a:lnTo>
                <a:close/>
              </a:path>
            </a:pathLst>
          </a:custGeom>
          <a:blipFill>
            <a:blip r:embed="rId5"/>
            <a:stretch>
              <a:fillRect/>
            </a:stretch>
          </a:blipFill>
        </p:spPr>
      </p:sp>
      <p:sp>
        <p:nvSpPr>
          <p:cNvPr id="8" name="Freeform 4"/>
          <p:cNvSpPr/>
          <p:nvPr/>
        </p:nvSpPr>
        <p:spPr>
          <a:xfrm>
            <a:off x="-3581400" y="456183"/>
            <a:ext cx="8623985" cy="8766440"/>
          </a:xfrm>
          <a:custGeom>
            <a:avLst/>
            <a:gdLst/>
            <a:ahLst/>
            <a:cxnLst/>
            <a:rect l="l" t="t" r="r" b="b"/>
            <a:pathLst>
              <a:path w="8623985" h="8766440">
                <a:moveTo>
                  <a:pt x="0" y="0"/>
                </a:moveTo>
                <a:lnTo>
                  <a:pt x="8623985" y="0"/>
                </a:lnTo>
                <a:lnTo>
                  <a:pt x="8623985" y="8766439"/>
                </a:lnTo>
                <a:lnTo>
                  <a:pt x="0" y="8766439"/>
                </a:lnTo>
                <a:lnTo>
                  <a:pt x="0" y="0"/>
                </a:lnTo>
                <a:close/>
              </a:path>
            </a:pathLst>
          </a:custGeom>
          <a:blipFill>
            <a:blip r:embed="rId3"/>
            <a:stretch>
              <a:fillRect/>
            </a:stretch>
          </a:blipFill>
        </p:spPr>
      </p:sp>
      <p:pic>
        <p:nvPicPr>
          <p:cNvPr id="3" name="Picture 2"/>
          <p:cNvPicPr>
            <a:picLocks noChangeAspect="1"/>
          </p:cNvPicPr>
          <p:nvPr/>
        </p:nvPicPr>
        <p:blipFill>
          <a:blip r:embed="rId6"/>
          <a:stretch>
            <a:fillRect/>
          </a:stretch>
        </p:blipFill>
        <p:spPr>
          <a:xfrm>
            <a:off x="2739172" y="952500"/>
            <a:ext cx="13686706" cy="9608129"/>
          </a:xfrm>
          <a:prstGeom prst="rect">
            <a:avLst/>
          </a:prstGeom>
        </p:spPr>
      </p:pic>
    </p:spTree>
    <p:extLst>
      <p:ext uri="{BB962C8B-B14F-4D97-AF65-F5344CB8AC3E}">
        <p14:creationId xmlns:p14="http://schemas.microsoft.com/office/powerpoint/2010/main" val="3231652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1000"/>
                                        <p:tgtEl>
                                          <p:spTgt spid="8"/>
                                        </p:tgtEl>
                                      </p:cBhvr>
                                    </p:animEffect>
                                    <p:anim calcmode="lin" valueType="num">
                                      <p:cBhvr>
                                        <p:cTn id="28" dur="1000" fill="hold"/>
                                        <p:tgtEl>
                                          <p:spTgt spid="8"/>
                                        </p:tgtEl>
                                        <p:attrNameLst>
                                          <p:attrName>ppt_x</p:attrName>
                                        </p:attrNameLst>
                                      </p:cBhvr>
                                      <p:tavLst>
                                        <p:tav tm="0">
                                          <p:val>
                                            <p:strVal val="#ppt_x"/>
                                          </p:val>
                                        </p:tav>
                                        <p:tav tm="100000">
                                          <p:val>
                                            <p:strVal val="#ppt_x"/>
                                          </p:val>
                                        </p:tav>
                                      </p:tavLst>
                                    </p:anim>
                                    <p:anim calcmode="lin" valueType="num">
                                      <p:cBhvr>
                                        <p:cTn id="2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sp>
      <p:sp>
        <p:nvSpPr>
          <p:cNvPr id="3" name="Freeform 3"/>
          <p:cNvSpPr/>
          <p:nvPr/>
        </p:nvSpPr>
        <p:spPr>
          <a:xfrm>
            <a:off x="16141538" y="-766830"/>
            <a:ext cx="2974077" cy="2669234"/>
          </a:xfrm>
          <a:custGeom>
            <a:avLst/>
            <a:gdLst/>
            <a:ahLst/>
            <a:cxnLst/>
            <a:rect l="l" t="t" r="r" b="b"/>
            <a:pathLst>
              <a:path w="2974077" h="2669234">
                <a:moveTo>
                  <a:pt x="0" y="0"/>
                </a:moveTo>
                <a:lnTo>
                  <a:pt x="2974077" y="0"/>
                </a:lnTo>
                <a:lnTo>
                  <a:pt x="2974077" y="2669235"/>
                </a:lnTo>
                <a:lnTo>
                  <a:pt x="0" y="2669235"/>
                </a:lnTo>
                <a:lnTo>
                  <a:pt x="0" y="0"/>
                </a:lnTo>
                <a:close/>
              </a:path>
            </a:pathLst>
          </a:custGeom>
          <a:blipFill>
            <a:blip r:embed="rId3"/>
            <a:stretch>
              <a:fillRect/>
            </a:stretch>
          </a:blipFill>
        </p:spPr>
      </p:sp>
      <p:sp>
        <p:nvSpPr>
          <p:cNvPr id="5" name="Freeform 5"/>
          <p:cNvSpPr/>
          <p:nvPr/>
        </p:nvSpPr>
        <p:spPr>
          <a:xfrm>
            <a:off x="1297677" y="414314"/>
            <a:ext cx="3352800" cy="3443183"/>
          </a:xfrm>
          <a:custGeom>
            <a:avLst/>
            <a:gdLst/>
            <a:ahLst/>
            <a:cxnLst/>
            <a:rect l="l" t="t" r="r" b="b"/>
            <a:pathLst>
              <a:path w="8632146" h="8864848">
                <a:moveTo>
                  <a:pt x="0" y="0"/>
                </a:moveTo>
                <a:lnTo>
                  <a:pt x="8632146" y="0"/>
                </a:lnTo>
                <a:lnTo>
                  <a:pt x="8632146" y="8864849"/>
                </a:lnTo>
                <a:lnTo>
                  <a:pt x="0" y="8864849"/>
                </a:lnTo>
                <a:lnTo>
                  <a:pt x="0" y="0"/>
                </a:lnTo>
                <a:close/>
              </a:path>
            </a:pathLst>
          </a:custGeom>
          <a:blipFill>
            <a:blip r:embed="rId4"/>
            <a:stretch>
              <a:fillRect/>
            </a:stretch>
          </a:blipFill>
        </p:spPr>
      </p:sp>
      <p:sp>
        <p:nvSpPr>
          <p:cNvPr id="7" name="Freeform 7"/>
          <p:cNvSpPr/>
          <p:nvPr/>
        </p:nvSpPr>
        <p:spPr>
          <a:xfrm flipH="1">
            <a:off x="15967866" y="7773026"/>
            <a:ext cx="3321421" cy="2980976"/>
          </a:xfrm>
          <a:custGeom>
            <a:avLst/>
            <a:gdLst/>
            <a:ahLst/>
            <a:cxnLst/>
            <a:rect l="l" t="t" r="r" b="b"/>
            <a:pathLst>
              <a:path w="3321421" h="2980976">
                <a:moveTo>
                  <a:pt x="3321421" y="0"/>
                </a:moveTo>
                <a:lnTo>
                  <a:pt x="0" y="0"/>
                </a:lnTo>
                <a:lnTo>
                  <a:pt x="0" y="2980975"/>
                </a:lnTo>
                <a:lnTo>
                  <a:pt x="3321421" y="2980975"/>
                </a:lnTo>
                <a:lnTo>
                  <a:pt x="3321421" y="0"/>
                </a:lnTo>
                <a:close/>
              </a:path>
            </a:pathLst>
          </a:custGeom>
          <a:blipFill>
            <a:blip r:embed="rId3"/>
            <a:stretch>
              <a:fillRect/>
            </a:stretch>
          </a:blipFill>
        </p:spPr>
      </p:sp>
      <p:sp>
        <p:nvSpPr>
          <p:cNvPr id="8" name="Freeform 8"/>
          <p:cNvSpPr/>
          <p:nvPr/>
        </p:nvSpPr>
        <p:spPr>
          <a:xfrm flipH="1">
            <a:off x="-1148836" y="-766830"/>
            <a:ext cx="2974077" cy="2669234"/>
          </a:xfrm>
          <a:custGeom>
            <a:avLst/>
            <a:gdLst/>
            <a:ahLst/>
            <a:cxnLst/>
            <a:rect l="l" t="t" r="r" b="b"/>
            <a:pathLst>
              <a:path w="2974077" h="2669234">
                <a:moveTo>
                  <a:pt x="2974077" y="0"/>
                </a:moveTo>
                <a:lnTo>
                  <a:pt x="0" y="0"/>
                </a:lnTo>
                <a:lnTo>
                  <a:pt x="0" y="2669235"/>
                </a:lnTo>
                <a:lnTo>
                  <a:pt x="2974077" y="2669235"/>
                </a:lnTo>
                <a:lnTo>
                  <a:pt x="2974077" y="0"/>
                </a:lnTo>
                <a:close/>
              </a:path>
            </a:pathLst>
          </a:custGeom>
          <a:blipFill>
            <a:blip r:embed="rId3"/>
            <a:stretch>
              <a:fillRect/>
            </a:stretch>
          </a:blipFill>
        </p:spPr>
      </p:sp>
      <mc:AlternateContent xmlns:mc="http://schemas.openxmlformats.org/markup-compatibility/2006" xmlns:a14="http://schemas.microsoft.com/office/drawing/2010/main">
        <mc:Choice Requires="a14">
          <p:sp>
            <p:nvSpPr>
              <p:cNvPr id="9" name="Rectangle 8"/>
              <p:cNvSpPr/>
              <p:nvPr/>
            </p:nvSpPr>
            <p:spPr>
              <a:xfrm>
                <a:off x="4800600" y="2135905"/>
                <a:ext cx="12253376" cy="2736017"/>
              </a:xfrm>
              <a:prstGeom prst="rect">
                <a:avLst/>
              </a:prstGeom>
              <a:solidFill>
                <a:schemeClr val="accent3">
                  <a:lumMod val="40000"/>
                  <a:lumOff val="60000"/>
                </a:schemeClr>
              </a:solid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6600" dirty="0" smtClean="0">
                    <a:solidFill>
                      <a:schemeClr val="accent3">
                        <a:lumMod val="50000"/>
                      </a:schemeClr>
                    </a:solidFill>
                    <a:latin typeface="+mj-lt"/>
                    <a:ea typeface="Cambria" panose="02040503050406030204" pitchFamily="18" charset="0"/>
                  </a:rPr>
                  <a:t>Bài 2: Tìm hai phân số lần lượt bằng </a:t>
                </a:r>
                <a14:m>
                  <m:oMath xmlns:m="http://schemas.openxmlformats.org/officeDocument/2006/math">
                    <m:f>
                      <m:fPr>
                        <m:ctrlPr>
                          <a:rPr lang="vi-VN" sz="6600" b="1" i="1">
                            <a:solidFill>
                              <a:schemeClr val="accent3">
                                <a:lumMod val="50000"/>
                              </a:schemeClr>
                            </a:solidFill>
                            <a:latin typeface="Cambria Math" panose="02040503050406030204" pitchFamily="18" charset="0"/>
                          </a:rPr>
                        </m:ctrlPr>
                      </m:fPr>
                      <m:num>
                        <m:r>
                          <a:rPr lang="vi-VN" sz="6600" b="1" i="1" smtClean="0">
                            <a:solidFill>
                              <a:schemeClr val="accent3">
                                <a:lumMod val="50000"/>
                              </a:schemeClr>
                            </a:solidFill>
                            <a:latin typeface="Cambria Math" panose="02040503050406030204" pitchFamily="18" charset="0"/>
                          </a:rPr>
                          <m:t>𝟐</m:t>
                        </m:r>
                      </m:num>
                      <m:den>
                        <m:r>
                          <a:rPr lang="vi-VN" sz="6600" b="1" i="1" smtClean="0">
                            <a:solidFill>
                              <a:schemeClr val="accent3">
                                <a:lumMod val="50000"/>
                              </a:schemeClr>
                            </a:solidFill>
                            <a:latin typeface="Cambria Math" panose="02040503050406030204" pitchFamily="18" charset="0"/>
                          </a:rPr>
                          <m:t>𝟑</m:t>
                        </m:r>
                      </m:den>
                    </m:f>
                  </m:oMath>
                </a14:m>
                <a:r>
                  <a:rPr lang="vi-VN" sz="6600" dirty="0">
                    <a:solidFill>
                      <a:schemeClr val="accent3">
                        <a:lumMod val="50000"/>
                      </a:schemeClr>
                    </a:solidFill>
                    <a:latin typeface="+mj-lt"/>
                  </a:rPr>
                  <a:t> </a:t>
                </a:r>
                <a:r>
                  <a:rPr lang="vi-VN" sz="6600" dirty="0" smtClean="0">
                    <a:solidFill>
                      <a:schemeClr val="accent3">
                        <a:lumMod val="50000"/>
                      </a:schemeClr>
                    </a:solidFill>
                    <a:latin typeface="+mj-lt"/>
                  </a:rPr>
                  <a:t>; </a:t>
                </a:r>
                <a14:m>
                  <m:oMath xmlns:m="http://schemas.openxmlformats.org/officeDocument/2006/math">
                    <m:f>
                      <m:fPr>
                        <m:ctrlPr>
                          <a:rPr lang="vi-VN" sz="6600" b="1" i="1">
                            <a:solidFill>
                              <a:schemeClr val="accent3">
                                <a:lumMod val="50000"/>
                              </a:schemeClr>
                            </a:solidFill>
                            <a:latin typeface="Cambria Math" panose="02040503050406030204" pitchFamily="18" charset="0"/>
                          </a:rPr>
                        </m:ctrlPr>
                      </m:fPr>
                      <m:num>
                        <m:r>
                          <a:rPr lang="vi-VN" sz="6600" b="1" i="1" smtClean="0">
                            <a:solidFill>
                              <a:schemeClr val="accent3">
                                <a:lumMod val="50000"/>
                              </a:schemeClr>
                            </a:solidFill>
                            <a:latin typeface="Cambria Math" panose="02040503050406030204" pitchFamily="18" charset="0"/>
                          </a:rPr>
                          <m:t>𝟑</m:t>
                        </m:r>
                      </m:num>
                      <m:den>
                        <m:r>
                          <a:rPr lang="vi-VN" sz="6600" b="1" i="1" smtClean="0">
                            <a:solidFill>
                              <a:schemeClr val="accent3">
                                <a:lumMod val="50000"/>
                              </a:schemeClr>
                            </a:solidFill>
                            <a:latin typeface="Cambria Math" panose="02040503050406030204" pitchFamily="18" charset="0"/>
                          </a:rPr>
                          <m:t>𝟒</m:t>
                        </m:r>
                      </m:den>
                    </m:f>
                  </m:oMath>
                </a14:m>
                <a:r>
                  <a:rPr lang="vi-VN" sz="6600" dirty="0" smtClean="0">
                    <a:solidFill>
                      <a:schemeClr val="accent3">
                        <a:lumMod val="50000"/>
                      </a:schemeClr>
                    </a:solidFill>
                    <a:latin typeface="+mj-lt"/>
                    <a:ea typeface="Cambria" panose="02040503050406030204" pitchFamily="18" charset="0"/>
                  </a:rPr>
                  <a:t> và có mẫu số chung là 12</a:t>
                </a:r>
                <a:endParaRPr lang="en-US" sz="6600" dirty="0">
                  <a:solidFill>
                    <a:schemeClr val="accent3">
                      <a:lumMod val="50000"/>
                    </a:schemeClr>
                  </a:solidFill>
                  <a:latin typeface="+mj-lt"/>
                  <a:ea typeface="Cambria" panose="02040503050406030204" pitchFamily="18" charset="0"/>
                </a:endParaRPr>
              </a:p>
            </p:txBody>
          </p:sp>
        </mc:Choice>
        <mc:Fallback xmlns="">
          <p:sp>
            <p:nvSpPr>
              <p:cNvPr id="9" name="Rectangle 8"/>
              <p:cNvSpPr>
                <a:spLocks noRot="1" noChangeAspect="1" noMove="1" noResize="1" noEditPoints="1" noAdjustHandles="1" noChangeArrowheads="1" noChangeShapeType="1" noTextEdit="1"/>
              </p:cNvSpPr>
              <p:nvPr/>
            </p:nvSpPr>
            <p:spPr>
              <a:xfrm>
                <a:off x="4800600" y="2135905"/>
                <a:ext cx="12253376" cy="2736017"/>
              </a:xfrm>
              <a:prstGeom prst="rect">
                <a:avLst/>
              </a:prstGeom>
              <a:blipFill>
                <a:blip r:embed="rId5"/>
                <a:stretch>
                  <a:fillRect l="-2880" t="-3753" r="-2781" b="-4857"/>
                </a:stretch>
              </a:blipFill>
              <a:ln>
                <a:solidFill>
                  <a:schemeClr val="bg1"/>
                </a:solidFill>
                <a:prstDash val="dash"/>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Rectangle 9"/>
              <p:cNvSpPr/>
              <p:nvPr/>
            </p:nvSpPr>
            <p:spPr>
              <a:xfrm>
                <a:off x="1825241" y="5614530"/>
                <a:ext cx="12927513" cy="408201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vi-VN" sz="13800" b="1" i="1" smtClean="0">
                              <a:solidFill>
                                <a:schemeClr val="bg1"/>
                              </a:solidFill>
                              <a:latin typeface="Cambria Math" panose="02040503050406030204" pitchFamily="18" charset="0"/>
                            </a:rPr>
                          </m:ctrlPr>
                        </m:fPr>
                        <m:num>
                          <m:r>
                            <a:rPr lang="vi-VN" sz="13800" b="1" i="1" smtClean="0">
                              <a:solidFill>
                                <a:schemeClr val="bg1"/>
                              </a:solidFill>
                              <a:latin typeface="Cambria Math" panose="02040503050406030204" pitchFamily="18" charset="0"/>
                            </a:rPr>
                            <m:t>𝟑</m:t>
                          </m:r>
                        </m:num>
                        <m:den>
                          <m:r>
                            <a:rPr lang="vi-VN" sz="13800" b="1" i="1" smtClean="0">
                              <a:solidFill>
                                <a:schemeClr val="bg1"/>
                              </a:solidFill>
                              <a:latin typeface="Cambria Math" panose="02040503050406030204" pitchFamily="18" charset="0"/>
                            </a:rPr>
                            <m:t>𝟒</m:t>
                          </m:r>
                        </m:den>
                      </m:f>
                      <m:r>
                        <a:rPr lang="vi-VN" sz="13800" b="1" i="1" smtClean="0">
                          <a:solidFill>
                            <a:schemeClr val="bg1"/>
                          </a:solidFill>
                          <a:latin typeface="Cambria Math" panose="02040503050406030204" pitchFamily="18" charset="0"/>
                        </a:rPr>
                        <m:t>=</m:t>
                      </m:r>
                      <m:f>
                        <m:fPr>
                          <m:ctrlPr>
                            <a:rPr lang="vi-VN" sz="13800" b="1" i="1">
                              <a:solidFill>
                                <a:schemeClr val="bg1"/>
                              </a:solidFill>
                              <a:latin typeface="Cambria Math" panose="02040503050406030204" pitchFamily="18" charset="0"/>
                            </a:rPr>
                          </m:ctrlPr>
                        </m:fPr>
                        <m:num>
                          <m:r>
                            <a:rPr lang="vi-VN" sz="13800" b="1" i="1" smtClean="0">
                              <a:solidFill>
                                <a:schemeClr val="bg1"/>
                              </a:solidFill>
                              <a:latin typeface="Cambria Math" panose="02040503050406030204" pitchFamily="18" charset="0"/>
                            </a:rPr>
                            <m:t>𝟑</m:t>
                          </m:r>
                          <m:r>
                            <a:rPr lang="vi-VN" sz="13800" b="1" i="1" smtClean="0">
                              <a:solidFill>
                                <a:schemeClr val="bg1"/>
                              </a:solidFill>
                              <a:latin typeface="Cambria Math" panose="02040503050406030204" pitchFamily="18" charset="0"/>
                            </a:rPr>
                            <m:t> ×</m:t>
                          </m:r>
                          <m:r>
                            <a:rPr lang="vi-VN" sz="13800" b="1" i="1" smtClean="0">
                              <a:solidFill>
                                <a:schemeClr val="bg1"/>
                              </a:solidFill>
                              <a:latin typeface="Cambria Math" panose="02040503050406030204" pitchFamily="18" charset="0"/>
                              <a:ea typeface="Cambria Math" panose="02040503050406030204" pitchFamily="18" charset="0"/>
                            </a:rPr>
                            <m:t>𝟑</m:t>
                          </m:r>
                        </m:num>
                        <m:den>
                          <m:r>
                            <a:rPr lang="vi-VN" sz="13800" b="1" i="1" smtClean="0">
                              <a:solidFill>
                                <a:schemeClr val="bg1"/>
                              </a:solidFill>
                              <a:latin typeface="Cambria Math" panose="02040503050406030204" pitchFamily="18" charset="0"/>
                            </a:rPr>
                            <m:t>𝟒</m:t>
                          </m:r>
                          <m:r>
                            <a:rPr lang="vi-VN" sz="13800" b="1" i="1" smtClean="0">
                              <a:solidFill>
                                <a:schemeClr val="bg1"/>
                              </a:solidFill>
                              <a:latin typeface="Cambria Math" panose="02040503050406030204" pitchFamily="18" charset="0"/>
                              <a:ea typeface="Cambria Math" panose="02040503050406030204" pitchFamily="18" charset="0"/>
                            </a:rPr>
                            <m:t>×</m:t>
                          </m:r>
                          <m:r>
                            <a:rPr lang="vi-VN" sz="13800" b="1" i="1" smtClean="0">
                              <a:solidFill>
                                <a:schemeClr val="bg1"/>
                              </a:solidFill>
                              <a:latin typeface="Cambria Math" panose="02040503050406030204" pitchFamily="18" charset="0"/>
                              <a:ea typeface="Cambria Math" panose="02040503050406030204" pitchFamily="18" charset="0"/>
                            </a:rPr>
                            <m:t>𝟑</m:t>
                          </m:r>
                        </m:den>
                      </m:f>
                      <m:r>
                        <a:rPr lang="vi-VN" sz="13800" b="1" i="1" smtClean="0">
                          <a:solidFill>
                            <a:schemeClr val="bg1"/>
                          </a:solidFill>
                          <a:latin typeface="Cambria Math" panose="02040503050406030204" pitchFamily="18" charset="0"/>
                        </a:rPr>
                        <m:t>=</m:t>
                      </m:r>
                      <m:f>
                        <m:fPr>
                          <m:ctrlPr>
                            <a:rPr lang="vi-VN" sz="13800" b="1" i="1">
                              <a:solidFill>
                                <a:schemeClr val="bg1"/>
                              </a:solidFill>
                              <a:latin typeface="Cambria Math" panose="02040503050406030204" pitchFamily="18" charset="0"/>
                            </a:rPr>
                          </m:ctrlPr>
                        </m:fPr>
                        <m:num>
                          <m:r>
                            <a:rPr lang="vi-VN" sz="13800" b="1" i="1" smtClean="0">
                              <a:solidFill>
                                <a:schemeClr val="bg1"/>
                              </a:solidFill>
                              <a:latin typeface="Cambria Math" panose="02040503050406030204" pitchFamily="18" charset="0"/>
                            </a:rPr>
                            <m:t>𝟗</m:t>
                          </m:r>
                        </m:num>
                        <m:den>
                          <m:r>
                            <a:rPr lang="vi-VN" sz="13800" b="1" i="1" smtClean="0">
                              <a:solidFill>
                                <a:schemeClr val="bg1"/>
                              </a:solidFill>
                              <a:latin typeface="Cambria Math" panose="02040503050406030204" pitchFamily="18" charset="0"/>
                            </a:rPr>
                            <m:t>𝟏𝟐</m:t>
                          </m:r>
                        </m:den>
                      </m:f>
                    </m:oMath>
                  </m:oMathPara>
                </a14:m>
                <a:endParaRPr lang="en-US" sz="13800" dirty="0">
                  <a:solidFill>
                    <a:schemeClr val="bg1"/>
                  </a:solidFill>
                </a:endParaRPr>
              </a:p>
            </p:txBody>
          </p:sp>
        </mc:Choice>
        <mc:Fallback xmlns="">
          <p:sp>
            <p:nvSpPr>
              <p:cNvPr id="10" name="Rectangle 9"/>
              <p:cNvSpPr>
                <a:spLocks noRot="1" noChangeAspect="1" noMove="1" noResize="1" noEditPoints="1" noAdjustHandles="1" noChangeArrowheads="1" noChangeShapeType="1" noTextEdit="1"/>
              </p:cNvSpPr>
              <p:nvPr/>
            </p:nvSpPr>
            <p:spPr>
              <a:xfrm>
                <a:off x="1825241" y="5614530"/>
                <a:ext cx="12927513" cy="4082015"/>
              </a:xfrm>
              <a:prstGeom prst="rect">
                <a:avLst/>
              </a:prstGeom>
              <a:blipFill>
                <a:blip r:embed="rId6"/>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698115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sp>
      <p:sp>
        <p:nvSpPr>
          <p:cNvPr id="3" name="Freeform 3"/>
          <p:cNvSpPr/>
          <p:nvPr/>
        </p:nvSpPr>
        <p:spPr>
          <a:xfrm>
            <a:off x="16141538" y="-766830"/>
            <a:ext cx="2974077" cy="2669234"/>
          </a:xfrm>
          <a:custGeom>
            <a:avLst/>
            <a:gdLst/>
            <a:ahLst/>
            <a:cxnLst/>
            <a:rect l="l" t="t" r="r" b="b"/>
            <a:pathLst>
              <a:path w="2974077" h="2669234">
                <a:moveTo>
                  <a:pt x="0" y="0"/>
                </a:moveTo>
                <a:lnTo>
                  <a:pt x="2974077" y="0"/>
                </a:lnTo>
                <a:lnTo>
                  <a:pt x="2974077" y="2669235"/>
                </a:lnTo>
                <a:lnTo>
                  <a:pt x="0" y="2669235"/>
                </a:lnTo>
                <a:lnTo>
                  <a:pt x="0" y="0"/>
                </a:lnTo>
                <a:close/>
              </a:path>
            </a:pathLst>
          </a:custGeom>
          <a:blipFill>
            <a:blip r:embed="rId3"/>
            <a:stretch>
              <a:fillRect/>
            </a:stretch>
          </a:blipFill>
        </p:spPr>
      </p:sp>
      <p:sp>
        <p:nvSpPr>
          <p:cNvPr id="4" name="Freeform 4"/>
          <p:cNvSpPr/>
          <p:nvPr/>
        </p:nvSpPr>
        <p:spPr>
          <a:xfrm>
            <a:off x="7288141" y="1902405"/>
            <a:ext cx="7864009" cy="4269494"/>
          </a:xfrm>
          <a:custGeom>
            <a:avLst/>
            <a:gdLst/>
            <a:ahLst/>
            <a:cxnLst/>
            <a:rect l="l" t="t" r="r" b="b"/>
            <a:pathLst>
              <a:path w="7864009" h="4269494">
                <a:moveTo>
                  <a:pt x="0" y="0"/>
                </a:moveTo>
                <a:lnTo>
                  <a:pt x="7864010" y="0"/>
                </a:lnTo>
                <a:lnTo>
                  <a:pt x="7864010" y="4269494"/>
                </a:lnTo>
                <a:lnTo>
                  <a:pt x="0" y="4269494"/>
                </a:lnTo>
                <a:lnTo>
                  <a:pt x="0" y="0"/>
                </a:lnTo>
                <a:close/>
              </a:path>
            </a:pathLst>
          </a:custGeom>
          <a:blipFill>
            <a:blip r:embed="rId4"/>
            <a:stretch>
              <a:fillRect r="-539"/>
            </a:stretch>
          </a:blipFill>
        </p:spPr>
      </p:sp>
      <p:sp>
        <p:nvSpPr>
          <p:cNvPr id="5" name="Freeform 5"/>
          <p:cNvSpPr/>
          <p:nvPr/>
        </p:nvSpPr>
        <p:spPr>
          <a:xfrm>
            <a:off x="-1738967" y="2503123"/>
            <a:ext cx="8632146" cy="8864848"/>
          </a:xfrm>
          <a:custGeom>
            <a:avLst/>
            <a:gdLst/>
            <a:ahLst/>
            <a:cxnLst/>
            <a:rect l="l" t="t" r="r" b="b"/>
            <a:pathLst>
              <a:path w="8632146" h="8864848">
                <a:moveTo>
                  <a:pt x="0" y="0"/>
                </a:moveTo>
                <a:lnTo>
                  <a:pt x="8632146" y="0"/>
                </a:lnTo>
                <a:lnTo>
                  <a:pt x="8632146" y="8864849"/>
                </a:lnTo>
                <a:lnTo>
                  <a:pt x="0" y="8864849"/>
                </a:lnTo>
                <a:lnTo>
                  <a:pt x="0" y="0"/>
                </a:lnTo>
                <a:close/>
              </a:path>
            </a:pathLst>
          </a:custGeom>
          <a:blipFill>
            <a:blip r:embed="rId5"/>
            <a:stretch>
              <a:fillRect/>
            </a:stretch>
          </a:blipFill>
        </p:spPr>
      </p:sp>
      <p:sp>
        <p:nvSpPr>
          <p:cNvPr id="7" name="Freeform 7"/>
          <p:cNvSpPr/>
          <p:nvPr/>
        </p:nvSpPr>
        <p:spPr>
          <a:xfrm flipH="1">
            <a:off x="15967866" y="7773026"/>
            <a:ext cx="3321421" cy="2980976"/>
          </a:xfrm>
          <a:custGeom>
            <a:avLst/>
            <a:gdLst/>
            <a:ahLst/>
            <a:cxnLst/>
            <a:rect l="l" t="t" r="r" b="b"/>
            <a:pathLst>
              <a:path w="3321421" h="2980976">
                <a:moveTo>
                  <a:pt x="3321421" y="0"/>
                </a:moveTo>
                <a:lnTo>
                  <a:pt x="0" y="0"/>
                </a:lnTo>
                <a:lnTo>
                  <a:pt x="0" y="2980975"/>
                </a:lnTo>
                <a:lnTo>
                  <a:pt x="3321421" y="2980975"/>
                </a:lnTo>
                <a:lnTo>
                  <a:pt x="3321421" y="0"/>
                </a:lnTo>
                <a:close/>
              </a:path>
            </a:pathLst>
          </a:custGeom>
          <a:blipFill>
            <a:blip r:embed="rId3"/>
            <a:stretch>
              <a:fillRect/>
            </a:stretch>
          </a:blipFill>
        </p:spPr>
      </p:sp>
      <p:sp>
        <p:nvSpPr>
          <p:cNvPr id="8" name="Freeform 8"/>
          <p:cNvSpPr/>
          <p:nvPr/>
        </p:nvSpPr>
        <p:spPr>
          <a:xfrm flipH="1">
            <a:off x="-1148836" y="-766830"/>
            <a:ext cx="2974077" cy="2669234"/>
          </a:xfrm>
          <a:custGeom>
            <a:avLst/>
            <a:gdLst/>
            <a:ahLst/>
            <a:cxnLst/>
            <a:rect l="l" t="t" r="r" b="b"/>
            <a:pathLst>
              <a:path w="2974077" h="2669234">
                <a:moveTo>
                  <a:pt x="2974077" y="0"/>
                </a:moveTo>
                <a:lnTo>
                  <a:pt x="0" y="0"/>
                </a:lnTo>
                <a:lnTo>
                  <a:pt x="0" y="2669235"/>
                </a:lnTo>
                <a:lnTo>
                  <a:pt x="2974077" y="2669235"/>
                </a:lnTo>
                <a:lnTo>
                  <a:pt x="2974077" y="0"/>
                </a:lnTo>
                <a:close/>
              </a:path>
            </a:pathLst>
          </a:custGeom>
          <a:blipFill>
            <a:blip r:embed="rId3"/>
            <a:stretch>
              <a:fillRect/>
            </a:stretch>
          </a:blipFill>
        </p:spPr>
      </p:sp>
      <p:sp>
        <p:nvSpPr>
          <p:cNvPr id="9" name="TextBox 8"/>
          <p:cNvSpPr txBox="1"/>
          <p:nvPr/>
        </p:nvSpPr>
        <p:spPr>
          <a:xfrm>
            <a:off x="7829245" y="1947140"/>
            <a:ext cx="6781800" cy="3118354"/>
          </a:xfrm>
          <a:prstGeom prst="rect">
            <a:avLst/>
          </a:prstGeom>
        </p:spPr>
        <p:txBody>
          <a:bodyPr wrap="square" lIns="0" tIns="0" rIns="0" bIns="0" rtlCol="0" anchor="t">
            <a:spAutoFit/>
          </a:bodyPr>
          <a:lstStyle/>
          <a:p>
            <a:pPr marL="0" marR="0" lvl="0" indent="0" algn="just" defTabSz="914400" rtl="0" eaLnBrk="1" fontAlgn="auto" latinLnBrk="0" hangingPunct="1">
              <a:lnSpc>
                <a:spcPct val="114000"/>
              </a:lnSpc>
              <a:spcBef>
                <a:spcPts val="0"/>
              </a:spcBef>
              <a:spcAft>
                <a:spcPts val="0"/>
              </a:spcAft>
              <a:buClrTx/>
              <a:buSzTx/>
              <a:buFontTx/>
              <a:buNone/>
              <a:tabLst/>
              <a:defRPr/>
            </a:pPr>
            <a:r>
              <a:rPr kumimoji="0" lang="vi-VN" sz="36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Sao Hải Vương là hành tinh thứ </a:t>
            </a:r>
            <a:r>
              <a:rPr kumimoji="0" lang="vi-VN" sz="36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tám và xa nhất tính từ </a:t>
            </a:r>
            <a:r>
              <a:rPr kumimoji="0" lang="vi-VN" sz="36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Mặt trời</a:t>
            </a:r>
            <a:r>
              <a:rPr kumimoji="0" lang="vi-VN" sz="36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trong </a:t>
            </a:r>
            <a:r>
              <a:rPr kumimoji="0" lang="vi-VN" sz="36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Hệ Mặt Trời. </a:t>
            </a:r>
            <a:r>
              <a:rPr kumimoji="0" lang="vi-VN" sz="36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Nó là hành tinh lớn thứ tư về </a:t>
            </a:r>
            <a:r>
              <a:rPr kumimoji="0" lang="vi-VN" sz="36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đường kính và </a:t>
            </a:r>
            <a:r>
              <a:rPr kumimoji="0" lang="vi-VN" sz="36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lớn thứ ba về </a:t>
            </a:r>
            <a:r>
              <a:rPr kumimoji="0" lang="vi-VN" sz="3600" b="0" i="0" u="none" strike="noStrike" kern="1200" cap="none" spc="0" normalizeH="0" baseline="0" noProof="0" dirty="0" smtClean="0">
                <a:ln>
                  <a:noFill/>
                </a:ln>
                <a:solidFill>
                  <a:prstClr val="black"/>
                </a:solidFill>
                <a:effectLst/>
                <a:uLnTx/>
                <a:uFillTx/>
                <a:latin typeface="Arial" panose="020B0604020202020204" pitchFamily="34" charset="0"/>
                <a:ea typeface="+mn-ea"/>
                <a:cs typeface="+mn-cs"/>
              </a:rPr>
              <a:t>khối lượng.</a:t>
            </a:r>
            <a:endParaRPr kumimoji="0" lang="en-US" sz="80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1040497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sp>
      <p:grpSp>
        <p:nvGrpSpPr>
          <p:cNvPr id="3" name="Group 3"/>
          <p:cNvGrpSpPr/>
          <p:nvPr/>
        </p:nvGrpSpPr>
        <p:grpSpPr>
          <a:xfrm>
            <a:off x="-7112656" y="-2114286"/>
            <a:ext cx="14515573" cy="14515573"/>
            <a:chOff x="0" y="0"/>
            <a:chExt cx="812800" cy="812800"/>
          </a:xfrm>
        </p:grpSpPr>
        <p:sp>
          <p:nvSpPr>
            <p:cNvPr id="4" name="Freeform 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0" cap="sq">
              <a:solidFill>
                <a:srgbClr val="FFFFFF"/>
              </a:solidFill>
              <a:prstDash val="solid"/>
              <a:miter/>
            </a:ln>
          </p:spPr>
        </p:sp>
        <p:sp>
          <p:nvSpPr>
            <p:cNvPr id="5" name="TextBox 5"/>
            <p:cNvSpPr txBox="1"/>
            <p:nvPr/>
          </p:nvSpPr>
          <p:spPr>
            <a:xfrm>
              <a:off x="76200" y="38100"/>
              <a:ext cx="660400" cy="698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6" name="Group 6"/>
          <p:cNvGrpSpPr/>
          <p:nvPr/>
        </p:nvGrpSpPr>
        <p:grpSpPr>
          <a:xfrm>
            <a:off x="-5520045" y="-918360"/>
            <a:ext cx="12330340" cy="12123720"/>
            <a:chOff x="0" y="0"/>
            <a:chExt cx="826652" cy="812800"/>
          </a:xfrm>
        </p:grpSpPr>
        <p:sp>
          <p:nvSpPr>
            <p:cNvPr id="7" name="Freeform 7"/>
            <p:cNvSpPr/>
            <p:nvPr/>
          </p:nvSpPr>
          <p:spPr>
            <a:xfrm>
              <a:off x="0" y="0"/>
              <a:ext cx="826652" cy="812800"/>
            </a:xfrm>
            <a:custGeom>
              <a:avLst/>
              <a:gdLst/>
              <a:ahLst/>
              <a:cxnLst/>
              <a:rect l="l" t="t" r="r" b="b"/>
              <a:pathLst>
                <a:path w="826652" h="812800">
                  <a:moveTo>
                    <a:pt x="413326" y="0"/>
                  </a:moveTo>
                  <a:cubicBezTo>
                    <a:pt x="185052" y="0"/>
                    <a:pt x="0" y="181951"/>
                    <a:pt x="0" y="406400"/>
                  </a:cubicBezTo>
                  <a:cubicBezTo>
                    <a:pt x="0" y="630849"/>
                    <a:pt x="185052" y="812800"/>
                    <a:pt x="413326" y="812800"/>
                  </a:cubicBezTo>
                  <a:cubicBezTo>
                    <a:pt x="641600" y="812800"/>
                    <a:pt x="826652" y="630849"/>
                    <a:pt x="826652" y="406400"/>
                  </a:cubicBezTo>
                  <a:cubicBezTo>
                    <a:pt x="826652" y="181951"/>
                    <a:pt x="641600" y="0"/>
                    <a:pt x="413326" y="0"/>
                  </a:cubicBezTo>
                  <a:close/>
                </a:path>
              </a:pathLst>
            </a:custGeom>
            <a:solidFill>
              <a:srgbClr val="000000">
                <a:alpha val="0"/>
              </a:srgbClr>
            </a:solidFill>
            <a:ln w="95250" cap="sq">
              <a:solidFill>
                <a:srgbClr val="FFFFFF"/>
              </a:solidFill>
              <a:prstDash val="solid"/>
              <a:miter/>
            </a:ln>
          </p:spPr>
        </p:sp>
        <p:sp>
          <p:nvSpPr>
            <p:cNvPr id="8" name="TextBox 8"/>
            <p:cNvSpPr txBox="1"/>
            <p:nvPr/>
          </p:nvSpPr>
          <p:spPr>
            <a:xfrm>
              <a:off x="77499" y="38100"/>
              <a:ext cx="671655" cy="698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9" name="Group 9"/>
          <p:cNvGrpSpPr/>
          <p:nvPr/>
        </p:nvGrpSpPr>
        <p:grpSpPr>
          <a:xfrm>
            <a:off x="-4545201" y="-46827"/>
            <a:ext cx="10380653" cy="10380653"/>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0" cap="sq">
              <a:solidFill>
                <a:srgbClr val="FFFFFF"/>
              </a:solidFill>
              <a:prstDash val="solid"/>
              <a:miter/>
            </a:ln>
          </p:spPr>
        </p:sp>
        <p:sp>
          <p:nvSpPr>
            <p:cNvPr id="11" name="TextBox 11"/>
            <p:cNvSpPr txBox="1"/>
            <p:nvPr/>
          </p:nvSpPr>
          <p:spPr>
            <a:xfrm>
              <a:off x="76200" y="38100"/>
              <a:ext cx="660400" cy="698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2" name="Group 12"/>
          <p:cNvGrpSpPr/>
          <p:nvPr/>
        </p:nvGrpSpPr>
        <p:grpSpPr>
          <a:xfrm>
            <a:off x="-3843178" y="1037443"/>
            <a:ext cx="8976607" cy="8212114"/>
            <a:chOff x="0" y="0"/>
            <a:chExt cx="888466" cy="812800"/>
          </a:xfrm>
        </p:grpSpPr>
        <p:sp>
          <p:nvSpPr>
            <p:cNvPr id="13" name="Freeform 13"/>
            <p:cNvSpPr/>
            <p:nvPr/>
          </p:nvSpPr>
          <p:spPr>
            <a:xfrm>
              <a:off x="0" y="0"/>
              <a:ext cx="888466" cy="812800"/>
            </a:xfrm>
            <a:custGeom>
              <a:avLst/>
              <a:gdLst/>
              <a:ahLst/>
              <a:cxnLst/>
              <a:rect l="l" t="t" r="r" b="b"/>
              <a:pathLst>
                <a:path w="888466" h="812800">
                  <a:moveTo>
                    <a:pt x="444233" y="0"/>
                  </a:moveTo>
                  <a:cubicBezTo>
                    <a:pt x="198890" y="0"/>
                    <a:pt x="0" y="181951"/>
                    <a:pt x="0" y="406400"/>
                  </a:cubicBezTo>
                  <a:cubicBezTo>
                    <a:pt x="0" y="630849"/>
                    <a:pt x="198890" y="812800"/>
                    <a:pt x="444233" y="812800"/>
                  </a:cubicBezTo>
                  <a:cubicBezTo>
                    <a:pt x="689576" y="812800"/>
                    <a:pt x="888466" y="630849"/>
                    <a:pt x="888466" y="406400"/>
                  </a:cubicBezTo>
                  <a:cubicBezTo>
                    <a:pt x="888466" y="181951"/>
                    <a:pt x="689576" y="0"/>
                    <a:pt x="444233" y="0"/>
                  </a:cubicBezTo>
                  <a:close/>
                </a:path>
              </a:pathLst>
            </a:custGeom>
            <a:solidFill>
              <a:srgbClr val="000000">
                <a:alpha val="0"/>
              </a:srgbClr>
            </a:solidFill>
            <a:ln w="95250" cap="sq">
              <a:solidFill>
                <a:srgbClr val="FFFFFF"/>
              </a:solidFill>
              <a:prstDash val="solid"/>
              <a:miter/>
            </a:ln>
          </p:spPr>
        </p:sp>
        <p:sp>
          <p:nvSpPr>
            <p:cNvPr id="14" name="TextBox 14"/>
            <p:cNvSpPr txBox="1"/>
            <p:nvPr/>
          </p:nvSpPr>
          <p:spPr>
            <a:xfrm>
              <a:off x="83294" y="38100"/>
              <a:ext cx="721879" cy="698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5" name="Group 15"/>
          <p:cNvGrpSpPr/>
          <p:nvPr/>
        </p:nvGrpSpPr>
        <p:grpSpPr>
          <a:xfrm>
            <a:off x="-2539708" y="2200507"/>
            <a:ext cx="6369666" cy="5885987"/>
            <a:chOff x="0" y="0"/>
            <a:chExt cx="879592" cy="812800"/>
          </a:xfrm>
        </p:grpSpPr>
        <p:sp>
          <p:nvSpPr>
            <p:cNvPr id="16" name="Freeform 16"/>
            <p:cNvSpPr/>
            <p:nvPr/>
          </p:nvSpPr>
          <p:spPr>
            <a:xfrm>
              <a:off x="0" y="0"/>
              <a:ext cx="879592" cy="812800"/>
            </a:xfrm>
            <a:custGeom>
              <a:avLst/>
              <a:gdLst/>
              <a:ahLst/>
              <a:cxnLst/>
              <a:rect l="l" t="t" r="r" b="b"/>
              <a:pathLst>
                <a:path w="879592" h="812800">
                  <a:moveTo>
                    <a:pt x="439796" y="0"/>
                  </a:moveTo>
                  <a:cubicBezTo>
                    <a:pt x="196903" y="0"/>
                    <a:pt x="0" y="181951"/>
                    <a:pt x="0" y="406400"/>
                  </a:cubicBezTo>
                  <a:cubicBezTo>
                    <a:pt x="0" y="630849"/>
                    <a:pt x="196903" y="812800"/>
                    <a:pt x="439796" y="812800"/>
                  </a:cubicBezTo>
                  <a:cubicBezTo>
                    <a:pt x="682688" y="812800"/>
                    <a:pt x="879592" y="630849"/>
                    <a:pt x="879592" y="406400"/>
                  </a:cubicBezTo>
                  <a:cubicBezTo>
                    <a:pt x="879592" y="181951"/>
                    <a:pt x="682688" y="0"/>
                    <a:pt x="439796" y="0"/>
                  </a:cubicBezTo>
                  <a:close/>
                </a:path>
              </a:pathLst>
            </a:custGeom>
            <a:solidFill>
              <a:srgbClr val="000000">
                <a:alpha val="0"/>
              </a:srgbClr>
            </a:solidFill>
            <a:ln w="95250" cap="sq">
              <a:solidFill>
                <a:srgbClr val="FFFFFF"/>
              </a:solidFill>
              <a:prstDash val="solid"/>
              <a:miter/>
            </a:ln>
          </p:spPr>
        </p:sp>
        <p:sp>
          <p:nvSpPr>
            <p:cNvPr id="17" name="TextBox 17"/>
            <p:cNvSpPr txBox="1"/>
            <p:nvPr/>
          </p:nvSpPr>
          <p:spPr>
            <a:xfrm>
              <a:off x="82462" y="38100"/>
              <a:ext cx="714668" cy="698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8" name="Group 18"/>
          <p:cNvGrpSpPr/>
          <p:nvPr/>
        </p:nvGrpSpPr>
        <p:grpSpPr>
          <a:xfrm>
            <a:off x="-3121239" y="1716827"/>
            <a:ext cx="7532729" cy="6853345"/>
            <a:chOff x="0" y="0"/>
            <a:chExt cx="893374" cy="812800"/>
          </a:xfrm>
        </p:grpSpPr>
        <p:sp>
          <p:nvSpPr>
            <p:cNvPr id="19" name="Freeform 19"/>
            <p:cNvSpPr/>
            <p:nvPr/>
          </p:nvSpPr>
          <p:spPr>
            <a:xfrm>
              <a:off x="0" y="0"/>
              <a:ext cx="893374" cy="812800"/>
            </a:xfrm>
            <a:custGeom>
              <a:avLst/>
              <a:gdLst/>
              <a:ahLst/>
              <a:cxnLst/>
              <a:rect l="l" t="t" r="r" b="b"/>
              <a:pathLst>
                <a:path w="893374" h="812800">
                  <a:moveTo>
                    <a:pt x="446687" y="0"/>
                  </a:moveTo>
                  <a:cubicBezTo>
                    <a:pt x="199989" y="0"/>
                    <a:pt x="0" y="181951"/>
                    <a:pt x="0" y="406400"/>
                  </a:cubicBezTo>
                  <a:cubicBezTo>
                    <a:pt x="0" y="630849"/>
                    <a:pt x="199989" y="812800"/>
                    <a:pt x="446687" y="812800"/>
                  </a:cubicBezTo>
                  <a:cubicBezTo>
                    <a:pt x="693386" y="812800"/>
                    <a:pt x="893374" y="630849"/>
                    <a:pt x="893374" y="406400"/>
                  </a:cubicBezTo>
                  <a:cubicBezTo>
                    <a:pt x="893374" y="181951"/>
                    <a:pt x="693386" y="0"/>
                    <a:pt x="446687" y="0"/>
                  </a:cubicBezTo>
                  <a:close/>
                </a:path>
              </a:pathLst>
            </a:custGeom>
            <a:solidFill>
              <a:srgbClr val="000000">
                <a:alpha val="0"/>
              </a:srgbClr>
            </a:solidFill>
            <a:ln w="95250" cap="sq">
              <a:solidFill>
                <a:srgbClr val="FFFFFF"/>
              </a:solidFill>
              <a:prstDash val="solid"/>
              <a:miter/>
            </a:ln>
          </p:spPr>
        </p:sp>
        <p:sp>
          <p:nvSpPr>
            <p:cNvPr id="20" name="TextBox 20"/>
            <p:cNvSpPr txBox="1"/>
            <p:nvPr/>
          </p:nvSpPr>
          <p:spPr>
            <a:xfrm>
              <a:off x="83754" y="38100"/>
              <a:ext cx="725867" cy="698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1" name="Group 21"/>
          <p:cNvGrpSpPr/>
          <p:nvPr/>
        </p:nvGrpSpPr>
        <p:grpSpPr>
          <a:xfrm>
            <a:off x="-1295948" y="3202427"/>
            <a:ext cx="3882146" cy="3882146"/>
            <a:chOff x="0" y="0"/>
            <a:chExt cx="812800" cy="812800"/>
          </a:xfrm>
        </p:grpSpPr>
        <p:sp>
          <p:nvSpPr>
            <p:cNvPr id="22" name="Freeform 2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0" cap="sq">
              <a:solidFill>
                <a:srgbClr val="FFFFFF"/>
              </a:solidFill>
              <a:prstDash val="solid"/>
              <a:miter/>
            </a:ln>
          </p:spPr>
        </p:sp>
        <p:sp>
          <p:nvSpPr>
            <p:cNvPr id="23" name="TextBox 23"/>
            <p:cNvSpPr txBox="1"/>
            <p:nvPr/>
          </p:nvSpPr>
          <p:spPr>
            <a:xfrm>
              <a:off x="76200" y="38100"/>
              <a:ext cx="660400" cy="698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4" name="Group 24"/>
          <p:cNvGrpSpPr/>
          <p:nvPr/>
        </p:nvGrpSpPr>
        <p:grpSpPr>
          <a:xfrm>
            <a:off x="-1876087" y="2694604"/>
            <a:ext cx="5042425" cy="4897791"/>
            <a:chOff x="0" y="0"/>
            <a:chExt cx="836802" cy="812800"/>
          </a:xfrm>
        </p:grpSpPr>
        <p:sp>
          <p:nvSpPr>
            <p:cNvPr id="25" name="Freeform 25"/>
            <p:cNvSpPr/>
            <p:nvPr/>
          </p:nvSpPr>
          <p:spPr>
            <a:xfrm>
              <a:off x="0" y="0"/>
              <a:ext cx="836802" cy="812800"/>
            </a:xfrm>
            <a:custGeom>
              <a:avLst/>
              <a:gdLst/>
              <a:ahLst/>
              <a:cxnLst/>
              <a:rect l="l" t="t" r="r" b="b"/>
              <a:pathLst>
                <a:path w="836802" h="812800">
                  <a:moveTo>
                    <a:pt x="418401" y="0"/>
                  </a:moveTo>
                  <a:cubicBezTo>
                    <a:pt x="187325" y="0"/>
                    <a:pt x="0" y="181951"/>
                    <a:pt x="0" y="406400"/>
                  </a:cubicBezTo>
                  <a:cubicBezTo>
                    <a:pt x="0" y="630849"/>
                    <a:pt x="187325" y="812800"/>
                    <a:pt x="418401" y="812800"/>
                  </a:cubicBezTo>
                  <a:cubicBezTo>
                    <a:pt x="649478" y="812800"/>
                    <a:pt x="836802" y="630849"/>
                    <a:pt x="836802" y="406400"/>
                  </a:cubicBezTo>
                  <a:cubicBezTo>
                    <a:pt x="836802" y="181951"/>
                    <a:pt x="649478" y="0"/>
                    <a:pt x="418401" y="0"/>
                  </a:cubicBezTo>
                  <a:close/>
                </a:path>
              </a:pathLst>
            </a:custGeom>
            <a:solidFill>
              <a:srgbClr val="000000">
                <a:alpha val="0"/>
              </a:srgbClr>
            </a:solidFill>
            <a:ln w="95250" cap="sq">
              <a:solidFill>
                <a:srgbClr val="FFFFFF"/>
              </a:solidFill>
              <a:prstDash val="solid"/>
              <a:miter/>
            </a:ln>
          </p:spPr>
        </p:sp>
        <p:sp>
          <p:nvSpPr>
            <p:cNvPr id="26" name="TextBox 26"/>
            <p:cNvSpPr txBox="1"/>
            <p:nvPr/>
          </p:nvSpPr>
          <p:spPr>
            <a:xfrm>
              <a:off x="78450" y="38100"/>
              <a:ext cx="679902" cy="698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7" name="Freeform 27"/>
          <p:cNvSpPr/>
          <p:nvPr/>
        </p:nvSpPr>
        <p:spPr>
          <a:xfrm>
            <a:off x="41172" y="4148181"/>
            <a:ext cx="1958289" cy="1990637"/>
          </a:xfrm>
          <a:custGeom>
            <a:avLst/>
            <a:gdLst/>
            <a:ahLst/>
            <a:cxnLst/>
            <a:rect l="l" t="t" r="r" b="b"/>
            <a:pathLst>
              <a:path w="1958289" h="1990637">
                <a:moveTo>
                  <a:pt x="0" y="0"/>
                </a:moveTo>
                <a:lnTo>
                  <a:pt x="1958289" y="0"/>
                </a:lnTo>
                <a:lnTo>
                  <a:pt x="1958289" y="1990638"/>
                </a:lnTo>
                <a:lnTo>
                  <a:pt x="0" y="1990638"/>
                </a:lnTo>
                <a:lnTo>
                  <a:pt x="0" y="0"/>
                </a:lnTo>
                <a:close/>
              </a:path>
            </a:pathLst>
          </a:custGeom>
          <a:blipFill>
            <a:blip r:embed="rId3"/>
            <a:stretch>
              <a:fillRect/>
            </a:stretch>
          </a:blipFill>
        </p:spPr>
      </p:sp>
      <p:sp>
        <p:nvSpPr>
          <p:cNvPr id="28" name="Freeform 28"/>
          <p:cNvSpPr/>
          <p:nvPr/>
        </p:nvSpPr>
        <p:spPr>
          <a:xfrm>
            <a:off x="265395" y="2815440"/>
            <a:ext cx="759461" cy="773973"/>
          </a:xfrm>
          <a:custGeom>
            <a:avLst/>
            <a:gdLst/>
            <a:ahLst/>
            <a:cxnLst/>
            <a:rect l="l" t="t" r="r" b="b"/>
            <a:pathLst>
              <a:path w="759461" h="773973">
                <a:moveTo>
                  <a:pt x="0" y="0"/>
                </a:moveTo>
                <a:lnTo>
                  <a:pt x="759461" y="0"/>
                </a:lnTo>
                <a:lnTo>
                  <a:pt x="759461" y="773973"/>
                </a:lnTo>
                <a:lnTo>
                  <a:pt x="0" y="773973"/>
                </a:lnTo>
                <a:lnTo>
                  <a:pt x="0" y="0"/>
                </a:lnTo>
                <a:close/>
              </a:path>
            </a:pathLst>
          </a:custGeom>
          <a:blipFill>
            <a:blip r:embed="rId4"/>
            <a:stretch>
              <a:fillRect/>
            </a:stretch>
          </a:blipFill>
        </p:spPr>
      </p:sp>
      <p:sp>
        <p:nvSpPr>
          <p:cNvPr id="29" name="Freeform 29"/>
          <p:cNvSpPr/>
          <p:nvPr/>
        </p:nvSpPr>
        <p:spPr>
          <a:xfrm>
            <a:off x="2217369" y="6026360"/>
            <a:ext cx="837172" cy="858638"/>
          </a:xfrm>
          <a:custGeom>
            <a:avLst/>
            <a:gdLst/>
            <a:ahLst/>
            <a:cxnLst/>
            <a:rect l="l" t="t" r="r" b="b"/>
            <a:pathLst>
              <a:path w="837172" h="858638">
                <a:moveTo>
                  <a:pt x="0" y="0"/>
                </a:moveTo>
                <a:lnTo>
                  <a:pt x="837172" y="0"/>
                </a:lnTo>
                <a:lnTo>
                  <a:pt x="837172" y="858638"/>
                </a:lnTo>
                <a:lnTo>
                  <a:pt x="0" y="858638"/>
                </a:lnTo>
                <a:lnTo>
                  <a:pt x="0" y="0"/>
                </a:lnTo>
                <a:close/>
              </a:path>
            </a:pathLst>
          </a:custGeom>
          <a:blipFill>
            <a:blip r:embed="rId5"/>
            <a:stretch>
              <a:fillRect/>
            </a:stretch>
          </a:blipFill>
        </p:spPr>
      </p:sp>
      <p:sp>
        <p:nvSpPr>
          <p:cNvPr id="30" name="Freeform 30"/>
          <p:cNvSpPr/>
          <p:nvPr/>
        </p:nvSpPr>
        <p:spPr>
          <a:xfrm>
            <a:off x="3166338" y="3684206"/>
            <a:ext cx="810091" cy="839473"/>
          </a:xfrm>
          <a:custGeom>
            <a:avLst/>
            <a:gdLst/>
            <a:ahLst/>
            <a:cxnLst/>
            <a:rect l="l" t="t" r="r" b="b"/>
            <a:pathLst>
              <a:path w="810091" h="839473">
                <a:moveTo>
                  <a:pt x="0" y="0"/>
                </a:moveTo>
                <a:lnTo>
                  <a:pt x="810091" y="0"/>
                </a:lnTo>
                <a:lnTo>
                  <a:pt x="810091" y="839472"/>
                </a:lnTo>
                <a:lnTo>
                  <a:pt x="0" y="839472"/>
                </a:lnTo>
                <a:lnTo>
                  <a:pt x="0" y="0"/>
                </a:lnTo>
                <a:close/>
              </a:path>
            </a:pathLst>
          </a:custGeom>
          <a:blipFill>
            <a:blip r:embed="rId6"/>
            <a:stretch>
              <a:fillRect/>
            </a:stretch>
          </a:blipFill>
        </p:spPr>
      </p:sp>
      <p:sp>
        <p:nvSpPr>
          <p:cNvPr id="31" name="Freeform 31"/>
          <p:cNvSpPr/>
          <p:nvPr/>
        </p:nvSpPr>
        <p:spPr>
          <a:xfrm>
            <a:off x="2337753" y="1832923"/>
            <a:ext cx="716788" cy="735167"/>
          </a:xfrm>
          <a:custGeom>
            <a:avLst/>
            <a:gdLst/>
            <a:ahLst/>
            <a:cxnLst/>
            <a:rect l="l" t="t" r="r" b="b"/>
            <a:pathLst>
              <a:path w="716788" h="735167">
                <a:moveTo>
                  <a:pt x="0" y="0"/>
                </a:moveTo>
                <a:lnTo>
                  <a:pt x="716788" y="0"/>
                </a:lnTo>
                <a:lnTo>
                  <a:pt x="716788" y="735167"/>
                </a:lnTo>
                <a:lnTo>
                  <a:pt x="0" y="735167"/>
                </a:lnTo>
                <a:lnTo>
                  <a:pt x="0" y="0"/>
                </a:lnTo>
                <a:close/>
              </a:path>
            </a:pathLst>
          </a:custGeom>
          <a:blipFill>
            <a:blip r:embed="rId7"/>
            <a:stretch>
              <a:fillRect/>
            </a:stretch>
          </a:blipFill>
        </p:spPr>
      </p:sp>
      <p:sp>
        <p:nvSpPr>
          <p:cNvPr id="32" name="Freeform 32"/>
          <p:cNvSpPr/>
          <p:nvPr/>
        </p:nvSpPr>
        <p:spPr>
          <a:xfrm>
            <a:off x="3362374" y="7592396"/>
            <a:ext cx="935169" cy="954254"/>
          </a:xfrm>
          <a:custGeom>
            <a:avLst/>
            <a:gdLst/>
            <a:ahLst/>
            <a:cxnLst/>
            <a:rect l="l" t="t" r="r" b="b"/>
            <a:pathLst>
              <a:path w="935169" h="954254">
                <a:moveTo>
                  <a:pt x="0" y="0"/>
                </a:moveTo>
                <a:lnTo>
                  <a:pt x="935169" y="0"/>
                </a:lnTo>
                <a:lnTo>
                  <a:pt x="935169" y="954254"/>
                </a:lnTo>
                <a:lnTo>
                  <a:pt x="0" y="954254"/>
                </a:lnTo>
                <a:lnTo>
                  <a:pt x="0" y="0"/>
                </a:lnTo>
                <a:close/>
              </a:path>
            </a:pathLst>
          </a:custGeom>
          <a:blipFill>
            <a:blip r:embed="rId8"/>
            <a:stretch>
              <a:fillRect/>
            </a:stretch>
          </a:blipFill>
        </p:spPr>
      </p:sp>
      <p:sp>
        <p:nvSpPr>
          <p:cNvPr id="33" name="Freeform 33"/>
          <p:cNvSpPr/>
          <p:nvPr/>
        </p:nvSpPr>
        <p:spPr>
          <a:xfrm>
            <a:off x="5133429" y="3431063"/>
            <a:ext cx="989129" cy="717118"/>
          </a:xfrm>
          <a:custGeom>
            <a:avLst/>
            <a:gdLst/>
            <a:ahLst/>
            <a:cxnLst/>
            <a:rect l="l" t="t" r="r" b="b"/>
            <a:pathLst>
              <a:path w="989129" h="717118">
                <a:moveTo>
                  <a:pt x="0" y="0"/>
                </a:moveTo>
                <a:lnTo>
                  <a:pt x="989128" y="0"/>
                </a:lnTo>
                <a:lnTo>
                  <a:pt x="989128" y="717118"/>
                </a:lnTo>
                <a:lnTo>
                  <a:pt x="0" y="717118"/>
                </a:lnTo>
                <a:lnTo>
                  <a:pt x="0" y="0"/>
                </a:lnTo>
                <a:close/>
              </a:path>
            </a:pathLst>
          </a:custGeom>
          <a:blipFill>
            <a:blip r:embed="rId9"/>
            <a:stretch>
              <a:fillRect/>
            </a:stretch>
          </a:blipFill>
        </p:spPr>
      </p:sp>
      <p:sp>
        <p:nvSpPr>
          <p:cNvPr id="34" name="Freeform 34"/>
          <p:cNvSpPr/>
          <p:nvPr/>
        </p:nvSpPr>
        <p:spPr>
          <a:xfrm>
            <a:off x="6054527" y="5621799"/>
            <a:ext cx="1147403" cy="882066"/>
          </a:xfrm>
          <a:custGeom>
            <a:avLst/>
            <a:gdLst/>
            <a:ahLst/>
            <a:cxnLst/>
            <a:rect l="l" t="t" r="r" b="b"/>
            <a:pathLst>
              <a:path w="1147403" h="882066">
                <a:moveTo>
                  <a:pt x="0" y="0"/>
                </a:moveTo>
                <a:lnTo>
                  <a:pt x="1147403" y="0"/>
                </a:lnTo>
                <a:lnTo>
                  <a:pt x="1147403" y="882066"/>
                </a:lnTo>
                <a:lnTo>
                  <a:pt x="0" y="882066"/>
                </a:lnTo>
                <a:lnTo>
                  <a:pt x="0" y="0"/>
                </a:lnTo>
                <a:close/>
              </a:path>
            </a:pathLst>
          </a:custGeom>
          <a:blipFill>
            <a:blip r:embed="rId10"/>
            <a:stretch>
              <a:fillRect/>
            </a:stretch>
          </a:blipFill>
        </p:spPr>
      </p:sp>
      <p:sp>
        <p:nvSpPr>
          <p:cNvPr id="35" name="Freeform 35"/>
          <p:cNvSpPr/>
          <p:nvPr/>
        </p:nvSpPr>
        <p:spPr>
          <a:xfrm>
            <a:off x="6122557" y="1047094"/>
            <a:ext cx="765202" cy="785830"/>
          </a:xfrm>
          <a:custGeom>
            <a:avLst/>
            <a:gdLst/>
            <a:ahLst/>
            <a:cxnLst/>
            <a:rect l="l" t="t" r="r" b="b"/>
            <a:pathLst>
              <a:path w="765202" h="785830">
                <a:moveTo>
                  <a:pt x="0" y="0"/>
                </a:moveTo>
                <a:lnTo>
                  <a:pt x="765202" y="0"/>
                </a:lnTo>
                <a:lnTo>
                  <a:pt x="765202" y="785829"/>
                </a:lnTo>
                <a:lnTo>
                  <a:pt x="0" y="785829"/>
                </a:lnTo>
                <a:lnTo>
                  <a:pt x="0" y="0"/>
                </a:lnTo>
                <a:close/>
              </a:path>
            </a:pathLst>
          </a:custGeom>
          <a:blipFill>
            <a:blip r:embed="rId11"/>
            <a:stretch>
              <a:fillRect/>
            </a:stretch>
          </a:blipFill>
        </p:spPr>
      </p:sp>
      <p:pic>
        <p:nvPicPr>
          <p:cNvPr id="36" name="Picture 35"/>
          <p:cNvPicPr>
            <a:picLocks noChangeAspect="1"/>
          </p:cNvPicPr>
          <p:nvPr/>
        </p:nvPicPr>
        <p:blipFill>
          <a:blip r:embed="rId12"/>
          <a:stretch>
            <a:fillRect/>
          </a:stretch>
        </p:blipFill>
        <p:spPr>
          <a:xfrm>
            <a:off x="6820465" y="3420228"/>
            <a:ext cx="12142145" cy="4823190"/>
          </a:xfrm>
          <a:prstGeom prst="rect">
            <a:avLst/>
          </a:prstGeom>
        </p:spPr>
      </p:pic>
    </p:spTree>
    <p:extLst>
      <p:ext uri="{BB962C8B-B14F-4D97-AF65-F5344CB8AC3E}">
        <p14:creationId xmlns:p14="http://schemas.microsoft.com/office/powerpoint/2010/main" val="330682975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9222" b="-9222"/>
            </a:stretch>
          </a:blipFill>
        </p:spPr>
      </p:sp>
      <p:sp>
        <p:nvSpPr>
          <p:cNvPr id="4" name="Freeform 4"/>
          <p:cNvSpPr/>
          <p:nvPr/>
        </p:nvSpPr>
        <p:spPr>
          <a:xfrm>
            <a:off x="8612591" y="6914398"/>
            <a:ext cx="10504881" cy="4687803"/>
          </a:xfrm>
          <a:custGeom>
            <a:avLst/>
            <a:gdLst/>
            <a:ahLst/>
            <a:cxnLst/>
            <a:rect l="l" t="t" r="r" b="b"/>
            <a:pathLst>
              <a:path w="10504881" h="4687803">
                <a:moveTo>
                  <a:pt x="0" y="0"/>
                </a:moveTo>
                <a:lnTo>
                  <a:pt x="10504881" y="0"/>
                </a:lnTo>
                <a:lnTo>
                  <a:pt x="10504881" y="4687804"/>
                </a:lnTo>
                <a:lnTo>
                  <a:pt x="0" y="4687804"/>
                </a:lnTo>
                <a:lnTo>
                  <a:pt x="0" y="0"/>
                </a:lnTo>
                <a:close/>
              </a:path>
            </a:pathLst>
          </a:custGeom>
          <a:blipFill>
            <a:blip r:embed="rId4"/>
            <a:stretch>
              <a:fillRect/>
            </a:stretch>
          </a:blipFill>
        </p:spPr>
      </p:sp>
      <p:sp>
        <p:nvSpPr>
          <p:cNvPr id="5" name="Freeform 5"/>
          <p:cNvSpPr/>
          <p:nvPr/>
        </p:nvSpPr>
        <p:spPr>
          <a:xfrm>
            <a:off x="-3200400" y="3390900"/>
            <a:ext cx="8710891" cy="9026830"/>
          </a:xfrm>
          <a:custGeom>
            <a:avLst/>
            <a:gdLst/>
            <a:ahLst/>
            <a:cxnLst/>
            <a:rect l="l" t="t" r="r" b="b"/>
            <a:pathLst>
              <a:path w="8710891" h="9026830">
                <a:moveTo>
                  <a:pt x="0" y="0"/>
                </a:moveTo>
                <a:lnTo>
                  <a:pt x="8710891" y="0"/>
                </a:lnTo>
                <a:lnTo>
                  <a:pt x="8710891" y="9026830"/>
                </a:lnTo>
                <a:lnTo>
                  <a:pt x="0" y="9026830"/>
                </a:lnTo>
                <a:lnTo>
                  <a:pt x="0" y="0"/>
                </a:lnTo>
                <a:close/>
              </a:path>
            </a:pathLst>
          </a:custGeom>
          <a:blipFill>
            <a:blip r:embed="rId5"/>
            <a:stretch>
              <a:fillRect/>
            </a:stretch>
          </a:blipFill>
        </p:spPr>
      </p:sp>
      <p:sp>
        <p:nvSpPr>
          <p:cNvPr id="8" name="Rectangle 7"/>
          <p:cNvSpPr/>
          <p:nvPr/>
        </p:nvSpPr>
        <p:spPr>
          <a:xfrm>
            <a:off x="533400" y="573771"/>
            <a:ext cx="6705600" cy="1331195"/>
          </a:xfrm>
          <a:prstGeom prst="rect">
            <a:avLst/>
          </a:prstGeom>
          <a:solidFill>
            <a:schemeClr val="accent3">
              <a:lumMod val="40000"/>
              <a:lumOff val="60000"/>
            </a:schemeClr>
          </a:solid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6600" b="1" dirty="0" smtClean="0">
                <a:solidFill>
                  <a:schemeClr val="accent3">
                    <a:lumMod val="50000"/>
                  </a:schemeClr>
                </a:solidFill>
                <a:latin typeface="+mj-lt"/>
                <a:ea typeface="Cambria" panose="02040503050406030204" pitchFamily="18" charset="0"/>
              </a:rPr>
              <a:t>ĐÚNG HAY SAI</a:t>
            </a:r>
            <a:endParaRPr lang="en-US" sz="6600" b="1" dirty="0">
              <a:solidFill>
                <a:schemeClr val="accent3">
                  <a:lumMod val="50000"/>
                </a:schemeClr>
              </a:solidFill>
              <a:latin typeface="+mj-lt"/>
              <a:ea typeface="Cambria" panose="02040503050406030204" pitchFamily="18" charset="0"/>
            </a:endParaRPr>
          </a:p>
        </p:txBody>
      </p:sp>
      <mc:AlternateContent xmlns:mc="http://schemas.openxmlformats.org/markup-compatibility/2006" xmlns:a14="http://schemas.microsoft.com/office/drawing/2010/main">
        <mc:Choice Requires="a14">
          <p:sp>
            <p:nvSpPr>
              <p:cNvPr id="9" name="Rectangle 8"/>
              <p:cNvSpPr/>
              <p:nvPr/>
            </p:nvSpPr>
            <p:spPr>
              <a:xfrm>
                <a:off x="5360487" y="2721859"/>
                <a:ext cx="12927513" cy="408201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vi-VN" sz="13800" b="1" i="1" smtClean="0">
                              <a:solidFill>
                                <a:schemeClr val="bg1"/>
                              </a:solidFill>
                              <a:latin typeface="Cambria Math" panose="02040503050406030204" pitchFamily="18" charset="0"/>
                            </a:rPr>
                          </m:ctrlPr>
                        </m:fPr>
                        <m:num>
                          <m:r>
                            <a:rPr lang="vi-VN" sz="13800" b="1" i="1" smtClean="0">
                              <a:solidFill>
                                <a:schemeClr val="bg1"/>
                              </a:solidFill>
                              <a:latin typeface="Cambria Math" panose="02040503050406030204" pitchFamily="18" charset="0"/>
                            </a:rPr>
                            <m:t>𝟒</m:t>
                          </m:r>
                        </m:num>
                        <m:den>
                          <m:r>
                            <a:rPr lang="vi-VN" sz="13800" b="1" i="1" smtClean="0">
                              <a:solidFill>
                                <a:schemeClr val="bg1"/>
                              </a:solidFill>
                              <a:latin typeface="Cambria Math" panose="02040503050406030204" pitchFamily="18" charset="0"/>
                            </a:rPr>
                            <m:t>𝟗</m:t>
                          </m:r>
                        </m:den>
                      </m:f>
                      <m:r>
                        <a:rPr lang="vi-VN" sz="13800" b="1" i="1" smtClean="0">
                          <a:solidFill>
                            <a:schemeClr val="bg1"/>
                          </a:solidFill>
                          <a:latin typeface="Cambria Math" panose="02040503050406030204" pitchFamily="18" charset="0"/>
                        </a:rPr>
                        <m:t>=</m:t>
                      </m:r>
                      <m:f>
                        <m:fPr>
                          <m:ctrlPr>
                            <a:rPr lang="vi-VN" sz="13800" b="1" i="1" smtClean="0">
                              <a:solidFill>
                                <a:schemeClr val="bg1"/>
                              </a:solidFill>
                              <a:latin typeface="Cambria Math" panose="02040503050406030204" pitchFamily="18" charset="0"/>
                            </a:rPr>
                          </m:ctrlPr>
                        </m:fPr>
                        <m:num>
                          <m:r>
                            <a:rPr lang="vi-VN" sz="13800" b="1" i="1" smtClean="0">
                              <a:solidFill>
                                <a:schemeClr val="bg1"/>
                              </a:solidFill>
                              <a:latin typeface="Cambria Math" panose="02040503050406030204" pitchFamily="18" charset="0"/>
                            </a:rPr>
                            <m:t>𝟒</m:t>
                          </m:r>
                          <m:r>
                            <a:rPr lang="vi-VN" sz="13800" b="1" i="1" smtClean="0">
                              <a:solidFill>
                                <a:schemeClr val="bg1"/>
                              </a:solidFill>
                              <a:latin typeface="Cambria Math" panose="02040503050406030204" pitchFamily="18" charset="0"/>
                            </a:rPr>
                            <m:t> ×</m:t>
                          </m:r>
                          <m:r>
                            <a:rPr lang="vi-VN" sz="13800" b="1" i="1" smtClean="0">
                              <a:solidFill>
                                <a:schemeClr val="bg1"/>
                              </a:solidFill>
                              <a:latin typeface="Cambria Math" panose="02040503050406030204" pitchFamily="18" charset="0"/>
                              <a:ea typeface="Cambria Math" panose="02040503050406030204" pitchFamily="18" charset="0"/>
                            </a:rPr>
                            <m:t>𝟐</m:t>
                          </m:r>
                        </m:num>
                        <m:den>
                          <m:r>
                            <a:rPr lang="vi-VN" sz="13800" b="1" i="1" smtClean="0">
                              <a:solidFill>
                                <a:schemeClr val="bg1"/>
                              </a:solidFill>
                              <a:latin typeface="Cambria Math" panose="02040503050406030204" pitchFamily="18" charset="0"/>
                            </a:rPr>
                            <m:t>𝟗</m:t>
                          </m:r>
                          <m:r>
                            <a:rPr lang="vi-VN" sz="13800" b="1" i="1" smtClean="0">
                              <a:solidFill>
                                <a:schemeClr val="bg1"/>
                              </a:solidFill>
                              <a:latin typeface="Cambria Math" panose="02040503050406030204" pitchFamily="18" charset="0"/>
                              <a:ea typeface="Cambria Math" panose="02040503050406030204" pitchFamily="18" charset="0"/>
                            </a:rPr>
                            <m:t>×</m:t>
                          </m:r>
                          <m:r>
                            <a:rPr lang="vi-VN" sz="13800" b="1" i="1" smtClean="0">
                              <a:solidFill>
                                <a:schemeClr val="bg1"/>
                              </a:solidFill>
                              <a:latin typeface="Cambria Math" panose="02040503050406030204" pitchFamily="18" charset="0"/>
                              <a:ea typeface="Cambria Math" panose="02040503050406030204" pitchFamily="18" charset="0"/>
                            </a:rPr>
                            <m:t>𝟒</m:t>
                          </m:r>
                        </m:den>
                      </m:f>
                      <m:r>
                        <a:rPr lang="vi-VN" sz="13800" b="1" i="1" smtClean="0">
                          <a:solidFill>
                            <a:schemeClr val="bg1"/>
                          </a:solidFill>
                          <a:latin typeface="Cambria Math" panose="02040503050406030204" pitchFamily="18" charset="0"/>
                        </a:rPr>
                        <m:t>=</m:t>
                      </m:r>
                      <m:f>
                        <m:fPr>
                          <m:ctrlPr>
                            <a:rPr lang="vi-VN" sz="13800" b="1" i="1">
                              <a:solidFill>
                                <a:schemeClr val="bg1"/>
                              </a:solidFill>
                              <a:latin typeface="Cambria Math" panose="02040503050406030204" pitchFamily="18" charset="0"/>
                            </a:rPr>
                          </m:ctrlPr>
                        </m:fPr>
                        <m:num>
                          <m:r>
                            <a:rPr lang="vi-VN" sz="13800" b="1" i="1" smtClean="0">
                              <a:solidFill>
                                <a:schemeClr val="bg1"/>
                              </a:solidFill>
                              <a:latin typeface="Cambria Math" panose="02040503050406030204" pitchFamily="18" charset="0"/>
                            </a:rPr>
                            <m:t>𝟖</m:t>
                          </m:r>
                        </m:num>
                        <m:den>
                          <m:r>
                            <a:rPr lang="vi-VN" sz="13800" b="1" i="1" smtClean="0">
                              <a:solidFill>
                                <a:schemeClr val="bg1"/>
                              </a:solidFill>
                              <a:latin typeface="Cambria Math" panose="02040503050406030204" pitchFamily="18" charset="0"/>
                            </a:rPr>
                            <m:t>𝟑𝟔</m:t>
                          </m:r>
                        </m:den>
                      </m:f>
                    </m:oMath>
                  </m:oMathPara>
                </a14:m>
                <a:endParaRPr lang="en-US" sz="13800" dirty="0">
                  <a:solidFill>
                    <a:schemeClr val="bg1"/>
                  </a:solidFill>
                </a:endParaRPr>
              </a:p>
            </p:txBody>
          </p:sp>
        </mc:Choice>
        <mc:Fallback xmlns="">
          <p:sp>
            <p:nvSpPr>
              <p:cNvPr id="9" name="Rectangle 8"/>
              <p:cNvSpPr>
                <a:spLocks noRot="1" noChangeAspect="1" noMove="1" noResize="1" noEditPoints="1" noAdjustHandles="1" noChangeArrowheads="1" noChangeShapeType="1" noTextEdit="1"/>
              </p:cNvSpPr>
              <p:nvPr/>
            </p:nvSpPr>
            <p:spPr>
              <a:xfrm>
                <a:off x="5360487" y="2721859"/>
                <a:ext cx="12927513" cy="4082015"/>
              </a:xfrm>
              <a:prstGeom prst="rect">
                <a:avLst/>
              </a:prstGeom>
              <a:blipFill>
                <a:blip r:embed="rId6"/>
                <a:stretch>
                  <a:fillRect/>
                </a:stretch>
              </a:blipFill>
            </p:spPr>
            <p:txBody>
              <a:bodyPr/>
              <a:lstStyle/>
              <a:p>
                <a:r>
                  <a:rPr lang="en-US">
                    <a:noFill/>
                  </a:rPr>
                  <a:t> </a:t>
                </a:r>
              </a:p>
            </p:txBody>
          </p:sp>
        </mc:Fallback>
      </mc:AlternateContent>
      <p:pic>
        <p:nvPicPr>
          <p:cNvPr id="1026" name="Picture 2" descr="Кнопка со значком компьютера, кнопка отмены, компьютер, интернет ..."/>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0" b="99167" l="2778" r="99444">
                        <a14:foregroundMark x1="41944" y1="45278" x2="41944" y2="45278"/>
                        <a14:foregroundMark x1="49444" y1="51389" x2="49444" y2="51389"/>
                        <a14:foregroundMark x1="57778" y1="40556" x2="57778" y2="40556"/>
                        <a14:foregroundMark x1="51111" y1="57778" x2="51111" y2="57778"/>
                        <a14:foregroundMark x1="36944" y1="62222" x2="36944" y2="62222"/>
                        <a14:foregroundMark x1="41389" y1="39444" x2="41389" y2="39444"/>
                        <a14:foregroundMark x1="39167" y1="38333" x2="39167" y2="38333"/>
                        <a14:foregroundMark x1="57222" y1="60000" x2="57222" y2="60000"/>
                        <a14:foregroundMark x1="57222" y1="60000" x2="57222" y2="60000"/>
                        <a14:foregroundMark x1="57222" y1="60000" x2="57222" y2="60000"/>
                        <a14:foregroundMark x1="62500" y1="38333" x2="62500" y2="38333"/>
                        <a14:foregroundMark x1="62500" y1="38333" x2="62500" y2="38333"/>
                        <a14:foregroundMark x1="62500" y1="38333" x2="62500" y2="38333"/>
                        <a14:foregroundMark x1="51111" y1="49722" x2="51111" y2="49722"/>
                        <a14:foregroundMark x1="51111" y1="49722" x2="51111" y2="49722"/>
                        <a14:foregroundMark x1="51111" y1="49722" x2="51111" y2="49722"/>
                        <a14:foregroundMark x1="51111" y1="49722" x2="51111" y2="49722"/>
                        <a14:foregroundMark x1="51111" y1="49722" x2="51111" y2="49722"/>
                        <a14:foregroundMark x1="51111" y1="49722" x2="51111" y2="49722"/>
                        <a14:foregroundMark x1="51111" y1="49722" x2="51111" y2="49722"/>
                      </a14:backgroundRemoval>
                    </a14:imgEffect>
                  </a14:imgLayer>
                </a14:imgProps>
              </a:ext>
              <a:ext uri="{28A0092B-C50C-407E-A947-70E740481C1C}">
                <a14:useLocalDpi xmlns:a14="http://schemas.microsoft.com/office/drawing/2010/main" val="0"/>
              </a:ext>
            </a:extLst>
          </a:blip>
          <a:srcRect/>
          <a:stretch>
            <a:fillRect/>
          </a:stretch>
        </p:blipFill>
        <p:spPr bwMode="auto">
          <a:xfrm>
            <a:off x="5943600" y="6803874"/>
            <a:ext cx="3429000" cy="3429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9424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1026"/>
                                        </p:tgtEl>
                                        <p:attrNameLst>
                                          <p:attrName>style.visibility</p:attrName>
                                        </p:attrNameLst>
                                      </p:cBhvr>
                                      <p:to>
                                        <p:strVal val="visible"/>
                                      </p:to>
                                    </p:set>
                                    <p:anim calcmode="lin" valueType="num">
                                      <p:cBhvr>
                                        <p:cTn id="17" dur="500" fill="hold"/>
                                        <p:tgtEl>
                                          <p:spTgt spid="1026"/>
                                        </p:tgtEl>
                                        <p:attrNameLst>
                                          <p:attrName>ppt_w</p:attrName>
                                        </p:attrNameLst>
                                      </p:cBhvr>
                                      <p:tavLst>
                                        <p:tav tm="0">
                                          <p:val>
                                            <p:fltVal val="0"/>
                                          </p:val>
                                        </p:tav>
                                        <p:tav tm="100000">
                                          <p:val>
                                            <p:strVal val="#ppt_w"/>
                                          </p:val>
                                        </p:tav>
                                      </p:tavLst>
                                    </p:anim>
                                    <p:anim calcmode="lin" valueType="num">
                                      <p:cBhvr>
                                        <p:cTn id="18" dur="500" fill="hold"/>
                                        <p:tgtEl>
                                          <p:spTgt spid="1026"/>
                                        </p:tgtEl>
                                        <p:attrNameLst>
                                          <p:attrName>ppt_h</p:attrName>
                                        </p:attrNameLst>
                                      </p:cBhvr>
                                      <p:tavLst>
                                        <p:tav tm="0">
                                          <p:val>
                                            <p:fltVal val="0"/>
                                          </p:val>
                                        </p:tav>
                                        <p:tav tm="100000">
                                          <p:val>
                                            <p:strVal val="#ppt_h"/>
                                          </p:val>
                                        </p:tav>
                                      </p:tavLst>
                                    </p:anim>
                                    <p:animEffect transition="in" filter="fade">
                                      <p:cBhvr>
                                        <p:cTn id="19" dur="500"/>
                                        <p:tgtEl>
                                          <p:spTgt spid="1026"/>
                                        </p:tgtEl>
                                      </p:cBhvr>
                                    </p:animEffect>
                                  </p:childTnLst>
                                  <p:subTnLst>
                                    <p:audio>
                                      <p:cMediaNode>
                                        <p:cTn display="0" masterRel="sameClick">
                                          <p:stCondLst>
                                            <p:cond evt="begin" delay="0">
                                              <p:tn val="15"/>
                                            </p:cond>
                                          </p:stCondLst>
                                          <p:endCondLst>
                                            <p:cond evt="onStopAudio" delay="0">
                                              <p:tgtEl>
                                                <p:sldTgt/>
                                              </p:tgtEl>
                                            </p:cond>
                                          </p:endCondLst>
                                        </p:cTn>
                                        <p:tgtEl>
                                          <p:sndTgt r:embed="rId2"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t="-9222" b="-9222"/>
            </a:stretch>
          </a:blipFill>
        </p:spPr>
      </p:sp>
      <p:sp>
        <p:nvSpPr>
          <p:cNvPr id="3" name="Freeform 3"/>
          <p:cNvSpPr/>
          <p:nvPr/>
        </p:nvSpPr>
        <p:spPr>
          <a:xfrm>
            <a:off x="-3352800" y="3304427"/>
            <a:ext cx="9437319" cy="9679302"/>
          </a:xfrm>
          <a:custGeom>
            <a:avLst/>
            <a:gdLst/>
            <a:ahLst/>
            <a:cxnLst/>
            <a:rect l="l" t="t" r="r" b="b"/>
            <a:pathLst>
              <a:path w="9437319" h="9679302">
                <a:moveTo>
                  <a:pt x="0" y="0"/>
                </a:moveTo>
                <a:lnTo>
                  <a:pt x="9437319" y="0"/>
                </a:lnTo>
                <a:lnTo>
                  <a:pt x="9437319" y="9679302"/>
                </a:lnTo>
                <a:lnTo>
                  <a:pt x="0" y="9679302"/>
                </a:lnTo>
                <a:lnTo>
                  <a:pt x="0" y="0"/>
                </a:lnTo>
                <a:close/>
              </a:path>
            </a:pathLst>
          </a:custGeom>
          <a:blipFill>
            <a:blip r:embed="rId4"/>
            <a:stretch>
              <a:fillRect/>
            </a:stretch>
          </a:blipFill>
        </p:spPr>
      </p:sp>
      <p:sp>
        <p:nvSpPr>
          <p:cNvPr id="4" name="Freeform 4"/>
          <p:cNvSpPr/>
          <p:nvPr/>
        </p:nvSpPr>
        <p:spPr>
          <a:xfrm>
            <a:off x="14543683" y="8021089"/>
            <a:ext cx="2333967" cy="2774404"/>
          </a:xfrm>
          <a:custGeom>
            <a:avLst/>
            <a:gdLst/>
            <a:ahLst/>
            <a:cxnLst/>
            <a:rect l="l" t="t" r="r" b="b"/>
            <a:pathLst>
              <a:path w="2333967" h="2774404">
                <a:moveTo>
                  <a:pt x="0" y="0"/>
                </a:moveTo>
                <a:lnTo>
                  <a:pt x="2333967" y="0"/>
                </a:lnTo>
                <a:lnTo>
                  <a:pt x="2333967" y="2774404"/>
                </a:lnTo>
                <a:lnTo>
                  <a:pt x="0" y="2774404"/>
                </a:lnTo>
                <a:lnTo>
                  <a:pt x="0" y="0"/>
                </a:lnTo>
                <a:close/>
              </a:path>
            </a:pathLst>
          </a:custGeom>
          <a:blipFill>
            <a:blip r:embed="rId5"/>
            <a:stretch>
              <a:fillRect/>
            </a:stretch>
          </a:blipFill>
        </p:spPr>
      </p:sp>
      <p:sp>
        <p:nvSpPr>
          <p:cNvPr id="8" name="Rectangle 7"/>
          <p:cNvSpPr/>
          <p:nvPr/>
        </p:nvSpPr>
        <p:spPr>
          <a:xfrm>
            <a:off x="533400" y="573771"/>
            <a:ext cx="6705600" cy="1331195"/>
          </a:xfrm>
          <a:prstGeom prst="rect">
            <a:avLst/>
          </a:prstGeom>
          <a:solidFill>
            <a:schemeClr val="accent3">
              <a:lumMod val="40000"/>
              <a:lumOff val="60000"/>
            </a:schemeClr>
          </a:solid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6600" b="1" dirty="0" smtClean="0">
                <a:solidFill>
                  <a:schemeClr val="accent3">
                    <a:lumMod val="50000"/>
                  </a:schemeClr>
                </a:solidFill>
                <a:latin typeface="+mj-lt"/>
                <a:ea typeface="Cambria" panose="02040503050406030204" pitchFamily="18" charset="0"/>
              </a:rPr>
              <a:t>ĐÚNG HAY SAI</a:t>
            </a:r>
            <a:endParaRPr lang="en-US" sz="6600" b="1" dirty="0">
              <a:solidFill>
                <a:schemeClr val="accent3">
                  <a:lumMod val="50000"/>
                </a:schemeClr>
              </a:solidFill>
              <a:latin typeface="+mj-lt"/>
              <a:ea typeface="Cambria" panose="02040503050406030204" pitchFamily="18" charset="0"/>
            </a:endParaRPr>
          </a:p>
        </p:txBody>
      </p:sp>
      <mc:AlternateContent xmlns:mc="http://schemas.openxmlformats.org/markup-compatibility/2006" xmlns:a14="http://schemas.microsoft.com/office/drawing/2010/main">
        <mc:Choice Requires="a14">
          <p:sp>
            <p:nvSpPr>
              <p:cNvPr id="9" name="Rectangle 8"/>
              <p:cNvSpPr/>
              <p:nvPr/>
            </p:nvSpPr>
            <p:spPr>
              <a:xfrm>
                <a:off x="5360487" y="2721859"/>
                <a:ext cx="12927513" cy="426520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vi-VN" sz="13800" b="1" i="1" smtClean="0">
                              <a:solidFill>
                                <a:schemeClr val="bg1"/>
                              </a:solidFill>
                              <a:latin typeface="Cambria Math" panose="02040503050406030204" pitchFamily="18" charset="0"/>
                            </a:rPr>
                          </m:ctrlPr>
                        </m:fPr>
                        <m:num>
                          <m:r>
                            <a:rPr lang="vi-VN" sz="13800" b="1" i="1" smtClean="0">
                              <a:solidFill>
                                <a:schemeClr val="bg1"/>
                              </a:solidFill>
                              <a:latin typeface="Cambria Math" panose="02040503050406030204" pitchFamily="18" charset="0"/>
                            </a:rPr>
                            <m:t>𝟑</m:t>
                          </m:r>
                        </m:num>
                        <m:den>
                          <m:r>
                            <a:rPr lang="vi-VN" sz="13800" b="1" i="1" smtClean="0">
                              <a:solidFill>
                                <a:schemeClr val="bg1"/>
                              </a:solidFill>
                              <a:latin typeface="Cambria Math" panose="02040503050406030204" pitchFamily="18" charset="0"/>
                            </a:rPr>
                            <m:t>𝟓</m:t>
                          </m:r>
                        </m:den>
                      </m:f>
                      <m:r>
                        <a:rPr lang="vi-VN" sz="13800" b="1" i="1" smtClean="0">
                          <a:solidFill>
                            <a:schemeClr val="bg1"/>
                          </a:solidFill>
                          <a:latin typeface="Cambria Math" panose="02040503050406030204" pitchFamily="18" charset="0"/>
                        </a:rPr>
                        <m:t>=</m:t>
                      </m:r>
                      <m:f>
                        <m:fPr>
                          <m:ctrlPr>
                            <a:rPr lang="vi-VN" sz="13800" b="1" i="1" smtClean="0">
                              <a:solidFill>
                                <a:schemeClr val="bg1"/>
                              </a:solidFill>
                              <a:latin typeface="Cambria Math" panose="02040503050406030204" pitchFamily="18" charset="0"/>
                            </a:rPr>
                          </m:ctrlPr>
                        </m:fPr>
                        <m:num>
                          <m:r>
                            <a:rPr lang="vi-VN" sz="13800" b="1" i="1" smtClean="0">
                              <a:solidFill>
                                <a:schemeClr val="bg1"/>
                              </a:solidFill>
                              <a:latin typeface="Cambria Math" panose="02040503050406030204" pitchFamily="18" charset="0"/>
                            </a:rPr>
                            <m:t>𝟑</m:t>
                          </m:r>
                          <m:r>
                            <a:rPr lang="vi-VN" sz="13800" b="1" i="1" smtClean="0">
                              <a:solidFill>
                                <a:schemeClr val="bg1"/>
                              </a:solidFill>
                              <a:latin typeface="Cambria Math" panose="02040503050406030204" pitchFamily="18" charset="0"/>
                            </a:rPr>
                            <m:t> ×</m:t>
                          </m:r>
                          <m:r>
                            <a:rPr lang="vi-VN" sz="13800" b="1" i="1" smtClean="0">
                              <a:solidFill>
                                <a:schemeClr val="bg1"/>
                              </a:solidFill>
                              <a:latin typeface="Cambria Math" panose="02040503050406030204" pitchFamily="18" charset="0"/>
                              <a:ea typeface="Cambria Math" panose="02040503050406030204" pitchFamily="18" charset="0"/>
                            </a:rPr>
                            <m:t>𝟓</m:t>
                          </m:r>
                        </m:num>
                        <m:den>
                          <m:r>
                            <a:rPr lang="vi-VN" sz="13800" b="1" i="1" smtClean="0">
                              <a:solidFill>
                                <a:schemeClr val="bg1"/>
                              </a:solidFill>
                              <a:latin typeface="Cambria Math" panose="02040503050406030204" pitchFamily="18" charset="0"/>
                            </a:rPr>
                            <m:t>𝟓</m:t>
                          </m:r>
                          <m:r>
                            <a:rPr lang="vi-VN" sz="13800" b="1" i="1" smtClean="0">
                              <a:solidFill>
                                <a:schemeClr val="bg1"/>
                              </a:solidFill>
                              <a:latin typeface="Cambria Math" panose="02040503050406030204" pitchFamily="18" charset="0"/>
                              <a:ea typeface="Cambria Math" panose="02040503050406030204" pitchFamily="18" charset="0"/>
                            </a:rPr>
                            <m:t>×</m:t>
                          </m:r>
                          <m:r>
                            <a:rPr lang="vi-VN" sz="13800" b="1" i="1" smtClean="0">
                              <a:solidFill>
                                <a:schemeClr val="bg1"/>
                              </a:solidFill>
                              <a:latin typeface="Cambria Math" panose="02040503050406030204" pitchFamily="18" charset="0"/>
                              <a:ea typeface="Cambria Math" panose="02040503050406030204" pitchFamily="18" charset="0"/>
                            </a:rPr>
                            <m:t>𝟓</m:t>
                          </m:r>
                        </m:den>
                      </m:f>
                      <m:r>
                        <a:rPr lang="vi-VN" sz="13800" b="1" i="1" smtClean="0">
                          <a:solidFill>
                            <a:schemeClr val="bg1"/>
                          </a:solidFill>
                          <a:latin typeface="Cambria Math" panose="02040503050406030204" pitchFamily="18" charset="0"/>
                        </a:rPr>
                        <m:t>=</m:t>
                      </m:r>
                      <m:f>
                        <m:fPr>
                          <m:ctrlPr>
                            <a:rPr lang="vi-VN" sz="13800" b="1" i="1">
                              <a:solidFill>
                                <a:schemeClr val="bg1"/>
                              </a:solidFill>
                              <a:latin typeface="Cambria Math" panose="02040503050406030204" pitchFamily="18" charset="0"/>
                            </a:rPr>
                          </m:ctrlPr>
                        </m:fPr>
                        <m:num>
                          <m:r>
                            <a:rPr lang="vi-VN" sz="13800" b="1" i="1" smtClean="0">
                              <a:solidFill>
                                <a:schemeClr val="bg1"/>
                              </a:solidFill>
                              <a:latin typeface="Cambria Math" panose="02040503050406030204" pitchFamily="18" charset="0"/>
                            </a:rPr>
                            <m:t>𝟏𝟓</m:t>
                          </m:r>
                        </m:num>
                        <m:den>
                          <m:r>
                            <a:rPr lang="vi-VN" sz="13800" b="1" i="1" smtClean="0">
                              <a:solidFill>
                                <a:schemeClr val="bg1"/>
                              </a:solidFill>
                              <a:latin typeface="Cambria Math" panose="02040503050406030204" pitchFamily="18" charset="0"/>
                            </a:rPr>
                            <m:t>𝟐𝟓</m:t>
                          </m:r>
                        </m:den>
                      </m:f>
                    </m:oMath>
                  </m:oMathPara>
                </a14:m>
                <a:endParaRPr lang="en-US" sz="13800" dirty="0">
                  <a:solidFill>
                    <a:schemeClr val="bg1"/>
                  </a:solidFill>
                </a:endParaRPr>
              </a:p>
            </p:txBody>
          </p:sp>
        </mc:Choice>
        <mc:Fallback xmlns="">
          <p:sp>
            <p:nvSpPr>
              <p:cNvPr id="9" name="Rectangle 8"/>
              <p:cNvSpPr>
                <a:spLocks noRot="1" noChangeAspect="1" noMove="1" noResize="1" noEditPoints="1" noAdjustHandles="1" noChangeArrowheads="1" noChangeShapeType="1" noTextEdit="1"/>
              </p:cNvSpPr>
              <p:nvPr/>
            </p:nvSpPr>
            <p:spPr>
              <a:xfrm>
                <a:off x="5360487" y="2721859"/>
                <a:ext cx="12927513" cy="4265207"/>
              </a:xfrm>
              <a:prstGeom prst="rect">
                <a:avLst/>
              </a:prstGeom>
              <a:blipFill>
                <a:blip r:embed="rId6"/>
                <a:stretch>
                  <a:fillRect/>
                </a:stretch>
              </a:blipFill>
            </p:spPr>
            <p:txBody>
              <a:bodyPr/>
              <a:lstStyle/>
              <a:p>
                <a:r>
                  <a:rPr lang="en-US">
                    <a:noFill/>
                  </a:rPr>
                  <a:t> </a:t>
                </a:r>
              </a:p>
            </p:txBody>
          </p:sp>
        </mc:Fallback>
      </mc:AlternateContent>
      <p:pic>
        <p:nvPicPr>
          <p:cNvPr id="2050" name="Picture 2" descr="Free download | Computer Icons Check mark, true or false, company, logo ..."/>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8686800" y="6570919"/>
            <a:ext cx="4648758" cy="41322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9849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2050"/>
                                        </p:tgtEl>
                                        <p:attrNameLst>
                                          <p:attrName>style.visibility</p:attrName>
                                        </p:attrNameLst>
                                      </p:cBhvr>
                                      <p:to>
                                        <p:strVal val="visible"/>
                                      </p:to>
                                    </p:set>
                                    <p:anim calcmode="lin" valueType="num">
                                      <p:cBhvr>
                                        <p:cTn id="17" dur="500" fill="hold"/>
                                        <p:tgtEl>
                                          <p:spTgt spid="2050"/>
                                        </p:tgtEl>
                                        <p:attrNameLst>
                                          <p:attrName>ppt_w</p:attrName>
                                        </p:attrNameLst>
                                      </p:cBhvr>
                                      <p:tavLst>
                                        <p:tav tm="0">
                                          <p:val>
                                            <p:fltVal val="0"/>
                                          </p:val>
                                        </p:tav>
                                        <p:tav tm="100000">
                                          <p:val>
                                            <p:strVal val="#ppt_w"/>
                                          </p:val>
                                        </p:tav>
                                      </p:tavLst>
                                    </p:anim>
                                    <p:anim calcmode="lin" valueType="num">
                                      <p:cBhvr>
                                        <p:cTn id="18" dur="500" fill="hold"/>
                                        <p:tgtEl>
                                          <p:spTgt spid="2050"/>
                                        </p:tgtEl>
                                        <p:attrNameLst>
                                          <p:attrName>ppt_h</p:attrName>
                                        </p:attrNameLst>
                                      </p:cBhvr>
                                      <p:tavLst>
                                        <p:tav tm="0">
                                          <p:val>
                                            <p:fltVal val="0"/>
                                          </p:val>
                                        </p:tav>
                                        <p:tav tm="100000">
                                          <p:val>
                                            <p:strVal val="#ppt_h"/>
                                          </p:val>
                                        </p:tav>
                                      </p:tavLst>
                                    </p:anim>
                                    <p:animEffect transition="in" filter="fade">
                                      <p:cBhvr>
                                        <p:cTn id="19" dur="500"/>
                                        <p:tgtEl>
                                          <p:spTgt spid="2050"/>
                                        </p:tgtEl>
                                      </p:cBhvr>
                                    </p:animEffect>
                                  </p:childTnLst>
                                  <p:subTnLst>
                                    <p:audio>
                                      <p:cMediaNode>
                                        <p:cTn display="0" masterRel="sameClick">
                                          <p:stCondLst>
                                            <p:cond evt="begin" delay="0">
                                              <p:tn val="15"/>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sp>
      <p:sp>
        <p:nvSpPr>
          <p:cNvPr id="4" name="Freeform 4"/>
          <p:cNvSpPr/>
          <p:nvPr/>
        </p:nvSpPr>
        <p:spPr>
          <a:xfrm>
            <a:off x="-3466119" y="456184"/>
            <a:ext cx="8623985" cy="8766440"/>
          </a:xfrm>
          <a:custGeom>
            <a:avLst/>
            <a:gdLst/>
            <a:ahLst/>
            <a:cxnLst/>
            <a:rect l="l" t="t" r="r" b="b"/>
            <a:pathLst>
              <a:path w="8623985" h="8766440">
                <a:moveTo>
                  <a:pt x="0" y="0"/>
                </a:moveTo>
                <a:lnTo>
                  <a:pt x="8623985" y="0"/>
                </a:lnTo>
                <a:lnTo>
                  <a:pt x="8623985" y="8766439"/>
                </a:lnTo>
                <a:lnTo>
                  <a:pt x="0" y="8766439"/>
                </a:lnTo>
                <a:lnTo>
                  <a:pt x="0" y="0"/>
                </a:lnTo>
                <a:close/>
              </a:path>
            </a:pathLst>
          </a:custGeom>
          <a:blipFill>
            <a:blip r:embed="rId3"/>
            <a:stretch>
              <a:fillRect/>
            </a:stretch>
          </a:blipFill>
        </p:spPr>
      </p:sp>
      <p:sp>
        <p:nvSpPr>
          <p:cNvPr id="5" name="Freeform 5"/>
          <p:cNvSpPr/>
          <p:nvPr/>
        </p:nvSpPr>
        <p:spPr>
          <a:xfrm>
            <a:off x="15332537" y="7043244"/>
            <a:ext cx="4207349" cy="4315230"/>
          </a:xfrm>
          <a:custGeom>
            <a:avLst/>
            <a:gdLst/>
            <a:ahLst/>
            <a:cxnLst/>
            <a:rect l="l" t="t" r="r" b="b"/>
            <a:pathLst>
              <a:path w="4207349" h="4315230">
                <a:moveTo>
                  <a:pt x="0" y="0"/>
                </a:moveTo>
                <a:lnTo>
                  <a:pt x="4207349" y="0"/>
                </a:lnTo>
                <a:lnTo>
                  <a:pt x="4207349" y="4315231"/>
                </a:lnTo>
                <a:lnTo>
                  <a:pt x="0" y="4315231"/>
                </a:lnTo>
                <a:lnTo>
                  <a:pt x="0" y="0"/>
                </a:lnTo>
                <a:close/>
              </a:path>
            </a:pathLst>
          </a:custGeom>
          <a:blipFill>
            <a:blip r:embed="rId4"/>
            <a:stretch>
              <a:fillRect/>
            </a:stretch>
          </a:blipFill>
        </p:spPr>
      </p:sp>
      <p:sp>
        <p:nvSpPr>
          <p:cNvPr id="6" name="Freeform 6"/>
          <p:cNvSpPr/>
          <p:nvPr/>
        </p:nvSpPr>
        <p:spPr>
          <a:xfrm>
            <a:off x="14007184" y="-607162"/>
            <a:ext cx="5344442" cy="5446565"/>
          </a:xfrm>
          <a:custGeom>
            <a:avLst/>
            <a:gdLst/>
            <a:ahLst/>
            <a:cxnLst/>
            <a:rect l="l" t="t" r="r" b="b"/>
            <a:pathLst>
              <a:path w="5344442" h="5446565">
                <a:moveTo>
                  <a:pt x="0" y="0"/>
                </a:moveTo>
                <a:lnTo>
                  <a:pt x="5344442" y="0"/>
                </a:lnTo>
                <a:lnTo>
                  <a:pt x="5344442" y="5446566"/>
                </a:lnTo>
                <a:lnTo>
                  <a:pt x="0" y="5446566"/>
                </a:lnTo>
                <a:lnTo>
                  <a:pt x="0" y="0"/>
                </a:lnTo>
                <a:close/>
              </a:path>
            </a:pathLst>
          </a:custGeom>
          <a:blipFill>
            <a:blip r:embed="rId5"/>
            <a:stretch>
              <a:fillRect/>
            </a:stretch>
          </a:blipFill>
        </p:spPr>
      </p:sp>
      <p:sp>
        <p:nvSpPr>
          <p:cNvPr id="7" name="TextBox 20"/>
          <p:cNvSpPr txBox="1"/>
          <p:nvPr/>
        </p:nvSpPr>
        <p:spPr>
          <a:xfrm>
            <a:off x="3276600" y="1333500"/>
            <a:ext cx="13687781" cy="7338547"/>
          </a:xfrm>
          <a:prstGeom prst="rect">
            <a:avLst/>
          </a:prstGeom>
        </p:spPr>
        <p:txBody>
          <a:bodyPr lIns="0" tIns="0" rIns="0" bIns="0" rtlCol="0" anchor="t">
            <a:spAutoFit/>
          </a:bodyPr>
          <a:lstStyle/>
          <a:p>
            <a:pPr algn="ctr">
              <a:lnSpc>
                <a:spcPct val="114000"/>
              </a:lnSpc>
            </a:pPr>
            <a:r>
              <a:rPr lang="vi-VN" sz="21800" dirty="0" smtClean="0">
                <a:solidFill>
                  <a:srgbClr val="F2EBEF"/>
                </a:solidFill>
                <a:latin typeface="UTM Americana EB Bold"/>
              </a:rPr>
              <a:t>TẠM BIỆT</a:t>
            </a:r>
            <a:endParaRPr lang="en-US" sz="21800" dirty="0">
              <a:solidFill>
                <a:srgbClr val="F2EBEF"/>
              </a:solidFill>
              <a:latin typeface="UTM Americana EB Bold"/>
            </a:endParaRPr>
          </a:p>
        </p:txBody>
      </p:sp>
    </p:spTree>
    <p:extLst>
      <p:ext uri="{BB962C8B-B14F-4D97-AF65-F5344CB8AC3E}">
        <p14:creationId xmlns:p14="http://schemas.microsoft.com/office/powerpoint/2010/main" val="155050441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462"/>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10595204" y="2299448"/>
            <a:ext cx="4465769" cy="7442948"/>
          </a:xfrm>
          <a:prstGeom prst="rect">
            <a:avLst/>
          </a:prstGeom>
        </p:spPr>
      </p:pic>
      <p:pic>
        <p:nvPicPr>
          <p:cNvPr id="3" name="Picture 2"/>
          <p:cNvPicPr>
            <a:picLocks noChangeAspect="1"/>
          </p:cNvPicPr>
          <p:nvPr/>
        </p:nvPicPr>
        <p:blipFill>
          <a:blip r:embed="rId4"/>
          <a:stretch>
            <a:fillRect/>
          </a:stretch>
        </p:blipFill>
        <p:spPr>
          <a:xfrm>
            <a:off x="366328" y="429338"/>
            <a:ext cx="17045894" cy="3740220"/>
          </a:xfrm>
          <a:prstGeom prst="rect">
            <a:avLst/>
          </a:prstGeom>
        </p:spPr>
      </p:pic>
      <p:pic>
        <p:nvPicPr>
          <p:cNvPr id="7" name="Picture 6"/>
          <p:cNvPicPr>
            <a:picLocks noChangeAspect="1"/>
          </p:cNvPicPr>
          <p:nvPr/>
        </p:nvPicPr>
        <p:blipFill>
          <a:blip r:embed="rId5"/>
          <a:stretch>
            <a:fillRect/>
          </a:stretch>
        </p:blipFill>
        <p:spPr>
          <a:xfrm>
            <a:off x="2568744" y="3412966"/>
            <a:ext cx="8312616" cy="3996275"/>
          </a:xfrm>
          <a:prstGeom prst="rect">
            <a:avLst/>
          </a:prstGeom>
        </p:spPr>
      </p:pic>
    </p:spTree>
    <p:extLst>
      <p:ext uri="{BB962C8B-B14F-4D97-AF65-F5344CB8AC3E}">
        <p14:creationId xmlns:p14="http://schemas.microsoft.com/office/powerpoint/2010/main" val="317334169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500" fill="hold"/>
                                        <p:tgtEl>
                                          <p:spTgt spid="7"/>
                                        </p:tgtEl>
                                        <p:attrNameLst>
                                          <p:attrName>ppt_w</p:attrName>
                                        </p:attrNameLst>
                                      </p:cBhvr>
                                      <p:tavLst>
                                        <p:tav tm="0">
                                          <p:val>
                                            <p:fltVal val="0"/>
                                          </p:val>
                                        </p:tav>
                                        <p:tav tm="100000">
                                          <p:val>
                                            <p:strVal val="#ppt_w"/>
                                          </p:val>
                                        </p:tav>
                                      </p:tavLst>
                                    </p:anim>
                                    <p:anim calcmode="lin" valueType="num">
                                      <p:cBhvr>
                                        <p:cTn id="14" dur="500" fill="hold"/>
                                        <p:tgtEl>
                                          <p:spTgt spid="7"/>
                                        </p:tgtEl>
                                        <p:attrNameLst>
                                          <p:attrName>ppt_h</p:attrName>
                                        </p:attrNameLst>
                                      </p:cBhvr>
                                      <p:tavLst>
                                        <p:tav tm="0">
                                          <p:val>
                                            <p:fltVal val="0"/>
                                          </p:val>
                                        </p:tav>
                                        <p:tav tm="100000">
                                          <p:val>
                                            <p:strVal val="#ppt_h"/>
                                          </p:val>
                                        </p:tav>
                                      </p:tavLst>
                                    </p:anim>
                                    <p:animEffect transition="in" filter="fade">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722"/>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3" name="AutoShape 8" descr="5%">
                <a:extLst>
                  <a:ext uri="{FF2B5EF4-FFF2-40B4-BE49-F238E27FC236}">
                    <a16:creationId xmlns:a16="http://schemas.microsoft.com/office/drawing/2014/main" id="{3B9B43E0-1E8D-4347-5EAC-98E2E9C38C87}"/>
                  </a:ext>
                </a:extLst>
              </p:cNvPr>
              <p:cNvSpPr>
                <a:spLocks noChangeArrowheads="1"/>
              </p:cNvSpPr>
              <p:nvPr/>
            </p:nvSpPr>
            <p:spPr bwMode="auto">
              <a:xfrm>
                <a:off x="1676400" y="4540807"/>
                <a:ext cx="8051850" cy="1529344"/>
              </a:xfrm>
              <a:prstGeom prst="roundRect">
                <a:avLst>
                  <a:gd name="adj" fmla="val 16667"/>
                </a:avLst>
              </a:prstGeom>
              <a:ln>
                <a:headEnd/>
                <a:tailEnd/>
              </a:ln>
            </p:spPr>
            <p:style>
              <a:lnRef idx="2">
                <a:schemeClr val="accent1"/>
              </a:lnRef>
              <a:fillRef idx="1">
                <a:schemeClr val="lt1"/>
              </a:fillRef>
              <a:effectRef idx="0">
                <a:schemeClr val="accent1"/>
              </a:effectRef>
              <a:fontRef idx="minor">
                <a:schemeClr val="dk1"/>
              </a:fontRef>
            </p:style>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defTabSz="1828755" eaLnBrk="1" hangingPunct="1">
                  <a:spcBef>
                    <a:spcPct val="0"/>
                  </a:spcBef>
                  <a:buClr>
                    <a:srgbClr val="000000"/>
                  </a:buClr>
                  <a:buNone/>
                </a:pPr>
                <a:r>
                  <a:rPr lang="en-US" altLang="en-US" sz="7200" b="1" kern="0" dirty="0" smtClean="0">
                    <a:solidFill>
                      <a:srgbClr val="E8808A">
                        <a:lumMod val="75000"/>
                      </a:srgbClr>
                    </a:solidFill>
                    <a:latin typeface="Cambria" panose="02040503050406030204" pitchFamily="18" charset="0"/>
                    <a:ea typeface="Cambria" panose="02040503050406030204" pitchFamily="18" charset="0"/>
                    <a:cs typeface="Times New Roman" panose="02020603050405020304" pitchFamily="18" charset="0"/>
                    <a:sym typeface="Arial"/>
                  </a:rPr>
                  <a:t>A. </a:t>
                </a:r>
                <a14:m>
                  <m:oMath xmlns:m="http://schemas.openxmlformats.org/officeDocument/2006/math">
                    <m:f>
                      <m:fPr>
                        <m:ctrlPr>
                          <a:rPr lang="vi-VN" sz="7200" b="1" i="1" kern="0">
                            <a:solidFill>
                              <a:srgbClr val="E8808A">
                                <a:lumMod val="75000"/>
                              </a:srgbClr>
                            </a:solidFill>
                            <a:latin typeface="Cambria Math" panose="02040503050406030204" pitchFamily="18" charset="0"/>
                            <a:ea typeface="Cambria" panose="02040503050406030204" pitchFamily="18" charset="0"/>
                            <a:cs typeface="Times New Roman" panose="02020603050405020304" pitchFamily="18" charset="0"/>
                          </a:rPr>
                        </m:ctrlPr>
                      </m:fPr>
                      <m:num>
                        <m:r>
                          <a:rPr lang="vi-VN" sz="7200" b="1" kern="0">
                            <a:solidFill>
                              <a:srgbClr val="E8808A">
                                <a:lumMod val="75000"/>
                              </a:srgbClr>
                            </a:solidFill>
                            <a:latin typeface="Cambria Math" panose="02040503050406030204" pitchFamily="18" charset="0"/>
                            <a:ea typeface="Cambria" panose="02040503050406030204" pitchFamily="18" charset="0"/>
                            <a:cs typeface="Times New Roman" panose="02020603050405020304" pitchFamily="18" charset="0"/>
                          </a:rPr>
                          <m:t>𝟏</m:t>
                        </m:r>
                      </m:num>
                      <m:den>
                        <m:r>
                          <a:rPr lang="vi-VN" sz="7200" b="1" kern="0">
                            <a:solidFill>
                              <a:srgbClr val="E8808A">
                                <a:lumMod val="75000"/>
                              </a:srgbClr>
                            </a:solidFill>
                            <a:latin typeface="Cambria Math" panose="02040503050406030204" pitchFamily="18" charset="0"/>
                            <a:ea typeface="Cambria" panose="02040503050406030204" pitchFamily="18" charset="0"/>
                            <a:cs typeface="Times New Roman" panose="02020603050405020304" pitchFamily="18" charset="0"/>
                          </a:rPr>
                          <m:t>𝟑</m:t>
                        </m:r>
                      </m:den>
                    </m:f>
                  </m:oMath>
                </a14:m>
                <a:endParaRPr lang="en-US" altLang="en-US" sz="7200" b="1" kern="0" dirty="0">
                  <a:solidFill>
                    <a:srgbClr val="E8808A">
                      <a:lumMod val="75000"/>
                    </a:srgbClr>
                  </a:solidFill>
                  <a:latin typeface="Cambria" panose="02040503050406030204" pitchFamily="18" charset="0"/>
                  <a:ea typeface="Cambria" panose="02040503050406030204" pitchFamily="18" charset="0"/>
                  <a:cs typeface="Times New Roman" panose="02020603050405020304" pitchFamily="18" charset="0"/>
                  <a:sym typeface="Arial"/>
                </a:endParaRPr>
              </a:p>
            </p:txBody>
          </p:sp>
        </mc:Choice>
        <mc:Fallback xmlns="">
          <p:sp>
            <p:nvSpPr>
              <p:cNvPr id="33" name="AutoShape 8" descr="5%">
                <a:extLst>
                  <a:ext uri="{FF2B5EF4-FFF2-40B4-BE49-F238E27FC236}">
                    <a16:creationId xmlns:a16="http://schemas.microsoft.com/office/drawing/2014/main" id="{3B9B43E0-1E8D-4347-5EAC-98E2E9C38C87}"/>
                  </a:ext>
                </a:extLst>
              </p:cNvPr>
              <p:cNvSpPr>
                <a:spLocks noRot="1" noChangeAspect="1" noMove="1" noResize="1" noEditPoints="1" noAdjustHandles="1" noChangeArrowheads="1" noChangeShapeType="1" noTextEdit="1"/>
              </p:cNvSpPr>
              <p:nvPr/>
            </p:nvSpPr>
            <p:spPr bwMode="auto">
              <a:xfrm>
                <a:off x="1676400" y="4540807"/>
                <a:ext cx="8051850" cy="1529344"/>
              </a:xfrm>
              <a:prstGeom prst="roundRect">
                <a:avLst>
                  <a:gd name="adj" fmla="val 16667"/>
                </a:avLst>
              </a:prstGeom>
              <a:blipFill>
                <a:blip r:embed="rId7"/>
                <a:stretch>
                  <a:fillRect t="-3922" b="-20000"/>
                </a:stretch>
              </a:blipFill>
              <a:ln>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AutoShape 9" descr="5%">
                <a:extLst>
                  <a:ext uri="{FF2B5EF4-FFF2-40B4-BE49-F238E27FC236}">
                    <a16:creationId xmlns:a16="http://schemas.microsoft.com/office/drawing/2014/main" id="{9EA1EBE8-4995-DD54-945E-5F0EF56C6B4B}"/>
                  </a:ext>
                </a:extLst>
              </p:cNvPr>
              <p:cNvSpPr>
                <a:spLocks noChangeArrowheads="1"/>
              </p:cNvSpPr>
              <p:nvPr/>
            </p:nvSpPr>
            <p:spPr bwMode="auto">
              <a:xfrm>
                <a:off x="2937404" y="6619439"/>
                <a:ext cx="9260693" cy="1565410"/>
              </a:xfrm>
              <a:prstGeom prst="roundRect">
                <a:avLst>
                  <a:gd name="adj" fmla="val 16667"/>
                </a:avLst>
              </a:prstGeom>
              <a:ln>
                <a:headEnd/>
                <a:tailEnd/>
              </a:ln>
            </p:spPr>
            <p:style>
              <a:lnRef idx="2">
                <a:schemeClr val="accent1"/>
              </a:lnRef>
              <a:fillRef idx="1">
                <a:schemeClr val="lt1"/>
              </a:fillRef>
              <a:effectRef idx="0">
                <a:schemeClr val="accent1"/>
              </a:effectRef>
              <a:fontRef idx="minor">
                <a:schemeClr val="dk1"/>
              </a:fontRef>
            </p:style>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defTabSz="1828755" eaLnBrk="1" hangingPunct="1">
                  <a:spcBef>
                    <a:spcPct val="0"/>
                  </a:spcBef>
                  <a:buClr>
                    <a:srgbClr val="000000"/>
                  </a:buClr>
                  <a:buNone/>
                </a:pPr>
                <a:r>
                  <a:rPr lang="en-US" altLang="en-US" sz="7200" b="1" kern="0" dirty="0" smtClean="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rPr>
                  <a:t>B. </a:t>
                </a:r>
                <a14:m>
                  <m:oMath xmlns:m="http://schemas.openxmlformats.org/officeDocument/2006/math">
                    <m:f>
                      <m:fPr>
                        <m:ctrlPr>
                          <a:rPr lang="vi-VN" sz="7200" b="1" i="1">
                            <a:latin typeface="Cambria Math" panose="02040503050406030204" pitchFamily="18" charset="0"/>
                          </a:rPr>
                        </m:ctrlPr>
                      </m:fPr>
                      <m:num>
                        <m:r>
                          <a:rPr lang="vi-VN" sz="7200" b="1" i="1" smtClean="0">
                            <a:latin typeface="Cambria Math" panose="02040503050406030204" pitchFamily="18" charset="0"/>
                          </a:rPr>
                          <m:t>𝟏</m:t>
                        </m:r>
                      </m:num>
                      <m:den>
                        <m:r>
                          <a:rPr lang="vi-VN" sz="7200" b="1" i="1" smtClean="0">
                            <a:latin typeface="Cambria Math" panose="02040503050406030204" pitchFamily="18" charset="0"/>
                          </a:rPr>
                          <m:t>𝟐</m:t>
                        </m:r>
                      </m:den>
                    </m:f>
                  </m:oMath>
                </a14:m>
                <a:endParaRPr lang="en-US" altLang="en-US" sz="7200" b="1" kern="0" dirty="0">
                  <a:solidFill>
                    <a:srgbClr val="002060"/>
                  </a:solidFill>
                  <a:latin typeface="Cambria" panose="02040503050406030204" pitchFamily="18" charset="0"/>
                  <a:ea typeface="Cambria" panose="02040503050406030204" pitchFamily="18" charset="0"/>
                  <a:cs typeface="Times New Roman" panose="02020603050405020304" pitchFamily="18" charset="0"/>
                  <a:sym typeface="Arial"/>
                </a:endParaRPr>
              </a:p>
            </p:txBody>
          </p:sp>
        </mc:Choice>
        <mc:Fallback xmlns="">
          <p:sp>
            <p:nvSpPr>
              <p:cNvPr id="34" name="AutoShape 9" descr="5%">
                <a:extLst>
                  <a:ext uri="{FF2B5EF4-FFF2-40B4-BE49-F238E27FC236}">
                    <a16:creationId xmlns:a16="http://schemas.microsoft.com/office/drawing/2014/main" id="{9EA1EBE8-4995-DD54-945E-5F0EF56C6B4B}"/>
                  </a:ext>
                </a:extLst>
              </p:cNvPr>
              <p:cNvSpPr>
                <a:spLocks noRot="1" noChangeAspect="1" noMove="1" noResize="1" noEditPoints="1" noAdjustHandles="1" noChangeArrowheads="1" noChangeShapeType="1" noTextEdit="1"/>
              </p:cNvSpPr>
              <p:nvPr/>
            </p:nvSpPr>
            <p:spPr bwMode="auto">
              <a:xfrm>
                <a:off x="2937404" y="6619439"/>
                <a:ext cx="9260693" cy="1565410"/>
              </a:xfrm>
              <a:prstGeom prst="roundRect">
                <a:avLst>
                  <a:gd name="adj" fmla="val 16667"/>
                </a:avLst>
              </a:prstGeom>
              <a:blipFill>
                <a:blip r:embed="rId8"/>
                <a:stretch>
                  <a:fillRect t="-2682" b="-18391"/>
                </a:stretch>
              </a:blipFill>
              <a:ln>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5" name="AutoShape 10" descr="5%">
                <a:extLst>
                  <a:ext uri="{FF2B5EF4-FFF2-40B4-BE49-F238E27FC236}">
                    <a16:creationId xmlns:a16="http://schemas.microsoft.com/office/drawing/2014/main" id="{49B1651E-996E-ED40-A04A-2DCEEB8B7784}"/>
                  </a:ext>
                </a:extLst>
              </p:cNvPr>
              <p:cNvSpPr>
                <a:spLocks noChangeArrowheads="1"/>
              </p:cNvSpPr>
              <p:nvPr/>
            </p:nvSpPr>
            <p:spPr bwMode="auto">
              <a:xfrm>
                <a:off x="4067924" y="8484532"/>
                <a:ext cx="8605662" cy="1618287"/>
              </a:xfrm>
              <a:prstGeom prst="roundRect">
                <a:avLst>
                  <a:gd name="adj" fmla="val 16667"/>
                </a:avLst>
              </a:prstGeom>
              <a:ln>
                <a:headEnd/>
                <a:tailEnd/>
              </a:ln>
            </p:spPr>
            <p:style>
              <a:lnRef idx="2">
                <a:schemeClr val="accent1"/>
              </a:lnRef>
              <a:fillRef idx="1">
                <a:schemeClr val="lt1"/>
              </a:fillRef>
              <a:effectRef idx="0">
                <a:schemeClr val="accent1"/>
              </a:effectRef>
              <a:fontRef idx="minor">
                <a:schemeClr val="dk1"/>
              </a:fontRef>
            </p:style>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defTabSz="1828755" eaLnBrk="1" hangingPunct="1">
                  <a:spcBef>
                    <a:spcPct val="0"/>
                  </a:spcBef>
                  <a:buClr>
                    <a:srgbClr val="000000"/>
                  </a:buClr>
                  <a:buNone/>
                </a:pPr>
                <a:r>
                  <a:rPr lang="en-US" altLang="en-US" sz="7200" b="1" kern="0" dirty="0" smtClean="0">
                    <a:solidFill>
                      <a:srgbClr val="00B050"/>
                    </a:solidFill>
                    <a:latin typeface="Cambria" panose="02040503050406030204" pitchFamily="18" charset="0"/>
                    <a:ea typeface="Cambria" panose="02040503050406030204" pitchFamily="18" charset="0"/>
                    <a:cs typeface="Times New Roman" panose="02020603050405020304" pitchFamily="18" charset="0"/>
                    <a:sym typeface="Arial"/>
                  </a:rPr>
                  <a:t>C. </a:t>
                </a:r>
                <a14:m>
                  <m:oMath xmlns:m="http://schemas.openxmlformats.org/officeDocument/2006/math">
                    <m:f>
                      <m:fPr>
                        <m:ctrlPr>
                          <a:rPr lang="vi-VN" sz="7200" b="1" i="1" kern="0">
                            <a:solidFill>
                              <a:srgbClr val="00B050"/>
                            </a:solidFill>
                            <a:latin typeface="Cambria Math" panose="02040503050406030204" pitchFamily="18" charset="0"/>
                            <a:ea typeface="Cambria" panose="02040503050406030204" pitchFamily="18" charset="0"/>
                            <a:cs typeface="Times New Roman" panose="02020603050405020304" pitchFamily="18" charset="0"/>
                          </a:rPr>
                        </m:ctrlPr>
                      </m:fPr>
                      <m:num>
                        <m:r>
                          <a:rPr lang="vi-VN" sz="7200" b="1" kern="0">
                            <a:solidFill>
                              <a:srgbClr val="00B050"/>
                            </a:solidFill>
                            <a:latin typeface="Cambria Math" panose="02040503050406030204" pitchFamily="18" charset="0"/>
                            <a:ea typeface="Cambria" panose="02040503050406030204" pitchFamily="18" charset="0"/>
                            <a:cs typeface="Times New Roman" panose="02020603050405020304" pitchFamily="18" charset="0"/>
                          </a:rPr>
                          <m:t>𝟏</m:t>
                        </m:r>
                      </m:num>
                      <m:den>
                        <m:r>
                          <a:rPr lang="vi-VN" sz="7200" b="1" kern="0">
                            <a:solidFill>
                              <a:srgbClr val="00B050"/>
                            </a:solidFill>
                            <a:latin typeface="Cambria Math" panose="02040503050406030204" pitchFamily="18" charset="0"/>
                            <a:ea typeface="Cambria" panose="02040503050406030204" pitchFamily="18" charset="0"/>
                            <a:cs typeface="Times New Roman" panose="02020603050405020304" pitchFamily="18" charset="0"/>
                          </a:rPr>
                          <m:t>𝟒</m:t>
                        </m:r>
                      </m:den>
                    </m:f>
                  </m:oMath>
                </a14:m>
                <a:endParaRPr lang="en-US" altLang="en-US" sz="7200" b="1" kern="0" dirty="0">
                  <a:solidFill>
                    <a:srgbClr val="00B050"/>
                  </a:solidFill>
                  <a:latin typeface="Cambria" panose="02040503050406030204" pitchFamily="18" charset="0"/>
                  <a:ea typeface="Cambria" panose="02040503050406030204" pitchFamily="18" charset="0"/>
                  <a:cs typeface="Times New Roman" panose="02020603050405020304" pitchFamily="18" charset="0"/>
                  <a:sym typeface="Arial"/>
                </a:endParaRPr>
              </a:p>
            </p:txBody>
          </p:sp>
        </mc:Choice>
        <mc:Fallback xmlns="">
          <p:sp>
            <p:nvSpPr>
              <p:cNvPr id="35" name="AutoShape 10" descr="5%">
                <a:extLst>
                  <a:ext uri="{FF2B5EF4-FFF2-40B4-BE49-F238E27FC236}">
                    <a16:creationId xmlns:a16="http://schemas.microsoft.com/office/drawing/2014/main" id="{49B1651E-996E-ED40-A04A-2DCEEB8B7784}"/>
                  </a:ext>
                </a:extLst>
              </p:cNvPr>
              <p:cNvSpPr>
                <a:spLocks noRot="1" noChangeAspect="1" noMove="1" noResize="1" noEditPoints="1" noAdjustHandles="1" noChangeArrowheads="1" noChangeShapeType="1" noTextEdit="1"/>
              </p:cNvSpPr>
              <p:nvPr/>
            </p:nvSpPr>
            <p:spPr bwMode="auto">
              <a:xfrm>
                <a:off x="4067924" y="8484532"/>
                <a:ext cx="8605662" cy="1618287"/>
              </a:xfrm>
              <a:prstGeom prst="roundRect">
                <a:avLst>
                  <a:gd name="adj" fmla="val 16667"/>
                </a:avLst>
              </a:prstGeom>
              <a:blipFill>
                <a:blip r:embed="rId9"/>
                <a:stretch>
                  <a:fillRect t="-1115" b="-16357"/>
                </a:stretch>
              </a:blipFill>
              <a:ln>
                <a:headEnd/>
                <a:tailEnd/>
              </a:ln>
            </p:spPr>
            <p:txBody>
              <a:bodyPr/>
              <a:lstStyle/>
              <a:p>
                <a:r>
                  <a:rPr lang="en-US">
                    <a:noFill/>
                  </a:rPr>
                  <a:t> </a:t>
                </a:r>
              </a:p>
            </p:txBody>
          </p:sp>
        </mc:Fallback>
      </mc:AlternateContent>
      <p:grpSp>
        <p:nvGrpSpPr>
          <p:cNvPr id="8" name="Group 7">
            <a:extLst>
              <a:ext uri="{FF2B5EF4-FFF2-40B4-BE49-F238E27FC236}">
                <a16:creationId xmlns:a16="http://schemas.microsoft.com/office/drawing/2014/main" id="{C8787397-4D6D-D84E-DC57-3C3C794F3B9F}"/>
              </a:ext>
            </a:extLst>
          </p:cNvPr>
          <p:cNvGrpSpPr/>
          <p:nvPr/>
        </p:nvGrpSpPr>
        <p:grpSpPr>
          <a:xfrm>
            <a:off x="1421896" y="-444849"/>
            <a:ext cx="16866107" cy="4590558"/>
            <a:chOff x="819231" y="-308741"/>
            <a:chExt cx="8433053" cy="2295279"/>
          </a:xfrm>
        </p:grpSpPr>
        <mc:AlternateContent xmlns:mc="http://schemas.openxmlformats.org/markup-compatibility/2006" xmlns:a14="http://schemas.microsoft.com/office/drawing/2010/main">
          <mc:Choice Requires="a14">
            <p:sp>
              <p:nvSpPr>
                <p:cNvPr id="32" name="AutoShape 7">
                  <a:extLst>
                    <a:ext uri="{FF2B5EF4-FFF2-40B4-BE49-F238E27FC236}">
                      <a16:creationId xmlns:a16="http://schemas.microsoft.com/office/drawing/2014/main" id="{F35B480D-7F7E-61ED-2173-E7CDFC208193}"/>
                    </a:ext>
                  </a:extLst>
                </p:cNvPr>
                <p:cNvSpPr>
                  <a:spLocks noChangeArrowheads="1"/>
                </p:cNvSpPr>
                <p:nvPr/>
              </p:nvSpPr>
              <p:spPr bwMode="auto">
                <a:xfrm>
                  <a:off x="819231" y="748256"/>
                  <a:ext cx="7327231" cy="1238282"/>
                </a:xfrm>
                <a:prstGeom prst="roundRect">
                  <a:avLst>
                    <a:gd name="adj" fmla="val 16667"/>
                  </a:avLst>
                </a:prstGeom>
                <a:noFill/>
                <a:ln w="9525">
                  <a:solidFill>
                    <a:srgbClr val="002060"/>
                  </a:solidFill>
                  <a:round/>
                  <a:headEnd/>
                  <a:tailEnd/>
                </a:ln>
              </p:spPr>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defTabSz="1828755" eaLnBrk="1" hangingPunct="1">
                    <a:spcBef>
                      <a:spcPct val="0"/>
                    </a:spcBef>
                    <a:buClr>
                      <a:srgbClr val="000000"/>
                    </a:buClr>
                    <a:buNone/>
                  </a:pPr>
                  <a:r>
                    <a:rPr lang="vi-VN" altLang="en-US" sz="7200" b="1" kern="0" dirty="0" smtClean="0">
                      <a:solidFill>
                        <a:srgbClr val="CEE7E7">
                          <a:lumMod val="1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sym typeface="Arial"/>
                    </a:rPr>
                    <a:t>Rút gọn phân số </a:t>
                  </a:r>
                  <a14:m>
                    <m:oMath xmlns:m="http://schemas.openxmlformats.org/officeDocument/2006/math">
                      <m:f>
                        <m:fPr>
                          <m:ctrlPr>
                            <a:rPr lang="vi-VN" sz="7200" b="1" i="1" kern="0">
                              <a:solidFill>
                                <a:srgbClr val="CEE7E7">
                                  <a:lumMod val="10000"/>
                                </a:srgbClr>
                              </a:solidFill>
                              <a:effectLst>
                                <a:outerShdw blurRad="38100" dist="38100" dir="2700000" algn="tl">
                                  <a:srgbClr val="000000">
                                    <a:alpha val="43137"/>
                                  </a:srgbClr>
                                </a:outerShdw>
                              </a:effectLst>
                              <a:latin typeface="Cambria Math" panose="02040503050406030204" pitchFamily="18" charset="0"/>
                              <a:ea typeface="Cambria" panose="02040503050406030204" pitchFamily="18" charset="0"/>
                              <a:cs typeface="Times New Roman" panose="02020603050405020304" pitchFamily="18" charset="0"/>
                            </a:rPr>
                          </m:ctrlPr>
                        </m:fPr>
                        <m:num>
                          <m:r>
                            <a:rPr lang="vi-VN" sz="7200" b="1" kern="0">
                              <a:solidFill>
                                <a:srgbClr val="CEE7E7">
                                  <a:lumMod val="10000"/>
                                </a:srgbClr>
                              </a:solidFill>
                              <a:effectLst>
                                <a:outerShdw blurRad="38100" dist="38100" dir="2700000" algn="tl">
                                  <a:srgbClr val="000000">
                                    <a:alpha val="43137"/>
                                  </a:srgbClr>
                                </a:outerShdw>
                              </a:effectLst>
                              <a:latin typeface="Cambria Math" panose="02040503050406030204" pitchFamily="18" charset="0"/>
                              <a:ea typeface="Cambria" panose="02040503050406030204" pitchFamily="18" charset="0"/>
                              <a:cs typeface="Times New Roman" panose="02020603050405020304" pitchFamily="18" charset="0"/>
                            </a:rPr>
                            <m:t>𝟓</m:t>
                          </m:r>
                        </m:num>
                        <m:den>
                          <m:r>
                            <a:rPr lang="vi-VN" sz="7200" b="1" kern="0">
                              <a:solidFill>
                                <a:srgbClr val="CEE7E7">
                                  <a:lumMod val="10000"/>
                                </a:srgbClr>
                              </a:solidFill>
                              <a:effectLst>
                                <a:outerShdw blurRad="38100" dist="38100" dir="2700000" algn="tl">
                                  <a:srgbClr val="000000">
                                    <a:alpha val="43137"/>
                                  </a:srgbClr>
                                </a:outerShdw>
                              </a:effectLst>
                              <a:latin typeface="Cambria Math" panose="02040503050406030204" pitchFamily="18" charset="0"/>
                              <a:ea typeface="Cambria" panose="02040503050406030204" pitchFamily="18" charset="0"/>
                              <a:cs typeface="Times New Roman" panose="02020603050405020304" pitchFamily="18" charset="0"/>
                            </a:rPr>
                            <m:t>𝟏𝟎</m:t>
                          </m:r>
                        </m:den>
                      </m:f>
                    </m:oMath>
                  </a14:m>
                  <a:r>
                    <a:rPr lang="vi-VN" altLang="en-US" sz="7200" b="1" kern="0" dirty="0" smtClean="0">
                      <a:solidFill>
                        <a:srgbClr val="CEE7E7">
                          <a:lumMod val="1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sym typeface="Arial"/>
                    </a:rPr>
                    <a:t> ta được: </a:t>
                  </a:r>
                  <a:endParaRPr lang="en-US" altLang="en-US" sz="7200" b="1" kern="0" dirty="0">
                    <a:solidFill>
                      <a:srgbClr val="CEE7E7">
                        <a:lumMod val="10000"/>
                      </a:srgbClr>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cs typeface="Times New Roman" panose="02020603050405020304" pitchFamily="18" charset="0"/>
                    <a:sym typeface="Arial"/>
                  </a:endParaRPr>
                </a:p>
              </p:txBody>
            </p:sp>
          </mc:Choice>
          <mc:Fallback xmlns="">
            <p:sp>
              <p:nvSpPr>
                <p:cNvPr id="32" name="AutoShape 7">
                  <a:extLst>
                    <a:ext uri="{FF2B5EF4-FFF2-40B4-BE49-F238E27FC236}">
                      <a16:creationId xmlns:a16="http://schemas.microsoft.com/office/drawing/2014/main" id="{F35B480D-7F7E-61ED-2173-E7CDFC208193}"/>
                    </a:ext>
                  </a:extLst>
                </p:cNvPr>
                <p:cNvSpPr>
                  <a:spLocks noRot="1" noChangeAspect="1" noMove="1" noResize="1" noEditPoints="1" noAdjustHandles="1" noChangeArrowheads="1" noChangeShapeType="1" noTextEdit="1"/>
                </p:cNvSpPr>
                <p:nvPr/>
              </p:nvSpPr>
              <p:spPr bwMode="auto">
                <a:xfrm>
                  <a:off x="819231" y="748256"/>
                  <a:ext cx="7327231" cy="1238282"/>
                </a:xfrm>
                <a:prstGeom prst="roundRect">
                  <a:avLst>
                    <a:gd name="adj" fmla="val 16667"/>
                  </a:avLst>
                </a:prstGeom>
                <a:blipFill>
                  <a:blip r:embed="rId10"/>
                  <a:stretch>
                    <a:fillRect/>
                  </a:stretch>
                </a:blipFill>
                <a:ln w="9525">
                  <a:solidFill>
                    <a:srgbClr val="002060"/>
                  </a:solidFill>
                  <a:round/>
                  <a:headEnd/>
                  <a:tailEnd/>
                </a:ln>
              </p:spPr>
              <p:txBody>
                <a:bodyPr/>
                <a:lstStyle/>
                <a:p>
                  <a:r>
                    <a:rPr lang="en-US">
                      <a:noFill/>
                    </a:rPr>
                    <a:t> </a:t>
                  </a:r>
                </a:p>
              </p:txBody>
            </p:sp>
          </mc:Fallback>
        </mc:AlternateContent>
        <p:pic>
          <p:nvPicPr>
            <p:cNvPr id="36" name="Picture 35">
              <a:extLst>
                <a:ext uri="{FF2B5EF4-FFF2-40B4-BE49-F238E27FC236}">
                  <a16:creationId xmlns:a16="http://schemas.microsoft.com/office/drawing/2014/main" id="{A8BA3D4E-B729-49FA-D851-758D8EFDDDD6}"/>
                </a:ext>
              </a:extLst>
            </p:cNvPr>
            <p:cNvPicPr>
              <a:picLocks noChangeAspect="1"/>
            </p:cNvPicPr>
            <p:nvPr/>
          </p:nvPicPr>
          <p:blipFill>
            <a:blip r:embed="rId11"/>
            <a:stretch>
              <a:fillRect/>
            </a:stretch>
          </p:blipFill>
          <p:spPr>
            <a:xfrm>
              <a:off x="7734005" y="-308741"/>
              <a:ext cx="1518279" cy="1992192"/>
            </a:xfrm>
            <a:prstGeom prst="rect">
              <a:avLst/>
            </a:prstGeom>
          </p:spPr>
        </p:pic>
      </p:grpSp>
      <p:pic>
        <p:nvPicPr>
          <p:cNvPr id="14" name="Am-thanh-khi-chon-nham-www_tiengdong_com">
            <a:hlinkClick r:id="" action="ppaction://media"/>
            <a:extLst>
              <a:ext uri="{FF2B5EF4-FFF2-40B4-BE49-F238E27FC236}">
                <a16:creationId xmlns:a16="http://schemas.microsoft.com/office/drawing/2014/main" id="{54BE722B-8926-8D5C-5B42-2AF55BF0D8F7}"/>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8688637" y="2653312"/>
            <a:ext cx="1191212" cy="1191212"/>
          </a:xfrm>
          <a:prstGeom prst="rect">
            <a:avLst/>
          </a:prstGeom>
        </p:spPr>
      </p:pic>
      <p:pic>
        <p:nvPicPr>
          <p:cNvPr id="15" name="Am-thanh-khi-chon-nham-www_tiengdong_com">
            <a:hlinkClick r:id="" action="ppaction://media"/>
            <a:extLst>
              <a:ext uri="{FF2B5EF4-FFF2-40B4-BE49-F238E27FC236}">
                <a16:creationId xmlns:a16="http://schemas.microsoft.com/office/drawing/2014/main" id="{4BB49B5D-725F-36CD-A6BE-593405D5480B}"/>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8688637" y="4015213"/>
            <a:ext cx="1191212" cy="1191212"/>
          </a:xfrm>
          <a:prstGeom prst="rect">
            <a:avLst/>
          </a:prstGeom>
        </p:spPr>
      </p:pic>
      <p:pic>
        <p:nvPicPr>
          <p:cNvPr id="16" name="Am-thanh-tra-loi-dung-www_nhacchuongvui_com">
            <a:hlinkClick r:id="" action="ppaction://media"/>
            <a:extLst>
              <a:ext uri="{FF2B5EF4-FFF2-40B4-BE49-F238E27FC236}">
                <a16:creationId xmlns:a16="http://schemas.microsoft.com/office/drawing/2014/main" id="{F075C37A-5B1C-7688-4289-B5404AE69BC9}"/>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8688637" y="1438581"/>
            <a:ext cx="1247667" cy="1247667"/>
          </a:xfrm>
          <a:prstGeom prst="rect">
            <a:avLst/>
          </a:prstGeom>
        </p:spPr>
      </p:pic>
      <p:pic>
        <p:nvPicPr>
          <p:cNvPr id="17" name="Picture 16">
            <a:extLst>
              <a:ext uri="{FF2B5EF4-FFF2-40B4-BE49-F238E27FC236}">
                <a16:creationId xmlns:a16="http://schemas.microsoft.com/office/drawing/2014/main" id="{1FBDE937-9B5E-445C-AE02-9993687C11C5}"/>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549736" y="4622528"/>
            <a:ext cx="1358463" cy="1309334"/>
          </a:xfrm>
          <a:prstGeom prst="rect">
            <a:avLst/>
          </a:prstGeom>
        </p:spPr>
      </p:pic>
      <p:pic>
        <p:nvPicPr>
          <p:cNvPr id="19" name="Picture 18">
            <a:extLst>
              <a:ext uri="{FF2B5EF4-FFF2-40B4-BE49-F238E27FC236}">
                <a16:creationId xmlns:a16="http://schemas.microsoft.com/office/drawing/2014/main" id="{1FBDE937-9B5E-445C-AE02-9993687C11C5}"/>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1334776" y="8316667"/>
            <a:ext cx="1358463" cy="1309334"/>
          </a:xfrm>
          <a:prstGeom prst="rect">
            <a:avLst/>
          </a:prstGeom>
        </p:spPr>
      </p:pic>
      <p:pic>
        <p:nvPicPr>
          <p:cNvPr id="1028" name="Picture 4" descr="happy earth gif | Hình ảnh, Kỳ ảo, Môi trường | Gif animated images, Earth  illustration, Earth day drawing">
            <a:extLst>
              <a:ext uri="{FF2B5EF4-FFF2-40B4-BE49-F238E27FC236}">
                <a16:creationId xmlns:a16="http://schemas.microsoft.com/office/drawing/2014/main" id="{AE29114E-B10D-B1BF-ECAA-D12B306BA853}"/>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341808" y="-10999865"/>
            <a:ext cx="11330736" cy="84980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6888117"/>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1000"/>
                                        <p:tgtEl>
                                          <p:spTgt spid="34"/>
                                        </p:tgtEl>
                                      </p:cBhvr>
                                    </p:animEffect>
                                    <p:anim calcmode="lin" valueType="num">
                                      <p:cBhvr>
                                        <p:cTn id="8" dur="1000" fill="hold"/>
                                        <p:tgtEl>
                                          <p:spTgt spid="34"/>
                                        </p:tgtEl>
                                        <p:attrNameLst>
                                          <p:attrName>ppt_x</p:attrName>
                                        </p:attrNameLst>
                                      </p:cBhvr>
                                      <p:tavLst>
                                        <p:tav tm="0">
                                          <p:val>
                                            <p:strVal val="#ppt_x"/>
                                          </p:val>
                                        </p:tav>
                                        <p:tav tm="100000">
                                          <p:val>
                                            <p:strVal val="#ppt_x"/>
                                          </p:val>
                                        </p:tav>
                                      </p:tavLst>
                                    </p:anim>
                                    <p:anim calcmode="lin" valueType="num">
                                      <p:cBhvr>
                                        <p:cTn id="9" dur="1000" fill="hold"/>
                                        <p:tgtEl>
                                          <p:spTgt spid="3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fade">
                                      <p:cBhvr>
                                        <p:cTn id="12" dur="1000"/>
                                        <p:tgtEl>
                                          <p:spTgt spid="35"/>
                                        </p:tgtEl>
                                      </p:cBhvr>
                                    </p:animEffect>
                                    <p:anim calcmode="lin" valueType="num">
                                      <p:cBhvr>
                                        <p:cTn id="13" dur="1000" fill="hold"/>
                                        <p:tgtEl>
                                          <p:spTgt spid="35"/>
                                        </p:tgtEl>
                                        <p:attrNameLst>
                                          <p:attrName>ppt_x</p:attrName>
                                        </p:attrNameLst>
                                      </p:cBhvr>
                                      <p:tavLst>
                                        <p:tav tm="0">
                                          <p:val>
                                            <p:strVal val="#ppt_x"/>
                                          </p:val>
                                        </p:tav>
                                        <p:tav tm="100000">
                                          <p:val>
                                            <p:strVal val="#ppt_x"/>
                                          </p:val>
                                        </p:tav>
                                      </p:tavLst>
                                    </p:anim>
                                    <p:anim calcmode="lin" valueType="num">
                                      <p:cBhvr>
                                        <p:cTn id="14" dur="1000" fill="hold"/>
                                        <p:tgtEl>
                                          <p:spTgt spid="3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fade">
                                      <p:cBhvr>
                                        <p:cTn id="17" dur="1000"/>
                                        <p:tgtEl>
                                          <p:spTgt spid="33"/>
                                        </p:tgtEl>
                                      </p:cBhvr>
                                    </p:animEffect>
                                    <p:anim calcmode="lin" valueType="num">
                                      <p:cBhvr>
                                        <p:cTn id="18" dur="1000" fill="hold"/>
                                        <p:tgtEl>
                                          <p:spTgt spid="33"/>
                                        </p:tgtEl>
                                        <p:attrNameLst>
                                          <p:attrName>ppt_x</p:attrName>
                                        </p:attrNameLst>
                                      </p:cBhvr>
                                      <p:tavLst>
                                        <p:tav tm="0">
                                          <p:val>
                                            <p:strVal val="#ppt_x"/>
                                          </p:val>
                                        </p:tav>
                                        <p:tav tm="100000">
                                          <p:val>
                                            <p:strVal val="#ppt_x"/>
                                          </p:val>
                                        </p:tav>
                                      </p:tavLst>
                                    </p:anim>
                                    <p:anim calcmode="lin" valueType="num">
                                      <p:cBhvr>
                                        <p:cTn id="19" dur="1000" fill="hold"/>
                                        <p:tgtEl>
                                          <p:spTgt spid="3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100000">
                <p:cTn id="25" fill="hold" display="0">
                  <p:stCondLst>
                    <p:cond delay="indefinite"/>
                  </p:stCondLst>
                  <p:endCondLst>
                    <p:cond evt="onStopAudio" delay="0">
                      <p:tgtEl>
                        <p:sldTgt/>
                      </p:tgtEl>
                    </p:cond>
                  </p:endCondLst>
                </p:cTn>
                <p:tgtEl>
                  <p:spTgt spid="14"/>
                </p:tgtEl>
              </p:cMediaNode>
            </p:audio>
            <p:audio>
              <p:cMediaNode vol="80000">
                <p:cTn id="26" fill="hold" display="0">
                  <p:stCondLst>
                    <p:cond delay="indefinite"/>
                  </p:stCondLst>
                  <p:endCondLst>
                    <p:cond evt="onStopAudio" delay="0">
                      <p:tgtEl>
                        <p:sldTgt/>
                      </p:tgtEl>
                    </p:cond>
                  </p:endCondLst>
                </p:cTn>
                <p:tgtEl>
                  <p:spTgt spid="15"/>
                </p:tgtEl>
              </p:cMediaNode>
            </p:audio>
            <p:audio>
              <p:cMediaNode vol="80000">
                <p:cTn id="27" fill="hold" display="0">
                  <p:stCondLst>
                    <p:cond delay="indefinite"/>
                  </p:stCondLst>
                  <p:endCondLst>
                    <p:cond evt="onStopAudio" delay="0">
                      <p:tgtEl>
                        <p:sldTgt/>
                      </p:tgtEl>
                    </p:cond>
                  </p:endCondLst>
                </p:cTn>
                <p:tgtEl>
                  <p:spTgt spid="16"/>
                </p:tgtEl>
              </p:cMediaNode>
            </p:audio>
            <p:seq concurrent="1" nextAc="seek">
              <p:cTn id="28" restart="whenNotActive" fill="hold" evtFilter="cancelBubble" nodeType="interactiveSeq">
                <p:stCondLst>
                  <p:cond evt="onClick" delay="0">
                    <p:tgtEl>
                      <p:spTgt spid="33"/>
                    </p:tgtEl>
                  </p:cond>
                </p:stCondLst>
                <p:endSync evt="end" delay="0">
                  <p:rtn val="all"/>
                </p:endSync>
                <p:childTnLst>
                  <p:par>
                    <p:cTn id="29" fill="hold">
                      <p:stCondLst>
                        <p:cond delay="0"/>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fade">
                                      <p:cBhvr>
                                        <p:cTn id="33" dur="500"/>
                                        <p:tgtEl>
                                          <p:spTgt spid="17"/>
                                        </p:tgtEl>
                                      </p:cBhvr>
                                    </p:animEffect>
                                  </p:childTnLst>
                                </p:cTn>
                              </p:par>
                              <p:par>
                                <p:cTn id="34" presetID="2" presetClass="mediacall" presetSubtype="0" fill="hold" nodeType="withEffect">
                                  <p:stCondLst>
                                    <p:cond delay="0"/>
                                  </p:stCondLst>
                                  <p:childTnLst>
                                    <p:cmd type="call" cmd="togglePause">
                                      <p:cBhvr>
                                        <p:cTn id="35" dur="1" fill="hold"/>
                                        <p:tgtEl>
                                          <p:spTgt spid="14"/>
                                        </p:tgtEl>
                                      </p:cBhvr>
                                    </p:cmd>
                                  </p:childTnLst>
                                </p:cTn>
                              </p:par>
                            </p:childTnLst>
                          </p:cTn>
                        </p:par>
                      </p:childTnLst>
                    </p:cTn>
                  </p:par>
                </p:childTnLst>
              </p:cTn>
              <p:nextCondLst>
                <p:cond evt="onClick" delay="0">
                  <p:tgtEl>
                    <p:spTgt spid="33"/>
                  </p:tgtEl>
                </p:cond>
              </p:nextCondLst>
            </p:seq>
            <p:seq concurrent="1" nextAc="seek">
              <p:cTn id="36" restart="whenNotActive" fill="hold" evtFilter="cancelBubble" nodeType="interactiveSeq">
                <p:stCondLst>
                  <p:cond evt="onClick" delay="0">
                    <p:tgtEl>
                      <p:spTgt spid="35"/>
                    </p:tgtEl>
                  </p:cond>
                </p:stCondLst>
                <p:endSync evt="end" delay="0">
                  <p:rtn val="all"/>
                </p:endSync>
                <p:childTnLst>
                  <p:par>
                    <p:cTn id="37" fill="hold">
                      <p:stCondLst>
                        <p:cond delay="0"/>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19"/>
                                        </p:tgtEl>
                                        <p:attrNameLst>
                                          <p:attrName>style.visibility</p:attrName>
                                        </p:attrNameLst>
                                      </p:cBhvr>
                                      <p:to>
                                        <p:strVal val="visible"/>
                                      </p:to>
                                    </p:set>
                                    <p:animEffect transition="in" filter="fade">
                                      <p:cBhvr>
                                        <p:cTn id="41" dur="500"/>
                                        <p:tgtEl>
                                          <p:spTgt spid="19"/>
                                        </p:tgtEl>
                                      </p:cBhvr>
                                    </p:animEffect>
                                  </p:childTnLst>
                                </p:cTn>
                              </p:par>
                              <p:par>
                                <p:cTn id="42" presetID="2" presetClass="mediacall" presetSubtype="0" fill="hold" nodeType="withEffect">
                                  <p:stCondLst>
                                    <p:cond delay="0"/>
                                  </p:stCondLst>
                                  <p:childTnLst>
                                    <p:cmd type="call" cmd="togglePause">
                                      <p:cBhvr>
                                        <p:cTn id="43" dur="1" fill="hold"/>
                                        <p:tgtEl>
                                          <p:spTgt spid="15"/>
                                        </p:tgtEl>
                                      </p:cBhvr>
                                    </p:cmd>
                                  </p:childTnLst>
                                </p:cTn>
                              </p:par>
                            </p:childTnLst>
                          </p:cTn>
                        </p:par>
                      </p:childTnLst>
                    </p:cTn>
                  </p:par>
                </p:childTnLst>
              </p:cTn>
              <p:nextCondLst>
                <p:cond evt="onClick" delay="0">
                  <p:tgtEl>
                    <p:spTgt spid="35"/>
                  </p:tgtEl>
                </p:cond>
              </p:nextCondLst>
            </p:seq>
            <p:seq concurrent="1" nextAc="seek">
              <p:cTn id="44" restart="whenNotActive" fill="hold" evtFilter="cancelBubble" nodeType="interactiveSeq">
                <p:stCondLst>
                  <p:cond evt="onClick" delay="0">
                    <p:tgtEl>
                      <p:spTgt spid="34"/>
                    </p:tgtEl>
                  </p:cond>
                </p:stCondLst>
                <p:endSync evt="end" delay="0">
                  <p:rtn val="all"/>
                </p:endSync>
                <p:childTnLst>
                  <p:par>
                    <p:cTn id="45" fill="hold">
                      <p:stCondLst>
                        <p:cond delay="0"/>
                      </p:stCondLst>
                      <p:childTnLst>
                        <p:par>
                          <p:cTn id="46" fill="hold">
                            <p:stCondLst>
                              <p:cond delay="0"/>
                            </p:stCondLst>
                            <p:childTnLst>
                              <p:par>
                                <p:cTn id="47" presetID="42" presetClass="path" presetSubtype="0" accel="50000" decel="50000" fill="hold" nodeType="clickEffect">
                                  <p:stCondLst>
                                    <p:cond delay="0"/>
                                  </p:stCondLst>
                                  <p:childTnLst>
                                    <p:animMotion origin="layout" path="M 2.08333E-6 -1.11022E-16 L -0.00287 1.14028 " pathEditMode="relative" rAng="0" ptsTypes="AA">
                                      <p:cBhvr>
                                        <p:cTn id="48" dur="2000" fill="hold"/>
                                        <p:tgtEl>
                                          <p:spTgt spid="1028"/>
                                        </p:tgtEl>
                                        <p:attrNameLst>
                                          <p:attrName>ppt_x</p:attrName>
                                          <p:attrName>ppt_y</p:attrName>
                                        </p:attrNameLst>
                                      </p:cBhvr>
                                      <p:rCtr x="-143" y="57014"/>
                                    </p:animMotion>
                                  </p:childTnLst>
                                </p:cTn>
                              </p:par>
                              <p:par>
                                <p:cTn id="49" presetID="2" presetClass="mediacall" presetSubtype="0" fill="hold" nodeType="withEffect">
                                  <p:stCondLst>
                                    <p:cond delay="0"/>
                                  </p:stCondLst>
                                  <p:childTnLst>
                                    <p:cmd type="call" cmd="togglePause">
                                      <p:cBhvr>
                                        <p:cTn id="50" dur="1" fill="hold"/>
                                        <p:tgtEl>
                                          <p:spTgt spid="16"/>
                                        </p:tgtEl>
                                      </p:cBhvr>
                                    </p:cmd>
                                  </p:childTnLst>
                                </p:cTn>
                              </p:par>
                            </p:childTnLst>
                          </p:cTn>
                        </p:par>
                      </p:childTnLst>
                    </p:cTn>
                  </p:par>
                </p:childTnLst>
              </p:cTn>
              <p:nextCondLst>
                <p:cond evt="onClick" delay="0">
                  <p:tgtEl>
                    <p:spTgt spid="34"/>
                  </p:tgtEl>
                </p:cond>
              </p:nextCondLst>
            </p:seq>
          </p:childTnLst>
        </p:cTn>
      </p:par>
    </p:tnLst>
    <p:bldLst>
      <p:bldP spid="33" grpId="0" animBg="1"/>
      <p:bldP spid="34" grpId="0" animBg="1"/>
      <p:bldP spid="3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514"/>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5" name="AutoShape 5" descr="5%">
                <a:extLst>
                  <a:ext uri="{FF2B5EF4-FFF2-40B4-BE49-F238E27FC236}">
                    <a16:creationId xmlns:a16="http://schemas.microsoft.com/office/drawing/2014/main" id="{E0915C51-FE20-D2E8-179D-2EB18DC710CA}"/>
                  </a:ext>
                </a:extLst>
              </p:cNvPr>
              <p:cNvSpPr>
                <a:spLocks noChangeArrowheads="1"/>
              </p:cNvSpPr>
              <p:nvPr/>
            </p:nvSpPr>
            <p:spPr bwMode="auto">
              <a:xfrm>
                <a:off x="935300" y="4875329"/>
                <a:ext cx="7952670" cy="1869690"/>
              </a:xfrm>
              <a:prstGeom prst="roundRect">
                <a:avLst>
                  <a:gd name="adj" fmla="val 16667"/>
                </a:avLst>
              </a:prstGeom>
              <a:ln>
                <a:headEnd/>
                <a:tailEnd/>
              </a:ln>
            </p:spPr>
            <p:style>
              <a:lnRef idx="2">
                <a:schemeClr val="accent5"/>
              </a:lnRef>
              <a:fillRef idx="1">
                <a:schemeClr val="lt1"/>
              </a:fillRef>
              <a:effectRef idx="0">
                <a:schemeClr val="accent5"/>
              </a:effectRef>
              <a:fontRef idx="minor">
                <a:schemeClr val="dk1"/>
              </a:fontRef>
            </p:style>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defTabSz="1828755" eaLnBrk="1" hangingPunct="1">
                  <a:spcBef>
                    <a:spcPct val="0"/>
                  </a:spcBef>
                  <a:buClr>
                    <a:srgbClr val="000000"/>
                  </a:buClr>
                  <a:buNone/>
                </a:pPr>
                <a:r>
                  <a:rPr lang="en-US" altLang="en-US" sz="7200" b="1" kern="0" dirty="0" smtClean="0">
                    <a:solidFill>
                      <a:srgbClr val="7030A0"/>
                    </a:solidFill>
                    <a:latin typeface="Cambria" panose="02040503050406030204" pitchFamily="18" charset="0"/>
                    <a:ea typeface="Cambria" panose="02040503050406030204" pitchFamily="18" charset="0"/>
                    <a:cs typeface="Times New Roman" panose="02020603050405020304" pitchFamily="18" charset="0"/>
                    <a:sym typeface="Arial"/>
                  </a:rPr>
                  <a:t>A. </a:t>
                </a:r>
                <a14:m>
                  <m:oMath xmlns:m="http://schemas.openxmlformats.org/officeDocument/2006/math">
                    <m:f>
                      <m:fPr>
                        <m:ctrlPr>
                          <a:rPr lang="vi-VN" sz="7200" b="1" i="1" kern="0">
                            <a:solidFill>
                              <a:srgbClr val="7030A0"/>
                            </a:solidFill>
                            <a:latin typeface="Cambria Math" panose="02040503050406030204" pitchFamily="18" charset="0"/>
                            <a:ea typeface="Cambria" panose="02040503050406030204" pitchFamily="18" charset="0"/>
                            <a:cs typeface="Times New Roman" panose="02020603050405020304" pitchFamily="18" charset="0"/>
                          </a:rPr>
                        </m:ctrlPr>
                      </m:fPr>
                      <m:num>
                        <m:r>
                          <a:rPr lang="vi-VN" sz="7200" b="1" kern="0">
                            <a:solidFill>
                              <a:srgbClr val="7030A0"/>
                            </a:solidFill>
                            <a:latin typeface="Cambria Math" panose="02040503050406030204" pitchFamily="18" charset="0"/>
                            <a:ea typeface="Cambria" panose="02040503050406030204" pitchFamily="18" charset="0"/>
                            <a:cs typeface="Times New Roman" panose="02020603050405020304" pitchFamily="18" charset="0"/>
                          </a:rPr>
                          <m:t>𝟐</m:t>
                        </m:r>
                      </m:num>
                      <m:den>
                        <m:r>
                          <a:rPr lang="vi-VN" sz="7200" b="1" kern="0">
                            <a:solidFill>
                              <a:srgbClr val="7030A0"/>
                            </a:solidFill>
                            <a:latin typeface="Cambria Math" panose="02040503050406030204" pitchFamily="18" charset="0"/>
                            <a:ea typeface="Cambria" panose="02040503050406030204" pitchFamily="18" charset="0"/>
                            <a:cs typeface="Times New Roman" panose="02020603050405020304" pitchFamily="18" charset="0"/>
                          </a:rPr>
                          <m:t>𝟖</m:t>
                        </m:r>
                      </m:den>
                    </m:f>
                  </m:oMath>
                </a14:m>
                <a:endParaRPr lang="en-US" altLang="en-US" sz="7200" b="1" kern="0" dirty="0">
                  <a:solidFill>
                    <a:srgbClr val="7030A0"/>
                  </a:solidFill>
                  <a:latin typeface="Cambria" panose="02040503050406030204" pitchFamily="18" charset="0"/>
                  <a:ea typeface="Cambria" panose="02040503050406030204" pitchFamily="18" charset="0"/>
                  <a:cs typeface="Times New Roman" panose="02020603050405020304" pitchFamily="18" charset="0"/>
                  <a:sym typeface="Arial"/>
                </a:endParaRPr>
              </a:p>
            </p:txBody>
          </p:sp>
        </mc:Choice>
        <mc:Fallback xmlns="">
          <p:sp>
            <p:nvSpPr>
              <p:cNvPr id="15" name="AutoShape 5" descr="5%">
                <a:extLst>
                  <a:ext uri="{FF2B5EF4-FFF2-40B4-BE49-F238E27FC236}">
                    <a16:creationId xmlns:a16="http://schemas.microsoft.com/office/drawing/2014/main" id="{E0915C51-FE20-D2E8-179D-2EB18DC710CA}"/>
                  </a:ext>
                </a:extLst>
              </p:cNvPr>
              <p:cNvSpPr>
                <a:spLocks noRot="1" noChangeAspect="1" noMove="1" noResize="1" noEditPoints="1" noAdjustHandles="1" noChangeArrowheads="1" noChangeShapeType="1" noTextEdit="1"/>
              </p:cNvSpPr>
              <p:nvPr/>
            </p:nvSpPr>
            <p:spPr bwMode="auto">
              <a:xfrm>
                <a:off x="935300" y="4875329"/>
                <a:ext cx="7952670" cy="1869690"/>
              </a:xfrm>
              <a:prstGeom prst="roundRect">
                <a:avLst>
                  <a:gd name="adj" fmla="val 16667"/>
                </a:avLst>
              </a:prstGeom>
              <a:blipFill>
                <a:blip r:embed="rId7"/>
                <a:stretch>
                  <a:fillRect b="-7742"/>
                </a:stretch>
              </a:blipFill>
              <a:ln>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AutoShape 6" descr="5%">
                <a:extLst>
                  <a:ext uri="{FF2B5EF4-FFF2-40B4-BE49-F238E27FC236}">
                    <a16:creationId xmlns:a16="http://schemas.microsoft.com/office/drawing/2014/main" id="{3464E5B8-D583-BD28-D0B8-11BB7523298F}"/>
                  </a:ext>
                </a:extLst>
              </p:cNvPr>
              <p:cNvSpPr>
                <a:spLocks noChangeArrowheads="1"/>
              </p:cNvSpPr>
              <p:nvPr/>
            </p:nvSpPr>
            <p:spPr bwMode="auto">
              <a:xfrm>
                <a:off x="9400039" y="5810174"/>
                <a:ext cx="8643746" cy="1875587"/>
              </a:xfrm>
              <a:prstGeom prst="roundRect">
                <a:avLst>
                  <a:gd name="adj" fmla="val 16667"/>
                </a:avLst>
              </a:prstGeom>
              <a:ln>
                <a:headEnd/>
                <a:tailEnd/>
              </a:ln>
            </p:spPr>
            <p:style>
              <a:lnRef idx="2">
                <a:schemeClr val="accent5"/>
              </a:lnRef>
              <a:fillRef idx="1">
                <a:schemeClr val="lt1"/>
              </a:fillRef>
              <a:effectRef idx="0">
                <a:schemeClr val="accent5"/>
              </a:effectRef>
              <a:fontRef idx="minor">
                <a:schemeClr val="dk1"/>
              </a:fontRef>
            </p:style>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defTabSz="1828755" eaLnBrk="1" hangingPunct="1">
                  <a:spcBef>
                    <a:spcPct val="0"/>
                  </a:spcBef>
                  <a:buClr>
                    <a:srgbClr val="000000"/>
                  </a:buClr>
                  <a:buNone/>
                </a:pPr>
                <a:r>
                  <a:rPr lang="en-US" altLang="en-US" sz="7200" b="1" kern="0" dirty="0" smtClean="0">
                    <a:solidFill>
                      <a:srgbClr val="F19A35">
                        <a:lumMod val="50000"/>
                      </a:srgbClr>
                    </a:solidFill>
                    <a:latin typeface="Cambria" panose="02040503050406030204" pitchFamily="18" charset="0"/>
                    <a:ea typeface="Cambria" panose="02040503050406030204" pitchFamily="18" charset="0"/>
                    <a:cs typeface="Times New Roman" panose="02020603050405020304" pitchFamily="18" charset="0"/>
                    <a:sym typeface="Arial"/>
                  </a:rPr>
                  <a:t>B. </a:t>
                </a:r>
                <a14:m>
                  <m:oMath xmlns:m="http://schemas.openxmlformats.org/officeDocument/2006/math">
                    <m:f>
                      <m:fPr>
                        <m:ctrlPr>
                          <a:rPr lang="vi-VN" sz="7200" b="1" i="1" kern="0">
                            <a:solidFill>
                              <a:srgbClr val="F19A35">
                                <a:lumMod val="50000"/>
                              </a:srgbClr>
                            </a:solidFill>
                            <a:latin typeface="Cambria Math" panose="02040503050406030204" pitchFamily="18" charset="0"/>
                            <a:ea typeface="Cambria" panose="02040503050406030204" pitchFamily="18" charset="0"/>
                            <a:cs typeface="Times New Roman" panose="02020603050405020304" pitchFamily="18" charset="0"/>
                          </a:rPr>
                        </m:ctrlPr>
                      </m:fPr>
                      <m:num>
                        <m:r>
                          <a:rPr lang="vi-VN" sz="7200" b="1" kern="0">
                            <a:solidFill>
                              <a:srgbClr val="F19A35">
                                <a:lumMod val="50000"/>
                              </a:srgbClr>
                            </a:solidFill>
                            <a:latin typeface="Cambria Math" panose="02040503050406030204" pitchFamily="18" charset="0"/>
                            <a:ea typeface="Cambria" panose="02040503050406030204" pitchFamily="18" charset="0"/>
                            <a:cs typeface="Times New Roman" panose="02020603050405020304" pitchFamily="18" charset="0"/>
                          </a:rPr>
                          <m:t>𝟗</m:t>
                        </m:r>
                      </m:num>
                      <m:den>
                        <m:r>
                          <a:rPr lang="vi-VN" sz="7200" b="1" kern="0">
                            <a:solidFill>
                              <a:srgbClr val="F19A35">
                                <a:lumMod val="50000"/>
                              </a:srgbClr>
                            </a:solidFill>
                            <a:latin typeface="Cambria Math" panose="02040503050406030204" pitchFamily="18" charset="0"/>
                            <a:ea typeface="Cambria" panose="02040503050406030204" pitchFamily="18" charset="0"/>
                            <a:cs typeface="Times New Roman" panose="02020603050405020304" pitchFamily="18" charset="0"/>
                          </a:rPr>
                          <m:t>𝟐𝟕</m:t>
                        </m:r>
                      </m:den>
                    </m:f>
                  </m:oMath>
                </a14:m>
                <a:endParaRPr lang="en-US" altLang="en-US" sz="7200" b="1" kern="0" dirty="0">
                  <a:solidFill>
                    <a:srgbClr val="F19A35">
                      <a:lumMod val="50000"/>
                    </a:srgbClr>
                  </a:solidFill>
                  <a:latin typeface="Cambria" panose="02040503050406030204" pitchFamily="18" charset="0"/>
                  <a:ea typeface="Cambria" panose="02040503050406030204" pitchFamily="18" charset="0"/>
                  <a:cs typeface="Times New Roman" panose="02020603050405020304" pitchFamily="18" charset="0"/>
                  <a:sym typeface="Arial"/>
                </a:endParaRPr>
              </a:p>
            </p:txBody>
          </p:sp>
        </mc:Choice>
        <mc:Fallback xmlns="">
          <p:sp>
            <p:nvSpPr>
              <p:cNvPr id="16" name="AutoShape 6" descr="5%">
                <a:extLst>
                  <a:ext uri="{FF2B5EF4-FFF2-40B4-BE49-F238E27FC236}">
                    <a16:creationId xmlns:a16="http://schemas.microsoft.com/office/drawing/2014/main" id="{3464E5B8-D583-BD28-D0B8-11BB7523298F}"/>
                  </a:ext>
                </a:extLst>
              </p:cNvPr>
              <p:cNvSpPr>
                <a:spLocks noRot="1" noChangeAspect="1" noMove="1" noResize="1" noEditPoints="1" noAdjustHandles="1" noChangeArrowheads="1" noChangeShapeType="1" noTextEdit="1"/>
              </p:cNvSpPr>
              <p:nvPr/>
            </p:nvSpPr>
            <p:spPr bwMode="auto">
              <a:xfrm>
                <a:off x="9400039" y="5810174"/>
                <a:ext cx="8643746" cy="1875587"/>
              </a:xfrm>
              <a:prstGeom prst="roundRect">
                <a:avLst>
                  <a:gd name="adj" fmla="val 16667"/>
                </a:avLst>
              </a:prstGeom>
              <a:blipFill>
                <a:blip r:embed="rId8"/>
                <a:stretch>
                  <a:fillRect b="-7372"/>
                </a:stretch>
              </a:blipFill>
              <a:ln>
                <a:headEnd/>
                <a:tailEnd/>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AutoShape 7" descr="5%">
                <a:extLst>
                  <a:ext uri="{FF2B5EF4-FFF2-40B4-BE49-F238E27FC236}">
                    <a16:creationId xmlns:a16="http://schemas.microsoft.com/office/drawing/2014/main" id="{E8EF0F97-7EAC-D754-8AC5-02BA65F43D3D}"/>
                  </a:ext>
                </a:extLst>
              </p:cNvPr>
              <p:cNvSpPr>
                <a:spLocks noChangeArrowheads="1"/>
              </p:cNvSpPr>
              <p:nvPr/>
            </p:nvSpPr>
            <p:spPr bwMode="auto">
              <a:xfrm>
                <a:off x="1323476" y="7548574"/>
                <a:ext cx="7820526" cy="1875587"/>
              </a:xfrm>
              <a:prstGeom prst="roundRect">
                <a:avLst>
                  <a:gd name="adj" fmla="val 16667"/>
                </a:avLst>
              </a:prstGeom>
              <a:ln>
                <a:headEnd/>
                <a:tailEnd/>
              </a:ln>
            </p:spPr>
            <p:style>
              <a:lnRef idx="2">
                <a:schemeClr val="accent5"/>
              </a:lnRef>
              <a:fillRef idx="1">
                <a:schemeClr val="lt1"/>
              </a:fillRef>
              <a:effectRef idx="0">
                <a:schemeClr val="accent5"/>
              </a:effectRef>
              <a:fontRef idx="minor">
                <a:schemeClr val="dk1"/>
              </a:fontRef>
            </p:style>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defTabSz="1828755" eaLnBrk="1" hangingPunct="1">
                  <a:spcBef>
                    <a:spcPct val="0"/>
                  </a:spcBef>
                  <a:buClr>
                    <a:srgbClr val="000000"/>
                  </a:buClr>
                  <a:buNone/>
                </a:pPr>
                <a:r>
                  <a:rPr lang="en-US" altLang="en-US" sz="7200" b="1" kern="0" dirty="0" smtClean="0">
                    <a:solidFill>
                      <a:srgbClr val="E8808A">
                        <a:lumMod val="75000"/>
                      </a:srgbClr>
                    </a:solidFill>
                    <a:latin typeface="Cambria" panose="02040503050406030204" pitchFamily="18" charset="0"/>
                    <a:ea typeface="Cambria" panose="02040503050406030204" pitchFamily="18" charset="0"/>
                    <a:cs typeface="Times New Roman" panose="02020603050405020304" pitchFamily="18" charset="0"/>
                    <a:sym typeface="Arial"/>
                  </a:rPr>
                  <a:t>C. </a:t>
                </a:r>
                <a14:m>
                  <m:oMath xmlns:m="http://schemas.openxmlformats.org/officeDocument/2006/math">
                    <m:f>
                      <m:fPr>
                        <m:ctrlPr>
                          <a:rPr lang="vi-VN" sz="7200" b="1" i="1" kern="0">
                            <a:solidFill>
                              <a:srgbClr val="E8808A">
                                <a:lumMod val="75000"/>
                              </a:srgbClr>
                            </a:solidFill>
                            <a:latin typeface="Cambria Math" panose="02040503050406030204" pitchFamily="18" charset="0"/>
                            <a:ea typeface="Cambria" panose="02040503050406030204" pitchFamily="18" charset="0"/>
                            <a:cs typeface="Times New Roman" panose="02020603050405020304" pitchFamily="18" charset="0"/>
                          </a:rPr>
                        </m:ctrlPr>
                      </m:fPr>
                      <m:num>
                        <m:r>
                          <a:rPr lang="vi-VN" sz="7200" b="1" kern="0">
                            <a:solidFill>
                              <a:srgbClr val="E8808A">
                                <a:lumMod val="75000"/>
                              </a:srgbClr>
                            </a:solidFill>
                            <a:latin typeface="Cambria Math" panose="02040503050406030204" pitchFamily="18" charset="0"/>
                            <a:ea typeface="Cambria" panose="02040503050406030204" pitchFamily="18" charset="0"/>
                            <a:cs typeface="Times New Roman" panose="02020603050405020304" pitchFamily="18" charset="0"/>
                          </a:rPr>
                          <m:t>𝟏𝟕</m:t>
                        </m:r>
                      </m:num>
                      <m:den>
                        <m:r>
                          <a:rPr lang="vi-VN" sz="7200" b="1" kern="0">
                            <a:solidFill>
                              <a:srgbClr val="E8808A">
                                <a:lumMod val="75000"/>
                              </a:srgbClr>
                            </a:solidFill>
                            <a:latin typeface="Cambria Math" panose="02040503050406030204" pitchFamily="18" charset="0"/>
                            <a:ea typeface="Cambria" panose="02040503050406030204" pitchFamily="18" charset="0"/>
                            <a:cs typeface="Times New Roman" panose="02020603050405020304" pitchFamily="18" charset="0"/>
                          </a:rPr>
                          <m:t>𝟏𝟑</m:t>
                        </m:r>
                      </m:den>
                    </m:f>
                  </m:oMath>
                </a14:m>
                <a:endParaRPr lang="en-US" altLang="en-US" sz="7200" b="1" kern="0" dirty="0">
                  <a:solidFill>
                    <a:srgbClr val="E8808A">
                      <a:lumMod val="75000"/>
                    </a:srgbClr>
                  </a:solidFill>
                  <a:latin typeface="Cambria" panose="02040503050406030204" pitchFamily="18" charset="0"/>
                  <a:ea typeface="Cambria" panose="02040503050406030204" pitchFamily="18" charset="0"/>
                  <a:cs typeface="Times New Roman" panose="02020603050405020304" pitchFamily="18" charset="0"/>
                  <a:sym typeface="Arial"/>
                </a:endParaRPr>
              </a:p>
            </p:txBody>
          </p:sp>
        </mc:Choice>
        <mc:Fallback xmlns="">
          <p:sp>
            <p:nvSpPr>
              <p:cNvPr id="17" name="AutoShape 7" descr="5%">
                <a:extLst>
                  <a:ext uri="{FF2B5EF4-FFF2-40B4-BE49-F238E27FC236}">
                    <a16:creationId xmlns:a16="http://schemas.microsoft.com/office/drawing/2014/main" id="{E8EF0F97-7EAC-D754-8AC5-02BA65F43D3D}"/>
                  </a:ext>
                </a:extLst>
              </p:cNvPr>
              <p:cNvSpPr>
                <a:spLocks noRot="1" noChangeAspect="1" noMove="1" noResize="1" noEditPoints="1" noAdjustHandles="1" noChangeArrowheads="1" noChangeShapeType="1" noTextEdit="1"/>
              </p:cNvSpPr>
              <p:nvPr/>
            </p:nvSpPr>
            <p:spPr bwMode="auto">
              <a:xfrm>
                <a:off x="1323476" y="7548574"/>
                <a:ext cx="7820526" cy="1875587"/>
              </a:xfrm>
              <a:prstGeom prst="roundRect">
                <a:avLst>
                  <a:gd name="adj" fmla="val 16667"/>
                </a:avLst>
              </a:prstGeom>
              <a:blipFill>
                <a:blip r:embed="rId9"/>
                <a:stretch>
                  <a:fillRect b="-7372"/>
                </a:stretch>
              </a:blipFill>
              <a:ln>
                <a:headEnd/>
                <a:tailEnd/>
              </a:ln>
            </p:spPr>
            <p:txBody>
              <a:bodyPr/>
              <a:lstStyle/>
              <a:p>
                <a:r>
                  <a:rPr lang="en-US">
                    <a:noFill/>
                  </a:rPr>
                  <a:t> </a:t>
                </a:r>
              </a:p>
            </p:txBody>
          </p:sp>
        </mc:Fallback>
      </mc:AlternateContent>
      <p:grpSp>
        <p:nvGrpSpPr>
          <p:cNvPr id="10" name="Group 9">
            <a:extLst>
              <a:ext uri="{FF2B5EF4-FFF2-40B4-BE49-F238E27FC236}">
                <a16:creationId xmlns:a16="http://schemas.microsoft.com/office/drawing/2014/main" id="{28881793-A4A9-759F-2726-8FEF4F6AA46F}"/>
              </a:ext>
            </a:extLst>
          </p:cNvPr>
          <p:cNvGrpSpPr/>
          <p:nvPr/>
        </p:nvGrpSpPr>
        <p:grpSpPr>
          <a:xfrm>
            <a:off x="1323476" y="1208200"/>
            <a:ext cx="15042638" cy="3060458"/>
            <a:chOff x="503744" y="1000412"/>
            <a:chExt cx="7521319" cy="1530229"/>
          </a:xfrm>
        </p:grpSpPr>
        <p:sp>
          <p:nvSpPr>
            <p:cNvPr id="14" name="AutoShape 4">
              <a:extLst>
                <a:ext uri="{FF2B5EF4-FFF2-40B4-BE49-F238E27FC236}">
                  <a16:creationId xmlns:a16="http://schemas.microsoft.com/office/drawing/2014/main" id="{FC6E56E3-B3F9-8372-9A7B-9D711EC11B10}"/>
                </a:ext>
              </a:extLst>
            </p:cNvPr>
            <p:cNvSpPr>
              <a:spLocks noChangeArrowheads="1"/>
            </p:cNvSpPr>
            <p:nvPr/>
          </p:nvSpPr>
          <p:spPr bwMode="auto">
            <a:xfrm>
              <a:off x="1478302" y="1251906"/>
              <a:ext cx="6546761" cy="1065106"/>
            </a:xfrm>
            <a:prstGeom prst="roundRect">
              <a:avLst>
                <a:gd name="adj" fmla="val 16667"/>
              </a:avLst>
            </a:prstGeom>
            <a:ln>
              <a:headEnd/>
              <a:tailEnd/>
            </a:ln>
          </p:spPr>
          <p:style>
            <a:lnRef idx="2">
              <a:schemeClr val="accent1"/>
            </a:lnRef>
            <a:fillRef idx="1">
              <a:schemeClr val="lt1"/>
            </a:fillRef>
            <a:effectRef idx="0">
              <a:schemeClr val="accent1"/>
            </a:effectRef>
            <a:fontRef idx="minor">
              <a:schemeClr val="dk1"/>
            </a:fontRef>
          </p:style>
          <p:txBody>
            <a:bodyPr wrap="none" anchor="ct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defTabSz="1828755" eaLnBrk="1" hangingPunct="1">
                <a:spcBef>
                  <a:spcPct val="0"/>
                </a:spcBef>
                <a:buClr>
                  <a:srgbClr val="000000"/>
                </a:buClr>
                <a:buNone/>
              </a:pPr>
              <a:r>
                <a:rPr lang="vi-VN" altLang="en-US" sz="7200" b="1" kern="0" dirty="0" smtClean="0">
                  <a:solidFill>
                    <a:srgbClr val="48B5B5">
                      <a:lumMod val="50000"/>
                    </a:srgbClr>
                  </a:solidFill>
                  <a:latin typeface="Cambria" panose="02040503050406030204" pitchFamily="18" charset="0"/>
                  <a:ea typeface="Cambria" panose="02040503050406030204" pitchFamily="18" charset="0"/>
                  <a:cs typeface="Times New Roman" panose="02020603050405020304" pitchFamily="18" charset="0"/>
                  <a:sym typeface="Arial"/>
                </a:rPr>
                <a:t>Phân số nào sau đây là </a:t>
              </a:r>
            </a:p>
            <a:p>
              <a:pPr algn="ctr" defTabSz="1828755" eaLnBrk="1" hangingPunct="1">
                <a:spcBef>
                  <a:spcPct val="0"/>
                </a:spcBef>
                <a:buClr>
                  <a:srgbClr val="000000"/>
                </a:buClr>
                <a:buNone/>
              </a:pPr>
              <a:r>
                <a:rPr lang="vi-VN" altLang="en-US" sz="7200" b="1" kern="0" dirty="0" smtClean="0">
                  <a:solidFill>
                    <a:srgbClr val="48B5B5">
                      <a:lumMod val="50000"/>
                    </a:srgbClr>
                  </a:solidFill>
                  <a:latin typeface="Cambria" panose="02040503050406030204" pitchFamily="18" charset="0"/>
                  <a:ea typeface="Cambria" panose="02040503050406030204" pitchFamily="18" charset="0"/>
                  <a:cs typeface="Times New Roman" panose="02020603050405020304" pitchFamily="18" charset="0"/>
                  <a:sym typeface="Arial"/>
                </a:rPr>
                <a:t>phân số tối giản?</a:t>
              </a:r>
              <a:endParaRPr lang="en-US" altLang="en-US" sz="7200" b="1" kern="0" dirty="0">
                <a:solidFill>
                  <a:srgbClr val="48B5B5">
                    <a:lumMod val="50000"/>
                  </a:srgbClr>
                </a:solidFill>
                <a:latin typeface="Cambria" panose="02040503050406030204" pitchFamily="18" charset="0"/>
                <a:ea typeface="Cambria" panose="02040503050406030204" pitchFamily="18" charset="0"/>
                <a:cs typeface="Times New Roman" panose="02020603050405020304" pitchFamily="18" charset="0"/>
                <a:sym typeface="Arial"/>
              </a:endParaRPr>
            </a:p>
          </p:txBody>
        </p:sp>
        <p:pic>
          <p:nvPicPr>
            <p:cNvPr id="18" name="Picture 17">
              <a:extLst>
                <a:ext uri="{FF2B5EF4-FFF2-40B4-BE49-F238E27FC236}">
                  <a16:creationId xmlns:a16="http://schemas.microsoft.com/office/drawing/2014/main" id="{ACFE9C05-6603-AB6D-943C-0F07EEE3B948}"/>
                </a:ext>
              </a:extLst>
            </p:cNvPr>
            <p:cNvPicPr>
              <a:picLocks noChangeAspect="1"/>
            </p:cNvPicPr>
            <p:nvPr/>
          </p:nvPicPr>
          <p:blipFill>
            <a:blip r:embed="rId10"/>
            <a:stretch>
              <a:fillRect/>
            </a:stretch>
          </p:blipFill>
          <p:spPr>
            <a:xfrm>
              <a:off x="503744" y="1000412"/>
              <a:ext cx="1658256" cy="1530229"/>
            </a:xfrm>
            <a:prstGeom prst="rect">
              <a:avLst/>
            </a:prstGeom>
          </p:spPr>
        </p:pic>
      </p:grpSp>
      <p:pic>
        <p:nvPicPr>
          <p:cNvPr id="12" name="Am-thanh-khi-chon-nham-www_tiengdong_com">
            <a:hlinkClick r:id="" action="ppaction://media"/>
            <a:extLst>
              <a:ext uri="{FF2B5EF4-FFF2-40B4-BE49-F238E27FC236}">
                <a16:creationId xmlns:a16="http://schemas.microsoft.com/office/drawing/2014/main" id="{54BE722B-8926-8D5C-5B42-2AF55BF0D8F7}"/>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8688637" y="2653312"/>
            <a:ext cx="1191212" cy="1191212"/>
          </a:xfrm>
          <a:prstGeom prst="rect">
            <a:avLst/>
          </a:prstGeom>
        </p:spPr>
      </p:pic>
      <p:pic>
        <p:nvPicPr>
          <p:cNvPr id="13" name="Am-thanh-khi-chon-nham-www_tiengdong_com">
            <a:hlinkClick r:id="" action="ppaction://media"/>
            <a:extLst>
              <a:ext uri="{FF2B5EF4-FFF2-40B4-BE49-F238E27FC236}">
                <a16:creationId xmlns:a16="http://schemas.microsoft.com/office/drawing/2014/main" id="{4BB49B5D-725F-36CD-A6BE-593405D5480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8688637" y="4015213"/>
            <a:ext cx="1191212" cy="1191212"/>
          </a:xfrm>
          <a:prstGeom prst="rect">
            <a:avLst/>
          </a:prstGeom>
        </p:spPr>
      </p:pic>
      <p:pic>
        <p:nvPicPr>
          <p:cNvPr id="19" name="Am-thanh-tra-loi-dung-www_nhacchuongvui_com">
            <a:hlinkClick r:id="" action="ppaction://media"/>
            <a:extLst>
              <a:ext uri="{FF2B5EF4-FFF2-40B4-BE49-F238E27FC236}">
                <a16:creationId xmlns:a16="http://schemas.microsoft.com/office/drawing/2014/main" id="{F075C37A-5B1C-7688-4289-B5404AE69BC9}"/>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8688637" y="1438581"/>
            <a:ext cx="1247667" cy="1247667"/>
          </a:xfrm>
          <a:prstGeom prst="rect">
            <a:avLst/>
          </a:prstGeom>
        </p:spPr>
      </p:pic>
      <p:pic>
        <p:nvPicPr>
          <p:cNvPr id="20" name="Picture 19">
            <a:extLst>
              <a:ext uri="{FF2B5EF4-FFF2-40B4-BE49-F238E27FC236}">
                <a16:creationId xmlns:a16="http://schemas.microsoft.com/office/drawing/2014/main" id="{1FBDE937-9B5E-445C-AE02-9993687C11C5}"/>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6361496" y="6090352"/>
            <a:ext cx="1358463" cy="1309334"/>
          </a:xfrm>
          <a:prstGeom prst="rect">
            <a:avLst/>
          </a:prstGeom>
        </p:spPr>
      </p:pic>
      <p:pic>
        <p:nvPicPr>
          <p:cNvPr id="21" name="Picture 20">
            <a:extLst>
              <a:ext uri="{FF2B5EF4-FFF2-40B4-BE49-F238E27FC236}">
                <a16:creationId xmlns:a16="http://schemas.microsoft.com/office/drawing/2014/main" id="{1FBDE937-9B5E-445C-AE02-9993687C11C5}"/>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234326" y="5155507"/>
            <a:ext cx="1358463" cy="1309334"/>
          </a:xfrm>
          <a:prstGeom prst="rect">
            <a:avLst/>
          </a:prstGeom>
        </p:spPr>
      </p:pic>
      <p:pic>
        <p:nvPicPr>
          <p:cNvPr id="2050" name="Picture 2" descr="Moon GIF - Find &amp; Share on GIPHY | Luna de sangre, Luna roja, Luna anime">
            <a:extLst>
              <a:ext uri="{FF2B5EF4-FFF2-40B4-BE49-F238E27FC236}">
                <a16:creationId xmlns:a16="http://schemas.microsoft.com/office/drawing/2014/main" id="{9B2A0E3F-8D26-8773-7B2F-E9B16BEB6E56}"/>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194851" y="-6326524"/>
            <a:ext cx="9386238" cy="55659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3377780"/>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1000"/>
                                        <p:tgtEl>
                                          <p:spTgt spid="17"/>
                                        </p:tgtEl>
                                      </p:cBhvr>
                                    </p:animEffect>
                                    <p:anim calcmode="lin" valueType="num">
                                      <p:cBhvr>
                                        <p:cTn id="18" dur="1000" fill="hold"/>
                                        <p:tgtEl>
                                          <p:spTgt spid="17"/>
                                        </p:tgtEl>
                                        <p:attrNameLst>
                                          <p:attrName>ppt_x</p:attrName>
                                        </p:attrNameLst>
                                      </p:cBhvr>
                                      <p:tavLst>
                                        <p:tav tm="0">
                                          <p:val>
                                            <p:strVal val="#ppt_x"/>
                                          </p:val>
                                        </p:tav>
                                        <p:tav tm="100000">
                                          <p:val>
                                            <p:strVal val="#ppt_x"/>
                                          </p:val>
                                        </p:tav>
                                      </p:tavLst>
                                    </p:anim>
                                    <p:anim calcmode="lin" valueType="num">
                                      <p:cBhvr>
                                        <p:cTn id="19" dur="1000" fill="hold"/>
                                        <p:tgtEl>
                                          <p:spTgt spid="17"/>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1000"/>
                                        <p:tgtEl>
                                          <p:spTgt spid="16"/>
                                        </p:tgtEl>
                                      </p:cBhvr>
                                    </p:animEffect>
                                    <p:anim calcmode="lin" valueType="num">
                                      <p:cBhvr>
                                        <p:cTn id="23" dur="1000" fill="hold"/>
                                        <p:tgtEl>
                                          <p:spTgt spid="16"/>
                                        </p:tgtEl>
                                        <p:attrNameLst>
                                          <p:attrName>ppt_x</p:attrName>
                                        </p:attrNameLst>
                                      </p:cBhvr>
                                      <p:tavLst>
                                        <p:tav tm="0">
                                          <p:val>
                                            <p:strVal val="#ppt_x"/>
                                          </p:val>
                                        </p:tav>
                                        <p:tav tm="100000">
                                          <p:val>
                                            <p:strVal val="#ppt_x"/>
                                          </p:val>
                                        </p:tav>
                                      </p:tavLst>
                                    </p:anim>
                                    <p:anim calcmode="lin" valueType="num">
                                      <p:cBhvr>
                                        <p:cTn id="2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12"/>
                </p:tgtEl>
              </p:cMediaNode>
            </p:audio>
            <p:audio>
              <p:cMediaNode vol="80000">
                <p:cTn id="26" fill="hold" display="0">
                  <p:stCondLst>
                    <p:cond delay="indefinite"/>
                  </p:stCondLst>
                  <p:endCondLst>
                    <p:cond evt="onStopAudio" delay="0">
                      <p:tgtEl>
                        <p:sldTgt/>
                      </p:tgtEl>
                    </p:cond>
                  </p:endCondLst>
                </p:cTn>
                <p:tgtEl>
                  <p:spTgt spid="13"/>
                </p:tgtEl>
              </p:cMediaNode>
            </p:audio>
            <p:audio>
              <p:cMediaNode vol="80000">
                <p:cTn id="27" fill="hold" display="0">
                  <p:stCondLst>
                    <p:cond delay="indefinite"/>
                  </p:stCondLst>
                  <p:endCondLst>
                    <p:cond evt="onStopAudio" delay="0">
                      <p:tgtEl>
                        <p:sldTgt/>
                      </p:tgtEl>
                    </p:cond>
                  </p:endCondLst>
                </p:cTn>
                <p:tgtEl>
                  <p:spTgt spid="19"/>
                </p:tgtEl>
              </p:cMediaNode>
            </p:audio>
            <p:seq concurrent="1" nextAc="seek">
              <p:cTn id="28" restart="whenNotActive" fill="hold" evtFilter="cancelBubble" nodeType="interactiveSeq">
                <p:stCondLst>
                  <p:cond evt="onClick" delay="0">
                    <p:tgtEl>
                      <p:spTgt spid="15"/>
                    </p:tgtEl>
                  </p:cond>
                </p:stCondLst>
                <p:endSync evt="end" delay="0">
                  <p:rtn val="all"/>
                </p:endSync>
                <p:childTnLst>
                  <p:par>
                    <p:cTn id="29" fill="hold">
                      <p:stCondLst>
                        <p:cond delay="0"/>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fade">
                                      <p:cBhvr>
                                        <p:cTn id="33" dur="500"/>
                                        <p:tgtEl>
                                          <p:spTgt spid="21"/>
                                        </p:tgtEl>
                                      </p:cBhvr>
                                    </p:animEffect>
                                  </p:childTnLst>
                                </p:cTn>
                              </p:par>
                              <p:par>
                                <p:cTn id="34" presetID="2" presetClass="mediacall" presetSubtype="0" fill="hold" nodeType="withEffect">
                                  <p:stCondLst>
                                    <p:cond delay="0"/>
                                  </p:stCondLst>
                                  <p:childTnLst>
                                    <p:cmd type="call" cmd="togglePause">
                                      <p:cBhvr>
                                        <p:cTn id="35" dur="1" fill="hold"/>
                                        <p:tgtEl>
                                          <p:spTgt spid="13"/>
                                        </p:tgtEl>
                                      </p:cBhvr>
                                    </p:cmd>
                                  </p:childTnLst>
                                </p:cTn>
                              </p:par>
                            </p:childTnLst>
                          </p:cTn>
                        </p:par>
                      </p:childTnLst>
                    </p:cTn>
                  </p:par>
                </p:childTnLst>
              </p:cTn>
              <p:nextCondLst>
                <p:cond evt="onClick" delay="0">
                  <p:tgtEl>
                    <p:spTgt spid="15"/>
                  </p:tgtEl>
                </p:cond>
              </p:nextCondLst>
            </p:seq>
            <p:seq concurrent="1" nextAc="seek">
              <p:cTn id="36" restart="whenNotActive" fill="hold" evtFilter="cancelBubble" nodeType="interactiveSeq">
                <p:stCondLst>
                  <p:cond evt="onClick" delay="0">
                    <p:tgtEl>
                      <p:spTgt spid="16"/>
                    </p:tgtEl>
                  </p:cond>
                </p:stCondLst>
                <p:endSync evt="end" delay="0">
                  <p:rtn val="all"/>
                </p:endSync>
                <p:childTnLst>
                  <p:par>
                    <p:cTn id="37" fill="hold">
                      <p:stCondLst>
                        <p:cond delay="0"/>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fade">
                                      <p:cBhvr>
                                        <p:cTn id="41" dur="500"/>
                                        <p:tgtEl>
                                          <p:spTgt spid="20"/>
                                        </p:tgtEl>
                                      </p:cBhvr>
                                    </p:animEffect>
                                  </p:childTnLst>
                                </p:cTn>
                              </p:par>
                              <p:par>
                                <p:cTn id="42" presetID="2" presetClass="mediacall" presetSubtype="0" fill="hold" nodeType="withEffect">
                                  <p:stCondLst>
                                    <p:cond delay="0"/>
                                  </p:stCondLst>
                                  <p:childTnLst>
                                    <p:cmd type="call" cmd="togglePause">
                                      <p:cBhvr>
                                        <p:cTn id="43" dur="1" fill="hold"/>
                                        <p:tgtEl>
                                          <p:spTgt spid="12"/>
                                        </p:tgtEl>
                                      </p:cBhvr>
                                    </p:cmd>
                                  </p:childTnLst>
                                </p:cTn>
                              </p:par>
                            </p:childTnLst>
                          </p:cTn>
                        </p:par>
                      </p:childTnLst>
                    </p:cTn>
                  </p:par>
                </p:childTnLst>
              </p:cTn>
              <p:nextCondLst>
                <p:cond evt="onClick" delay="0">
                  <p:tgtEl>
                    <p:spTgt spid="16"/>
                  </p:tgtEl>
                </p:cond>
              </p:nextCondLst>
            </p:seq>
            <p:seq concurrent="1" nextAc="seek">
              <p:cTn id="44" restart="whenNotActive" fill="hold" evtFilter="cancelBubble" nodeType="interactiveSeq">
                <p:stCondLst>
                  <p:cond evt="onClick" delay="0">
                    <p:tgtEl>
                      <p:spTgt spid="17"/>
                    </p:tgtEl>
                  </p:cond>
                </p:stCondLst>
                <p:endSync evt="end" delay="0">
                  <p:rtn val="all"/>
                </p:endSync>
                <p:childTnLst>
                  <p:par>
                    <p:cTn id="45" fill="hold">
                      <p:stCondLst>
                        <p:cond delay="0"/>
                      </p:stCondLst>
                      <p:childTnLst>
                        <p:par>
                          <p:cTn id="46" fill="hold">
                            <p:stCondLst>
                              <p:cond delay="0"/>
                            </p:stCondLst>
                            <p:childTnLst>
                              <p:par>
                                <p:cTn id="47" presetID="2" presetClass="mediacall" presetSubtype="0" fill="hold" nodeType="clickEffect">
                                  <p:stCondLst>
                                    <p:cond delay="0"/>
                                  </p:stCondLst>
                                  <p:childTnLst>
                                    <p:cmd type="call" cmd="togglePause">
                                      <p:cBhvr>
                                        <p:cTn id="48" dur="1" fill="hold"/>
                                        <p:tgtEl>
                                          <p:spTgt spid="19"/>
                                        </p:tgtEl>
                                      </p:cBhvr>
                                    </p:cmd>
                                  </p:childTnLst>
                                </p:cTn>
                              </p:par>
                              <p:par>
                                <p:cTn id="49" presetID="42" presetClass="path" presetSubtype="0" accel="50000" decel="50000" fill="hold" nodeType="withEffect">
                                  <p:stCondLst>
                                    <p:cond delay="0"/>
                                  </p:stCondLst>
                                  <p:childTnLst>
                                    <p:animMotion origin="layout" path="M 2.5E-6 4.44444E-6 L 2.5E-6 0.8456 " pathEditMode="relative" rAng="0" ptsTypes="AA">
                                      <p:cBhvr>
                                        <p:cTn id="50" dur="2000" fill="hold"/>
                                        <p:tgtEl>
                                          <p:spTgt spid="2050"/>
                                        </p:tgtEl>
                                        <p:attrNameLst>
                                          <p:attrName>ppt_x</p:attrName>
                                          <p:attrName>ppt_y</p:attrName>
                                        </p:attrNameLst>
                                      </p:cBhvr>
                                      <p:rCtr x="0" y="42269"/>
                                    </p:animMotion>
                                  </p:childTnLst>
                                </p:cTn>
                              </p:par>
                            </p:childTnLst>
                          </p:cTn>
                        </p:par>
                      </p:childTnLst>
                    </p:cTn>
                  </p:par>
                </p:childTnLst>
              </p:cTn>
              <p:nextCondLst>
                <p:cond evt="onClick" delay="0">
                  <p:tgtEl>
                    <p:spTgt spid="17"/>
                  </p:tgtEl>
                </p:cond>
              </p:nextCondLst>
            </p:seq>
          </p:childTnLst>
        </p:cTn>
      </p:par>
    </p:tnLst>
    <p:bldLst>
      <p:bldP spid="15" grpId="0" animBg="1"/>
      <p:bldP spid="16" grpId="0" animBg="1"/>
      <p:bldP spid="1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sp>
      <p:grpSp>
        <p:nvGrpSpPr>
          <p:cNvPr id="3" name="Group 3"/>
          <p:cNvGrpSpPr/>
          <p:nvPr/>
        </p:nvGrpSpPr>
        <p:grpSpPr>
          <a:xfrm>
            <a:off x="-7112656" y="-2114286"/>
            <a:ext cx="14515573" cy="14515573"/>
            <a:chOff x="0" y="0"/>
            <a:chExt cx="812800" cy="812800"/>
          </a:xfrm>
        </p:grpSpPr>
        <p:sp>
          <p:nvSpPr>
            <p:cNvPr id="4" name="Freeform 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0" cap="sq">
              <a:solidFill>
                <a:srgbClr val="FFFFFF"/>
              </a:solidFill>
              <a:prstDash val="solid"/>
              <a:miter/>
            </a:ln>
          </p:spPr>
        </p:sp>
        <p:sp>
          <p:nvSpPr>
            <p:cNvPr id="5" name="TextBox 5"/>
            <p:cNvSpPr txBox="1"/>
            <p:nvPr/>
          </p:nvSpPr>
          <p:spPr>
            <a:xfrm>
              <a:off x="76200" y="38100"/>
              <a:ext cx="660400" cy="698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6" name="Group 6"/>
          <p:cNvGrpSpPr/>
          <p:nvPr/>
        </p:nvGrpSpPr>
        <p:grpSpPr>
          <a:xfrm>
            <a:off x="-5520045" y="-918360"/>
            <a:ext cx="12330340" cy="12123720"/>
            <a:chOff x="0" y="0"/>
            <a:chExt cx="826652" cy="812800"/>
          </a:xfrm>
        </p:grpSpPr>
        <p:sp>
          <p:nvSpPr>
            <p:cNvPr id="7" name="Freeform 7"/>
            <p:cNvSpPr/>
            <p:nvPr/>
          </p:nvSpPr>
          <p:spPr>
            <a:xfrm>
              <a:off x="0" y="0"/>
              <a:ext cx="826652" cy="812800"/>
            </a:xfrm>
            <a:custGeom>
              <a:avLst/>
              <a:gdLst/>
              <a:ahLst/>
              <a:cxnLst/>
              <a:rect l="l" t="t" r="r" b="b"/>
              <a:pathLst>
                <a:path w="826652" h="812800">
                  <a:moveTo>
                    <a:pt x="413326" y="0"/>
                  </a:moveTo>
                  <a:cubicBezTo>
                    <a:pt x="185052" y="0"/>
                    <a:pt x="0" y="181951"/>
                    <a:pt x="0" y="406400"/>
                  </a:cubicBezTo>
                  <a:cubicBezTo>
                    <a:pt x="0" y="630849"/>
                    <a:pt x="185052" y="812800"/>
                    <a:pt x="413326" y="812800"/>
                  </a:cubicBezTo>
                  <a:cubicBezTo>
                    <a:pt x="641600" y="812800"/>
                    <a:pt x="826652" y="630849"/>
                    <a:pt x="826652" y="406400"/>
                  </a:cubicBezTo>
                  <a:cubicBezTo>
                    <a:pt x="826652" y="181951"/>
                    <a:pt x="641600" y="0"/>
                    <a:pt x="413326" y="0"/>
                  </a:cubicBezTo>
                  <a:close/>
                </a:path>
              </a:pathLst>
            </a:custGeom>
            <a:solidFill>
              <a:srgbClr val="000000">
                <a:alpha val="0"/>
              </a:srgbClr>
            </a:solidFill>
            <a:ln w="95250" cap="sq">
              <a:solidFill>
                <a:srgbClr val="FFFFFF"/>
              </a:solidFill>
              <a:prstDash val="solid"/>
              <a:miter/>
            </a:ln>
          </p:spPr>
        </p:sp>
        <p:sp>
          <p:nvSpPr>
            <p:cNvPr id="8" name="TextBox 8"/>
            <p:cNvSpPr txBox="1"/>
            <p:nvPr/>
          </p:nvSpPr>
          <p:spPr>
            <a:xfrm>
              <a:off x="77499" y="38100"/>
              <a:ext cx="671655" cy="698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9" name="Group 9"/>
          <p:cNvGrpSpPr/>
          <p:nvPr/>
        </p:nvGrpSpPr>
        <p:grpSpPr>
          <a:xfrm>
            <a:off x="-4545201" y="-46827"/>
            <a:ext cx="10380653" cy="10380653"/>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0" cap="sq">
              <a:solidFill>
                <a:srgbClr val="FFFFFF"/>
              </a:solidFill>
              <a:prstDash val="solid"/>
              <a:miter/>
            </a:ln>
          </p:spPr>
        </p:sp>
        <p:sp>
          <p:nvSpPr>
            <p:cNvPr id="11" name="TextBox 11"/>
            <p:cNvSpPr txBox="1"/>
            <p:nvPr/>
          </p:nvSpPr>
          <p:spPr>
            <a:xfrm>
              <a:off x="76200" y="38100"/>
              <a:ext cx="660400" cy="698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2" name="Group 12"/>
          <p:cNvGrpSpPr/>
          <p:nvPr/>
        </p:nvGrpSpPr>
        <p:grpSpPr>
          <a:xfrm>
            <a:off x="-3843178" y="1037443"/>
            <a:ext cx="8976607" cy="8212114"/>
            <a:chOff x="0" y="0"/>
            <a:chExt cx="888466" cy="812800"/>
          </a:xfrm>
        </p:grpSpPr>
        <p:sp>
          <p:nvSpPr>
            <p:cNvPr id="13" name="Freeform 13"/>
            <p:cNvSpPr/>
            <p:nvPr/>
          </p:nvSpPr>
          <p:spPr>
            <a:xfrm>
              <a:off x="0" y="0"/>
              <a:ext cx="888466" cy="812800"/>
            </a:xfrm>
            <a:custGeom>
              <a:avLst/>
              <a:gdLst/>
              <a:ahLst/>
              <a:cxnLst/>
              <a:rect l="l" t="t" r="r" b="b"/>
              <a:pathLst>
                <a:path w="888466" h="812800">
                  <a:moveTo>
                    <a:pt x="444233" y="0"/>
                  </a:moveTo>
                  <a:cubicBezTo>
                    <a:pt x="198890" y="0"/>
                    <a:pt x="0" y="181951"/>
                    <a:pt x="0" y="406400"/>
                  </a:cubicBezTo>
                  <a:cubicBezTo>
                    <a:pt x="0" y="630849"/>
                    <a:pt x="198890" y="812800"/>
                    <a:pt x="444233" y="812800"/>
                  </a:cubicBezTo>
                  <a:cubicBezTo>
                    <a:pt x="689576" y="812800"/>
                    <a:pt x="888466" y="630849"/>
                    <a:pt x="888466" y="406400"/>
                  </a:cubicBezTo>
                  <a:cubicBezTo>
                    <a:pt x="888466" y="181951"/>
                    <a:pt x="689576" y="0"/>
                    <a:pt x="444233" y="0"/>
                  </a:cubicBezTo>
                  <a:close/>
                </a:path>
              </a:pathLst>
            </a:custGeom>
            <a:solidFill>
              <a:srgbClr val="000000">
                <a:alpha val="0"/>
              </a:srgbClr>
            </a:solidFill>
            <a:ln w="95250" cap="sq">
              <a:solidFill>
                <a:srgbClr val="FFFFFF"/>
              </a:solidFill>
              <a:prstDash val="solid"/>
              <a:miter/>
            </a:ln>
          </p:spPr>
        </p:sp>
        <p:sp>
          <p:nvSpPr>
            <p:cNvPr id="14" name="TextBox 14"/>
            <p:cNvSpPr txBox="1"/>
            <p:nvPr/>
          </p:nvSpPr>
          <p:spPr>
            <a:xfrm>
              <a:off x="83294" y="38100"/>
              <a:ext cx="721879" cy="698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5" name="Group 15"/>
          <p:cNvGrpSpPr/>
          <p:nvPr/>
        </p:nvGrpSpPr>
        <p:grpSpPr>
          <a:xfrm>
            <a:off x="-2539708" y="2200507"/>
            <a:ext cx="6369666" cy="5885987"/>
            <a:chOff x="0" y="0"/>
            <a:chExt cx="879592" cy="812800"/>
          </a:xfrm>
        </p:grpSpPr>
        <p:sp>
          <p:nvSpPr>
            <p:cNvPr id="16" name="Freeform 16"/>
            <p:cNvSpPr/>
            <p:nvPr/>
          </p:nvSpPr>
          <p:spPr>
            <a:xfrm>
              <a:off x="0" y="0"/>
              <a:ext cx="879592" cy="812800"/>
            </a:xfrm>
            <a:custGeom>
              <a:avLst/>
              <a:gdLst/>
              <a:ahLst/>
              <a:cxnLst/>
              <a:rect l="l" t="t" r="r" b="b"/>
              <a:pathLst>
                <a:path w="879592" h="812800">
                  <a:moveTo>
                    <a:pt x="439796" y="0"/>
                  </a:moveTo>
                  <a:cubicBezTo>
                    <a:pt x="196903" y="0"/>
                    <a:pt x="0" y="181951"/>
                    <a:pt x="0" y="406400"/>
                  </a:cubicBezTo>
                  <a:cubicBezTo>
                    <a:pt x="0" y="630849"/>
                    <a:pt x="196903" y="812800"/>
                    <a:pt x="439796" y="812800"/>
                  </a:cubicBezTo>
                  <a:cubicBezTo>
                    <a:pt x="682688" y="812800"/>
                    <a:pt x="879592" y="630849"/>
                    <a:pt x="879592" y="406400"/>
                  </a:cubicBezTo>
                  <a:cubicBezTo>
                    <a:pt x="879592" y="181951"/>
                    <a:pt x="682688" y="0"/>
                    <a:pt x="439796" y="0"/>
                  </a:cubicBezTo>
                  <a:close/>
                </a:path>
              </a:pathLst>
            </a:custGeom>
            <a:solidFill>
              <a:srgbClr val="000000">
                <a:alpha val="0"/>
              </a:srgbClr>
            </a:solidFill>
            <a:ln w="95250" cap="sq">
              <a:solidFill>
                <a:srgbClr val="FFFFFF"/>
              </a:solidFill>
              <a:prstDash val="solid"/>
              <a:miter/>
            </a:ln>
          </p:spPr>
        </p:sp>
        <p:sp>
          <p:nvSpPr>
            <p:cNvPr id="17" name="TextBox 17"/>
            <p:cNvSpPr txBox="1"/>
            <p:nvPr/>
          </p:nvSpPr>
          <p:spPr>
            <a:xfrm>
              <a:off x="82462" y="38100"/>
              <a:ext cx="714668" cy="698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8" name="Group 18"/>
          <p:cNvGrpSpPr/>
          <p:nvPr/>
        </p:nvGrpSpPr>
        <p:grpSpPr>
          <a:xfrm>
            <a:off x="-3121239" y="1716827"/>
            <a:ext cx="7532729" cy="6853345"/>
            <a:chOff x="0" y="0"/>
            <a:chExt cx="893374" cy="812800"/>
          </a:xfrm>
        </p:grpSpPr>
        <p:sp>
          <p:nvSpPr>
            <p:cNvPr id="19" name="Freeform 19"/>
            <p:cNvSpPr/>
            <p:nvPr/>
          </p:nvSpPr>
          <p:spPr>
            <a:xfrm>
              <a:off x="0" y="0"/>
              <a:ext cx="893374" cy="812800"/>
            </a:xfrm>
            <a:custGeom>
              <a:avLst/>
              <a:gdLst/>
              <a:ahLst/>
              <a:cxnLst/>
              <a:rect l="l" t="t" r="r" b="b"/>
              <a:pathLst>
                <a:path w="893374" h="812800">
                  <a:moveTo>
                    <a:pt x="446687" y="0"/>
                  </a:moveTo>
                  <a:cubicBezTo>
                    <a:pt x="199989" y="0"/>
                    <a:pt x="0" y="181951"/>
                    <a:pt x="0" y="406400"/>
                  </a:cubicBezTo>
                  <a:cubicBezTo>
                    <a:pt x="0" y="630849"/>
                    <a:pt x="199989" y="812800"/>
                    <a:pt x="446687" y="812800"/>
                  </a:cubicBezTo>
                  <a:cubicBezTo>
                    <a:pt x="693386" y="812800"/>
                    <a:pt x="893374" y="630849"/>
                    <a:pt x="893374" y="406400"/>
                  </a:cubicBezTo>
                  <a:cubicBezTo>
                    <a:pt x="893374" y="181951"/>
                    <a:pt x="693386" y="0"/>
                    <a:pt x="446687" y="0"/>
                  </a:cubicBezTo>
                  <a:close/>
                </a:path>
              </a:pathLst>
            </a:custGeom>
            <a:solidFill>
              <a:srgbClr val="000000">
                <a:alpha val="0"/>
              </a:srgbClr>
            </a:solidFill>
            <a:ln w="95250" cap="sq">
              <a:solidFill>
                <a:srgbClr val="FFFFFF"/>
              </a:solidFill>
              <a:prstDash val="solid"/>
              <a:miter/>
            </a:ln>
          </p:spPr>
        </p:sp>
        <p:sp>
          <p:nvSpPr>
            <p:cNvPr id="20" name="TextBox 20"/>
            <p:cNvSpPr txBox="1"/>
            <p:nvPr/>
          </p:nvSpPr>
          <p:spPr>
            <a:xfrm>
              <a:off x="83754" y="38100"/>
              <a:ext cx="725867" cy="698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1" name="Group 21"/>
          <p:cNvGrpSpPr/>
          <p:nvPr/>
        </p:nvGrpSpPr>
        <p:grpSpPr>
          <a:xfrm>
            <a:off x="-1295948" y="3202427"/>
            <a:ext cx="3882146" cy="3882146"/>
            <a:chOff x="0" y="0"/>
            <a:chExt cx="812800" cy="812800"/>
          </a:xfrm>
        </p:grpSpPr>
        <p:sp>
          <p:nvSpPr>
            <p:cNvPr id="22" name="Freeform 2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95250" cap="sq">
              <a:solidFill>
                <a:srgbClr val="FFFFFF"/>
              </a:solidFill>
              <a:prstDash val="solid"/>
              <a:miter/>
            </a:ln>
          </p:spPr>
        </p:sp>
        <p:sp>
          <p:nvSpPr>
            <p:cNvPr id="23" name="TextBox 23"/>
            <p:cNvSpPr txBox="1"/>
            <p:nvPr/>
          </p:nvSpPr>
          <p:spPr>
            <a:xfrm>
              <a:off x="76200" y="38100"/>
              <a:ext cx="660400" cy="698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4" name="Group 24"/>
          <p:cNvGrpSpPr/>
          <p:nvPr/>
        </p:nvGrpSpPr>
        <p:grpSpPr>
          <a:xfrm>
            <a:off x="-1876087" y="2694604"/>
            <a:ext cx="5042425" cy="4897791"/>
            <a:chOff x="0" y="0"/>
            <a:chExt cx="836802" cy="812800"/>
          </a:xfrm>
        </p:grpSpPr>
        <p:sp>
          <p:nvSpPr>
            <p:cNvPr id="25" name="Freeform 25"/>
            <p:cNvSpPr/>
            <p:nvPr/>
          </p:nvSpPr>
          <p:spPr>
            <a:xfrm>
              <a:off x="0" y="0"/>
              <a:ext cx="836802" cy="812800"/>
            </a:xfrm>
            <a:custGeom>
              <a:avLst/>
              <a:gdLst/>
              <a:ahLst/>
              <a:cxnLst/>
              <a:rect l="l" t="t" r="r" b="b"/>
              <a:pathLst>
                <a:path w="836802" h="812800">
                  <a:moveTo>
                    <a:pt x="418401" y="0"/>
                  </a:moveTo>
                  <a:cubicBezTo>
                    <a:pt x="187325" y="0"/>
                    <a:pt x="0" y="181951"/>
                    <a:pt x="0" y="406400"/>
                  </a:cubicBezTo>
                  <a:cubicBezTo>
                    <a:pt x="0" y="630849"/>
                    <a:pt x="187325" y="812800"/>
                    <a:pt x="418401" y="812800"/>
                  </a:cubicBezTo>
                  <a:cubicBezTo>
                    <a:pt x="649478" y="812800"/>
                    <a:pt x="836802" y="630849"/>
                    <a:pt x="836802" y="406400"/>
                  </a:cubicBezTo>
                  <a:cubicBezTo>
                    <a:pt x="836802" y="181951"/>
                    <a:pt x="649478" y="0"/>
                    <a:pt x="418401" y="0"/>
                  </a:cubicBezTo>
                  <a:close/>
                </a:path>
              </a:pathLst>
            </a:custGeom>
            <a:solidFill>
              <a:srgbClr val="000000">
                <a:alpha val="0"/>
              </a:srgbClr>
            </a:solidFill>
            <a:ln w="95250" cap="sq">
              <a:solidFill>
                <a:srgbClr val="FFFFFF"/>
              </a:solidFill>
              <a:prstDash val="solid"/>
              <a:miter/>
            </a:ln>
          </p:spPr>
        </p:sp>
        <p:sp>
          <p:nvSpPr>
            <p:cNvPr id="26" name="TextBox 26"/>
            <p:cNvSpPr txBox="1"/>
            <p:nvPr/>
          </p:nvSpPr>
          <p:spPr>
            <a:xfrm>
              <a:off x="78450" y="38100"/>
              <a:ext cx="679902" cy="6985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7" name="Freeform 27"/>
          <p:cNvSpPr/>
          <p:nvPr/>
        </p:nvSpPr>
        <p:spPr>
          <a:xfrm>
            <a:off x="41172" y="4148181"/>
            <a:ext cx="1958289" cy="1990637"/>
          </a:xfrm>
          <a:custGeom>
            <a:avLst/>
            <a:gdLst/>
            <a:ahLst/>
            <a:cxnLst/>
            <a:rect l="l" t="t" r="r" b="b"/>
            <a:pathLst>
              <a:path w="1958289" h="1990637">
                <a:moveTo>
                  <a:pt x="0" y="0"/>
                </a:moveTo>
                <a:lnTo>
                  <a:pt x="1958289" y="0"/>
                </a:lnTo>
                <a:lnTo>
                  <a:pt x="1958289" y="1990638"/>
                </a:lnTo>
                <a:lnTo>
                  <a:pt x="0" y="1990638"/>
                </a:lnTo>
                <a:lnTo>
                  <a:pt x="0" y="0"/>
                </a:lnTo>
                <a:close/>
              </a:path>
            </a:pathLst>
          </a:custGeom>
          <a:blipFill>
            <a:blip r:embed="rId3"/>
            <a:stretch>
              <a:fillRect/>
            </a:stretch>
          </a:blipFill>
        </p:spPr>
      </p:sp>
      <p:sp>
        <p:nvSpPr>
          <p:cNvPr id="28" name="Freeform 28"/>
          <p:cNvSpPr/>
          <p:nvPr/>
        </p:nvSpPr>
        <p:spPr>
          <a:xfrm>
            <a:off x="265395" y="2815440"/>
            <a:ext cx="759461" cy="773973"/>
          </a:xfrm>
          <a:custGeom>
            <a:avLst/>
            <a:gdLst/>
            <a:ahLst/>
            <a:cxnLst/>
            <a:rect l="l" t="t" r="r" b="b"/>
            <a:pathLst>
              <a:path w="759461" h="773973">
                <a:moveTo>
                  <a:pt x="0" y="0"/>
                </a:moveTo>
                <a:lnTo>
                  <a:pt x="759461" y="0"/>
                </a:lnTo>
                <a:lnTo>
                  <a:pt x="759461" y="773973"/>
                </a:lnTo>
                <a:lnTo>
                  <a:pt x="0" y="773973"/>
                </a:lnTo>
                <a:lnTo>
                  <a:pt x="0" y="0"/>
                </a:lnTo>
                <a:close/>
              </a:path>
            </a:pathLst>
          </a:custGeom>
          <a:blipFill>
            <a:blip r:embed="rId4"/>
            <a:stretch>
              <a:fillRect/>
            </a:stretch>
          </a:blipFill>
        </p:spPr>
      </p:sp>
      <p:sp>
        <p:nvSpPr>
          <p:cNvPr id="29" name="Freeform 29"/>
          <p:cNvSpPr/>
          <p:nvPr/>
        </p:nvSpPr>
        <p:spPr>
          <a:xfrm>
            <a:off x="2217369" y="6026360"/>
            <a:ext cx="837172" cy="858638"/>
          </a:xfrm>
          <a:custGeom>
            <a:avLst/>
            <a:gdLst/>
            <a:ahLst/>
            <a:cxnLst/>
            <a:rect l="l" t="t" r="r" b="b"/>
            <a:pathLst>
              <a:path w="837172" h="858638">
                <a:moveTo>
                  <a:pt x="0" y="0"/>
                </a:moveTo>
                <a:lnTo>
                  <a:pt x="837172" y="0"/>
                </a:lnTo>
                <a:lnTo>
                  <a:pt x="837172" y="858638"/>
                </a:lnTo>
                <a:lnTo>
                  <a:pt x="0" y="858638"/>
                </a:lnTo>
                <a:lnTo>
                  <a:pt x="0" y="0"/>
                </a:lnTo>
                <a:close/>
              </a:path>
            </a:pathLst>
          </a:custGeom>
          <a:blipFill>
            <a:blip r:embed="rId5"/>
            <a:stretch>
              <a:fillRect/>
            </a:stretch>
          </a:blipFill>
        </p:spPr>
      </p:sp>
      <p:sp>
        <p:nvSpPr>
          <p:cNvPr id="30" name="Freeform 30"/>
          <p:cNvSpPr/>
          <p:nvPr/>
        </p:nvSpPr>
        <p:spPr>
          <a:xfrm>
            <a:off x="3166338" y="3684206"/>
            <a:ext cx="810091" cy="839473"/>
          </a:xfrm>
          <a:custGeom>
            <a:avLst/>
            <a:gdLst/>
            <a:ahLst/>
            <a:cxnLst/>
            <a:rect l="l" t="t" r="r" b="b"/>
            <a:pathLst>
              <a:path w="810091" h="839473">
                <a:moveTo>
                  <a:pt x="0" y="0"/>
                </a:moveTo>
                <a:lnTo>
                  <a:pt x="810091" y="0"/>
                </a:lnTo>
                <a:lnTo>
                  <a:pt x="810091" y="839472"/>
                </a:lnTo>
                <a:lnTo>
                  <a:pt x="0" y="839472"/>
                </a:lnTo>
                <a:lnTo>
                  <a:pt x="0" y="0"/>
                </a:lnTo>
                <a:close/>
              </a:path>
            </a:pathLst>
          </a:custGeom>
          <a:blipFill>
            <a:blip r:embed="rId6"/>
            <a:stretch>
              <a:fillRect/>
            </a:stretch>
          </a:blipFill>
        </p:spPr>
      </p:sp>
      <p:sp>
        <p:nvSpPr>
          <p:cNvPr id="31" name="Freeform 31"/>
          <p:cNvSpPr/>
          <p:nvPr/>
        </p:nvSpPr>
        <p:spPr>
          <a:xfrm>
            <a:off x="2337753" y="1832923"/>
            <a:ext cx="716788" cy="735167"/>
          </a:xfrm>
          <a:custGeom>
            <a:avLst/>
            <a:gdLst/>
            <a:ahLst/>
            <a:cxnLst/>
            <a:rect l="l" t="t" r="r" b="b"/>
            <a:pathLst>
              <a:path w="716788" h="735167">
                <a:moveTo>
                  <a:pt x="0" y="0"/>
                </a:moveTo>
                <a:lnTo>
                  <a:pt x="716788" y="0"/>
                </a:lnTo>
                <a:lnTo>
                  <a:pt x="716788" y="735167"/>
                </a:lnTo>
                <a:lnTo>
                  <a:pt x="0" y="735167"/>
                </a:lnTo>
                <a:lnTo>
                  <a:pt x="0" y="0"/>
                </a:lnTo>
                <a:close/>
              </a:path>
            </a:pathLst>
          </a:custGeom>
          <a:blipFill>
            <a:blip r:embed="rId7"/>
            <a:stretch>
              <a:fillRect/>
            </a:stretch>
          </a:blipFill>
        </p:spPr>
      </p:sp>
      <p:sp>
        <p:nvSpPr>
          <p:cNvPr id="32" name="Freeform 32"/>
          <p:cNvSpPr/>
          <p:nvPr/>
        </p:nvSpPr>
        <p:spPr>
          <a:xfrm>
            <a:off x="3362374" y="7592396"/>
            <a:ext cx="935169" cy="954254"/>
          </a:xfrm>
          <a:custGeom>
            <a:avLst/>
            <a:gdLst/>
            <a:ahLst/>
            <a:cxnLst/>
            <a:rect l="l" t="t" r="r" b="b"/>
            <a:pathLst>
              <a:path w="935169" h="954254">
                <a:moveTo>
                  <a:pt x="0" y="0"/>
                </a:moveTo>
                <a:lnTo>
                  <a:pt x="935169" y="0"/>
                </a:lnTo>
                <a:lnTo>
                  <a:pt x="935169" y="954254"/>
                </a:lnTo>
                <a:lnTo>
                  <a:pt x="0" y="954254"/>
                </a:lnTo>
                <a:lnTo>
                  <a:pt x="0" y="0"/>
                </a:lnTo>
                <a:close/>
              </a:path>
            </a:pathLst>
          </a:custGeom>
          <a:blipFill>
            <a:blip r:embed="rId8"/>
            <a:stretch>
              <a:fillRect/>
            </a:stretch>
          </a:blipFill>
        </p:spPr>
      </p:sp>
      <p:sp>
        <p:nvSpPr>
          <p:cNvPr id="33" name="Freeform 33"/>
          <p:cNvSpPr/>
          <p:nvPr/>
        </p:nvSpPr>
        <p:spPr>
          <a:xfrm>
            <a:off x="5133429" y="3431063"/>
            <a:ext cx="989129" cy="717118"/>
          </a:xfrm>
          <a:custGeom>
            <a:avLst/>
            <a:gdLst/>
            <a:ahLst/>
            <a:cxnLst/>
            <a:rect l="l" t="t" r="r" b="b"/>
            <a:pathLst>
              <a:path w="989129" h="717118">
                <a:moveTo>
                  <a:pt x="0" y="0"/>
                </a:moveTo>
                <a:lnTo>
                  <a:pt x="989128" y="0"/>
                </a:lnTo>
                <a:lnTo>
                  <a:pt x="989128" y="717118"/>
                </a:lnTo>
                <a:lnTo>
                  <a:pt x="0" y="717118"/>
                </a:lnTo>
                <a:lnTo>
                  <a:pt x="0" y="0"/>
                </a:lnTo>
                <a:close/>
              </a:path>
            </a:pathLst>
          </a:custGeom>
          <a:blipFill>
            <a:blip r:embed="rId9"/>
            <a:stretch>
              <a:fillRect/>
            </a:stretch>
          </a:blipFill>
        </p:spPr>
      </p:sp>
      <p:sp>
        <p:nvSpPr>
          <p:cNvPr id="34" name="Freeform 34"/>
          <p:cNvSpPr/>
          <p:nvPr/>
        </p:nvSpPr>
        <p:spPr>
          <a:xfrm>
            <a:off x="6054527" y="5621799"/>
            <a:ext cx="1147403" cy="882066"/>
          </a:xfrm>
          <a:custGeom>
            <a:avLst/>
            <a:gdLst/>
            <a:ahLst/>
            <a:cxnLst/>
            <a:rect l="l" t="t" r="r" b="b"/>
            <a:pathLst>
              <a:path w="1147403" h="882066">
                <a:moveTo>
                  <a:pt x="0" y="0"/>
                </a:moveTo>
                <a:lnTo>
                  <a:pt x="1147403" y="0"/>
                </a:lnTo>
                <a:lnTo>
                  <a:pt x="1147403" y="882066"/>
                </a:lnTo>
                <a:lnTo>
                  <a:pt x="0" y="882066"/>
                </a:lnTo>
                <a:lnTo>
                  <a:pt x="0" y="0"/>
                </a:lnTo>
                <a:close/>
              </a:path>
            </a:pathLst>
          </a:custGeom>
          <a:blipFill>
            <a:blip r:embed="rId10"/>
            <a:stretch>
              <a:fillRect/>
            </a:stretch>
          </a:blipFill>
        </p:spPr>
      </p:sp>
      <p:sp>
        <p:nvSpPr>
          <p:cNvPr id="35" name="Freeform 35"/>
          <p:cNvSpPr/>
          <p:nvPr/>
        </p:nvSpPr>
        <p:spPr>
          <a:xfrm>
            <a:off x="6122557" y="1047094"/>
            <a:ext cx="765202" cy="785830"/>
          </a:xfrm>
          <a:custGeom>
            <a:avLst/>
            <a:gdLst/>
            <a:ahLst/>
            <a:cxnLst/>
            <a:rect l="l" t="t" r="r" b="b"/>
            <a:pathLst>
              <a:path w="765202" h="785830">
                <a:moveTo>
                  <a:pt x="0" y="0"/>
                </a:moveTo>
                <a:lnTo>
                  <a:pt x="765202" y="0"/>
                </a:lnTo>
                <a:lnTo>
                  <a:pt x="765202" y="785829"/>
                </a:lnTo>
                <a:lnTo>
                  <a:pt x="0" y="785829"/>
                </a:lnTo>
                <a:lnTo>
                  <a:pt x="0" y="0"/>
                </a:lnTo>
                <a:close/>
              </a:path>
            </a:pathLst>
          </a:custGeom>
          <a:blipFill>
            <a:blip r:embed="rId11"/>
            <a:stretch>
              <a:fillRect/>
            </a:stretch>
          </a:blipFill>
        </p:spPr>
      </p:sp>
      <p:sp>
        <p:nvSpPr>
          <p:cNvPr id="39" name="TextBox 20"/>
          <p:cNvSpPr txBox="1"/>
          <p:nvPr/>
        </p:nvSpPr>
        <p:spPr>
          <a:xfrm>
            <a:off x="6124219" y="1386353"/>
            <a:ext cx="13687781" cy="3359381"/>
          </a:xfrm>
          <a:prstGeom prst="rect">
            <a:avLst/>
          </a:prstGeom>
        </p:spPr>
        <p:txBody>
          <a:bodyPr lIns="0" tIns="0" rIns="0" bIns="0" rtlCol="0" anchor="t">
            <a:spAutoFit/>
          </a:bodyPr>
          <a:lstStyle/>
          <a:p>
            <a:pPr algn="ctr">
              <a:lnSpc>
                <a:spcPct val="114000"/>
              </a:lnSpc>
            </a:pPr>
            <a:endParaRPr lang="en-US" sz="21800" dirty="0">
              <a:solidFill>
                <a:srgbClr val="F2EBEF"/>
              </a:solidFill>
              <a:latin typeface="UTM Showcard" panose="02040603050506020204" pitchFamily="18" charset="0"/>
            </a:endParaRPr>
          </a:p>
        </p:txBody>
      </p:sp>
      <p:pic>
        <p:nvPicPr>
          <p:cNvPr id="38" name="Picture 37"/>
          <p:cNvPicPr>
            <a:picLocks noChangeAspect="1"/>
          </p:cNvPicPr>
          <p:nvPr/>
        </p:nvPicPr>
        <p:blipFill>
          <a:blip r:embed="rId12"/>
          <a:stretch>
            <a:fillRect/>
          </a:stretch>
        </p:blipFill>
        <p:spPr>
          <a:xfrm>
            <a:off x="7049343" y="1854322"/>
            <a:ext cx="12527468" cy="7287104"/>
          </a:xfrm>
          <a:prstGeom prst="rect">
            <a:avLst/>
          </a:prstGeom>
        </p:spPr>
      </p:pic>
    </p:spTree>
    <p:extLst>
      <p:ext uri="{BB962C8B-B14F-4D97-AF65-F5344CB8AC3E}">
        <p14:creationId xmlns:p14="http://schemas.microsoft.com/office/powerpoint/2010/main" val="1546386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nodePh="1">
                                  <p:stCondLst>
                                    <p:cond delay="0"/>
                                  </p:stCondLst>
                                  <p:endCondLst>
                                    <p:cond evt="begin" delay="0">
                                      <p:tn val="5"/>
                                    </p:cond>
                                  </p:endCondLst>
                                  <p:childTnLst>
                                    <p:set>
                                      <p:cBhvr>
                                        <p:cTn id="6" dur="1" fill="hold">
                                          <p:stCondLst>
                                            <p:cond delay="0"/>
                                          </p:stCondLst>
                                        </p:cTn>
                                        <p:tgtEl>
                                          <p:spTgt spid="39"/>
                                        </p:tgtEl>
                                        <p:attrNameLst>
                                          <p:attrName>style.visibility</p:attrName>
                                        </p:attrNameLst>
                                      </p:cBhvr>
                                      <p:to>
                                        <p:strVal val="visible"/>
                                      </p:to>
                                    </p:set>
                                    <p:animEffect transition="in" filter="fade">
                                      <p:cBhvr>
                                        <p:cTn id="7"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sp>
      <p:sp>
        <p:nvSpPr>
          <p:cNvPr id="4" name="Freeform 4"/>
          <p:cNvSpPr/>
          <p:nvPr/>
        </p:nvSpPr>
        <p:spPr>
          <a:xfrm flipV="1">
            <a:off x="228600" y="-918098"/>
            <a:ext cx="3032883" cy="2646190"/>
          </a:xfrm>
          <a:custGeom>
            <a:avLst/>
            <a:gdLst/>
            <a:ahLst/>
            <a:cxnLst/>
            <a:rect l="l" t="t" r="r" b="b"/>
            <a:pathLst>
              <a:path w="3032883" h="2646190">
                <a:moveTo>
                  <a:pt x="0" y="2646190"/>
                </a:moveTo>
                <a:lnTo>
                  <a:pt x="3032883" y="2646190"/>
                </a:lnTo>
                <a:lnTo>
                  <a:pt x="3032883" y="0"/>
                </a:lnTo>
                <a:lnTo>
                  <a:pt x="0" y="0"/>
                </a:lnTo>
                <a:lnTo>
                  <a:pt x="0" y="2646190"/>
                </a:lnTo>
                <a:close/>
              </a:path>
            </a:pathLst>
          </a:custGeom>
          <a:blipFill>
            <a:blip r:embed="rId3"/>
            <a:stretch>
              <a:fillRect/>
            </a:stretch>
          </a:blipFill>
        </p:spPr>
      </p:sp>
      <p:sp>
        <p:nvSpPr>
          <p:cNvPr id="6" name="Freeform 6"/>
          <p:cNvSpPr/>
          <p:nvPr/>
        </p:nvSpPr>
        <p:spPr>
          <a:xfrm>
            <a:off x="15747247" y="7934149"/>
            <a:ext cx="3092250" cy="2697988"/>
          </a:xfrm>
          <a:custGeom>
            <a:avLst/>
            <a:gdLst/>
            <a:ahLst/>
            <a:cxnLst/>
            <a:rect l="l" t="t" r="r" b="b"/>
            <a:pathLst>
              <a:path w="3092250" h="2697988">
                <a:moveTo>
                  <a:pt x="0" y="0"/>
                </a:moveTo>
                <a:lnTo>
                  <a:pt x="3092250" y="0"/>
                </a:lnTo>
                <a:lnTo>
                  <a:pt x="3092250" y="2697988"/>
                </a:lnTo>
                <a:lnTo>
                  <a:pt x="0" y="2697988"/>
                </a:lnTo>
                <a:lnTo>
                  <a:pt x="0" y="0"/>
                </a:lnTo>
                <a:close/>
              </a:path>
            </a:pathLst>
          </a:custGeom>
          <a:blipFill>
            <a:blip r:embed="rId3"/>
            <a:stretch>
              <a:fillRect/>
            </a:stretch>
          </a:blipFill>
        </p:spPr>
      </p:sp>
      <p:sp>
        <p:nvSpPr>
          <p:cNvPr id="8" name="Freeform 8"/>
          <p:cNvSpPr/>
          <p:nvPr/>
        </p:nvSpPr>
        <p:spPr>
          <a:xfrm flipV="1">
            <a:off x="6932295" y="9112219"/>
            <a:ext cx="2565656" cy="2238535"/>
          </a:xfrm>
          <a:custGeom>
            <a:avLst/>
            <a:gdLst/>
            <a:ahLst/>
            <a:cxnLst/>
            <a:rect l="l" t="t" r="r" b="b"/>
            <a:pathLst>
              <a:path w="2565656" h="2238535">
                <a:moveTo>
                  <a:pt x="0" y="2238535"/>
                </a:moveTo>
                <a:lnTo>
                  <a:pt x="2565656" y="2238535"/>
                </a:lnTo>
                <a:lnTo>
                  <a:pt x="2565656" y="0"/>
                </a:lnTo>
                <a:lnTo>
                  <a:pt x="0" y="0"/>
                </a:lnTo>
                <a:lnTo>
                  <a:pt x="0" y="2238535"/>
                </a:lnTo>
                <a:close/>
              </a:path>
            </a:pathLst>
          </a:custGeom>
          <a:blipFill>
            <a:blip r:embed="rId3"/>
            <a:stretch>
              <a:fillRect/>
            </a:stretch>
          </a:blipFill>
        </p:spPr>
      </p:sp>
      <p:sp>
        <p:nvSpPr>
          <p:cNvPr id="9" name="Freeform 9"/>
          <p:cNvSpPr/>
          <p:nvPr/>
        </p:nvSpPr>
        <p:spPr>
          <a:xfrm flipH="1" flipV="1">
            <a:off x="16267651" y="-918098"/>
            <a:ext cx="3032883" cy="2646190"/>
          </a:xfrm>
          <a:custGeom>
            <a:avLst/>
            <a:gdLst/>
            <a:ahLst/>
            <a:cxnLst/>
            <a:rect l="l" t="t" r="r" b="b"/>
            <a:pathLst>
              <a:path w="3032883" h="2646190">
                <a:moveTo>
                  <a:pt x="3032882" y="2646190"/>
                </a:moveTo>
                <a:lnTo>
                  <a:pt x="0" y="2646190"/>
                </a:lnTo>
                <a:lnTo>
                  <a:pt x="0" y="0"/>
                </a:lnTo>
                <a:lnTo>
                  <a:pt x="3032882" y="0"/>
                </a:lnTo>
                <a:lnTo>
                  <a:pt x="3032882" y="2646190"/>
                </a:lnTo>
                <a:close/>
              </a:path>
            </a:pathLst>
          </a:custGeom>
          <a:blipFill>
            <a:blip r:embed="rId3"/>
            <a:stretch>
              <a:fillRect/>
            </a:stretch>
          </a:blipFill>
        </p:spPr>
      </p:sp>
      <p:pic>
        <p:nvPicPr>
          <p:cNvPr id="11" name="Picture 10"/>
          <p:cNvPicPr>
            <a:picLocks noChangeAspect="1"/>
          </p:cNvPicPr>
          <p:nvPr/>
        </p:nvPicPr>
        <p:blipFill rotWithShape="1">
          <a:blip r:embed="rId4"/>
          <a:srcRect l="15834" t="21111" r="34166" b="20370"/>
          <a:stretch/>
        </p:blipFill>
        <p:spPr>
          <a:xfrm>
            <a:off x="3017933" y="832299"/>
            <a:ext cx="12524913" cy="824556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758777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sp>
      <p:sp>
        <p:nvSpPr>
          <p:cNvPr id="4" name="Freeform 4"/>
          <p:cNvSpPr/>
          <p:nvPr/>
        </p:nvSpPr>
        <p:spPr>
          <a:xfrm flipV="1">
            <a:off x="228600" y="-918098"/>
            <a:ext cx="3032883" cy="2646190"/>
          </a:xfrm>
          <a:custGeom>
            <a:avLst/>
            <a:gdLst/>
            <a:ahLst/>
            <a:cxnLst/>
            <a:rect l="l" t="t" r="r" b="b"/>
            <a:pathLst>
              <a:path w="3032883" h="2646190">
                <a:moveTo>
                  <a:pt x="0" y="2646190"/>
                </a:moveTo>
                <a:lnTo>
                  <a:pt x="3032883" y="2646190"/>
                </a:lnTo>
                <a:lnTo>
                  <a:pt x="3032883" y="0"/>
                </a:lnTo>
                <a:lnTo>
                  <a:pt x="0" y="0"/>
                </a:lnTo>
                <a:lnTo>
                  <a:pt x="0" y="2646190"/>
                </a:lnTo>
                <a:close/>
              </a:path>
            </a:pathLst>
          </a:custGeom>
          <a:blipFill>
            <a:blip r:embed="rId3"/>
            <a:stretch>
              <a:fillRect/>
            </a:stretch>
          </a:blipFill>
        </p:spPr>
      </p:sp>
      <p:sp>
        <p:nvSpPr>
          <p:cNvPr id="6" name="Freeform 6"/>
          <p:cNvSpPr/>
          <p:nvPr/>
        </p:nvSpPr>
        <p:spPr>
          <a:xfrm>
            <a:off x="15747247" y="7934149"/>
            <a:ext cx="3092250" cy="2697988"/>
          </a:xfrm>
          <a:custGeom>
            <a:avLst/>
            <a:gdLst/>
            <a:ahLst/>
            <a:cxnLst/>
            <a:rect l="l" t="t" r="r" b="b"/>
            <a:pathLst>
              <a:path w="3092250" h="2697988">
                <a:moveTo>
                  <a:pt x="0" y="0"/>
                </a:moveTo>
                <a:lnTo>
                  <a:pt x="3092250" y="0"/>
                </a:lnTo>
                <a:lnTo>
                  <a:pt x="3092250" y="2697988"/>
                </a:lnTo>
                <a:lnTo>
                  <a:pt x="0" y="2697988"/>
                </a:lnTo>
                <a:lnTo>
                  <a:pt x="0" y="0"/>
                </a:lnTo>
                <a:close/>
              </a:path>
            </a:pathLst>
          </a:custGeom>
          <a:blipFill>
            <a:blip r:embed="rId3"/>
            <a:stretch>
              <a:fillRect/>
            </a:stretch>
          </a:blipFill>
        </p:spPr>
      </p:sp>
      <p:sp>
        <p:nvSpPr>
          <p:cNvPr id="8" name="Freeform 8"/>
          <p:cNvSpPr/>
          <p:nvPr/>
        </p:nvSpPr>
        <p:spPr>
          <a:xfrm flipV="1">
            <a:off x="6932295" y="9112219"/>
            <a:ext cx="2565656" cy="2238535"/>
          </a:xfrm>
          <a:custGeom>
            <a:avLst/>
            <a:gdLst/>
            <a:ahLst/>
            <a:cxnLst/>
            <a:rect l="l" t="t" r="r" b="b"/>
            <a:pathLst>
              <a:path w="2565656" h="2238535">
                <a:moveTo>
                  <a:pt x="0" y="2238535"/>
                </a:moveTo>
                <a:lnTo>
                  <a:pt x="2565656" y="2238535"/>
                </a:lnTo>
                <a:lnTo>
                  <a:pt x="2565656" y="0"/>
                </a:lnTo>
                <a:lnTo>
                  <a:pt x="0" y="0"/>
                </a:lnTo>
                <a:lnTo>
                  <a:pt x="0" y="2238535"/>
                </a:lnTo>
                <a:close/>
              </a:path>
            </a:pathLst>
          </a:custGeom>
          <a:blipFill>
            <a:blip r:embed="rId3"/>
            <a:stretch>
              <a:fillRect/>
            </a:stretch>
          </a:blipFill>
        </p:spPr>
      </p:sp>
      <p:sp>
        <p:nvSpPr>
          <p:cNvPr id="9" name="Freeform 9"/>
          <p:cNvSpPr/>
          <p:nvPr/>
        </p:nvSpPr>
        <p:spPr>
          <a:xfrm flipH="1" flipV="1">
            <a:off x="16267651" y="-918098"/>
            <a:ext cx="3032883" cy="2646190"/>
          </a:xfrm>
          <a:custGeom>
            <a:avLst/>
            <a:gdLst/>
            <a:ahLst/>
            <a:cxnLst/>
            <a:rect l="l" t="t" r="r" b="b"/>
            <a:pathLst>
              <a:path w="3032883" h="2646190">
                <a:moveTo>
                  <a:pt x="3032882" y="2646190"/>
                </a:moveTo>
                <a:lnTo>
                  <a:pt x="0" y="2646190"/>
                </a:lnTo>
                <a:lnTo>
                  <a:pt x="0" y="0"/>
                </a:lnTo>
                <a:lnTo>
                  <a:pt x="3032882" y="0"/>
                </a:lnTo>
                <a:lnTo>
                  <a:pt x="3032882" y="2646190"/>
                </a:lnTo>
                <a:close/>
              </a:path>
            </a:pathLst>
          </a:custGeom>
          <a:blipFill>
            <a:blip r:embed="rId3"/>
            <a:stretch>
              <a:fillRect/>
            </a:stretch>
          </a:blipFill>
        </p:spPr>
      </p:sp>
      <p:sp>
        <p:nvSpPr>
          <p:cNvPr id="10" name="Rounded Rectangle 9"/>
          <p:cNvSpPr/>
          <p:nvPr/>
        </p:nvSpPr>
        <p:spPr>
          <a:xfrm>
            <a:off x="990600" y="2436833"/>
            <a:ext cx="14935200" cy="7225408"/>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3" name="TextBox 2"/>
              <p:cNvSpPr txBox="1"/>
              <p:nvPr/>
            </p:nvSpPr>
            <p:spPr>
              <a:xfrm>
                <a:off x="1439861" y="610008"/>
                <a:ext cx="13550524" cy="1430463"/>
              </a:xfrm>
              <a:prstGeom prst="roundRect">
                <a:avLst/>
              </a:prstGeom>
              <a:solidFill>
                <a:schemeClr val="bg2"/>
              </a:solidFill>
            </p:spPr>
            <p:txBody>
              <a:bodyPr wrap="square" rtlCol="0">
                <a:spAutoFit/>
              </a:bodyPr>
              <a:lstStyle/>
              <a:p>
                <a:r>
                  <a:rPr lang="vi-VN" sz="5400" b="1" dirty="0" smtClean="0">
                    <a:solidFill>
                      <a:schemeClr val="tx1"/>
                    </a:solidFill>
                    <a:latin typeface="+mj-lt"/>
                  </a:rPr>
                  <a:t>Hãy quan sát mẫu số của hai phân số </a:t>
                </a:r>
                <a14:m>
                  <m:oMath xmlns:m="http://schemas.openxmlformats.org/officeDocument/2006/math">
                    <m:f>
                      <m:fPr>
                        <m:ctrlPr>
                          <a:rPr lang="vi-VN" sz="5400" b="1" i="1" smtClean="0">
                            <a:solidFill>
                              <a:schemeClr val="tx1"/>
                            </a:solidFill>
                            <a:latin typeface="Cambria Math" panose="02040503050406030204" pitchFamily="18" charset="0"/>
                          </a:rPr>
                        </m:ctrlPr>
                      </m:fPr>
                      <m:num>
                        <m:r>
                          <a:rPr lang="vi-VN" sz="5400" b="1" i="1" smtClean="0">
                            <a:solidFill>
                              <a:schemeClr val="tx1"/>
                            </a:solidFill>
                            <a:latin typeface="Cambria Math" panose="02040503050406030204" pitchFamily="18" charset="0"/>
                          </a:rPr>
                          <m:t>𝟏</m:t>
                        </m:r>
                      </m:num>
                      <m:den>
                        <m:r>
                          <a:rPr lang="vi-VN" sz="5400" b="1" i="1" smtClean="0">
                            <a:solidFill>
                              <a:schemeClr val="tx1"/>
                            </a:solidFill>
                            <a:latin typeface="Cambria Math" panose="02040503050406030204" pitchFamily="18" charset="0"/>
                          </a:rPr>
                          <m:t>𝟒</m:t>
                        </m:r>
                      </m:den>
                    </m:f>
                  </m:oMath>
                </a14:m>
                <a:r>
                  <a:rPr lang="vi-VN" sz="5400" b="1" dirty="0" smtClean="0">
                    <a:solidFill>
                      <a:schemeClr val="tx1"/>
                    </a:solidFill>
                    <a:latin typeface="+mj-lt"/>
                  </a:rPr>
                  <a:t> và </a:t>
                </a:r>
                <a14:m>
                  <m:oMath xmlns:m="http://schemas.openxmlformats.org/officeDocument/2006/math">
                    <m:f>
                      <m:fPr>
                        <m:ctrlPr>
                          <a:rPr lang="vi-VN" sz="5400" b="1" i="1" smtClean="0">
                            <a:solidFill>
                              <a:schemeClr val="tx1"/>
                            </a:solidFill>
                            <a:latin typeface="Cambria Math" panose="02040503050406030204" pitchFamily="18" charset="0"/>
                          </a:rPr>
                        </m:ctrlPr>
                      </m:fPr>
                      <m:num>
                        <m:r>
                          <a:rPr lang="vi-VN" sz="5400" b="1" i="1" smtClean="0">
                            <a:solidFill>
                              <a:schemeClr val="tx1"/>
                            </a:solidFill>
                            <a:latin typeface="Cambria Math" panose="02040503050406030204" pitchFamily="18" charset="0"/>
                          </a:rPr>
                          <m:t>𝟑</m:t>
                        </m:r>
                      </m:num>
                      <m:den>
                        <m:r>
                          <a:rPr lang="vi-VN" sz="5400" b="1" i="1" smtClean="0">
                            <a:solidFill>
                              <a:schemeClr val="tx1"/>
                            </a:solidFill>
                            <a:latin typeface="Cambria Math" panose="02040503050406030204" pitchFamily="18" charset="0"/>
                          </a:rPr>
                          <m:t>𝟖</m:t>
                        </m:r>
                      </m:den>
                    </m:f>
                  </m:oMath>
                </a14:m>
                <a:r>
                  <a:rPr lang="vi-VN" sz="5400" b="1" dirty="0" smtClean="0">
                    <a:solidFill>
                      <a:schemeClr val="tx1"/>
                    </a:solidFill>
                    <a:latin typeface="+mj-lt"/>
                  </a:rPr>
                  <a:t>!</a:t>
                </a:r>
                <a:endParaRPr lang="en-US" sz="5400" b="1" dirty="0">
                  <a:solidFill>
                    <a:schemeClr val="tx1"/>
                  </a:solidFill>
                  <a:latin typeface="+mj-lt"/>
                </a:endParaRPr>
              </a:p>
            </p:txBody>
          </p:sp>
        </mc:Choice>
        <mc:Fallback xmlns="">
          <p:sp>
            <p:nvSpPr>
              <p:cNvPr id="3" name="TextBox 2"/>
              <p:cNvSpPr txBox="1">
                <a:spLocks noRot="1" noChangeAspect="1" noMove="1" noResize="1" noEditPoints="1" noAdjustHandles="1" noChangeArrowheads="1" noChangeShapeType="1" noTextEdit="1"/>
              </p:cNvSpPr>
              <p:nvPr/>
            </p:nvSpPr>
            <p:spPr>
              <a:xfrm>
                <a:off x="1439861" y="610008"/>
                <a:ext cx="13550524" cy="1430463"/>
              </a:xfrm>
              <a:prstGeom prst="roundRect">
                <a:avLst/>
              </a:prstGeom>
              <a:blipFill>
                <a:blip r:embed="rId4"/>
                <a:stretch>
                  <a:fillRect l="-1889" b="-723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Box 4"/>
              <p:cNvSpPr txBox="1"/>
              <p:nvPr/>
            </p:nvSpPr>
            <p:spPr>
              <a:xfrm>
                <a:off x="1600200" y="2675450"/>
                <a:ext cx="14147046" cy="2961580"/>
              </a:xfrm>
              <a:prstGeom prst="rect">
                <a:avLst/>
              </a:prstGeom>
              <a:noFill/>
            </p:spPr>
            <p:txBody>
              <a:bodyPr wrap="square" rtlCol="0">
                <a:spAutoFit/>
              </a:bodyPr>
              <a:lstStyle/>
              <a:p>
                <a:r>
                  <a:rPr lang="vi-VN" sz="4800" dirty="0" smtClean="0">
                    <a:solidFill>
                      <a:schemeClr val="tx1"/>
                    </a:solidFill>
                    <a:latin typeface="+mj-lt"/>
                  </a:rPr>
                  <a:t>Ta thấy: Mẫu số của phân số </a:t>
                </a:r>
                <a14:m>
                  <m:oMath xmlns:m="http://schemas.openxmlformats.org/officeDocument/2006/math">
                    <m:f>
                      <m:fPr>
                        <m:ctrlPr>
                          <a:rPr lang="vi-VN" sz="4800" b="1" i="1">
                            <a:solidFill>
                              <a:schemeClr val="tx1"/>
                            </a:solidFill>
                            <a:latin typeface="Cambria Math" panose="02040503050406030204" pitchFamily="18" charset="0"/>
                          </a:rPr>
                        </m:ctrlPr>
                      </m:fPr>
                      <m:num>
                        <m:r>
                          <a:rPr lang="vi-VN" sz="4800" b="1" i="1">
                            <a:solidFill>
                              <a:schemeClr val="tx1"/>
                            </a:solidFill>
                            <a:latin typeface="Cambria Math" panose="02040503050406030204" pitchFamily="18" charset="0"/>
                          </a:rPr>
                          <m:t>𝟑</m:t>
                        </m:r>
                      </m:num>
                      <m:den>
                        <m:r>
                          <a:rPr lang="vi-VN" sz="4800" b="1" i="1">
                            <a:solidFill>
                              <a:schemeClr val="tx1"/>
                            </a:solidFill>
                            <a:latin typeface="Cambria Math" panose="02040503050406030204" pitchFamily="18" charset="0"/>
                          </a:rPr>
                          <m:t>𝟖</m:t>
                        </m:r>
                      </m:den>
                    </m:f>
                  </m:oMath>
                </a14:m>
                <a:r>
                  <a:rPr lang="vi-VN" sz="4800" dirty="0" smtClean="0">
                    <a:solidFill>
                      <a:schemeClr val="tx1"/>
                    </a:solidFill>
                    <a:latin typeface="+mj-lt"/>
                  </a:rPr>
                  <a:t> chia hết cho mẫu số của phân số </a:t>
                </a:r>
                <a14:m>
                  <m:oMath xmlns:m="http://schemas.openxmlformats.org/officeDocument/2006/math">
                    <m:f>
                      <m:fPr>
                        <m:ctrlPr>
                          <a:rPr lang="vi-VN" sz="4800" b="1" i="1">
                            <a:solidFill>
                              <a:schemeClr val="tx1"/>
                            </a:solidFill>
                            <a:latin typeface="Cambria Math" panose="02040503050406030204" pitchFamily="18" charset="0"/>
                          </a:rPr>
                        </m:ctrlPr>
                      </m:fPr>
                      <m:num>
                        <m:r>
                          <a:rPr lang="vi-VN" sz="4800" b="1" i="1">
                            <a:solidFill>
                              <a:schemeClr val="tx1"/>
                            </a:solidFill>
                            <a:latin typeface="Cambria Math" panose="02040503050406030204" pitchFamily="18" charset="0"/>
                          </a:rPr>
                          <m:t>𝟏</m:t>
                        </m:r>
                      </m:num>
                      <m:den>
                        <m:r>
                          <a:rPr lang="vi-VN" sz="4800" b="1" i="1">
                            <a:solidFill>
                              <a:schemeClr val="tx1"/>
                            </a:solidFill>
                            <a:latin typeface="Cambria Math" panose="02040503050406030204" pitchFamily="18" charset="0"/>
                          </a:rPr>
                          <m:t>𝟒</m:t>
                        </m:r>
                      </m:den>
                    </m:f>
                  </m:oMath>
                </a14:m>
                <a:r>
                  <a:rPr lang="vi-VN" sz="4800" dirty="0" smtClean="0">
                    <a:solidFill>
                      <a:schemeClr val="tx1"/>
                    </a:solidFill>
                    <a:latin typeface="+mj-lt"/>
                  </a:rPr>
                  <a:t> (8 : 4 = 2). </a:t>
                </a:r>
              </a:p>
              <a:p>
                <a:r>
                  <a:rPr lang="vi-VN" sz="4800" i="1" dirty="0" smtClean="0">
                    <a:solidFill>
                      <a:schemeClr val="tx1"/>
                    </a:solidFill>
                    <a:latin typeface="+mj-lt"/>
                  </a:rPr>
                  <a:t>Theo tính chất cơ bản của phân số, ta có: </a:t>
                </a:r>
                <a:endParaRPr lang="en-US" sz="4800" i="1" dirty="0">
                  <a:solidFill>
                    <a:schemeClr val="tx1"/>
                  </a:solidFill>
                  <a:latin typeface="+mj-lt"/>
                </a:endParaRPr>
              </a:p>
            </p:txBody>
          </p:sp>
        </mc:Choice>
        <mc:Fallback xmlns="">
          <p:sp>
            <p:nvSpPr>
              <p:cNvPr id="5" name="TextBox 4"/>
              <p:cNvSpPr txBox="1">
                <a:spLocks noRot="1" noChangeAspect="1" noMove="1" noResize="1" noEditPoints="1" noAdjustHandles="1" noChangeArrowheads="1" noChangeShapeType="1" noTextEdit="1"/>
              </p:cNvSpPr>
              <p:nvPr/>
            </p:nvSpPr>
            <p:spPr>
              <a:xfrm>
                <a:off x="1600200" y="2675450"/>
                <a:ext cx="14147046" cy="2961580"/>
              </a:xfrm>
              <a:prstGeom prst="rect">
                <a:avLst/>
              </a:prstGeom>
              <a:blipFill>
                <a:blip r:embed="rId5"/>
                <a:stretch>
                  <a:fillRect l="-1983" b="-946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angle 6"/>
              <p:cNvSpPr/>
              <p:nvPr/>
            </p:nvSpPr>
            <p:spPr>
              <a:xfrm>
                <a:off x="5867400" y="5673290"/>
                <a:ext cx="4252061" cy="148034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vi-VN" sz="4800" b="1" i="1" smtClean="0">
                              <a:solidFill>
                                <a:schemeClr val="tx1"/>
                              </a:solidFill>
                              <a:latin typeface="Cambria Math" panose="02040503050406030204" pitchFamily="18" charset="0"/>
                            </a:rPr>
                          </m:ctrlPr>
                        </m:fPr>
                        <m:num>
                          <m:r>
                            <a:rPr lang="vi-VN" sz="4800" b="1" i="1">
                              <a:solidFill>
                                <a:schemeClr val="tx1"/>
                              </a:solidFill>
                              <a:latin typeface="Cambria Math" panose="02040503050406030204" pitchFamily="18" charset="0"/>
                            </a:rPr>
                            <m:t>𝟏</m:t>
                          </m:r>
                        </m:num>
                        <m:den>
                          <m:r>
                            <a:rPr lang="vi-VN" sz="4800" b="1" i="1">
                              <a:solidFill>
                                <a:schemeClr val="tx1"/>
                              </a:solidFill>
                              <a:latin typeface="Cambria Math" panose="02040503050406030204" pitchFamily="18" charset="0"/>
                            </a:rPr>
                            <m:t>𝟒</m:t>
                          </m:r>
                        </m:den>
                      </m:f>
                      <m:r>
                        <a:rPr lang="vi-VN" sz="4800" b="1" i="1" smtClean="0">
                          <a:solidFill>
                            <a:schemeClr val="tx1"/>
                          </a:solidFill>
                          <a:latin typeface="Cambria Math" panose="02040503050406030204" pitchFamily="18" charset="0"/>
                        </a:rPr>
                        <m:t>=</m:t>
                      </m:r>
                      <m:f>
                        <m:fPr>
                          <m:ctrlPr>
                            <a:rPr lang="vi-VN" sz="4800" b="1" i="1">
                              <a:latin typeface="Cambria Math" panose="02040503050406030204" pitchFamily="18" charset="0"/>
                            </a:rPr>
                          </m:ctrlPr>
                        </m:fPr>
                        <m:num>
                          <m:r>
                            <a:rPr lang="vi-VN" sz="4800" b="1" i="1">
                              <a:latin typeface="Cambria Math" panose="02040503050406030204" pitchFamily="18" charset="0"/>
                            </a:rPr>
                            <m:t>𝟏</m:t>
                          </m:r>
                          <m:r>
                            <a:rPr lang="vi-VN" sz="4800" b="1" i="1" smtClean="0">
                              <a:latin typeface="Cambria Math" panose="02040503050406030204" pitchFamily="18" charset="0"/>
                            </a:rPr>
                            <m:t> </m:t>
                          </m:r>
                          <m:r>
                            <a:rPr lang="vi-VN" sz="4800" b="1" i="1" smtClean="0">
                              <a:latin typeface="Cambria Math" panose="02040503050406030204" pitchFamily="18" charset="0"/>
                              <a:ea typeface="Cambria Math" panose="02040503050406030204" pitchFamily="18" charset="0"/>
                            </a:rPr>
                            <m:t>×</m:t>
                          </m:r>
                          <m:r>
                            <a:rPr lang="vi-VN" sz="4800" b="1" i="1" smtClean="0">
                              <a:latin typeface="Cambria Math" panose="02040503050406030204" pitchFamily="18" charset="0"/>
                              <a:ea typeface="Cambria Math" panose="02040503050406030204" pitchFamily="18" charset="0"/>
                            </a:rPr>
                            <m:t>𝟐</m:t>
                          </m:r>
                        </m:num>
                        <m:den>
                          <m:r>
                            <a:rPr lang="vi-VN" sz="4800" b="1" i="1">
                              <a:latin typeface="Cambria Math" panose="02040503050406030204" pitchFamily="18" charset="0"/>
                            </a:rPr>
                            <m:t>𝟒</m:t>
                          </m:r>
                          <m:r>
                            <a:rPr lang="vi-VN" sz="4800" b="1" i="1" smtClean="0">
                              <a:latin typeface="Cambria Math" panose="02040503050406030204" pitchFamily="18" charset="0"/>
                            </a:rPr>
                            <m:t> </m:t>
                          </m:r>
                          <m:r>
                            <a:rPr lang="vi-VN" sz="4800" b="1" i="1" smtClean="0">
                              <a:latin typeface="Cambria Math" panose="02040503050406030204" pitchFamily="18" charset="0"/>
                              <a:ea typeface="Cambria Math" panose="02040503050406030204" pitchFamily="18" charset="0"/>
                            </a:rPr>
                            <m:t>×</m:t>
                          </m:r>
                          <m:r>
                            <a:rPr lang="vi-VN" sz="4800" b="1" i="1" smtClean="0">
                              <a:latin typeface="Cambria Math" panose="02040503050406030204" pitchFamily="18" charset="0"/>
                              <a:ea typeface="Cambria Math" panose="02040503050406030204" pitchFamily="18" charset="0"/>
                            </a:rPr>
                            <m:t>𝟐</m:t>
                          </m:r>
                        </m:den>
                      </m:f>
                      <m:r>
                        <a:rPr lang="vi-VN" sz="4800" b="1" i="1" smtClean="0">
                          <a:latin typeface="Cambria Math" panose="02040503050406030204" pitchFamily="18" charset="0"/>
                        </a:rPr>
                        <m:t>=</m:t>
                      </m:r>
                      <m:f>
                        <m:fPr>
                          <m:ctrlPr>
                            <a:rPr lang="vi-VN" sz="4800" b="1" i="1">
                              <a:latin typeface="Cambria Math" panose="02040503050406030204" pitchFamily="18" charset="0"/>
                            </a:rPr>
                          </m:ctrlPr>
                        </m:fPr>
                        <m:num>
                          <m:r>
                            <a:rPr lang="vi-VN" sz="4800" b="1" i="1" smtClean="0">
                              <a:latin typeface="Cambria Math" panose="02040503050406030204" pitchFamily="18" charset="0"/>
                            </a:rPr>
                            <m:t>𝟐</m:t>
                          </m:r>
                        </m:num>
                        <m:den>
                          <m:r>
                            <a:rPr lang="vi-VN" sz="4800" b="1" i="1" smtClean="0">
                              <a:latin typeface="Cambria Math" panose="02040503050406030204" pitchFamily="18" charset="0"/>
                            </a:rPr>
                            <m:t>𝟖</m:t>
                          </m:r>
                        </m:den>
                      </m:f>
                    </m:oMath>
                  </m:oMathPara>
                </a14:m>
                <a:endParaRPr lang="en-US" sz="4800" dirty="0">
                  <a:solidFill>
                    <a:schemeClr val="tx1"/>
                  </a:solidFill>
                </a:endParaRPr>
              </a:p>
            </p:txBody>
          </p:sp>
        </mc:Choice>
        <mc:Fallback xmlns="">
          <p:sp>
            <p:nvSpPr>
              <p:cNvPr id="7" name="Rectangle 6"/>
              <p:cNvSpPr>
                <a:spLocks noRot="1" noChangeAspect="1" noMove="1" noResize="1" noEditPoints="1" noAdjustHandles="1" noChangeArrowheads="1" noChangeShapeType="1" noTextEdit="1"/>
              </p:cNvSpPr>
              <p:nvPr/>
            </p:nvSpPr>
            <p:spPr>
              <a:xfrm>
                <a:off x="5867400" y="5673290"/>
                <a:ext cx="4252061" cy="1480342"/>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p:cNvSpPr txBox="1"/>
              <p:nvPr/>
            </p:nvSpPr>
            <p:spPr>
              <a:xfrm>
                <a:off x="1981200" y="7296478"/>
                <a:ext cx="13487400" cy="2226635"/>
              </a:xfrm>
              <a:prstGeom prst="rect">
                <a:avLst/>
              </a:prstGeom>
              <a:noFill/>
            </p:spPr>
            <p:txBody>
              <a:bodyPr wrap="square" rtlCol="0">
                <a:spAutoFit/>
              </a:bodyPr>
              <a:lstStyle/>
              <a:p>
                <a:r>
                  <a:rPr lang="vi-VN" sz="4800" dirty="0" smtClean="0">
                    <a:solidFill>
                      <a:schemeClr val="tx1"/>
                    </a:solidFill>
                    <a:latin typeface="+mj-lt"/>
                  </a:rPr>
                  <a:t>Như vậy, ta tìm được phân số </a:t>
                </a:r>
                <a14:m>
                  <m:oMath xmlns:m="http://schemas.openxmlformats.org/officeDocument/2006/math">
                    <m:f>
                      <m:fPr>
                        <m:ctrlPr>
                          <a:rPr lang="vi-VN" sz="4800" b="1" i="1">
                            <a:solidFill>
                              <a:schemeClr val="tx1"/>
                            </a:solidFill>
                            <a:latin typeface="Cambria Math" panose="02040503050406030204" pitchFamily="18" charset="0"/>
                          </a:rPr>
                        </m:ctrlPr>
                      </m:fPr>
                      <m:num>
                        <m:r>
                          <a:rPr lang="vi-VN" sz="4800" b="1" i="1" smtClean="0">
                            <a:solidFill>
                              <a:schemeClr val="tx1"/>
                            </a:solidFill>
                            <a:latin typeface="Cambria Math" panose="02040503050406030204" pitchFamily="18" charset="0"/>
                          </a:rPr>
                          <m:t>𝟐</m:t>
                        </m:r>
                      </m:num>
                      <m:den>
                        <m:r>
                          <a:rPr lang="vi-VN" sz="4800" b="1" i="1">
                            <a:solidFill>
                              <a:schemeClr val="tx1"/>
                            </a:solidFill>
                            <a:latin typeface="Cambria Math" panose="02040503050406030204" pitchFamily="18" charset="0"/>
                          </a:rPr>
                          <m:t>𝟖</m:t>
                        </m:r>
                      </m:den>
                    </m:f>
                  </m:oMath>
                </a14:m>
                <a:r>
                  <a:rPr lang="vi-VN" sz="4800" dirty="0" smtClean="0">
                    <a:solidFill>
                      <a:schemeClr val="tx1"/>
                    </a:solidFill>
                    <a:latin typeface="+mj-lt"/>
                  </a:rPr>
                  <a:t> bằng phân số </a:t>
                </a:r>
                <a14:m>
                  <m:oMath xmlns:m="http://schemas.openxmlformats.org/officeDocument/2006/math">
                    <m:f>
                      <m:fPr>
                        <m:ctrlPr>
                          <a:rPr lang="vi-VN" sz="4800" b="1" i="1">
                            <a:solidFill>
                              <a:schemeClr val="tx1"/>
                            </a:solidFill>
                            <a:latin typeface="Cambria Math" panose="02040503050406030204" pitchFamily="18" charset="0"/>
                          </a:rPr>
                        </m:ctrlPr>
                      </m:fPr>
                      <m:num>
                        <m:r>
                          <a:rPr lang="vi-VN" sz="4800" b="1" i="1">
                            <a:solidFill>
                              <a:schemeClr val="tx1"/>
                            </a:solidFill>
                            <a:latin typeface="Cambria Math" panose="02040503050406030204" pitchFamily="18" charset="0"/>
                          </a:rPr>
                          <m:t>𝟏</m:t>
                        </m:r>
                      </m:num>
                      <m:den>
                        <m:r>
                          <a:rPr lang="vi-VN" sz="4800" b="1" i="1">
                            <a:solidFill>
                              <a:schemeClr val="tx1"/>
                            </a:solidFill>
                            <a:latin typeface="Cambria Math" panose="02040503050406030204" pitchFamily="18" charset="0"/>
                          </a:rPr>
                          <m:t>𝟒</m:t>
                        </m:r>
                      </m:den>
                    </m:f>
                  </m:oMath>
                </a14:m>
                <a:r>
                  <a:rPr lang="vi-VN" sz="4800" dirty="0" smtClean="0">
                    <a:solidFill>
                      <a:schemeClr val="tx1"/>
                    </a:solidFill>
                    <a:latin typeface="+mj-lt"/>
                  </a:rPr>
                  <a:t> và có cùng mẫu số với phân số </a:t>
                </a:r>
                <a14:m>
                  <m:oMath xmlns:m="http://schemas.openxmlformats.org/officeDocument/2006/math">
                    <m:f>
                      <m:fPr>
                        <m:ctrlPr>
                          <a:rPr lang="vi-VN" sz="4800" b="1" i="1">
                            <a:latin typeface="Cambria Math" panose="02040503050406030204" pitchFamily="18" charset="0"/>
                          </a:rPr>
                        </m:ctrlPr>
                      </m:fPr>
                      <m:num>
                        <m:r>
                          <a:rPr lang="vi-VN" sz="4800" b="1" i="1">
                            <a:latin typeface="Cambria Math" panose="02040503050406030204" pitchFamily="18" charset="0"/>
                          </a:rPr>
                          <m:t>𝟑</m:t>
                        </m:r>
                      </m:num>
                      <m:den>
                        <m:r>
                          <a:rPr lang="vi-VN" sz="4800" b="1" i="1">
                            <a:latin typeface="Cambria Math" panose="02040503050406030204" pitchFamily="18" charset="0"/>
                          </a:rPr>
                          <m:t>𝟖</m:t>
                        </m:r>
                      </m:den>
                    </m:f>
                    <m:r>
                      <a:rPr lang="vi-VN" sz="4800" b="0" i="0" smtClean="0">
                        <a:latin typeface="Cambria Math" panose="02040503050406030204" pitchFamily="18" charset="0"/>
                      </a:rPr>
                      <m:t> </m:t>
                    </m:r>
                  </m:oMath>
                </a14:m>
                <a:r>
                  <a:rPr lang="vi-VN" sz="4800" dirty="0" smtClean="0">
                    <a:solidFill>
                      <a:schemeClr val="tx1"/>
                    </a:solidFill>
                    <a:latin typeface="+mj-lt"/>
                  </a:rPr>
                  <a:t>.</a:t>
                </a:r>
              </a:p>
            </p:txBody>
          </p:sp>
        </mc:Choice>
        <mc:Fallback xmlns="">
          <p:sp>
            <p:nvSpPr>
              <p:cNvPr id="11" name="TextBox 10"/>
              <p:cNvSpPr txBox="1">
                <a:spLocks noRot="1" noChangeAspect="1" noMove="1" noResize="1" noEditPoints="1" noAdjustHandles="1" noChangeArrowheads="1" noChangeShapeType="1" noTextEdit="1"/>
              </p:cNvSpPr>
              <p:nvPr/>
            </p:nvSpPr>
            <p:spPr>
              <a:xfrm>
                <a:off x="1981200" y="7296478"/>
                <a:ext cx="13487400" cy="2226635"/>
              </a:xfrm>
              <a:prstGeom prst="rect">
                <a:avLst/>
              </a:prstGeom>
              <a:blipFill>
                <a:blip r:embed="rId7"/>
                <a:stretch>
                  <a:fillRect l="-2033" b="-6301"/>
                </a:stretch>
              </a:blipFill>
            </p:spPr>
            <p:txBody>
              <a:bodyPr/>
              <a:lstStyle/>
              <a:p>
                <a:r>
                  <a:rPr lang="en-US">
                    <a:noFill/>
                  </a:rPr>
                  <a:t> </a:t>
                </a:r>
              </a:p>
            </p:txBody>
          </p:sp>
        </mc:Fallback>
      </mc:AlternateContent>
    </p:spTree>
    <p:extLst>
      <p:ext uri="{BB962C8B-B14F-4D97-AF65-F5344CB8AC3E}">
        <p14:creationId xmlns:p14="http://schemas.microsoft.com/office/powerpoint/2010/main" val="258869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11">
                                            <p:txEl>
                                              <p:pRg st="0" end="0"/>
                                            </p:txEl>
                                          </p:spTgt>
                                        </p:tgtEl>
                                        <p:attrNameLst>
                                          <p:attrName>style.visibility</p:attrName>
                                        </p:attrNameLst>
                                      </p:cBhvr>
                                      <p:to>
                                        <p:strVal val="visible"/>
                                      </p:to>
                                    </p:set>
                                    <p:anim calcmode="lin" valueType="num">
                                      <p:cBhvr additive="base">
                                        <p:cTn id="30"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11">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3" grpId="0" animBg="1"/>
      <p:bldP spid="5" grpId="0"/>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22" b="-9222"/>
            </a:stretch>
          </a:blipFill>
        </p:spPr>
      </p:sp>
      <p:sp>
        <p:nvSpPr>
          <p:cNvPr id="3" name="Freeform 3"/>
          <p:cNvSpPr/>
          <p:nvPr/>
        </p:nvSpPr>
        <p:spPr>
          <a:xfrm>
            <a:off x="-2702112" y="3553563"/>
            <a:ext cx="9481466" cy="9638085"/>
          </a:xfrm>
          <a:custGeom>
            <a:avLst/>
            <a:gdLst/>
            <a:ahLst/>
            <a:cxnLst/>
            <a:rect l="l" t="t" r="r" b="b"/>
            <a:pathLst>
              <a:path w="9481466" h="9638085">
                <a:moveTo>
                  <a:pt x="0" y="0"/>
                </a:moveTo>
                <a:lnTo>
                  <a:pt x="9481466" y="0"/>
                </a:lnTo>
                <a:lnTo>
                  <a:pt x="9481466" y="9638085"/>
                </a:lnTo>
                <a:lnTo>
                  <a:pt x="0" y="9638085"/>
                </a:lnTo>
                <a:lnTo>
                  <a:pt x="0" y="0"/>
                </a:lnTo>
                <a:close/>
              </a:path>
            </a:pathLst>
          </a:custGeom>
          <a:blipFill>
            <a:blip r:embed="rId3"/>
            <a:stretch>
              <a:fillRect/>
            </a:stretch>
          </a:blipFill>
        </p:spPr>
      </p:sp>
      <p:sp>
        <p:nvSpPr>
          <p:cNvPr id="4" name="Freeform 4"/>
          <p:cNvSpPr/>
          <p:nvPr/>
        </p:nvSpPr>
        <p:spPr>
          <a:xfrm>
            <a:off x="6172200" y="800101"/>
            <a:ext cx="10430983" cy="8193264"/>
          </a:xfrm>
          <a:custGeom>
            <a:avLst/>
            <a:gdLst/>
            <a:ahLst/>
            <a:cxnLst/>
            <a:rect l="l" t="t" r="r" b="b"/>
            <a:pathLst>
              <a:path w="9707211" h="5270197">
                <a:moveTo>
                  <a:pt x="0" y="0"/>
                </a:moveTo>
                <a:lnTo>
                  <a:pt x="9707210" y="0"/>
                </a:lnTo>
                <a:lnTo>
                  <a:pt x="9707210" y="5270197"/>
                </a:lnTo>
                <a:lnTo>
                  <a:pt x="0" y="5270197"/>
                </a:lnTo>
                <a:lnTo>
                  <a:pt x="0" y="0"/>
                </a:lnTo>
                <a:close/>
              </a:path>
            </a:pathLst>
          </a:custGeom>
          <a:blipFill>
            <a:blip r:embed="rId4"/>
            <a:stretch>
              <a:fillRect r="-539"/>
            </a:stretch>
          </a:blipFill>
        </p:spPr>
        <p:txBody>
          <a:bodyPr/>
          <a:lstStyle/>
          <a:p>
            <a:endParaRPr lang="en-US" dirty="0"/>
          </a:p>
        </p:txBody>
      </p:sp>
      <mc:AlternateContent xmlns:mc="http://schemas.openxmlformats.org/markup-compatibility/2006" xmlns:a14="http://schemas.microsoft.com/office/drawing/2010/main">
        <mc:Choice Requires="a14">
          <p:sp>
            <p:nvSpPr>
              <p:cNvPr id="9" name="TextBox 8"/>
              <p:cNvSpPr txBox="1"/>
              <p:nvPr/>
            </p:nvSpPr>
            <p:spPr>
              <a:xfrm>
                <a:off x="6662068" y="1028700"/>
                <a:ext cx="9451246" cy="5940857"/>
              </a:xfrm>
              <a:prstGeom prst="rect">
                <a:avLst/>
              </a:prstGeom>
              <a:noFill/>
            </p:spPr>
            <p:txBody>
              <a:bodyPr wrap="square" rtlCol="0">
                <a:spAutoFit/>
              </a:bodyPr>
              <a:lstStyle/>
              <a:p>
                <a:pPr algn="just"/>
                <a:r>
                  <a:rPr lang="vi-VN" sz="6000" dirty="0" smtClean="0">
                    <a:solidFill>
                      <a:schemeClr val="tx1"/>
                    </a:solidFill>
                    <a:latin typeface="+mj-lt"/>
                  </a:rPr>
                  <a:t>Ta nói: Hai phân số </a:t>
                </a:r>
                <a14:m>
                  <m:oMath xmlns:m="http://schemas.openxmlformats.org/officeDocument/2006/math">
                    <m:f>
                      <m:fPr>
                        <m:ctrlPr>
                          <a:rPr lang="vi-VN" sz="6000" b="1" i="1">
                            <a:solidFill>
                              <a:schemeClr val="tx1"/>
                            </a:solidFill>
                            <a:latin typeface="Cambria Math" panose="02040503050406030204" pitchFamily="18" charset="0"/>
                          </a:rPr>
                        </m:ctrlPr>
                      </m:fPr>
                      <m:num>
                        <m:r>
                          <a:rPr lang="vi-VN" sz="6000" b="1" i="1" smtClean="0">
                            <a:solidFill>
                              <a:schemeClr val="tx1"/>
                            </a:solidFill>
                            <a:latin typeface="Cambria Math" panose="02040503050406030204" pitchFamily="18" charset="0"/>
                          </a:rPr>
                          <m:t>𝟏</m:t>
                        </m:r>
                      </m:num>
                      <m:den>
                        <m:r>
                          <a:rPr lang="vi-VN" sz="6000" b="1" i="1" smtClean="0">
                            <a:solidFill>
                              <a:schemeClr val="tx1"/>
                            </a:solidFill>
                            <a:latin typeface="Cambria Math" panose="02040503050406030204" pitchFamily="18" charset="0"/>
                          </a:rPr>
                          <m:t>𝟒</m:t>
                        </m:r>
                      </m:den>
                    </m:f>
                  </m:oMath>
                </a14:m>
                <a:r>
                  <a:rPr lang="vi-VN" sz="6000" dirty="0" smtClean="0">
                    <a:solidFill>
                      <a:schemeClr val="tx1"/>
                    </a:solidFill>
                    <a:latin typeface="+mj-lt"/>
                  </a:rPr>
                  <a:t> và </a:t>
                </a:r>
                <a14:m>
                  <m:oMath xmlns:m="http://schemas.openxmlformats.org/officeDocument/2006/math">
                    <m:f>
                      <m:fPr>
                        <m:ctrlPr>
                          <a:rPr lang="vi-VN" sz="6000" b="1" i="1">
                            <a:solidFill>
                              <a:schemeClr val="tx1"/>
                            </a:solidFill>
                            <a:latin typeface="Cambria Math" panose="02040503050406030204" pitchFamily="18" charset="0"/>
                          </a:rPr>
                        </m:ctrlPr>
                      </m:fPr>
                      <m:num>
                        <m:r>
                          <a:rPr lang="vi-VN" sz="6000" b="1" i="1" smtClean="0">
                            <a:solidFill>
                              <a:schemeClr val="tx1"/>
                            </a:solidFill>
                            <a:latin typeface="Cambria Math" panose="02040503050406030204" pitchFamily="18" charset="0"/>
                          </a:rPr>
                          <m:t>𝟑</m:t>
                        </m:r>
                      </m:num>
                      <m:den>
                        <m:r>
                          <a:rPr lang="vi-VN" sz="6000" b="1" i="1" smtClean="0">
                            <a:solidFill>
                              <a:schemeClr val="tx1"/>
                            </a:solidFill>
                            <a:latin typeface="Cambria Math" panose="02040503050406030204" pitchFamily="18" charset="0"/>
                          </a:rPr>
                          <m:t>𝟖</m:t>
                        </m:r>
                      </m:den>
                    </m:f>
                  </m:oMath>
                </a14:m>
                <a:r>
                  <a:rPr lang="vi-VN" sz="6000" dirty="0" smtClean="0">
                    <a:solidFill>
                      <a:schemeClr val="tx1"/>
                    </a:solidFill>
                    <a:latin typeface="+mj-lt"/>
                  </a:rPr>
                  <a:t> đã được quy đồng mẫu số thành hai phân số </a:t>
                </a:r>
                <a14:m>
                  <m:oMath xmlns:m="http://schemas.openxmlformats.org/officeDocument/2006/math">
                    <m:f>
                      <m:fPr>
                        <m:ctrlPr>
                          <a:rPr lang="vi-VN" sz="6000" b="1" i="1">
                            <a:latin typeface="Cambria Math" panose="02040503050406030204" pitchFamily="18" charset="0"/>
                          </a:rPr>
                        </m:ctrlPr>
                      </m:fPr>
                      <m:num>
                        <m:r>
                          <a:rPr lang="vi-VN" sz="6000" b="1" i="1" smtClean="0">
                            <a:latin typeface="Cambria Math" panose="02040503050406030204" pitchFamily="18" charset="0"/>
                          </a:rPr>
                          <m:t>𝟐</m:t>
                        </m:r>
                      </m:num>
                      <m:den>
                        <m:r>
                          <a:rPr lang="vi-VN" sz="6000" b="1" i="1">
                            <a:latin typeface="Cambria Math" panose="02040503050406030204" pitchFamily="18" charset="0"/>
                          </a:rPr>
                          <m:t>𝟖</m:t>
                        </m:r>
                      </m:den>
                    </m:f>
                  </m:oMath>
                </a14:m>
                <a:r>
                  <a:rPr lang="vi-VN" sz="6000" dirty="0" smtClean="0">
                    <a:solidFill>
                      <a:schemeClr val="tx1"/>
                    </a:solidFill>
                    <a:latin typeface="+mj-lt"/>
                  </a:rPr>
                  <a:t> và </a:t>
                </a:r>
                <a14:m>
                  <m:oMath xmlns:m="http://schemas.openxmlformats.org/officeDocument/2006/math">
                    <m:f>
                      <m:fPr>
                        <m:ctrlPr>
                          <a:rPr lang="vi-VN" sz="6000" b="1" i="1">
                            <a:latin typeface="Cambria Math" panose="02040503050406030204" pitchFamily="18" charset="0"/>
                          </a:rPr>
                        </m:ctrlPr>
                      </m:fPr>
                      <m:num>
                        <m:r>
                          <a:rPr lang="vi-VN" sz="6000" b="1" i="1">
                            <a:latin typeface="Cambria Math" panose="02040503050406030204" pitchFamily="18" charset="0"/>
                          </a:rPr>
                          <m:t>𝟑</m:t>
                        </m:r>
                      </m:num>
                      <m:den>
                        <m:r>
                          <a:rPr lang="vi-VN" sz="6000" b="1" i="1">
                            <a:latin typeface="Cambria Math" panose="02040503050406030204" pitchFamily="18" charset="0"/>
                          </a:rPr>
                          <m:t>𝟖</m:t>
                        </m:r>
                      </m:den>
                    </m:f>
                    <m:r>
                      <a:rPr lang="vi-VN" sz="6000" b="0" i="0" smtClean="0">
                        <a:latin typeface="Cambria Math" panose="02040503050406030204" pitchFamily="18" charset="0"/>
                      </a:rPr>
                      <m:t> </m:t>
                    </m:r>
                  </m:oMath>
                </a14:m>
                <a:endParaRPr lang="vi-VN" sz="6000" dirty="0" smtClean="0">
                  <a:solidFill>
                    <a:schemeClr val="tx1"/>
                  </a:solidFill>
                  <a:latin typeface="+mj-lt"/>
                </a:endParaRPr>
              </a:p>
              <a:p>
                <a:pPr algn="just"/>
                <a:r>
                  <a:rPr lang="vi-VN" sz="6000" i="1" dirty="0" smtClean="0">
                    <a:solidFill>
                      <a:schemeClr val="tx1"/>
                    </a:solidFill>
                    <a:latin typeface="+mj-lt"/>
                  </a:rPr>
                  <a:t>(8 được gọi là mẫu số chung của hai phân số </a:t>
                </a:r>
                <a14:m>
                  <m:oMath xmlns:m="http://schemas.openxmlformats.org/officeDocument/2006/math">
                    <m:f>
                      <m:fPr>
                        <m:ctrlPr>
                          <a:rPr lang="vi-VN" sz="6000" b="1" i="1">
                            <a:latin typeface="Cambria Math" panose="02040503050406030204" pitchFamily="18" charset="0"/>
                          </a:rPr>
                        </m:ctrlPr>
                      </m:fPr>
                      <m:num>
                        <m:r>
                          <a:rPr lang="vi-VN" sz="6000" b="1" i="1">
                            <a:latin typeface="Cambria Math" panose="02040503050406030204" pitchFamily="18" charset="0"/>
                          </a:rPr>
                          <m:t>𝟐</m:t>
                        </m:r>
                      </m:num>
                      <m:den>
                        <m:r>
                          <a:rPr lang="vi-VN" sz="6000" b="1" i="1">
                            <a:latin typeface="Cambria Math" panose="02040503050406030204" pitchFamily="18" charset="0"/>
                          </a:rPr>
                          <m:t>𝟖</m:t>
                        </m:r>
                      </m:den>
                    </m:f>
                  </m:oMath>
                </a14:m>
                <a:r>
                  <a:rPr lang="vi-VN" sz="6000" i="1" dirty="0">
                    <a:latin typeface="+mj-lt"/>
                  </a:rPr>
                  <a:t> và </a:t>
                </a:r>
                <a14:m>
                  <m:oMath xmlns:m="http://schemas.openxmlformats.org/officeDocument/2006/math">
                    <m:f>
                      <m:fPr>
                        <m:ctrlPr>
                          <a:rPr lang="vi-VN" sz="6000" b="1" i="1">
                            <a:latin typeface="Cambria Math" panose="02040503050406030204" pitchFamily="18" charset="0"/>
                          </a:rPr>
                        </m:ctrlPr>
                      </m:fPr>
                      <m:num>
                        <m:r>
                          <a:rPr lang="vi-VN" sz="6000" b="1" i="1">
                            <a:latin typeface="Cambria Math" panose="02040503050406030204" pitchFamily="18" charset="0"/>
                          </a:rPr>
                          <m:t>𝟑</m:t>
                        </m:r>
                      </m:num>
                      <m:den>
                        <m:r>
                          <a:rPr lang="vi-VN" sz="6000" b="1" i="1">
                            <a:latin typeface="Cambria Math" panose="02040503050406030204" pitchFamily="18" charset="0"/>
                          </a:rPr>
                          <m:t>𝟖</m:t>
                        </m:r>
                      </m:den>
                    </m:f>
                  </m:oMath>
                </a14:m>
                <a:r>
                  <a:rPr lang="vi-VN" sz="6000" i="1" dirty="0" smtClean="0">
                    <a:solidFill>
                      <a:schemeClr val="tx1"/>
                    </a:solidFill>
                    <a:latin typeface="+mj-lt"/>
                  </a:rPr>
                  <a:t> )</a:t>
                </a:r>
              </a:p>
            </p:txBody>
          </p:sp>
        </mc:Choice>
        <mc:Fallback xmlns="">
          <p:sp>
            <p:nvSpPr>
              <p:cNvPr id="9" name="TextBox 8"/>
              <p:cNvSpPr txBox="1">
                <a:spLocks noRot="1" noChangeAspect="1" noMove="1" noResize="1" noEditPoints="1" noAdjustHandles="1" noChangeArrowheads="1" noChangeShapeType="1" noTextEdit="1"/>
              </p:cNvSpPr>
              <p:nvPr/>
            </p:nvSpPr>
            <p:spPr>
              <a:xfrm>
                <a:off x="6662068" y="1028700"/>
                <a:ext cx="9451246" cy="5940857"/>
              </a:xfrm>
              <a:prstGeom prst="rect">
                <a:avLst/>
              </a:prstGeom>
              <a:blipFill>
                <a:blip r:embed="rId5"/>
                <a:stretch>
                  <a:fillRect l="-3935" r="-3871" b="-2567"/>
                </a:stretch>
              </a:blipFill>
            </p:spPr>
            <p:txBody>
              <a:bodyPr/>
              <a:lstStyle/>
              <a:p>
                <a:r>
                  <a:rPr lang="en-US">
                    <a:noFill/>
                  </a:rPr>
                  <a:t> </a:t>
                </a:r>
              </a:p>
            </p:txBody>
          </p:sp>
        </mc:Fallback>
      </mc:AlternateContent>
    </p:spTree>
    <p:extLst>
      <p:ext uri="{BB962C8B-B14F-4D97-AF65-F5344CB8AC3E}">
        <p14:creationId xmlns:p14="http://schemas.microsoft.com/office/powerpoint/2010/main" val="1020848"/>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 calcmode="lin" valueType="num">
                                      <p:cBhvr additive="base">
                                        <p:cTn id="7"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
                                            <p:txEl>
                                              <p:pRg st="1" end="1"/>
                                            </p:txEl>
                                          </p:spTgt>
                                        </p:tgtEl>
                                        <p:attrNameLst>
                                          <p:attrName>style.visibility</p:attrName>
                                        </p:attrNameLst>
                                      </p:cBhvr>
                                      <p:to>
                                        <p:strVal val="visible"/>
                                      </p:to>
                                    </p:set>
                                    <p:anim calcmode="lin" valueType="num">
                                      <p:cBhvr additive="base">
                                        <p:cTn id="13" dur="500" fill="hold"/>
                                        <p:tgtEl>
                                          <p:spTgt spid="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9">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Pre-K Creative Certificates by Slidesgo">
  <a:themeElements>
    <a:clrScheme name="Simple Light">
      <a:dk1>
        <a:srgbClr val="035865"/>
      </a:dk1>
      <a:lt1>
        <a:srgbClr val="FFFFFF"/>
      </a:lt1>
      <a:dk2>
        <a:srgbClr val="CEE7E7"/>
      </a:dk2>
      <a:lt2>
        <a:srgbClr val="48B5B5"/>
      </a:lt2>
      <a:accent1>
        <a:srgbClr val="7CC5CB"/>
      </a:accent1>
      <a:accent2>
        <a:srgbClr val="FAC963"/>
      </a:accent2>
      <a:accent3>
        <a:srgbClr val="F19A35"/>
      </a:accent3>
      <a:accent4>
        <a:srgbClr val="E55C5E"/>
      </a:accent4>
      <a:accent5>
        <a:srgbClr val="E8808A"/>
      </a:accent5>
      <a:accent6>
        <a:srgbClr val="BDD2D0"/>
      </a:accent6>
      <a:hlink>
        <a:srgbClr val="003C4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70</TotalTime>
  <Words>247</Words>
  <Application>Microsoft Office PowerPoint</Application>
  <PresentationFormat>Custom</PresentationFormat>
  <Paragraphs>44</Paragraphs>
  <Slides>25</Slides>
  <Notes>3</Notes>
  <HiddenSlides>0</HiddenSlides>
  <MMClips>6</MMClips>
  <ScaleCrop>false</ScaleCrop>
  <HeadingPairs>
    <vt:vector size="6" baseType="variant">
      <vt:variant>
        <vt:lpstr>Fonts Used</vt:lpstr>
      </vt:variant>
      <vt:variant>
        <vt:i4>15</vt:i4>
      </vt:variant>
      <vt:variant>
        <vt:lpstr>Theme</vt:lpstr>
      </vt:variant>
      <vt:variant>
        <vt:i4>2</vt:i4>
      </vt:variant>
      <vt:variant>
        <vt:lpstr>Slide Titles</vt:lpstr>
      </vt:variant>
      <vt:variant>
        <vt:i4>25</vt:i4>
      </vt:variant>
    </vt:vector>
  </HeadingPairs>
  <TitlesOfParts>
    <vt:vector size="42" baseType="lpstr">
      <vt:lpstr>Quicksand</vt:lpstr>
      <vt:lpstr>UTM Americana EB Bold</vt:lpstr>
      <vt:lpstr>Glacial Indifference</vt:lpstr>
      <vt:lpstr>UTM Showcard</vt:lpstr>
      <vt:lpstr>#9Slide07 HoneyCream</vt:lpstr>
      <vt:lpstr>SVN-Newton</vt:lpstr>
      <vt:lpstr>Calibri</vt:lpstr>
      <vt:lpstr>#9Slide05 Bodega Script</vt:lpstr>
      <vt:lpstr>Arial</vt:lpstr>
      <vt:lpstr>Muli Bold</vt:lpstr>
      <vt:lpstr>Londrina Solid</vt:lpstr>
      <vt:lpstr>Cambria Math</vt:lpstr>
      <vt:lpstr>Cambria</vt:lpstr>
      <vt:lpstr>Times New Roman</vt:lpstr>
      <vt:lpstr>#9Slide05 Aphrodite Pro</vt:lpstr>
      <vt:lpstr>Office Theme</vt:lpstr>
      <vt:lpstr>Pre-K Creative Certificates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T27_TOAN_QUYDONGMAUSOHAIPHANSOT1_MNT_KNTT.pptx</dc:title>
  <dc:creator>MANG NON</dc:creator>
  <cp:lastModifiedBy>IT</cp:lastModifiedBy>
  <cp:revision>21</cp:revision>
  <dcterms:created xsi:type="dcterms:W3CDTF">2006-08-16T00:00:00Z</dcterms:created>
  <dcterms:modified xsi:type="dcterms:W3CDTF">2024-03-15T03:38:37Z</dcterms:modified>
  <dc:identifier>DAF-FRKMjHg</dc:identifier>
</cp:coreProperties>
</file>