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8" d="100"/>
          <a:sy n="68" d="100"/>
        </p:scale>
        <p:origin x="81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9/1/2023</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9/1/2023</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Rectangle 7">
            <a:extLst>
              <a:ext uri="{FF2B5EF4-FFF2-40B4-BE49-F238E27FC236}">
                <a16:creationId xmlns:a16="http://schemas.microsoft.com/office/drawing/2014/main" id="{9083BFD8-1233-CE80-0214-0AF24F289183}"/>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4" y="5753128"/>
            <a:ext cx="5317441"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2" name="Rectangle 1">
            <a:extLst>
              <a:ext uri="{FF2B5EF4-FFF2-40B4-BE49-F238E27FC236}">
                <a16:creationId xmlns:a16="http://schemas.microsoft.com/office/drawing/2014/main" id="{7FBE809B-B403-3D11-31B1-374A0B9106E8}"/>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84910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
        <p:nvSpPr>
          <p:cNvPr id="2" name="Rectangle 1">
            <a:extLst>
              <a:ext uri="{FF2B5EF4-FFF2-40B4-BE49-F238E27FC236}">
                <a16:creationId xmlns:a16="http://schemas.microsoft.com/office/drawing/2014/main" id="{0E219071-2000-ACF8-F991-9E123ACEE61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
        <p:nvSpPr>
          <p:cNvPr id="2" name="Rectangle 1">
            <a:extLst>
              <a:ext uri="{FF2B5EF4-FFF2-40B4-BE49-F238E27FC236}">
                <a16:creationId xmlns:a16="http://schemas.microsoft.com/office/drawing/2014/main" id="{648FDA00-AAE8-684F-AF1C-E7D03A67F2A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1455" y="224658"/>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2044965" y="769377"/>
            <a:ext cx="7738441" cy="1358277"/>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2" name="Rectangle 1">
            <a:extLst>
              <a:ext uri="{FF2B5EF4-FFF2-40B4-BE49-F238E27FC236}">
                <a16:creationId xmlns:a16="http://schemas.microsoft.com/office/drawing/2014/main" id="{7EF012AE-5384-EC27-B982-4A1224059E9C}"/>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2" name="Rectangle 1">
            <a:extLst>
              <a:ext uri="{FF2B5EF4-FFF2-40B4-BE49-F238E27FC236}">
                <a16:creationId xmlns:a16="http://schemas.microsoft.com/office/drawing/2014/main" id="{5D3D7171-E453-F31D-4821-38CDE75E913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
        <p:nvSpPr>
          <p:cNvPr id="2" name="Rectangle 1">
            <a:extLst>
              <a:ext uri="{FF2B5EF4-FFF2-40B4-BE49-F238E27FC236}">
                <a16:creationId xmlns:a16="http://schemas.microsoft.com/office/drawing/2014/main" id="{8F23D354-D6A4-3917-F745-B1269D45A64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
        <p:nvSpPr>
          <p:cNvPr id="2" name="Rectangle 1">
            <a:extLst>
              <a:ext uri="{FF2B5EF4-FFF2-40B4-BE49-F238E27FC236}">
                <a16:creationId xmlns:a16="http://schemas.microsoft.com/office/drawing/2014/main" id="{FD84541E-5903-9CBF-954F-16485155998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A27394-E487-A796-E55A-13E44E83EAD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A9666E0-9241-0E2A-1790-EF913E73A0E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
        <p:nvSpPr>
          <p:cNvPr id="2" name="Rectangle 1">
            <a:extLst>
              <a:ext uri="{FF2B5EF4-FFF2-40B4-BE49-F238E27FC236}">
                <a16:creationId xmlns:a16="http://schemas.microsoft.com/office/drawing/2014/main" id="{5DC36DEE-3A6F-AE2D-975E-63A9890F9D4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30ABCC7D-488E-4AB6-398A-E26D847096DE}"/>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
        <p:nvSpPr>
          <p:cNvPr id="2" name="Rectangle 1">
            <a:extLst>
              <a:ext uri="{FF2B5EF4-FFF2-40B4-BE49-F238E27FC236}">
                <a16:creationId xmlns:a16="http://schemas.microsoft.com/office/drawing/2014/main" id="{4CC74D20-DF09-B910-74BC-35FCE314DC3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a:extLst>
              <a:ext uri="{FF2B5EF4-FFF2-40B4-BE49-F238E27FC236}">
                <a16:creationId xmlns:a16="http://schemas.microsoft.com/office/drawing/2014/main" id="{95EC0650-3361-8E8E-E336-2712BE40FB19}"/>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
        <p:nvSpPr>
          <p:cNvPr id="2" name="Rectangle 1">
            <a:extLst>
              <a:ext uri="{FF2B5EF4-FFF2-40B4-BE49-F238E27FC236}">
                <a16:creationId xmlns:a16="http://schemas.microsoft.com/office/drawing/2014/main" id="{FC779B9A-E71C-14E4-6B54-CAA3813E78A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
        <p:nvSpPr>
          <p:cNvPr id="4" name="Rectangle 3">
            <a:extLst>
              <a:ext uri="{FF2B5EF4-FFF2-40B4-BE49-F238E27FC236}">
                <a16:creationId xmlns:a16="http://schemas.microsoft.com/office/drawing/2014/main" id="{69DD645F-8D64-6710-2E67-46642D75F79B}"/>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
        <p:nvSpPr>
          <p:cNvPr id="2" name="Rectangle 1">
            <a:extLst>
              <a:ext uri="{FF2B5EF4-FFF2-40B4-BE49-F238E27FC236}">
                <a16:creationId xmlns:a16="http://schemas.microsoft.com/office/drawing/2014/main" id="{45E977AC-E492-88FF-3790-BA6ABA66857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
        <p:nvSpPr>
          <p:cNvPr id="4" name="Rectangle 3">
            <a:extLst>
              <a:ext uri="{FF2B5EF4-FFF2-40B4-BE49-F238E27FC236}">
                <a16:creationId xmlns:a16="http://schemas.microsoft.com/office/drawing/2014/main" id="{097F0104-D60C-56CF-6938-A98D2AFC1A42}"/>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986C29F-E9BB-1F79-02B1-A08E6B276195}"/>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89F9FEEA-D39F-39BE-7B70-4E107806D7C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
        <p:nvSpPr>
          <p:cNvPr id="4" name="Rectangle 3">
            <a:extLst>
              <a:ext uri="{FF2B5EF4-FFF2-40B4-BE49-F238E27FC236}">
                <a16:creationId xmlns:a16="http://schemas.microsoft.com/office/drawing/2014/main" id="{0E960CAA-2D6F-2D5C-5533-24A9322F62A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a:solidFill>
                  <a:srgbClr val="C00000"/>
                </a:solidFill>
                <a:highlight>
                  <a:srgbClr val="FFFF00"/>
                </a:highlight>
                <a:latin typeface="Cambria" panose="02040503050406030204" pitchFamily="18" charset="0"/>
                <a:ea typeface="Cambria" panose="02040503050406030204" pitchFamily="18" charset="0"/>
              </a:rPr>
              <a:t>V</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ề già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
        <p:nvSpPr>
          <p:cNvPr id="2" name="Rectangle 1">
            <a:extLst>
              <a:ext uri="{FF2B5EF4-FFF2-40B4-BE49-F238E27FC236}">
                <a16:creationId xmlns:a16="http://schemas.microsoft.com/office/drawing/2014/main" id="{D48DF4A4-ACA8-A4B0-11D2-5A0E902949B7}"/>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766</Words>
  <Application>Microsoft Office PowerPoint</Application>
  <PresentationFormat>Widescreen</PresentationFormat>
  <Paragraphs>123</Paragraphs>
  <Slides>22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#9Slide02 Noi dung dai</vt:lpstr>
      <vt:lpstr>Arial</vt:lpstr>
      <vt:lpstr>Calibri</vt:lpstr>
      <vt:lpstr>Calibri Light</vt:lpstr>
      <vt:lpstr>Cambria</vt:lpstr>
      <vt:lpstr>SVN-Berkshire Swash</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69</cp:revision>
  <dcterms:created xsi:type="dcterms:W3CDTF">2022-11-23T02:28:06Z</dcterms:created>
  <dcterms:modified xsi:type="dcterms:W3CDTF">2023-01-09T07:35:19Z</dcterms:modified>
</cp:coreProperties>
</file>