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8"/>
  </p:notesMasterIdLst>
  <p:sldIdLst>
    <p:sldId id="297" r:id="rId4"/>
    <p:sldId id="324" r:id="rId5"/>
    <p:sldId id="343" r:id="rId6"/>
    <p:sldId id="342" r:id="rId7"/>
    <p:sldId id="356" r:id="rId8"/>
    <p:sldId id="319" r:id="rId9"/>
    <p:sldId id="294" r:id="rId10"/>
    <p:sldId id="304" r:id="rId11"/>
    <p:sldId id="267" r:id="rId12"/>
    <p:sldId id="308" r:id="rId13"/>
    <p:sldId id="357" r:id="rId14"/>
    <p:sldId id="309" r:id="rId15"/>
    <p:sldId id="283"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5" d="100"/>
          <a:sy n="95" d="100"/>
        </p:scale>
        <p:origin x="5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18E5B-0606-42F3-9102-DAD1C7CFC423}" type="datetimeFigureOut">
              <a:rPr lang="en-US" smtClean="0"/>
              <a:t>18/3/2024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057FC-5EFF-4F56-9E6C-29FB03D4B55D}" type="slidenum">
              <a:rPr lang="en-US" smtClean="0"/>
              <a:t>‹#›</a:t>
            </a:fld>
            <a:endParaRPr lang="en-US"/>
          </a:p>
        </p:txBody>
      </p:sp>
    </p:spTree>
    <p:extLst>
      <p:ext uri="{BB962C8B-B14F-4D97-AF65-F5344CB8AC3E}">
        <p14:creationId xmlns:p14="http://schemas.microsoft.com/office/powerpoint/2010/main" val="39236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980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139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69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397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98987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0384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4938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8987275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25068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817377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6047669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1198917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82489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101566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2398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540095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402820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1425371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9078980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857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8690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9357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6150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0918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51798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18/3/2024</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8366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862749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6255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2150327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7.png"/><Relationship Id="rId3" Type="http://schemas.openxmlformats.org/officeDocument/2006/relationships/image" Target="../media/image24.jp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svg"/><Relationship Id="rId11" Type="http://schemas.openxmlformats.org/officeDocument/2006/relationships/image" Target="../media/image26.png"/><Relationship Id="rId5" Type="http://schemas.openxmlformats.org/officeDocument/2006/relationships/image" Target="../media/image25.png"/><Relationship Id="rId15" Type="http://schemas.openxmlformats.org/officeDocument/2006/relationships/image" Target="../media/image28.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455DA0-5B42-4AED-89EB-F8FB690BE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444" y="441961"/>
            <a:ext cx="7589520" cy="5777918"/>
          </a:xfrm>
          <a:prstGeom prst="rect">
            <a:avLst/>
          </a:prstGeom>
        </p:spPr>
      </p:pic>
      <p:pic>
        <p:nvPicPr>
          <p:cNvPr id="48" name="图片 14">
            <a:extLst>
              <a:ext uri="{FF2B5EF4-FFF2-40B4-BE49-F238E27FC236}">
                <a16:creationId xmlns:a16="http://schemas.microsoft.com/office/drawing/2014/main" id="{2B4580A7-E8B2-0209-7587-98A38DB5AD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30700" y="14176"/>
            <a:ext cx="1566018" cy="1108172"/>
          </a:xfrm>
          <a:prstGeom prst="rect">
            <a:avLst/>
          </a:prstGeom>
        </p:spPr>
      </p:pic>
      <p:pic>
        <p:nvPicPr>
          <p:cNvPr id="49" name="图片 40">
            <a:extLst>
              <a:ext uri="{FF2B5EF4-FFF2-40B4-BE49-F238E27FC236}">
                <a16:creationId xmlns:a16="http://schemas.microsoft.com/office/drawing/2014/main" id="{9DA39FF6-43A6-6DD5-9B99-76C73B7469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5248" y="238919"/>
            <a:ext cx="930827" cy="658686"/>
          </a:xfrm>
          <a:prstGeom prst="rect">
            <a:avLst/>
          </a:prstGeom>
        </p:spPr>
      </p:pic>
      <p:sp>
        <p:nvSpPr>
          <p:cNvPr id="50" name="Freeform 123">
            <a:extLst>
              <a:ext uri="{FF2B5EF4-FFF2-40B4-BE49-F238E27FC236}">
                <a16:creationId xmlns:a16="http://schemas.microsoft.com/office/drawing/2014/main" id="{456E74E9-ECC2-03BB-7007-A1AFC48CD9D2}"/>
              </a:ext>
            </a:extLst>
          </p:cNvPr>
          <p:cNvSpPr>
            <a:spLocks noEditPoints="1"/>
          </p:cNvSpPr>
          <p:nvPr/>
        </p:nvSpPr>
        <p:spPr bwMode="auto">
          <a:xfrm rot="3896716" flipH="1">
            <a:off x="6871560" y="4701435"/>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51" name="组合 33">
            <a:extLst>
              <a:ext uri="{FF2B5EF4-FFF2-40B4-BE49-F238E27FC236}">
                <a16:creationId xmlns:a16="http://schemas.microsoft.com/office/drawing/2014/main" id="{53CB7581-CFE3-031E-8E4D-C5FA874FB632}"/>
              </a:ext>
            </a:extLst>
          </p:cNvPr>
          <p:cNvGrpSpPr/>
          <p:nvPr/>
        </p:nvGrpSpPr>
        <p:grpSpPr>
          <a:xfrm rot="19663740">
            <a:off x="586109" y="4568514"/>
            <a:ext cx="654790" cy="845387"/>
            <a:chOff x="10766636" y="3941730"/>
            <a:chExt cx="1047922" cy="1352954"/>
          </a:xfrm>
        </p:grpSpPr>
        <p:sp>
          <p:nvSpPr>
            <p:cNvPr id="52" name="Freeform 108">
              <a:extLst>
                <a:ext uri="{FF2B5EF4-FFF2-40B4-BE49-F238E27FC236}">
                  <a16:creationId xmlns:a16="http://schemas.microsoft.com/office/drawing/2014/main" id="{F9310EE9-40B0-6ECD-22EE-155CB4CB29CD}"/>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09">
              <a:extLst>
                <a:ext uri="{FF2B5EF4-FFF2-40B4-BE49-F238E27FC236}">
                  <a16:creationId xmlns:a16="http://schemas.microsoft.com/office/drawing/2014/main" id="{4BB91EFF-968B-209F-8E28-3F55A7DAEA7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4" name="Freeform 110">
              <a:extLst>
                <a:ext uri="{FF2B5EF4-FFF2-40B4-BE49-F238E27FC236}">
                  <a16:creationId xmlns:a16="http://schemas.microsoft.com/office/drawing/2014/main" id="{20D85370-A5BC-B7F0-E755-03E7A2AB80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5" name="Freeform 111">
              <a:extLst>
                <a:ext uri="{FF2B5EF4-FFF2-40B4-BE49-F238E27FC236}">
                  <a16:creationId xmlns:a16="http://schemas.microsoft.com/office/drawing/2014/main" id="{7BC5D3A9-847A-A796-9C84-FFB5DA33652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6" name="Freeform 112">
              <a:extLst>
                <a:ext uri="{FF2B5EF4-FFF2-40B4-BE49-F238E27FC236}">
                  <a16:creationId xmlns:a16="http://schemas.microsoft.com/office/drawing/2014/main" id="{86BDF3A9-E892-FC61-35D0-6B3D8FD33C1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7" name="Freeform 113">
              <a:extLst>
                <a:ext uri="{FF2B5EF4-FFF2-40B4-BE49-F238E27FC236}">
                  <a16:creationId xmlns:a16="http://schemas.microsoft.com/office/drawing/2014/main" id="{40E0178B-39DD-E828-CF3C-BB930BD9A41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4" name="组合 2">
            <a:extLst>
              <a:ext uri="{FF2B5EF4-FFF2-40B4-BE49-F238E27FC236}">
                <a16:creationId xmlns:a16="http://schemas.microsoft.com/office/drawing/2014/main" id="{17FB6E4F-E6AE-9C0C-0E0A-3599087D3DE7}"/>
              </a:ext>
            </a:extLst>
          </p:cNvPr>
          <p:cNvGrpSpPr/>
          <p:nvPr/>
        </p:nvGrpSpPr>
        <p:grpSpPr>
          <a:xfrm>
            <a:off x="0" y="6109909"/>
            <a:ext cx="12191999" cy="783792"/>
            <a:chOff x="-223793" y="6027003"/>
            <a:chExt cx="12515307" cy="830998"/>
          </a:xfrm>
        </p:grpSpPr>
        <p:pic>
          <p:nvPicPr>
            <p:cNvPr id="15" name="图片 3">
              <a:extLst>
                <a:ext uri="{FF2B5EF4-FFF2-40B4-BE49-F238E27FC236}">
                  <a16:creationId xmlns:a16="http://schemas.microsoft.com/office/drawing/2014/main" id="{0C191495-040C-CE8C-5095-06940BE569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6" name="图片 4">
              <a:extLst>
                <a:ext uri="{FF2B5EF4-FFF2-40B4-BE49-F238E27FC236}">
                  <a16:creationId xmlns:a16="http://schemas.microsoft.com/office/drawing/2014/main" id="{133263B6-90E0-F2BE-33A6-CB90F77A762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7" name="图片 5">
              <a:extLst>
                <a:ext uri="{FF2B5EF4-FFF2-40B4-BE49-F238E27FC236}">
                  <a16:creationId xmlns:a16="http://schemas.microsoft.com/office/drawing/2014/main" id="{63ABD4B4-5ADE-20ED-0E0C-B4F29D9A22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8" name="图片 7">
              <a:extLst>
                <a:ext uri="{FF2B5EF4-FFF2-40B4-BE49-F238E27FC236}">
                  <a16:creationId xmlns:a16="http://schemas.microsoft.com/office/drawing/2014/main" id="{FB67D87B-E3E7-DEF0-2C9C-37C73E90C7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9" name="图片 8">
              <a:extLst>
                <a:ext uri="{FF2B5EF4-FFF2-40B4-BE49-F238E27FC236}">
                  <a16:creationId xmlns:a16="http://schemas.microsoft.com/office/drawing/2014/main" id="{F0D22100-CF1D-2301-1C4F-1163B1056D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0" name="图片 9">
              <a:extLst>
                <a:ext uri="{FF2B5EF4-FFF2-40B4-BE49-F238E27FC236}">
                  <a16:creationId xmlns:a16="http://schemas.microsoft.com/office/drawing/2014/main" id="{ADD352DF-23CC-7424-5E7E-9ACFBD8F68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1" name="图片 10">
              <a:extLst>
                <a:ext uri="{FF2B5EF4-FFF2-40B4-BE49-F238E27FC236}">
                  <a16:creationId xmlns:a16="http://schemas.microsoft.com/office/drawing/2014/main" id="{726C74CF-1E6C-7DE1-2821-113C743969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4" name="Picture 3">
            <a:extLst>
              <a:ext uri="{FF2B5EF4-FFF2-40B4-BE49-F238E27FC236}">
                <a16:creationId xmlns:a16="http://schemas.microsoft.com/office/drawing/2014/main" id="{D7C82214-1592-4376-AF55-16563BC42258}"/>
              </a:ext>
            </a:extLst>
          </p:cNvPr>
          <p:cNvPicPr>
            <a:picLocks noChangeAspect="1"/>
          </p:cNvPicPr>
          <p:nvPr/>
        </p:nvPicPr>
        <p:blipFill>
          <a:blip r:embed="rId6"/>
          <a:stretch>
            <a:fillRect/>
          </a:stretch>
        </p:blipFill>
        <p:spPr>
          <a:xfrm>
            <a:off x="1559587" y="2009682"/>
            <a:ext cx="5224725" cy="2133785"/>
          </a:xfrm>
          <a:prstGeom prst="rect">
            <a:avLst/>
          </a:prstGeom>
        </p:spPr>
      </p:pic>
    </p:spTree>
    <p:extLst>
      <p:ext uri="{BB962C8B-B14F-4D97-AF65-F5344CB8AC3E}">
        <p14:creationId xmlns:p14="http://schemas.microsoft.com/office/powerpoint/2010/main" val="77188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par>
                                <p:cTn id="12" presetID="14" presetClass="entr" presetSubtype="10"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randombar(horizontal)">
                                      <p:cBhvr>
                                        <p:cTn id="14" dur="500"/>
                                        <p:tgtEl>
                                          <p:spTgt spid="4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par>
                                <p:cTn id="18" presetID="14" presetClass="entr" presetSubtype="1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748206" cy="1089209"/>
            <a:chOff x="262568" y="177980"/>
            <a:chExt cx="9748206" cy="1089209"/>
          </a:xfrm>
        </p:grpSpPr>
        <p:sp>
          <p:nvSpPr>
            <p:cNvPr id="24" name="矩形 23">
              <a:extLst>
                <a:ext uri="{FF2B5EF4-FFF2-40B4-BE49-F238E27FC236}">
                  <a16:creationId xmlns:a16="http://schemas.microsoft.com/office/drawing/2014/main" id="{D5A1D2CF-8A82-4D08-88C5-01C12D9A9EF9}"/>
                </a:ext>
              </a:extLst>
            </p:cNvPr>
            <p:cNvSpPr/>
            <p:nvPr/>
          </p:nvSpPr>
          <p:spPr>
            <a:xfrm>
              <a:off x="1009649" y="177980"/>
              <a:ext cx="9001125" cy="1089209"/>
            </a:xfrm>
            <a:prstGeom prst="rect">
              <a:avLst/>
            </a:prstGeom>
          </p:spPr>
          <p:txBody>
            <a:bodyPr wrap="square">
              <a:spAutoFit/>
            </a:bodyPr>
            <a:lstStyle/>
            <a:p>
              <a:pPr marL="0" marR="0" algn="just">
                <a:lnSpc>
                  <a:spcPct val="120000"/>
                </a:lnSpc>
                <a:spcBef>
                  <a:spcPts val="0"/>
                </a:spcBef>
                <a:spcAft>
                  <a:spcPts val="0"/>
                </a:spcAft>
              </a:pPr>
              <a:r>
                <a:rPr lang="nl-NL" sz="2800" b="1" dirty="0">
                  <a:effectLst/>
                  <a:ea typeface="Times New Roman" panose="02020603050405020304" pitchFamily="18" charset="0"/>
                </a:rPr>
                <a:t>Trình</a:t>
              </a:r>
              <a:r>
                <a:rPr lang="vi-VN" sz="2800" b="1" dirty="0">
                  <a:effectLst/>
                  <a:ea typeface="Times New Roman" panose="02020603050405020304" pitchFamily="18" charset="0"/>
                </a:rPr>
                <a:t> bày những điều em tìm hiểu được về truyền thống quê hương.</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768458" y="1311006"/>
            <a:ext cx="10823467" cy="1860820"/>
          </a:xfrm>
          <a:custGeom>
            <a:avLst/>
            <a:gdLst>
              <a:gd name="connsiteX0" fmla="*/ 0 w 10823467"/>
              <a:gd name="connsiteY0" fmla="*/ 310143 h 1860820"/>
              <a:gd name="connsiteX1" fmla="*/ 310143 w 10823467"/>
              <a:gd name="connsiteY1" fmla="*/ 0 h 1860820"/>
              <a:gd name="connsiteX2" fmla="*/ 10513324 w 10823467"/>
              <a:gd name="connsiteY2" fmla="*/ 0 h 1860820"/>
              <a:gd name="connsiteX3" fmla="*/ 10823467 w 10823467"/>
              <a:gd name="connsiteY3" fmla="*/ 310143 h 1860820"/>
              <a:gd name="connsiteX4" fmla="*/ 10823467 w 10823467"/>
              <a:gd name="connsiteY4" fmla="*/ 1550677 h 1860820"/>
              <a:gd name="connsiteX5" fmla="*/ 10513324 w 10823467"/>
              <a:gd name="connsiteY5" fmla="*/ 1860820 h 1860820"/>
              <a:gd name="connsiteX6" fmla="*/ 310143 w 10823467"/>
              <a:gd name="connsiteY6" fmla="*/ 1860820 h 1860820"/>
              <a:gd name="connsiteX7" fmla="*/ 0 w 10823467"/>
              <a:gd name="connsiteY7" fmla="*/ 1550677 h 1860820"/>
              <a:gd name="connsiteX8" fmla="*/ 0 w 10823467"/>
              <a:gd name="connsiteY8" fmla="*/ 310143 h 18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1860820" fill="none" extrusionOk="0">
                <a:moveTo>
                  <a:pt x="0" y="310143"/>
                </a:moveTo>
                <a:cubicBezTo>
                  <a:pt x="770" y="159701"/>
                  <a:pt x="153521" y="24613"/>
                  <a:pt x="310143" y="0"/>
                </a:cubicBezTo>
                <a:cubicBezTo>
                  <a:pt x="3931847" y="72427"/>
                  <a:pt x="8039999" y="61419"/>
                  <a:pt x="10513324" y="0"/>
                </a:cubicBezTo>
                <a:cubicBezTo>
                  <a:pt x="10684060" y="-3792"/>
                  <a:pt x="10806716" y="133789"/>
                  <a:pt x="10823467" y="310143"/>
                </a:cubicBezTo>
                <a:cubicBezTo>
                  <a:pt x="10784102" y="795411"/>
                  <a:pt x="10864484" y="1156907"/>
                  <a:pt x="10823467" y="1550677"/>
                </a:cubicBezTo>
                <a:cubicBezTo>
                  <a:pt x="10829384" y="1691936"/>
                  <a:pt x="10672334" y="1847058"/>
                  <a:pt x="10513324" y="1860820"/>
                </a:cubicBezTo>
                <a:cubicBezTo>
                  <a:pt x="6410487" y="1890647"/>
                  <a:pt x="2554678" y="1781514"/>
                  <a:pt x="310143" y="1860820"/>
                </a:cubicBezTo>
                <a:cubicBezTo>
                  <a:pt x="154837" y="1859013"/>
                  <a:pt x="-14545" y="1724840"/>
                  <a:pt x="0" y="1550677"/>
                </a:cubicBezTo>
                <a:cubicBezTo>
                  <a:pt x="70929" y="933496"/>
                  <a:pt x="-26811" y="860553"/>
                  <a:pt x="0" y="310143"/>
                </a:cubicBezTo>
                <a:close/>
              </a:path>
              <a:path w="10823467" h="1860820" stroke="0" extrusionOk="0">
                <a:moveTo>
                  <a:pt x="0" y="310143"/>
                </a:moveTo>
                <a:cubicBezTo>
                  <a:pt x="31418" y="147420"/>
                  <a:pt x="147050" y="17073"/>
                  <a:pt x="310143" y="0"/>
                </a:cubicBezTo>
                <a:cubicBezTo>
                  <a:pt x="4411989" y="123000"/>
                  <a:pt x="7407482" y="-96860"/>
                  <a:pt x="10513324" y="0"/>
                </a:cubicBezTo>
                <a:cubicBezTo>
                  <a:pt x="10664798" y="-15101"/>
                  <a:pt x="10833792" y="118040"/>
                  <a:pt x="10823467" y="310143"/>
                </a:cubicBezTo>
                <a:cubicBezTo>
                  <a:pt x="10811752" y="823221"/>
                  <a:pt x="10869369" y="1298655"/>
                  <a:pt x="10823467" y="1550677"/>
                </a:cubicBezTo>
                <a:cubicBezTo>
                  <a:pt x="10817287" y="1724203"/>
                  <a:pt x="10671226" y="1858629"/>
                  <a:pt x="10513324" y="1860820"/>
                </a:cubicBezTo>
                <a:cubicBezTo>
                  <a:pt x="9320382" y="1700113"/>
                  <a:pt x="1395589" y="1900487"/>
                  <a:pt x="310143" y="1860820"/>
                </a:cubicBezTo>
                <a:cubicBezTo>
                  <a:pt x="125007" y="1858023"/>
                  <a:pt x="-5957" y="1719265"/>
                  <a:pt x="0" y="1550677"/>
                </a:cubicBezTo>
                <a:cubicBezTo>
                  <a:pt x="-33540" y="1177635"/>
                  <a:pt x="-102231" y="517732"/>
                  <a:pt x="0" y="310143"/>
                </a:cubicBezTo>
                <a:close/>
              </a:path>
            </a:pathLst>
          </a:custGeom>
          <a:solidFill>
            <a:srgbClr val="CCFFCC"/>
          </a:solidFill>
          <a:ln w="38100">
            <a:solidFill>
              <a:srgbClr val="00B05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lang="en-US" sz="3200" b="1" dirty="0">
                <a:solidFill>
                  <a:prstClr val="black"/>
                </a:solidFill>
                <a:latin typeface="Calibri"/>
              </a:rPr>
              <a:t>c 1: </a:t>
            </a:r>
            <a:r>
              <a:rPr lang="en-US" sz="3200" b="1" dirty="0" err="1">
                <a:solidFill>
                  <a:prstClr val="black"/>
                </a:solidFill>
                <a:latin typeface="Calibri"/>
              </a:rPr>
              <a:t>Chuẩn</a:t>
            </a:r>
            <a:r>
              <a:rPr lang="en-US" sz="3200" b="1" dirty="0">
                <a:solidFill>
                  <a:prstClr val="black"/>
                </a:solidFill>
                <a:latin typeface="Calibri"/>
              </a:rPr>
              <a:t> </a:t>
            </a:r>
            <a:r>
              <a:rPr lang="en-US" sz="3200" b="1" dirty="0" err="1">
                <a:solidFill>
                  <a:prstClr val="black"/>
                </a:solidFill>
                <a:latin typeface="Calibri"/>
              </a:rPr>
              <a:t>bị</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 Chia </a:t>
            </a:r>
            <a:r>
              <a:rPr lang="en-US" sz="3200" b="1" dirty="0" err="1">
                <a:solidFill>
                  <a:prstClr val="black"/>
                </a:solidFill>
                <a:latin typeface="Calibri"/>
              </a:rPr>
              <a:t>sẻ</a:t>
            </a:r>
            <a:r>
              <a:rPr lang="en-US" sz="3200" b="1" dirty="0">
                <a:solidFill>
                  <a:prstClr val="black"/>
                </a:solidFill>
                <a:latin typeface="Calibri"/>
              </a:rPr>
              <a:t> </a:t>
            </a:r>
            <a:r>
              <a:rPr lang="en-US" sz="3200" b="1" dirty="0" err="1">
                <a:solidFill>
                  <a:prstClr val="black"/>
                </a:solidFill>
                <a:latin typeface="Calibri"/>
              </a:rPr>
              <a:t>trong</a:t>
            </a:r>
            <a:r>
              <a:rPr lang="en-US" sz="3200" b="1" dirty="0">
                <a:solidFill>
                  <a:prstClr val="black"/>
                </a:solidFill>
                <a:latin typeface="Calibri"/>
              </a:rPr>
              <a:t> </a:t>
            </a:r>
            <a:r>
              <a:rPr lang="en-US" sz="3200" b="1" dirty="0" err="1">
                <a:solidFill>
                  <a:prstClr val="black"/>
                </a:solidFill>
                <a:latin typeface="Calibri"/>
              </a:rPr>
              <a:t>nhóm</a:t>
            </a:r>
            <a:r>
              <a:rPr lang="en-US" sz="3200" b="1" dirty="0">
                <a:solidFill>
                  <a:prstClr val="black"/>
                </a:solidFill>
                <a:latin typeface="Calibri"/>
              </a:rPr>
              <a:t> </a:t>
            </a:r>
            <a:r>
              <a:rPr lang="en-US" sz="3200" b="1" dirty="0" err="1">
                <a:solidFill>
                  <a:prstClr val="black"/>
                </a:solidFill>
                <a:latin typeface="Calibri"/>
              </a:rPr>
              <a:t>về</a:t>
            </a:r>
            <a:r>
              <a:rPr lang="en-US" sz="3200" b="1" dirty="0">
                <a:solidFill>
                  <a:prstClr val="black"/>
                </a:solidFill>
                <a:latin typeface="Calibri"/>
              </a:rPr>
              <a:t> </a:t>
            </a:r>
            <a:r>
              <a:rPr lang="en-US" sz="3200" b="1" dirty="0" err="1">
                <a:solidFill>
                  <a:prstClr val="black"/>
                </a:solidFill>
                <a:latin typeface="Calibri"/>
              </a:rPr>
              <a:t>chủ</a:t>
            </a:r>
            <a:r>
              <a:rPr lang="en-US" sz="3200" b="1" dirty="0">
                <a:solidFill>
                  <a:prstClr val="black"/>
                </a:solidFill>
                <a:latin typeface="Calibri"/>
              </a:rPr>
              <a:t> </a:t>
            </a:r>
            <a:r>
              <a:rPr lang="en-US" sz="3200" b="1" dirty="0" err="1">
                <a:solidFill>
                  <a:prstClr val="black"/>
                </a:solidFill>
                <a:latin typeface="Calibri"/>
              </a:rPr>
              <a:t>đề</a:t>
            </a:r>
            <a:r>
              <a:rPr lang="en-US" sz="3200" b="1" dirty="0">
                <a:solidFill>
                  <a:prstClr val="black"/>
                </a:solidFill>
                <a:latin typeface="Calibri"/>
              </a:rPr>
              <a:t> </a:t>
            </a:r>
            <a:r>
              <a:rPr lang="en-US" sz="3200" b="1" dirty="0" err="1">
                <a:solidFill>
                  <a:prstClr val="black"/>
                </a:solidFill>
                <a:latin typeface="Calibri"/>
              </a:rPr>
              <a:t>em</a:t>
            </a:r>
            <a:r>
              <a:rPr lang="en-US" sz="3200" b="1" dirty="0">
                <a:solidFill>
                  <a:prstClr val="black"/>
                </a:solidFill>
                <a:latin typeface="Calibri"/>
              </a:rPr>
              <a:t> </a:t>
            </a:r>
            <a:r>
              <a:rPr lang="en-US" sz="3200" b="1" dirty="0" err="1">
                <a:solidFill>
                  <a:prstClr val="black"/>
                </a:solidFill>
                <a:latin typeface="Calibri"/>
              </a:rPr>
              <a:t>tìm</a:t>
            </a:r>
            <a:r>
              <a:rPr lang="en-US" sz="3200" b="1" dirty="0">
                <a:solidFill>
                  <a:prstClr val="black"/>
                </a:solidFill>
                <a:latin typeface="Calibri"/>
              </a:rPr>
              <a:t> </a:t>
            </a:r>
            <a:r>
              <a:rPr lang="en-US" sz="3200" b="1" dirty="0" err="1">
                <a:solidFill>
                  <a:prstClr val="black"/>
                </a:solidFill>
                <a:latin typeface="Calibri"/>
              </a:rPr>
              <a:t>hiểu</a:t>
            </a:r>
            <a:r>
              <a:rPr lang="en-US" sz="3200" b="1" dirty="0">
                <a:solidFill>
                  <a:prstClr val="black"/>
                </a:solidFill>
                <a:latin typeface="Calibri"/>
              </a:rPr>
              <a:t> </a:t>
            </a:r>
            <a:r>
              <a:rPr lang="en-US" sz="3200" b="1" dirty="0" err="1">
                <a:solidFill>
                  <a:prstClr val="black"/>
                </a:solidFill>
                <a:latin typeface="Calibri"/>
              </a:rPr>
              <a:t>được</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Chuẩn</a:t>
            </a:r>
            <a:r>
              <a:rPr kumimoji="0" lang="en-US" sz="3200" b="1" i="0" u="none" strike="noStrike" kern="1200" cap="none" spc="0" normalizeH="0" baseline="0" noProof="0" dirty="0">
                <a:ln>
                  <a:noFill/>
                </a:ln>
                <a:solidFill>
                  <a:prstClr val="black"/>
                </a:solidFill>
                <a:effectLst/>
                <a:uLnTx/>
                <a:uFillTx/>
                <a:latin typeface="Calibri"/>
                <a:ea typeface="+mn-ea"/>
                <a:cs typeface="+mn-cs"/>
              </a:rPr>
              <a:t> b</a:t>
            </a:r>
            <a:r>
              <a:rPr lang="en-US" sz="3200" b="1" dirty="0">
                <a:solidFill>
                  <a:prstClr val="black"/>
                </a:solidFill>
                <a:latin typeface="Calibri"/>
              </a:rPr>
              <a:t>ị </a:t>
            </a:r>
            <a:r>
              <a:rPr lang="en-US" sz="3200" b="1" dirty="0" err="1">
                <a:solidFill>
                  <a:prstClr val="black"/>
                </a:solidFill>
                <a:latin typeface="Calibri"/>
              </a:rPr>
              <a:t>nội</a:t>
            </a:r>
            <a:r>
              <a:rPr lang="en-US" sz="3200" b="1" dirty="0">
                <a:solidFill>
                  <a:prstClr val="black"/>
                </a:solidFill>
                <a:latin typeface="Calibri"/>
              </a:rPr>
              <a:t> dung </a:t>
            </a:r>
            <a:r>
              <a:rPr lang="en-US" sz="3200" b="1" dirty="0" err="1">
                <a:solidFill>
                  <a:prstClr val="black"/>
                </a:solidFill>
                <a:latin typeface="Calibri"/>
              </a:rPr>
              <a:t>trình</a:t>
            </a:r>
            <a:r>
              <a:rPr lang="en-US" sz="3200" b="1" dirty="0">
                <a:solidFill>
                  <a:prstClr val="black"/>
                </a:solidFill>
                <a:latin typeface="Calibri"/>
              </a:rPr>
              <a:t> </a:t>
            </a:r>
            <a:r>
              <a:rPr lang="en-US" sz="3200" b="1" dirty="0" err="1">
                <a:solidFill>
                  <a:prstClr val="black"/>
                </a:solidFill>
                <a:latin typeface="Calibri"/>
              </a:rPr>
              <a:t>bày</a:t>
            </a:r>
            <a:r>
              <a:rPr lang="en-US" sz="3200" b="1" dirty="0">
                <a:solidFill>
                  <a:prstClr val="black"/>
                </a:solidFill>
                <a:latin typeface="Calibri"/>
              </a:rPr>
              <a:t> </a:t>
            </a:r>
            <a:r>
              <a:rPr lang="en-US" sz="3200" b="1" dirty="0" err="1">
                <a:solidFill>
                  <a:prstClr val="black"/>
                </a:solidFill>
                <a:latin typeface="Calibri"/>
              </a:rPr>
              <a:t>theo</a:t>
            </a:r>
            <a:r>
              <a:rPr lang="en-US" sz="3200" b="1" dirty="0">
                <a:solidFill>
                  <a:prstClr val="black"/>
                </a:solidFill>
                <a:latin typeface="Calibri"/>
              </a:rPr>
              <a:t> </a:t>
            </a:r>
            <a:r>
              <a:rPr lang="en-US" sz="3200" b="1" dirty="0" err="1">
                <a:solidFill>
                  <a:prstClr val="black"/>
                </a:solidFill>
                <a:latin typeface="Calibri"/>
              </a:rPr>
              <a:t>hình</a:t>
            </a:r>
            <a:r>
              <a:rPr lang="en-US" sz="3200" b="1" dirty="0">
                <a:solidFill>
                  <a:prstClr val="black"/>
                </a:solidFill>
                <a:latin typeface="Calibri"/>
              </a:rPr>
              <a:t> </a:t>
            </a:r>
            <a:r>
              <a:rPr lang="en-US" sz="3200" b="1" dirty="0" err="1">
                <a:solidFill>
                  <a:prstClr val="black"/>
                </a:solidFill>
                <a:latin typeface="Calibri"/>
              </a:rPr>
              <a:t>thức</a:t>
            </a:r>
            <a:r>
              <a:rPr lang="en-US" sz="3200" b="1" dirty="0">
                <a:solidFill>
                  <a:prstClr val="black"/>
                </a:solidFill>
                <a:latin typeface="Calibri"/>
              </a:rPr>
              <a:t> </a:t>
            </a:r>
            <a:r>
              <a:rPr lang="en-US" sz="3200" b="1" dirty="0" err="1">
                <a:solidFill>
                  <a:prstClr val="black"/>
                </a:solidFill>
                <a:latin typeface="Calibri"/>
              </a:rPr>
              <a:t>đã</a:t>
            </a:r>
            <a:r>
              <a:rPr lang="en-US" sz="3200" b="1" dirty="0">
                <a:solidFill>
                  <a:prstClr val="black"/>
                </a:solidFill>
                <a:latin typeface="Calibri"/>
              </a:rPr>
              <a:t> </a:t>
            </a:r>
            <a:r>
              <a:rPr lang="en-US" sz="3200" b="1" dirty="0" err="1">
                <a:solidFill>
                  <a:prstClr val="black"/>
                </a:solidFill>
                <a:latin typeface="Calibri"/>
              </a:rPr>
              <a:t>lựa</a:t>
            </a:r>
            <a:r>
              <a:rPr lang="en-US" sz="3200" b="1" dirty="0">
                <a:solidFill>
                  <a:prstClr val="black"/>
                </a:solidFill>
                <a:latin typeface="Calibri"/>
              </a:rPr>
              <a:t> </a:t>
            </a:r>
            <a:r>
              <a:rPr lang="en-US" sz="3200" b="1" dirty="0" err="1">
                <a:solidFill>
                  <a:prstClr val="black"/>
                </a:solidFill>
                <a:latin typeface="Calibri"/>
              </a:rPr>
              <a:t>chọn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417582E-5CA6-4985-8ACE-33E41AC6ADF2}"/>
              </a:ext>
            </a:extLst>
          </p:cNvPr>
          <p:cNvPicPr>
            <a:picLocks noChangeAspect="1"/>
          </p:cNvPicPr>
          <p:nvPr/>
        </p:nvPicPr>
        <p:blipFill>
          <a:blip r:embed="rId4"/>
          <a:stretch>
            <a:fillRect/>
          </a:stretch>
        </p:blipFill>
        <p:spPr>
          <a:xfrm>
            <a:off x="2928937" y="3590925"/>
            <a:ext cx="6296025" cy="2133600"/>
          </a:xfrm>
          <a:prstGeom prst="rect">
            <a:avLst/>
          </a:prstGeom>
        </p:spPr>
      </p:pic>
    </p:spTree>
    <p:extLst>
      <p:ext uri="{BB962C8B-B14F-4D97-AF65-F5344CB8AC3E}">
        <p14:creationId xmlns:p14="http://schemas.microsoft.com/office/powerpoint/2010/main" val="140019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644633" y="219075"/>
            <a:ext cx="10823467" cy="2019301"/>
          </a:xfrm>
          <a:custGeom>
            <a:avLst/>
            <a:gdLst>
              <a:gd name="connsiteX0" fmla="*/ 0 w 10823467"/>
              <a:gd name="connsiteY0" fmla="*/ 336557 h 2019301"/>
              <a:gd name="connsiteX1" fmla="*/ 336557 w 10823467"/>
              <a:gd name="connsiteY1" fmla="*/ 0 h 2019301"/>
              <a:gd name="connsiteX2" fmla="*/ 10486910 w 10823467"/>
              <a:gd name="connsiteY2" fmla="*/ 0 h 2019301"/>
              <a:gd name="connsiteX3" fmla="*/ 10823467 w 10823467"/>
              <a:gd name="connsiteY3" fmla="*/ 336557 h 2019301"/>
              <a:gd name="connsiteX4" fmla="*/ 10823467 w 10823467"/>
              <a:gd name="connsiteY4" fmla="*/ 1682744 h 2019301"/>
              <a:gd name="connsiteX5" fmla="*/ 10486910 w 10823467"/>
              <a:gd name="connsiteY5" fmla="*/ 2019301 h 2019301"/>
              <a:gd name="connsiteX6" fmla="*/ 336557 w 10823467"/>
              <a:gd name="connsiteY6" fmla="*/ 2019301 h 2019301"/>
              <a:gd name="connsiteX7" fmla="*/ 0 w 10823467"/>
              <a:gd name="connsiteY7" fmla="*/ 1682744 h 2019301"/>
              <a:gd name="connsiteX8" fmla="*/ 0 w 10823467"/>
              <a:gd name="connsiteY8" fmla="*/ 336557 h 20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2019301" fill="none" extrusionOk="0">
                <a:moveTo>
                  <a:pt x="0" y="336557"/>
                </a:moveTo>
                <a:cubicBezTo>
                  <a:pt x="1290" y="185613"/>
                  <a:pt x="158834" y="13681"/>
                  <a:pt x="336557" y="0"/>
                </a:cubicBezTo>
                <a:cubicBezTo>
                  <a:pt x="2069349" y="72427"/>
                  <a:pt x="8076358" y="61419"/>
                  <a:pt x="10486910" y="0"/>
                </a:cubicBezTo>
                <a:cubicBezTo>
                  <a:pt x="10668958" y="-26341"/>
                  <a:pt x="10795592" y="142250"/>
                  <a:pt x="10823467" y="336557"/>
                </a:cubicBezTo>
                <a:cubicBezTo>
                  <a:pt x="10867455" y="746752"/>
                  <a:pt x="10767260" y="1459088"/>
                  <a:pt x="10823467" y="1682744"/>
                </a:cubicBezTo>
                <a:cubicBezTo>
                  <a:pt x="10829391" y="1838551"/>
                  <a:pt x="10668950" y="2015002"/>
                  <a:pt x="10486910" y="2019301"/>
                </a:cubicBezTo>
                <a:cubicBezTo>
                  <a:pt x="6699952" y="2049128"/>
                  <a:pt x="2282925" y="1939995"/>
                  <a:pt x="336557" y="2019301"/>
                </a:cubicBezTo>
                <a:cubicBezTo>
                  <a:pt x="175071" y="2016544"/>
                  <a:pt x="-16514" y="1871885"/>
                  <a:pt x="0" y="1682744"/>
                </a:cubicBezTo>
                <a:cubicBezTo>
                  <a:pt x="-97964" y="1382713"/>
                  <a:pt x="44459" y="720246"/>
                  <a:pt x="0" y="336557"/>
                </a:cubicBezTo>
                <a:close/>
              </a:path>
              <a:path w="10823467" h="2019301" stroke="0" extrusionOk="0">
                <a:moveTo>
                  <a:pt x="0" y="336557"/>
                </a:moveTo>
                <a:cubicBezTo>
                  <a:pt x="30087" y="158883"/>
                  <a:pt x="164048" y="27847"/>
                  <a:pt x="336557" y="0"/>
                </a:cubicBezTo>
                <a:cubicBezTo>
                  <a:pt x="4602170" y="123000"/>
                  <a:pt x="8790334" y="-96860"/>
                  <a:pt x="10486910" y="0"/>
                </a:cubicBezTo>
                <a:cubicBezTo>
                  <a:pt x="10665574" y="-5496"/>
                  <a:pt x="10839189" y="118985"/>
                  <a:pt x="10823467" y="336557"/>
                </a:cubicBezTo>
                <a:cubicBezTo>
                  <a:pt x="10769559" y="482140"/>
                  <a:pt x="10905088" y="1026765"/>
                  <a:pt x="10823467" y="1682744"/>
                </a:cubicBezTo>
                <a:cubicBezTo>
                  <a:pt x="10794121" y="1879251"/>
                  <a:pt x="10645324" y="2014807"/>
                  <a:pt x="10486910" y="2019301"/>
                </a:cubicBezTo>
                <a:cubicBezTo>
                  <a:pt x="9009318" y="1858594"/>
                  <a:pt x="5117632" y="2058968"/>
                  <a:pt x="336557" y="2019301"/>
                </a:cubicBezTo>
                <a:cubicBezTo>
                  <a:pt x="128184" y="2014757"/>
                  <a:pt x="-11414" y="1863448"/>
                  <a:pt x="0" y="1682744"/>
                </a:cubicBezTo>
                <a:cubicBezTo>
                  <a:pt x="56234" y="1460098"/>
                  <a:pt x="-6774" y="780185"/>
                  <a:pt x="0" y="336557"/>
                </a:cubicBezTo>
                <a:close/>
              </a:path>
            </a:pathLst>
          </a:custGeom>
          <a:solidFill>
            <a:srgbClr val="CCFFCC"/>
          </a:solidFill>
          <a:ln w="38100">
            <a:solidFill>
              <a:srgbClr val="00B05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kumimoji="0" lang="en-US" sz="3200" b="1" i="0" u="none" strike="noStrike" kern="1200" cap="none" spc="0" normalizeH="0" baseline="0" noProof="0" dirty="0">
                <a:ln>
                  <a:noFill/>
                </a:ln>
                <a:solidFill>
                  <a:prstClr val="black"/>
                </a:solidFill>
                <a:effectLst/>
                <a:uLnTx/>
                <a:uFillTx/>
                <a:latin typeface="Calibri"/>
                <a:ea typeface="+mn-ea"/>
                <a:cs typeface="+mn-cs"/>
              </a:rPr>
              <a:t>c 2:</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theo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Lắng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nghe</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để</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biết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thêm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về</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truyền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thống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quên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hương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Đặt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câu</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hỏi</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cho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khác</a:t>
            </a:r>
            <a:r>
              <a:rPr kumimoji="0" lang="en-US" sz="3200" b="1" i="0" u="none" strike="noStrike" kern="1200" cap="none" spc="0" normalizeH="0" noProof="0" dirty="0">
                <a:ln>
                  <a:noFill/>
                </a:ln>
                <a:solidFill>
                  <a:prstClr val="black"/>
                </a:solidFill>
                <a:effectLst/>
                <a:uLnTx/>
                <a:uFillTx/>
                <a:latin typeface="Calibri"/>
                <a:ea typeface="+mn-ea"/>
                <a:cs typeface="+mn-cs"/>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A125A81-D56F-47DD-A460-0C2E2AD1C0DA}"/>
              </a:ext>
            </a:extLst>
          </p:cNvPr>
          <p:cNvPicPr>
            <a:picLocks noChangeAspect="1"/>
          </p:cNvPicPr>
          <p:nvPr/>
        </p:nvPicPr>
        <p:blipFill>
          <a:blip r:embed="rId4"/>
          <a:stretch>
            <a:fillRect/>
          </a:stretch>
        </p:blipFill>
        <p:spPr>
          <a:xfrm>
            <a:off x="3971925" y="2624137"/>
            <a:ext cx="4857750" cy="3386138"/>
          </a:xfrm>
          <a:prstGeom prst="rect">
            <a:avLst/>
          </a:prstGeom>
        </p:spPr>
      </p:pic>
    </p:spTree>
    <p:extLst>
      <p:ext uri="{BB962C8B-B14F-4D97-AF65-F5344CB8AC3E}">
        <p14:creationId xmlns:p14="http://schemas.microsoft.com/office/powerpoint/2010/main" val="323614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533401" y="547037"/>
            <a:ext cx="9172574" cy="4605988"/>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7" name="TextBox 126">
            <a:extLst>
              <a:ext uri="{FF2B5EF4-FFF2-40B4-BE49-F238E27FC236}">
                <a16:creationId xmlns:a16="http://schemas.microsoft.com/office/drawing/2014/main" id="{68248A34-FC11-BBF4-9546-41424CC3F095}"/>
              </a:ext>
            </a:extLst>
          </p:cNvPr>
          <p:cNvSpPr txBox="1"/>
          <p:nvPr/>
        </p:nvSpPr>
        <p:spPr>
          <a:xfrm>
            <a:off x="933450" y="1035500"/>
            <a:ext cx="8267699" cy="3539430"/>
          </a:xfrm>
          <a:prstGeom prst="rect">
            <a:avLst/>
          </a:prstGeom>
          <a:noFill/>
        </p:spPr>
        <p:txBody>
          <a:bodyPr wrap="square" rtlCol="0">
            <a:spAutoFit/>
          </a:bodyPr>
          <a:lstStyle/>
          <a:p>
            <a:pPr lvl="0" algn="just" defTabSz="457200"/>
            <a:r>
              <a:rPr lang="vi-VN" sz="3200" dirty="0">
                <a:latin typeface="Calibri" panose="020F0502020204030204" pitchFamily="34" charset="0"/>
                <a:cs typeface="Calibri" panose="020F0502020204030204" pitchFamily="34" charset="0"/>
              </a:rPr>
              <a:t>Mỗi địa phương có nhiều truyền thống khác nhau. Những truyền thống này rất phong phú, tạo nên những nét văn hóa đặc trưng cho địa phương mình, Chúng ta hãy cùng tiếp tục khám phá nhiều hơn và hãy giới thiệu cho bạn bè, người thân ở nơi khác biết về truyền thống của địa phương mình.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26" name="Group 125">
            <a:extLst>
              <a:ext uri="{FF2B5EF4-FFF2-40B4-BE49-F238E27FC236}">
                <a16:creationId xmlns:a16="http://schemas.microsoft.com/office/drawing/2014/main" id="{9DC0A7DE-8A2E-A06C-65A6-C64FDF0D5814}"/>
              </a:ext>
            </a:extLst>
          </p:cNvPr>
          <p:cNvGrpSpPr/>
          <p:nvPr/>
        </p:nvGrpSpPr>
        <p:grpSpPr>
          <a:xfrm>
            <a:off x="8699616" y="2626029"/>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7DBA5CE6-D26B-0579-D86E-D6DA2B3C947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0FB627D4-C806-FA05-36AF-E91EAF434B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E5F5F210-F0FD-A1F3-33A8-E1BC7504A3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2C2554C9-4076-5144-9813-C67175A345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39B8E41B-1BF6-489F-4137-40043FDF27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AB1804EE-CD8A-67EB-69C6-434AE7408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96BEBF6E-8476-B766-0429-A57C38E8F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F951BB6E-3EE0-E2D3-4101-AB939D7327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13296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par>
                                <p:cTn id="8" presetID="14" presetClass="entr" presetSubtype="1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randombar(horizontal)">
                                      <p:cBhvr>
                                        <p:cTn id="10" dur="500"/>
                                        <p:tgtEl>
                                          <p:spTgt spid="128"/>
                                        </p:tgtEl>
                                      </p:cBhvr>
                                    </p:animEffect>
                                  </p:childTnLst>
                                </p:cTn>
                              </p:par>
                              <p:par>
                                <p:cTn id="11" presetID="14"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randombar(horizontal)">
                                      <p:cBhvr>
                                        <p:cTn id="13" dur="500"/>
                                        <p:tgtEl>
                                          <p:spTgt spid="12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p:cTn id="22" dur="500" fill="hold"/>
                                        <p:tgtEl>
                                          <p:spTgt spid="127"/>
                                        </p:tgtEl>
                                        <p:attrNameLst>
                                          <p:attrName>ppt_w</p:attrName>
                                        </p:attrNameLst>
                                      </p:cBhvr>
                                      <p:tavLst>
                                        <p:tav tm="0">
                                          <p:val>
                                            <p:fltVal val="0"/>
                                          </p:val>
                                        </p:tav>
                                        <p:tav tm="100000">
                                          <p:val>
                                            <p:strVal val="#ppt_w"/>
                                          </p:val>
                                        </p:tav>
                                      </p:tavLst>
                                    </p:anim>
                                    <p:anim calcmode="lin" valueType="num">
                                      <p:cBhvr>
                                        <p:cTn id="23" dur="500" fill="hold"/>
                                        <p:tgtEl>
                                          <p:spTgt spid="127"/>
                                        </p:tgtEl>
                                        <p:attrNameLst>
                                          <p:attrName>ppt_h</p:attrName>
                                        </p:attrNameLst>
                                      </p:cBhvr>
                                      <p:tavLst>
                                        <p:tav tm="0">
                                          <p:val>
                                            <p:fltVal val="0"/>
                                          </p:val>
                                        </p:tav>
                                        <p:tav tm="100000">
                                          <p:val>
                                            <p:strVal val="#ppt_h"/>
                                          </p:val>
                                        </p:tav>
                                      </p:tavLst>
                                    </p:anim>
                                    <p:animEffect transition="in" filter="fade">
                                      <p:cBhvr>
                                        <p:cTn id="24" dur="500"/>
                                        <p:tgtEl>
                                          <p:spTgt spid="127"/>
                                        </p:tgtEl>
                                      </p:cBhvr>
                                    </p:animEffect>
                                  </p:childTnLst>
                                </p:cTn>
                              </p:par>
                              <p:par>
                                <p:cTn id="25" presetID="53" presetClass="entr" presetSubtype="16"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ea typeface="LNTH-LuoLuoNotangYuanTi 1" pitchFamily="2" charset="-128"/>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randombar(horizontal)">
                                      <p:cBhvr>
                                        <p:cTn id="10" dur="500"/>
                                        <p:tgtEl>
                                          <p:spTgt spid="51"/>
                                        </p:tgtEl>
                                      </p:cBhvr>
                                    </p:animEffect>
                                  </p:childTnLst>
                                </p:cTn>
                              </p:par>
                              <p:par>
                                <p:cTn id="11" presetID="14" presetClass="entr" presetSubtype="1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1000" fill="hold"/>
                                        <p:tgtEl>
                                          <p:spTgt spid="69"/>
                                        </p:tgtEl>
                                        <p:attrNameLst>
                                          <p:attrName>ppt_w</p:attrName>
                                        </p:attrNameLst>
                                      </p:cBhvr>
                                      <p:tavLst>
                                        <p:tav tm="0">
                                          <p:val>
                                            <p:fltVal val="0"/>
                                          </p:val>
                                        </p:tav>
                                        <p:tav tm="100000">
                                          <p:val>
                                            <p:strVal val="#ppt_w"/>
                                          </p:val>
                                        </p:tav>
                                      </p:tavLst>
                                    </p:anim>
                                    <p:anim calcmode="lin" valueType="num">
                                      <p:cBhvr>
                                        <p:cTn id="36" dur="1000" fill="hold"/>
                                        <p:tgtEl>
                                          <p:spTgt spid="69"/>
                                        </p:tgtEl>
                                        <p:attrNameLst>
                                          <p:attrName>ppt_h</p:attrName>
                                        </p:attrNameLst>
                                      </p:cBhvr>
                                      <p:tavLst>
                                        <p:tav tm="0">
                                          <p:val>
                                            <p:fltVal val="0"/>
                                          </p:val>
                                        </p:tav>
                                        <p:tav tm="100000">
                                          <p:val>
                                            <p:strVal val="#ppt_h"/>
                                          </p:val>
                                        </p:tav>
                                      </p:tavLst>
                                    </p:anim>
                                    <p:anim calcmode="lin" valueType="num">
                                      <p:cBhvr>
                                        <p:cTn id="37" dur="1000" fill="hold"/>
                                        <p:tgtEl>
                                          <p:spTgt spid="69"/>
                                        </p:tgtEl>
                                        <p:attrNameLst>
                                          <p:attrName>style.rotation</p:attrName>
                                        </p:attrNameLst>
                                      </p:cBhvr>
                                      <p:tavLst>
                                        <p:tav tm="0">
                                          <p:val>
                                            <p:fltVal val="90"/>
                                          </p:val>
                                        </p:tav>
                                        <p:tav tm="100000">
                                          <p:val>
                                            <p:fltVal val="0"/>
                                          </p:val>
                                        </p:tav>
                                      </p:tavLst>
                                    </p:anim>
                                    <p:animEffect transition="in" filter="fade">
                                      <p:cBhvr>
                                        <p:cTn id="38" dur="1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1000" fill="hold"/>
                                        <p:tgtEl>
                                          <p:spTgt spid="78"/>
                                        </p:tgtEl>
                                        <p:attrNameLst>
                                          <p:attrName>ppt_w</p:attrName>
                                        </p:attrNameLst>
                                      </p:cBhvr>
                                      <p:tavLst>
                                        <p:tav tm="0">
                                          <p:val>
                                            <p:fltVal val="0"/>
                                          </p:val>
                                        </p:tav>
                                        <p:tav tm="100000">
                                          <p:val>
                                            <p:strVal val="#ppt_w"/>
                                          </p:val>
                                        </p:tav>
                                      </p:tavLst>
                                    </p:anim>
                                    <p:anim calcmode="lin" valueType="num">
                                      <p:cBhvr>
                                        <p:cTn id="44" dur="1000" fill="hold"/>
                                        <p:tgtEl>
                                          <p:spTgt spid="78"/>
                                        </p:tgtEl>
                                        <p:attrNameLst>
                                          <p:attrName>ppt_h</p:attrName>
                                        </p:attrNameLst>
                                      </p:cBhvr>
                                      <p:tavLst>
                                        <p:tav tm="0">
                                          <p:val>
                                            <p:fltVal val="0"/>
                                          </p:val>
                                        </p:tav>
                                        <p:tav tm="100000">
                                          <p:val>
                                            <p:strVal val="#ppt_h"/>
                                          </p:val>
                                        </p:tav>
                                      </p:tavLst>
                                    </p:anim>
                                    <p:anim calcmode="lin" valueType="num">
                                      <p:cBhvr>
                                        <p:cTn id="45" dur="1000" fill="hold"/>
                                        <p:tgtEl>
                                          <p:spTgt spid="78"/>
                                        </p:tgtEl>
                                        <p:attrNameLst>
                                          <p:attrName>style.rotation</p:attrName>
                                        </p:attrNameLst>
                                      </p:cBhvr>
                                      <p:tavLst>
                                        <p:tav tm="0">
                                          <p:val>
                                            <p:fltVal val="90"/>
                                          </p:val>
                                        </p:tav>
                                        <p:tav tm="100000">
                                          <p:val>
                                            <p:fltVal val="0"/>
                                          </p:val>
                                        </p:tav>
                                      </p:tavLst>
                                    </p:anim>
                                    <p:animEffect transition="in" filter="fade">
                                      <p:cBhvr>
                                        <p:cTn id="46" dur="10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1000" fill="hold"/>
                                        <p:tgtEl>
                                          <p:spTgt spid="87"/>
                                        </p:tgtEl>
                                        <p:attrNameLst>
                                          <p:attrName>ppt_w</p:attrName>
                                        </p:attrNameLst>
                                      </p:cBhvr>
                                      <p:tavLst>
                                        <p:tav tm="0">
                                          <p:val>
                                            <p:fltVal val="0"/>
                                          </p:val>
                                        </p:tav>
                                        <p:tav tm="100000">
                                          <p:val>
                                            <p:strVal val="#ppt_w"/>
                                          </p:val>
                                        </p:tav>
                                      </p:tavLst>
                                    </p:anim>
                                    <p:anim calcmode="lin" valueType="num">
                                      <p:cBhvr>
                                        <p:cTn id="52" dur="1000" fill="hold"/>
                                        <p:tgtEl>
                                          <p:spTgt spid="87"/>
                                        </p:tgtEl>
                                        <p:attrNameLst>
                                          <p:attrName>ppt_h</p:attrName>
                                        </p:attrNameLst>
                                      </p:cBhvr>
                                      <p:tavLst>
                                        <p:tav tm="0">
                                          <p:val>
                                            <p:fltVal val="0"/>
                                          </p:val>
                                        </p:tav>
                                        <p:tav tm="100000">
                                          <p:val>
                                            <p:strVal val="#ppt_h"/>
                                          </p:val>
                                        </p:tav>
                                      </p:tavLst>
                                    </p:anim>
                                    <p:anim calcmode="lin" valueType="num">
                                      <p:cBhvr>
                                        <p:cTn id="53" dur="1000" fill="hold"/>
                                        <p:tgtEl>
                                          <p:spTgt spid="87"/>
                                        </p:tgtEl>
                                        <p:attrNameLst>
                                          <p:attrName>style.rotation</p:attrName>
                                        </p:attrNameLst>
                                      </p:cBhvr>
                                      <p:tavLst>
                                        <p:tav tm="0">
                                          <p:val>
                                            <p:fltVal val="90"/>
                                          </p:val>
                                        </p:tav>
                                        <p:tav tm="100000">
                                          <p:val>
                                            <p:fltVal val="0"/>
                                          </p:val>
                                        </p:tav>
                                      </p:tavLst>
                                    </p:anim>
                                    <p:animEffect transition="in" filter="fade">
                                      <p:cBhvr>
                                        <p:cTn id="5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Phần</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ban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cán</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lớp</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97B9AA10-F2BF-2600-67AD-B266708B2F08}"/>
              </a:ext>
            </a:extLst>
          </p:cNvPr>
          <p:cNvSpPr txBox="1"/>
          <p:nvPr/>
        </p:nvSpPr>
        <p:spPr>
          <a:xfrm>
            <a:off x="2566035" y="1249068"/>
            <a:ext cx="6888480" cy="1890235"/>
          </a:xfrm>
          <a:prstGeom prst="rect">
            <a:avLst/>
          </a:prstGeom>
          <a:noFill/>
        </p:spPr>
        <p:txBody>
          <a:bodyPr wrap="square" rtlCol="0">
            <a:prstTxWarp prst="textButton">
              <a:avLst/>
            </a:prstTxWarp>
            <a:spAutoFit/>
          </a:bodyPr>
          <a:lstStyle/>
          <a:p>
            <a:pPr lvl="0" algn="ctr" defTabSz="457200"/>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Phương hướng hoạt động Tuần 2</a:t>
            </a:r>
            <a:r>
              <a:rPr lang="en-US"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6</a:t>
            </a:r>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cs typeface="Calibri" panose="020F0502020204030204" pitchFamily="34" charset="0"/>
            </a:endParaRPr>
          </a:p>
        </p:txBody>
      </p:sp>
      <p:pic>
        <p:nvPicPr>
          <p:cNvPr id="52" name="图片 14">
            <a:extLst>
              <a:ext uri="{FF2B5EF4-FFF2-40B4-BE49-F238E27FC236}">
                <a16:creationId xmlns:a16="http://schemas.microsoft.com/office/drawing/2014/main"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55" name="组合 15">
            <a:extLst>
              <a:ext uri="{FF2B5EF4-FFF2-40B4-BE49-F238E27FC236}">
                <a16:creationId xmlns:a16="http://schemas.microsoft.com/office/drawing/2014/main" id="{AC69769E-C79C-E0B5-2AC2-CDD5439A5A9A}"/>
              </a:ext>
            </a:extLst>
          </p:cNvPr>
          <p:cNvGrpSpPr/>
          <p:nvPr/>
        </p:nvGrpSpPr>
        <p:grpSpPr>
          <a:xfrm rot="1182294">
            <a:off x="10076428" y="502645"/>
            <a:ext cx="1827856" cy="1765542"/>
            <a:chOff x="10101876" y="4297860"/>
            <a:chExt cx="1826037" cy="1763786"/>
          </a:xfrm>
        </p:grpSpPr>
        <p:sp>
          <p:nvSpPr>
            <p:cNvPr id="56" name="Freeform 26">
              <a:extLst>
                <a:ext uri="{FF2B5EF4-FFF2-40B4-BE49-F238E27FC236}">
                  <a16:creationId xmlns:a16="http://schemas.microsoft.com/office/drawing/2014/main" id="{D5D38A9E-B7FF-5EE3-3256-2B38BFE9E849}"/>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27">
              <a:extLst>
                <a:ext uri="{FF2B5EF4-FFF2-40B4-BE49-F238E27FC236}">
                  <a16:creationId xmlns:a16="http://schemas.microsoft.com/office/drawing/2014/main" id="{EA836884-4B97-17A7-FBB8-F50E81C7629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18">
              <a:extLst>
                <a:ext uri="{FF2B5EF4-FFF2-40B4-BE49-F238E27FC236}">
                  <a16:creationId xmlns:a16="http://schemas.microsoft.com/office/drawing/2014/main" id="{60CDDDA0-4BA7-7794-EA17-ED9DBDBD6E44}"/>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119">
              <a:extLst>
                <a:ext uri="{FF2B5EF4-FFF2-40B4-BE49-F238E27FC236}">
                  <a16:creationId xmlns:a16="http://schemas.microsoft.com/office/drawing/2014/main" id="{2E0E4CA7-61B3-5039-D207-D53C06B710E2}"/>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120">
              <a:extLst>
                <a:ext uri="{FF2B5EF4-FFF2-40B4-BE49-F238E27FC236}">
                  <a16:creationId xmlns:a16="http://schemas.microsoft.com/office/drawing/2014/main" id="{B04A7D8C-FC46-8117-C286-310D0B5DB86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121">
              <a:extLst>
                <a:ext uri="{FF2B5EF4-FFF2-40B4-BE49-F238E27FC236}">
                  <a16:creationId xmlns:a16="http://schemas.microsoft.com/office/drawing/2014/main" id="{6C1E40E0-CC18-DF58-8B98-A0C91EC936CE}"/>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0" name="组合 2">
            <a:extLst>
              <a:ext uri="{FF2B5EF4-FFF2-40B4-BE49-F238E27FC236}">
                <a16:creationId xmlns:a16="http://schemas.microsoft.com/office/drawing/2014/main"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29" name="Picture 28">
            <a:extLst>
              <a:ext uri="{FF2B5EF4-FFF2-40B4-BE49-F238E27FC236}">
                <a16:creationId xmlns:a16="http://schemas.microsoft.com/office/drawing/2014/main" id="{75CC4BF0-5EDC-4389-A85C-39C6483A745F}"/>
              </a:ext>
            </a:extLst>
          </p:cNvPr>
          <p:cNvPicPr>
            <a:picLocks noChangeAspect="1"/>
          </p:cNvPicPr>
          <p:nvPr/>
        </p:nvPicPr>
        <p:blipFill>
          <a:blip r:embed="rId5"/>
          <a:stretch>
            <a:fillRect/>
          </a:stretch>
        </p:blipFill>
        <p:spPr>
          <a:xfrm rot="737208" flipH="1">
            <a:off x="2422085" y="2460581"/>
            <a:ext cx="919996" cy="919996"/>
          </a:xfrm>
          <a:prstGeom prst="rect">
            <a:avLst/>
          </a:prstGeom>
        </p:spPr>
      </p:pic>
    </p:spTree>
    <p:extLst>
      <p:ext uri="{BB962C8B-B14F-4D97-AF65-F5344CB8AC3E}">
        <p14:creationId xmlns:p14="http://schemas.microsoft.com/office/powerpoint/2010/main" val="2994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id="{F0B0A28C-AAF7-43E9-8128-FF14E0B6D258}"/>
              </a:ext>
            </a:extLst>
          </p:cNvPr>
          <p:cNvSpPr txBox="1"/>
          <p:nvPr/>
        </p:nvSpPr>
        <p:spPr>
          <a:xfrm>
            <a:off x="1494064" y="207846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TỰ HÀO TRUYỀN THỐNG QUÊ HƯƠNG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25</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561054" cy="1089209"/>
            <a:chOff x="262568" y="177980"/>
            <a:chExt cx="9561054" cy="1089209"/>
          </a:xfrm>
        </p:grpSpPr>
        <p:sp>
          <p:nvSpPr>
            <p:cNvPr id="24" name="矩形 23">
              <a:extLst>
                <a:ext uri="{FF2B5EF4-FFF2-40B4-BE49-F238E27FC236}">
                  <a16:creationId xmlns:a16="http://schemas.microsoft.com/office/drawing/2014/main" id="{D5A1D2CF-8A82-4D08-88C5-01C12D9A9EF9}"/>
                </a:ext>
              </a:extLst>
            </p:cNvPr>
            <p:cNvSpPr/>
            <p:nvPr/>
          </p:nvSpPr>
          <p:spPr>
            <a:xfrm>
              <a:off x="758817" y="177980"/>
              <a:ext cx="9064805" cy="1089209"/>
            </a:xfrm>
            <a:prstGeom prst="rect">
              <a:avLst/>
            </a:prstGeom>
          </p:spPr>
          <p:txBody>
            <a:bodyPr wrap="square">
              <a:spAutoFit/>
            </a:bodyPr>
            <a:lstStyle/>
            <a:p>
              <a:pPr marL="0" marR="13335" algn="just">
                <a:lnSpc>
                  <a:spcPct val="120000"/>
                </a:lnSpc>
                <a:spcBef>
                  <a:spcPts val="0"/>
                </a:spcBef>
                <a:spcAft>
                  <a:spcPts val="0"/>
                </a:spcAft>
              </a:pPr>
              <a:r>
                <a:rPr lang="nl-NL" sz="2800" b="1" dirty="0">
                  <a:effectLst/>
                  <a:ea typeface="Times New Roman" panose="02020603050405020304" pitchFamily="18" charset="0"/>
                </a:rPr>
                <a:t>Chuẩn</a:t>
              </a:r>
              <a:r>
                <a:rPr lang="vi-VN" sz="2800" b="1" dirty="0">
                  <a:effectLst/>
                  <a:ea typeface="Times New Roman" panose="02020603050405020304" pitchFamily="18" charset="0"/>
                </a:rPr>
                <a:t> bị cho việc trình bày những thu hoạch mới về truyền thống quê hương</a:t>
              </a:r>
              <a:r>
                <a:rPr lang="nl-NL" sz="2800" b="1" dirty="0">
                  <a:effectLst/>
                  <a:ea typeface="Times New Roman" panose="02020603050405020304" pitchFamily="18" charset="0"/>
                </a:rPr>
                <a:t>. </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1" name="组合 2">
            <a:extLst>
              <a:ext uri="{FF2B5EF4-FFF2-40B4-BE49-F238E27FC236}">
                <a16:creationId xmlns:a16="http://schemas.microsoft.com/office/drawing/2014/main"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id="{A3912E46-266B-44F0-8FC2-B7B8E2693CAE}"/>
              </a:ext>
            </a:extLst>
          </p:cNvPr>
          <p:cNvGrpSpPr/>
          <p:nvPr/>
        </p:nvGrpSpPr>
        <p:grpSpPr>
          <a:xfrm>
            <a:off x="479053" y="1921511"/>
            <a:ext cx="5683622" cy="2107129"/>
            <a:chOff x="1451314" y="2141289"/>
            <a:chExt cx="4985615" cy="2107129"/>
          </a:xfrm>
        </p:grpSpPr>
        <p:pic>
          <p:nvPicPr>
            <p:cNvPr id="20" name="图片 15">
              <a:extLst>
                <a:ext uri="{FF2B5EF4-FFF2-40B4-BE49-F238E27FC236}">
                  <a16:creationId xmlns:a16="http://schemas.microsoft.com/office/drawing/2014/main" id="{4FA84E04-A8ED-44EC-9AE2-D977920CD393}"/>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21" name="组合 16">
              <a:extLst>
                <a:ext uri="{FF2B5EF4-FFF2-40B4-BE49-F238E27FC236}">
                  <a16:creationId xmlns:a16="http://schemas.microsoft.com/office/drawing/2014/main" id="{D3CFEC5D-BE13-44B9-B4E3-9BDEC17C4EBD}"/>
                </a:ext>
              </a:extLst>
            </p:cNvPr>
            <p:cNvGrpSpPr/>
            <p:nvPr/>
          </p:nvGrpSpPr>
          <p:grpSpPr>
            <a:xfrm>
              <a:off x="1892492" y="2285106"/>
              <a:ext cx="4253793" cy="1353412"/>
              <a:chOff x="1149985" y="3194006"/>
              <a:chExt cx="4253793" cy="1353412"/>
            </a:xfrm>
          </p:grpSpPr>
          <p:sp>
            <p:nvSpPr>
              <p:cNvPr id="22" name="文本框 25">
                <a:extLst>
                  <a:ext uri="{FF2B5EF4-FFF2-40B4-BE49-F238E27FC236}">
                    <a16:creationId xmlns:a16="http://schemas.microsoft.com/office/drawing/2014/main" id="{AFC20350-6332-4AF9-B6DC-86DE6BD845A3}"/>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đã tìm hiểu được những gì? </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id="{7ADF8E92-DFBB-47AA-8FF6-5644AB783BC0}"/>
                  </a:ext>
                </a:extLst>
              </p:cNvPr>
              <p:cNvGrpSpPr/>
              <p:nvPr/>
            </p:nvGrpSpPr>
            <p:grpSpPr>
              <a:xfrm rot="19663740">
                <a:off x="1149985" y="3194006"/>
                <a:ext cx="654793" cy="845387"/>
                <a:chOff x="10766631" y="3941730"/>
                <a:chExt cx="1047927" cy="1352954"/>
              </a:xfrm>
            </p:grpSpPr>
            <p:sp>
              <p:nvSpPr>
                <p:cNvPr id="28" name="Freeform 108">
                  <a:extLst>
                    <a:ext uri="{FF2B5EF4-FFF2-40B4-BE49-F238E27FC236}">
                      <a16:creationId xmlns:a16="http://schemas.microsoft.com/office/drawing/2014/main" id="{C064D3BA-67F2-4C51-AE8B-072716C3B808}"/>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09">
                  <a:extLst>
                    <a:ext uri="{FF2B5EF4-FFF2-40B4-BE49-F238E27FC236}">
                      <a16:creationId xmlns:a16="http://schemas.microsoft.com/office/drawing/2014/main" id="{EC26EA9D-075E-49CB-A1EC-BE3CA24A2EA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0">
                  <a:extLst>
                    <a:ext uri="{FF2B5EF4-FFF2-40B4-BE49-F238E27FC236}">
                      <a16:creationId xmlns:a16="http://schemas.microsoft.com/office/drawing/2014/main"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id="{FF04A1D0-833E-4CAA-9213-4F3842BE28CF}"/>
              </a:ext>
            </a:extLst>
          </p:cNvPr>
          <p:cNvGrpSpPr/>
          <p:nvPr/>
        </p:nvGrpSpPr>
        <p:grpSpPr>
          <a:xfrm>
            <a:off x="412378" y="4064636"/>
            <a:ext cx="5683622" cy="2107129"/>
            <a:chOff x="1451314" y="2141289"/>
            <a:chExt cx="4985615" cy="2107129"/>
          </a:xfrm>
        </p:grpSpPr>
        <p:pic>
          <p:nvPicPr>
            <p:cNvPr id="35" name="图片 15">
              <a:extLst>
                <a:ext uri="{FF2B5EF4-FFF2-40B4-BE49-F238E27FC236}">
                  <a16:creationId xmlns:a16="http://schemas.microsoft.com/office/drawing/2014/main"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id="{A0FCE7B6-2EF2-487C-9BE6-BF0FE14A80DC}"/>
                </a:ext>
              </a:extLst>
            </p:cNvPr>
            <p:cNvGrpSpPr/>
            <p:nvPr/>
          </p:nvGrpSpPr>
          <p:grpSpPr>
            <a:xfrm>
              <a:off x="1892492" y="2285106"/>
              <a:ext cx="4253793" cy="1353412"/>
              <a:chOff x="1149985" y="3194006"/>
              <a:chExt cx="4253793" cy="1353412"/>
            </a:xfrm>
          </p:grpSpPr>
          <p:sp>
            <p:nvSpPr>
              <p:cNvPr id="37" name="文本框 25">
                <a:extLst>
                  <a:ext uri="{FF2B5EF4-FFF2-40B4-BE49-F238E27FC236}">
                    <a16:creationId xmlns:a16="http://schemas.microsoft.com/office/drawing/2014/main" id="{9013F482-B6B5-4AB5-A362-C7FDF9FDFADD}"/>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thân đã giúp em như thế nào?</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id="{97D21B2C-41E1-444E-A2A7-C133274F47FD}"/>
                  </a:ext>
                </a:extLst>
              </p:cNvPr>
              <p:cNvGrpSpPr/>
              <p:nvPr/>
            </p:nvGrpSpPr>
            <p:grpSpPr>
              <a:xfrm rot="19663740">
                <a:off x="1149985" y="3194006"/>
                <a:ext cx="654793" cy="845387"/>
                <a:chOff x="10766631" y="3941730"/>
                <a:chExt cx="1047927" cy="1352954"/>
              </a:xfrm>
            </p:grpSpPr>
            <p:sp>
              <p:nvSpPr>
                <p:cNvPr id="39" name="Freeform 108">
                  <a:extLst>
                    <a:ext uri="{FF2B5EF4-FFF2-40B4-BE49-F238E27FC236}">
                      <a16:creationId xmlns:a16="http://schemas.microsoft.com/office/drawing/2014/main" id="{541DF17E-964B-4A1D-BE20-13B60E78E3AF}"/>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09">
                  <a:extLst>
                    <a:ext uri="{FF2B5EF4-FFF2-40B4-BE49-F238E27FC236}">
                      <a16:creationId xmlns:a16="http://schemas.microsoft.com/office/drawing/2014/main" id="{39B123F2-A926-481B-A50E-BA280E114BC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0">
                  <a:extLst>
                    <a:ext uri="{FF2B5EF4-FFF2-40B4-BE49-F238E27FC236}">
                      <a16:creationId xmlns:a16="http://schemas.microsoft.com/office/drawing/2014/main"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3" name="Picture 2">
            <a:extLst>
              <a:ext uri="{FF2B5EF4-FFF2-40B4-BE49-F238E27FC236}">
                <a16:creationId xmlns:a16="http://schemas.microsoft.com/office/drawing/2014/main" id="{61185F6D-C7C5-4ECA-8B84-F76FAFAF1EDE}"/>
              </a:ext>
            </a:extLst>
          </p:cNvPr>
          <p:cNvPicPr>
            <a:picLocks noChangeAspect="1"/>
          </p:cNvPicPr>
          <p:nvPr/>
        </p:nvPicPr>
        <p:blipFill>
          <a:blip r:embed="rId5"/>
          <a:stretch>
            <a:fillRect/>
          </a:stretch>
        </p:blipFill>
        <p:spPr>
          <a:xfrm>
            <a:off x="6517910" y="522490"/>
            <a:ext cx="5480779" cy="5584420"/>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281</Words>
  <Application>Microsoft Office PowerPoint</Application>
  <PresentationFormat>Widescreen</PresentationFormat>
  <Paragraphs>47</Paragraphs>
  <Slides>14</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等线</vt:lpstr>
      <vt:lpstr>微软雅黑</vt:lpstr>
      <vt:lpstr>Arial</vt:lpstr>
      <vt:lpstr>Calibri</vt:lpstr>
      <vt:lpstr>Calibri Light</vt:lpstr>
      <vt:lpstr>Cambria</vt:lpstr>
      <vt:lpstr>SVN-Poky's</vt:lpstr>
      <vt:lpstr>Tahoma</vt:lpstr>
      <vt:lpstr>Times New Roman</vt:lpstr>
      <vt:lpstr>字魂59号-创粗黑</vt:lpstr>
      <vt:lpstr>1_Office Theme</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nha</cp:lastModifiedBy>
  <cp:revision>11</cp:revision>
  <dcterms:created xsi:type="dcterms:W3CDTF">2022-11-27T02:09:13Z</dcterms:created>
  <dcterms:modified xsi:type="dcterms:W3CDTF">2024-03-18T09:58:52Z</dcterms:modified>
</cp:coreProperties>
</file>