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525</Words>
  <Application>Microsoft Office PowerPoint</Application>
  <PresentationFormat>Widescreen</PresentationFormat>
  <Paragraphs>38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Arial</vt:lpstr>
      <vt:lpstr>Baloo 2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NUNITO BLACK</vt:lpstr>
      <vt:lpstr>Odibee Sans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2023-01-02T23:55:56Z</dcterms:created>
  <dcterms:modified xsi:type="dcterms:W3CDTF">2023-02-08T13:57:03Z</dcterms:modified>
</cp:coreProperties>
</file>