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4" r:id="rId4"/>
  </p:sldMasterIdLst>
  <p:notesMasterIdLst>
    <p:notesMasterId r:id="rId20"/>
  </p:notesMasterIdLst>
  <p:sldIdLst>
    <p:sldId id="296" r:id="rId5"/>
    <p:sldId id="269" r:id="rId6"/>
    <p:sldId id="282" r:id="rId7"/>
    <p:sldId id="270" r:id="rId8"/>
    <p:sldId id="283" r:id="rId9"/>
    <p:sldId id="290" r:id="rId10"/>
    <p:sldId id="271" r:id="rId11"/>
    <p:sldId id="284" r:id="rId12"/>
    <p:sldId id="285" r:id="rId13"/>
    <p:sldId id="272" r:id="rId14"/>
    <p:sldId id="286" r:id="rId15"/>
    <p:sldId id="273" r:id="rId16"/>
    <p:sldId id="287" r:id="rId17"/>
    <p:sldId id="274" r:id="rId18"/>
    <p:sldId id="295" r:id="rId19"/>
  </p:sldIdLst>
  <p:sldSz cx="9144000" cy="5143500" type="screen16x9"/>
  <p:notesSz cx="6858000" cy="9144000"/>
  <p:embeddedFontLst>
    <p:embeddedFont>
      <p:font typeface="宋体" panose="02010600030101010101" pitchFamily="2" charset="-122"/>
      <p:regular r:id="rId21"/>
    </p:embeddedFont>
    <p:embeddedFont>
      <p:font typeface="Tw Cen MT Condensed" panose="020B0606020104020203" pitchFamily="34" charset="0"/>
      <p:regular r:id="rId22"/>
      <p:bold r:id="rId23"/>
    </p:embeddedFont>
    <p:embeddedFont>
      <p:font typeface="Tw Cen MT" panose="020B0602020104020603" pitchFamily="34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Arial-Rounded" panose="020B0500000000000000" charset="0"/>
      <p:regular r:id="rId32"/>
    </p:embeddedFont>
    <p:embeddedFont>
      <p:font typeface="Wingdings 3" panose="05040102010807070707" pitchFamily="18" charset="2"/>
      <p:regular r:id="rId33"/>
    </p:embeddedFont>
  </p:embeddedFontLst>
  <p:custDataLst>
    <p:tags r:id="rId34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96"/>
          </p14:sldIdLst>
        </p14:section>
        <p14:section name="Tiết 3" id="{8DB3B22B-32B6-4C3F-838D-DF98A9DBE4B7}">
          <p14:sldIdLst>
            <p14:sldId id="269"/>
            <p14:sldId id="282"/>
            <p14:sldId id="270"/>
            <p14:sldId id="283"/>
            <p14:sldId id="290"/>
          </p14:sldIdLst>
        </p14:section>
        <p14:section name="Tiết 4" id="{30D029CA-39C5-4833-936C-43C5EF842993}">
          <p14:sldIdLst>
            <p14:sldId id="271"/>
            <p14:sldId id="284"/>
            <p14:sldId id="285"/>
            <p14:sldId id="272"/>
            <p14:sldId id="286"/>
            <p14:sldId id="273"/>
            <p14:sldId id="287"/>
            <p14:sldId id="274"/>
            <p14:sldId id="2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A420"/>
    <a:srgbClr val="F14420"/>
    <a:srgbClr val="C4D836"/>
    <a:srgbClr val="679C31"/>
    <a:srgbClr val="920000"/>
    <a:srgbClr val="F56636"/>
    <a:srgbClr val="EF2A19"/>
    <a:srgbClr val="A9250B"/>
    <a:srgbClr val="FF6600"/>
    <a:srgbClr val="8CB8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18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viewProps" Target="viewProps.xml"/><Relationship Id="rId57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presProps" Target="presProps.xml"/><Relationship Id="rId56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2872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22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729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1258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572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21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429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9144000" cy="3429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3720103"/>
            <a:ext cx="5829300" cy="1097280"/>
          </a:xfrm>
        </p:spPr>
        <p:txBody>
          <a:bodyPr anchor="ctr">
            <a:normAutofit/>
          </a:bodyPr>
          <a:lstStyle>
            <a:lvl1pPr algn="r">
              <a:defRPr sz="375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3720103"/>
            <a:ext cx="2400300" cy="109728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350"/>
            </a:lvl4pPr>
            <a:lvl5pPr marL="1371600" indent="0" algn="ctr">
              <a:buNone/>
              <a:defRPr sz="1350"/>
            </a:lvl5pPr>
            <a:lvl6pPr marL="1714500" indent="0" algn="ctr">
              <a:buNone/>
              <a:defRPr sz="1350"/>
            </a:lvl6pPr>
            <a:lvl7pPr marL="2057400" indent="0" algn="ctr">
              <a:buNone/>
              <a:defRPr sz="1350"/>
            </a:lvl7pPr>
            <a:lvl8pPr marL="2400300" indent="0" algn="ctr">
              <a:buNone/>
              <a:defRPr sz="1350"/>
            </a:lvl8pPr>
            <a:lvl9pPr marL="2743200" indent="0" algn="ctr">
              <a:buNone/>
              <a:defRPr sz="135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2E82ED4-375F-4F08-A54B-E5C986F28C77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3948080"/>
            <a:ext cx="0" cy="6858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4402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2624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571500"/>
            <a:ext cx="1971675" cy="405765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571500"/>
            <a:ext cx="5686425" cy="40576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44447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2116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351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3429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9144000" cy="3429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720103"/>
            <a:ext cx="5829300" cy="1097280"/>
          </a:xfrm>
        </p:spPr>
        <p:txBody>
          <a:bodyPr anchor="ctr">
            <a:normAutofit/>
          </a:bodyPr>
          <a:lstStyle>
            <a:lvl1pPr algn="r">
              <a:defRPr sz="3750" b="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3720103"/>
            <a:ext cx="2400300" cy="109728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3948080"/>
            <a:ext cx="0" cy="6858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3420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438912"/>
            <a:ext cx="7290054" cy="11247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5" y="1714500"/>
            <a:ext cx="3566160" cy="3017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1714500"/>
            <a:ext cx="3566160" cy="3017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0511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1634727"/>
            <a:ext cx="3566160" cy="61722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725" b="0" cap="none" baseline="0">
                <a:solidFill>
                  <a:schemeClr val="accent1"/>
                </a:solidFill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225841"/>
            <a:ext cx="3566160" cy="25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3166" y="1634727"/>
            <a:ext cx="3566160" cy="61722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725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135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3166" y="2225841"/>
            <a:ext cx="3566160" cy="25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1375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625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4952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353632"/>
            <a:ext cx="3291840" cy="130302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617220"/>
            <a:ext cx="4258818" cy="388848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1693129"/>
            <a:ext cx="3291840" cy="2821721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450"/>
              </a:spcBef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6645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720104"/>
            <a:ext cx="5829300" cy="1097280"/>
          </a:xfrm>
        </p:spPr>
        <p:txBody>
          <a:bodyPr anchor="ctr">
            <a:normAutofit/>
          </a:bodyPr>
          <a:lstStyle>
            <a:lvl1pPr algn="r">
              <a:defRPr sz="375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3429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3720104"/>
            <a:ext cx="2400300" cy="109728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3948080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7204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438912"/>
            <a:ext cx="7290054" cy="1124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1714500"/>
            <a:ext cx="7290055" cy="301752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4853028"/>
            <a:ext cx="1615607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2E82ED4-375F-4F08-A54B-E5C986F28C77}" type="datetimeFigureOut">
              <a:rPr lang="zh-CN" altLang="en-US" smtClean="0"/>
              <a:t>2024/3/18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4853028"/>
            <a:ext cx="4426094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4853028"/>
            <a:ext cx="730250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61974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0768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685800" rtl="0" eaLnBrk="1" latinLnBrk="0" hangingPunct="1">
        <a:lnSpc>
          <a:spcPct val="80000"/>
        </a:lnSpc>
        <a:spcBef>
          <a:spcPct val="0"/>
        </a:spcBef>
        <a:buNone/>
        <a:defRPr sz="3750" kern="1200" cap="all" spc="75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19888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3360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44577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58293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795528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912114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0218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3441BCD2-B0CD-4AF3-AFA4-8567E1A893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306"/>
          <a:stretch/>
        </p:blipFill>
        <p:spPr bwMode="auto">
          <a:xfrm>
            <a:off x="1142999" y="337975"/>
            <a:ext cx="3429000" cy="74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0B424B65-E731-4BE3-8855-016235DFDE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306"/>
          <a:stretch/>
        </p:blipFill>
        <p:spPr bwMode="auto">
          <a:xfrm flipH="1">
            <a:off x="4572000" y="337975"/>
            <a:ext cx="3429000" cy="74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66526B6-D764-46B3-90AF-66E48863624D}"/>
              </a:ext>
            </a:extLst>
          </p:cNvPr>
          <p:cNvSpPr/>
          <p:nvPr/>
        </p:nvSpPr>
        <p:spPr>
          <a:xfrm>
            <a:off x="1219617" y="1214561"/>
            <a:ext cx="6781383" cy="3591355"/>
          </a:xfrm>
          <a:prstGeom prst="roundRect">
            <a:avLst/>
          </a:prstGeom>
          <a:solidFill>
            <a:schemeClr val="bg1"/>
          </a:solidFill>
          <a:ln w="31750">
            <a:solidFill>
              <a:schemeClr val="accent6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lnSpc>
                <a:spcPct val="150000"/>
              </a:lnSpc>
              <a:spcBef>
                <a:spcPts val="281"/>
              </a:spcBef>
              <a:defRPr/>
            </a:pPr>
            <a:r>
              <a:rPr lang="en-US" sz="3375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</a:t>
            </a:r>
            <a:r>
              <a:rPr lang="en-US" sz="3375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</a:p>
          <a:p>
            <a:pPr algn="ctr" defTabSz="514350">
              <a:lnSpc>
                <a:spcPct val="150000"/>
              </a:lnSpc>
              <a:spcBef>
                <a:spcPts val="281"/>
              </a:spcBef>
              <a:defRPr/>
            </a:pP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4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514350">
              <a:lnSpc>
                <a:spcPct val="150000"/>
              </a:lnSpc>
              <a:spcBef>
                <a:spcPts val="281"/>
              </a:spcBef>
              <a:defRPr/>
            </a:pPr>
            <a:r>
              <a:rPr lang="en-US" sz="3375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3: Khi mẹ vắng nhà </a:t>
            </a:r>
          </a:p>
          <a:p>
            <a:pPr algn="ctr" defTabSz="514350">
              <a:lnSpc>
                <a:spcPct val="150000"/>
              </a:lnSpc>
              <a:spcBef>
                <a:spcPts val="281"/>
              </a:spcBef>
              <a:defRPr/>
            </a:pPr>
            <a:r>
              <a:rPr lang="en-US" sz="18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SGK Tiếng Việt 1 tập 1 – Bộ Kết nối tri thức với cuộc sống)</a:t>
            </a:r>
          </a:p>
          <a:p>
            <a:pPr algn="ctr" defTabSz="514350">
              <a:lnSpc>
                <a:spcPct val="150000"/>
              </a:lnSpc>
              <a:spcBef>
                <a:spcPts val="281"/>
              </a:spcBef>
              <a:defRPr/>
            </a:pPr>
            <a:r>
              <a:rPr lang="en-US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Long Biên – Quận Long Biên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815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Tìm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tiếng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–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từ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8</a:t>
            </a:r>
            <a:endParaRPr lang="zh-CN" altLang="en-US" sz="5400" dirty="0"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4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851995" y="541788"/>
            <a:ext cx="67445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Chọn</a:t>
            </a:r>
            <a:r>
              <a:rPr lang="en-US" altLang="zh-CN" sz="3200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từ</a:t>
            </a:r>
            <a:r>
              <a:rPr lang="en-US" altLang="zh-CN" sz="3200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phù</a:t>
            </a:r>
            <a:r>
              <a:rPr lang="en-US" altLang="zh-CN" sz="3200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hợp</a:t>
            </a:r>
            <a:r>
              <a:rPr lang="en-US" altLang="zh-CN" sz="3200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thay</a:t>
            </a:r>
            <a:r>
              <a:rPr lang="en-US" altLang="zh-CN" sz="3200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cho</a:t>
            </a:r>
            <a:r>
              <a:rPr lang="en-US" altLang="zh-CN" sz="3200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bông</a:t>
            </a:r>
            <a:r>
              <a:rPr lang="en-US" altLang="zh-CN" sz="3200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hoa</a:t>
            </a:r>
            <a:endParaRPr lang="zh-CN" altLang="en-US" sz="3200" dirty="0">
              <a:solidFill>
                <a:srgbClr val="4CA42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694261-49CE-4A10-8626-8F30834CEC05}"/>
              </a:ext>
            </a:extLst>
          </p:cNvPr>
          <p:cNvSpPr txBox="1"/>
          <p:nvPr/>
        </p:nvSpPr>
        <p:spPr>
          <a:xfrm>
            <a:off x="211017" y="1512278"/>
            <a:ext cx="17524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a. </a:t>
            </a:r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c</a:t>
            </a:r>
            <a:r>
              <a:rPr lang="en-GB" sz="2800" dirty="0"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hay </a:t>
            </a:r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k</a:t>
            </a:r>
            <a:r>
              <a:rPr lang="en-GB" sz="2800" dirty="0"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E1D856-3567-4EFC-8E94-7C5E43F9AAFA}"/>
              </a:ext>
            </a:extLst>
          </p:cNvPr>
          <p:cNvSpPr txBox="1"/>
          <p:nvPr/>
        </p:nvSpPr>
        <p:spPr>
          <a:xfrm>
            <a:off x="2395616" y="1507961"/>
            <a:ext cx="6537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k</a:t>
            </a:r>
            <a:r>
              <a:rPr lang="en-GB" sz="2800" dirty="0" err="1"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ì</a:t>
            </a:r>
            <a:r>
              <a:rPr lang="en-GB" sz="2800" dirty="0"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lạ</a:t>
            </a:r>
            <a:r>
              <a:rPr lang="en-GB" sz="2800" dirty="0"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			</a:t>
            </a:r>
            <a:r>
              <a:rPr lang="en-GB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c</a:t>
            </a:r>
            <a:r>
              <a:rPr lang="en-GB" sz="2800" dirty="0" err="1"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ỏ</a:t>
            </a:r>
            <a:r>
              <a:rPr lang="en-GB" sz="2800" dirty="0"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non			</a:t>
            </a:r>
            <a:r>
              <a:rPr lang="en-GB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k</a:t>
            </a:r>
            <a:r>
              <a:rPr lang="en-GB" sz="2800" dirty="0" err="1"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ể</a:t>
            </a:r>
            <a:r>
              <a:rPr lang="en-GB" sz="2800" dirty="0"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chuyện</a:t>
            </a:r>
            <a:endParaRPr lang="en-GB" sz="2800" dirty="0">
              <a:latin typeface="Times New Roman" panose="02020603050405020304" pitchFamily="18" charset="0"/>
              <a:ea typeface="Arial-Rounded" panose="020B0500000000000000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2576C5-C76B-4953-9332-C2B07D070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909" y="1627189"/>
            <a:ext cx="329213" cy="3292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3BEEFD4-8E5C-49DF-BEBC-6B4378AA2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518" y="1627189"/>
            <a:ext cx="329213" cy="3292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7346BEF-50B2-4965-BDAA-7ED52615C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6702" y="1627188"/>
            <a:ext cx="329213" cy="32921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31AA4CB-14EC-4986-9B7E-2BDBC9C403A5}"/>
              </a:ext>
            </a:extLst>
          </p:cNvPr>
          <p:cNvSpPr txBox="1"/>
          <p:nvPr/>
        </p:nvSpPr>
        <p:spPr>
          <a:xfrm>
            <a:off x="211017" y="2314457"/>
            <a:ext cx="1787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b. </a:t>
            </a:r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v</a:t>
            </a:r>
            <a:r>
              <a:rPr lang="en-GB" sz="2800" dirty="0"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hay </a:t>
            </a:r>
            <a:r>
              <a:rPr lang="en-GB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d</a:t>
            </a:r>
            <a:r>
              <a:rPr lang="en-GB" sz="2800" dirty="0"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F567D1-5939-4942-812A-E720331B615F}"/>
              </a:ext>
            </a:extLst>
          </p:cNvPr>
          <p:cNvSpPr txBox="1"/>
          <p:nvPr/>
        </p:nvSpPr>
        <p:spPr>
          <a:xfrm>
            <a:off x="2395616" y="2310140"/>
            <a:ext cx="58897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v</a:t>
            </a:r>
            <a:r>
              <a:rPr lang="en-GB" sz="2800" dirty="0" err="1"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ề</a:t>
            </a:r>
            <a:r>
              <a:rPr lang="en-GB" sz="2800" dirty="0"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nhà</a:t>
            </a:r>
            <a:r>
              <a:rPr lang="en-GB" sz="2800" dirty="0"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		</a:t>
            </a:r>
            <a:r>
              <a:rPr lang="en-GB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d</a:t>
            </a:r>
            <a:r>
              <a:rPr lang="en-GB" sz="2800" dirty="0" err="1"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ê</a:t>
            </a:r>
            <a:r>
              <a:rPr lang="en-GB" sz="2800" dirty="0"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con			</a:t>
            </a:r>
            <a:r>
              <a:rPr lang="en-GB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v</a:t>
            </a:r>
            <a:r>
              <a:rPr lang="en-GB" sz="2800" dirty="0" err="1"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ội</a:t>
            </a:r>
            <a:r>
              <a:rPr lang="en-GB" sz="2800" dirty="0"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vã</a:t>
            </a:r>
            <a:endParaRPr lang="en-GB" sz="2800" dirty="0">
              <a:latin typeface="Times New Roman" panose="02020603050405020304" pitchFamily="18" charset="0"/>
              <a:ea typeface="Arial-Rounded" panose="020B0500000000000000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829984F-78D4-405A-ABD6-F68841074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395" y="2428000"/>
            <a:ext cx="329213" cy="3292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5642400-2731-45FD-8259-C280D09D9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1907" y="2414792"/>
            <a:ext cx="329213" cy="3292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BEA7C6A-A426-49DD-A97E-EFE9486B2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187" y="2414791"/>
            <a:ext cx="329213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09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Luyện nói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9</a:t>
            </a:r>
            <a:endParaRPr lang="zh-CN" altLang="en-US" sz="5400" dirty="0"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70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AAB4E3-E977-4541-BE67-08F0F67ED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947" y="1244600"/>
            <a:ext cx="5438103" cy="3800650"/>
          </a:xfrm>
          <a:prstGeom prst="rect">
            <a:avLst/>
          </a:prstGeom>
        </p:spPr>
      </p:pic>
      <p:sp>
        <p:nvSpPr>
          <p:cNvPr id="5" name="矩形 8">
            <a:extLst>
              <a:ext uri="{FF2B5EF4-FFF2-40B4-BE49-F238E27FC236}">
                <a16:creationId xmlns:a16="http://schemas.microsoft.com/office/drawing/2014/main" id="{8EE7D316-1524-4456-B263-AED08A2F4A8F}"/>
              </a:ext>
            </a:extLst>
          </p:cNvPr>
          <p:cNvSpPr/>
          <p:nvPr/>
        </p:nvSpPr>
        <p:spPr>
          <a:xfrm>
            <a:off x="200481" y="98250"/>
            <a:ext cx="874303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Quan</a:t>
            </a:r>
            <a:r>
              <a:rPr lang="en-US" altLang="zh-CN" sz="2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sát</a:t>
            </a:r>
            <a:r>
              <a:rPr lang="en-US" altLang="zh-CN" sz="2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tranh</a:t>
            </a:r>
            <a:r>
              <a:rPr lang="en-US" altLang="zh-CN" sz="2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2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dùng</a:t>
            </a:r>
            <a:r>
              <a:rPr lang="en-US" altLang="zh-CN" sz="2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từ</a:t>
            </a:r>
            <a:r>
              <a:rPr lang="en-US" altLang="zh-CN" sz="2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ngữ</a:t>
            </a:r>
            <a:r>
              <a:rPr lang="en-US" altLang="zh-CN" sz="2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trong</a:t>
            </a:r>
            <a:r>
              <a:rPr lang="en-US" altLang="zh-CN" sz="2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khung</a:t>
            </a:r>
            <a:r>
              <a:rPr lang="en-US" altLang="zh-CN" sz="2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để</a:t>
            </a:r>
            <a:r>
              <a:rPr lang="en-US" altLang="zh-CN" sz="2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nói</a:t>
            </a:r>
            <a:r>
              <a:rPr lang="en-US" altLang="zh-CN" sz="2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theo</a:t>
            </a:r>
            <a:r>
              <a:rPr lang="en-US" altLang="zh-CN" sz="2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tranh</a:t>
            </a:r>
            <a:r>
              <a:rPr lang="en-US" altLang="zh-CN" sz="28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: </a:t>
            </a:r>
            <a:r>
              <a:rPr lang="en-US" altLang="zh-CN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Những</a:t>
            </a:r>
            <a:r>
              <a:rPr lang="en-US" altLang="zh-CN" sz="2800" i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gì</a:t>
            </a:r>
            <a:r>
              <a:rPr lang="en-US" altLang="zh-CN" sz="2800" i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em</a:t>
            </a:r>
            <a:r>
              <a:rPr lang="en-US" altLang="zh-CN" sz="2800" i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cần</a:t>
            </a:r>
            <a:r>
              <a:rPr lang="en-US" altLang="zh-CN" sz="2800" i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phải</a:t>
            </a:r>
            <a:r>
              <a:rPr lang="en-US" altLang="zh-CN" sz="2800" i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tự</a:t>
            </a:r>
            <a:r>
              <a:rPr lang="en-US" altLang="zh-CN" sz="2800" i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làm</a:t>
            </a:r>
            <a:r>
              <a:rPr lang="en-US" altLang="zh-CN" sz="2800" i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? </a:t>
            </a:r>
            <a:r>
              <a:rPr lang="en-US" altLang="zh-CN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Những</a:t>
            </a:r>
            <a:r>
              <a:rPr lang="en-US" altLang="zh-CN" sz="2800" i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gì</a:t>
            </a:r>
            <a:r>
              <a:rPr lang="en-US" altLang="zh-CN" sz="2800" i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không</a:t>
            </a:r>
            <a:r>
              <a:rPr lang="en-US" altLang="zh-CN" sz="2800" i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được</a:t>
            </a:r>
            <a:r>
              <a:rPr lang="en-US" altLang="zh-CN" sz="2800" i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tự</a:t>
            </a:r>
            <a:r>
              <a:rPr lang="en-US" altLang="zh-CN" sz="2800" i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ý </a:t>
            </a:r>
            <a:r>
              <a:rPr lang="en-US" altLang="zh-CN" sz="2800" i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làm</a:t>
            </a:r>
            <a:r>
              <a:rPr lang="en-US" altLang="zh-CN" sz="2800" i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?</a:t>
            </a:r>
            <a:endParaRPr lang="zh-CN" altLang="en-US" sz="2800" i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631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Củng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cố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10</a:t>
            </a:r>
            <a:endParaRPr lang="zh-CN" altLang="en-US" sz="5400" dirty="0"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ình nền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26352" y="2000250"/>
            <a:ext cx="5217398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3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33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TIẾT HỌC ĐẾN ĐÂY LÀ KẾT THÚC !</a:t>
            </a:r>
          </a:p>
          <a:p>
            <a:pPr algn="ctr" eaLnBrk="1" hangingPunct="1">
              <a:defRPr/>
            </a:pPr>
            <a:r>
              <a:rPr lang="en-US" sz="33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33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en-US" sz="33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33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3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33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3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33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con </a:t>
            </a:r>
            <a:r>
              <a:rPr lang="en-US" sz="33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33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luôn</a:t>
            </a:r>
            <a:r>
              <a:rPr lang="en-US" sz="33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33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 eaLnBrk="1" hangingPunct="1">
              <a:defRPr/>
            </a:pPr>
            <a:r>
              <a:rPr lang="en-US" sz="33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33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chăm</a:t>
            </a:r>
            <a:r>
              <a:rPr lang="en-US" sz="33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33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3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33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ngoan</a:t>
            </a:r>
            <a:r>
              <a:rPr lang="en-US" sz="33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33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3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33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33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33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3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33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tốt</a:t>
            </a:r>
            <a:r>
              <a:rPr lang="en-US" sz="33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33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64341978"/>
      </p:ext>
    </p:extLst>
  </p:cSld>
  <p:clrMapOvr>
    <a:masterClrMapping/>
  </p:clrMapOvr>
  <p:transition spd="slow" advTm="7901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Chọn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từ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ngữ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5</a:t>
            </a:r>
            <a:endParaRPr lang="zh-CN" altLang="en-US" sz="5400" dirty="0"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8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8">
            <a:extLst>
              <a:ext uri="{FF2B5EF4-FFF2-40B4-BE49-F238E27FC236}">
                <a16:creationId xmlns:a16="http://schemas.microsoft.com/office/drawing/2014/main" id="{63EAF4D1-AA65-4EFA-BD15-B31C71E1FD91}"/>
              </a:ext>
            </a:extLst>
          </p:cNvPr>
          <p:cNvSpPr/>
          <p:nvPr/>
        </p:nvSpPr>
        <p:spPr>
          <a:xfrm>
            <a:off x="1190626" y="1087238"/>
            <a:ext cx="6781799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zh-CN" altLang="en-US" sz="3200" dirty="0">
              <a:solidFill>
                <a:srgbClr val="4CA42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319177" y="207704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Chọn</a:t>
            </a:r>
            <a:r>
              <a:rPr lang="en-US" altLang="zh-CN" sz="3200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từ</a:t>
            </a:r>
            <a:r>
              <a:rPr lang="en-US" altLang="zh-CN" sz="3200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ngữ</a:t>
            </a:r>
            <a:r>
              <a:rPr lang="en-US" altLang="zh-CN" sz="3200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để</a:t>
            </a:r>
            <a:r>
              <a:rPr lang="en-US" altLang="zh-CN" sz="3200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hoàn</a:t>
            </a:r>
            <a:r>
              <a:rPr lang="en-US" altLang="zh-CN" sz="3200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thiện</a:t>
            </a:r>
            <a:r>
              <a:rPr lang="en-US" altLang="zh-CN" sz="3200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3200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viết</a:t>
            </a:r>
            <a:r>
              <a:rPr lang="en-US" altLang="zh-CN" sz="3200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vào</a:t>
            </a:r>
            <a:r>
              <a:rPr lang="en-US" altLang="zh-CN" sz="3200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vở</a:t>
            </a:r>
            <a:endParaRPr lang="zh-CN" altLang="en-US" sz="3200" dirty="0">
              <a:solidFill>
                <a:srgbClr val="4CA42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1609726" y="1087237"/>
            <a:ext cx="19430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mời</a:t>
            </a:r>
            <a:endParaRPr lang="zh-CN" altLang="en-US" sz="3200" dirty="0"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281075" y="2588593"/>
            <a:ext cx="81280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Khi</a:t>
            </a:r>
            <a:r>
              <a:rPr lang="en-US" altLang="zh-CN" sz="32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ở </a:t>
            </a:r>
            <a:r>
              <a:rPr lang="en-US" altLang="zh-CN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nhà</a:t>
            </a:r>
            <a:r>
              <a:rPr lang="en-US" altLang="zh-CN" sz="32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một</a:t>
            </a:r>
            <a:r>
              <a:rPr lang="en-US" altLang="zh-CN" sz="32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mình</a:t>
            </a:r>
            <a:r>
              <a:rPr lang="en-US" altLang="zh-CN" sz="32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, </a:t>
            </a:r>
            <a:r>
              <a:rPr lang="en-US" altLang="zh-CN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em</a:t>
            </a:r>
            <a:r>
              <a:rPr lang="en-US" altLang="zh-CN" sz="32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không</a:t>
            </a:r>
            <a:r>
              <a:rPr lang="en-US" altLang="zh-CN" sz="32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được</a:t>
            </a:r>
            <a:r>
              <a:rPr lang="en-US" altLang="zh-CN" sz="32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                     </a:t>
            </a:r>
            <a:r>
              <a:rPr lang="en-US" altLang="zh-CN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cho</a:t>
            </a:r>
            <a:r>
              <a:rPr lang="en-US" altLang="zh-CN" sz="32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người</a:t>
            </a:r>
            <a:r>
              <a:rPr lang="en-US" altLang="zh-CN" sz="32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lạ</a:t>
            </a:r>
            <a:r>
              <a:rPr lang="en-US" altLang="zh-CN" sz="32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.</a:t>
            </a:r>
            <a:endParaRPr lang="zh-CN" altLang="en-US" sz="3200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B9B755B-9E32-4739-B22C-9B8497B3881F}"/>
              </a:ext>
            </a:extLst>
          </p:cNvPr>
          <p:cNvSpPr/>
          <p:nvPr/>
        </p:nvSpPr>
        <p:spPr>
          <a:xfrm>
            <a:off x="3427459" y="1087236"/>
            <a:ext cx="2197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mở</a:t>
            </a:r>
            <a:r>
              <a:rPr lang="en-US" altLang="zh-CN" sz="32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cửa</a:t>
            </a:r>
            <a:endParaRPr lang="zh-CN" altLang="en-US" sz="3200" dirty="0"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0" name="矩形 8">
            <a:extLst>
              <a:ext uri="{FF2B5EF4-FFF2-40B4-BE49-F238E27FC236}">
                <a16:creationId xmlns:a16="http://schemas.microsoft.com/office/drawing/2014/main" id="{A2F459A0-6A26-4DA5-B309-4C38E867922B}"/>
              </a:ext>
            </a:extLst>
          </p:cNvPr>
          <p:cNvSpPr/>
          <p:nvPr/>
        </p:nvSpPr>
        <p:spPr>
          <a:xfrm>
            <a:off x="6788603" y="2549107"/>
            <a:ext cx="904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(…)</a:t>
            </a:r>
            <a:endParaRPr lang="zh-CN" altLang="en-US" sz="3200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DB9B755B-9E32-4739-B22C-9B8497B3881F}"/>
              </a:ext>
            </a:extLst>
          </p:cNvPr>
          <p:cNvSpPr/>
          <p:nvPr/>
        </p:nvSpPr>
        <p:spPr>
          <a:xfrm>
            <a:off x="6130743" y="1088624"/>
            <a:ext cx="19430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nghe</a:t>
            </a:r>
            <a:r>
              <a:rPr lang="en-US" altLang="zh-CN" sz="32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lời</a:t>
            </a:r>
            <a:endParaRPr lang="zh-CN" altLang="en-US" sz="3200" dirty="0"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883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48148E-6 L 0.36475 0.2947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47" y="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5" grpId="0"/>
      <p:bldP spid="6" grpId="0"/>
      <p:bldP spid="9" grpId="0"/>
      <p:bldP spid="9" grpId="1"/>
      <p:bldP spid="10" grpId="0"/>
      <p:bldP spid="10" grpId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Quan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sát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tranh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6</a:t>
            </a:r>
            <a:endParaRPr lang="zh-CN" altLang="en-US" sz="5400" dirty="0"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13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457379" y="353754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Quan </a:t>
            </a:r>
            <a:r>
              <a:rPr lang="en-US" altLang="zh-CN" sz="3200" dirty="0" err="1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sát</a:t>
            </a:r>
            <a:r>
              <a:rPr lang="en-US" altLang="zh-CN" sz="3200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tranh</a:t>
            </a:r>
            <a:r>
              <a:rPr lang="en-US" altLang="zh-CN" sz="3200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3200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kể</a:t>
            </a:r>
            <a:r>
              <a:rPr lang="en-US" altLang="zh-CN" sz="3200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lại</a:t>
            </a:r>
            <a:r>
              <a:rPr lang="en-US" altLang="zh-CN" sz="3200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chuyện</a:t>
            </a:r>
            <a:endParaRPr lang="zh-CN" altLang="en-US" sz="3200" dirty="0">
              <a:solidFill>
                <a:srgbClr val="4CA42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777E35-E35B-4A08-871C-9033A37A02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111"/>
          <a:stretch/>
        </p:blipFill>
        <p:spPr>
          <a:xfrm>
            <a:off x="105996" y="1358900"/>
            <a:ext cx="4489906" cy="2514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6B203C-D6BA-4A12-A082-C2E009E36D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234" b="-123"/>
          <a:stretch/>
        </p:blipFill>
        <p:spPr>
          <a:xfrm>
            <a:off x="4457700" y="1358900"/>
            <a:ext cx="4489906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29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457379" y="353754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Quan </a:t>
            </a:r>
            <a:r>
              <a:rPr lang="en-US" altLang="zh-CN" sz="3200" dirty="0" err="1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sát</a:t>
            </a:r>
            <a:r>
              <a:rPr lang="en-US" altLang="zh-CN" sz="3200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tranh</a:t>
            </a:r>
            <a:r>
              <a:rPr lang="en-US" altLang="zh-CN" sz="3200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3200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kể</a:t>
            </a:r>
            <a:r>
              <a:rPr lang="en-US" altLang="zh-CN" sz="3200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lại</a:t>
            </a:r>
            <a:r>
              <a:rPr lang="en-US" altLang="zh-CN" sz="3200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chuyện</a:t>
            </a:r>
            <a:endParaRPr lang="zh-CN" altLang="en-US" sz="3200" dirty="0">
              <a:solidFill>
                <a:srgbClr val="4CA42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777E35-E35B-4A08-871C-9033A37A02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111"/>
          <a:stretch/>
        </p:blipFill>
        <p:spPr>
          <a:xfrm>
            <a:off x="1615484" y="996587"/>
            <a:ext cx="5813880" cy="3256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6B203C-D6BA-4A12-A082-C2E009E36D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234" b="-123"/>
          <a:stretch/>
        </p:blipFill>
        <p:spPr>
          <a:xfrm>
            <a:off x="1627420" y="938531"/>
            <a:ext cx="5813881" cy="3256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777E35-E35B-4A08-871C-9033A37A02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111"/>
          <a:stretch/>
        </p:blipFill>
        <p:spPr>
          <a:xfrm>
            <a:off x="105996" y="1300844"/>
            <a:ext cx="4489906" cy="2514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6B203C-D6BA-4A12-A082-C2E009E36D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234" b="-123"/>
          <a:stretch/>
        </p:blipFill>
        <p:spPr>
          <a:xfrm>
            <a:off x="4457700" y="1300844"/>
            <a:ext cx="4489906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76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Nghe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viết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7</a:t>
            </a:r>
            <a:endParaRPr lang="zh-CN" altLang="en-US" sz="5400" dirty="0"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9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638354" y="563304"/>
            <a:ext cx="1921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Nghe </a:t>
            </a:r>
            <a:r>
              <a:rPr lang="en-US" altLang="zh-CN" sz="3200" dirty="0" err="1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viết</a:t>
            </a:r>
            <a:endParaRPr lang="zh-CN" altLang="en-US" sz="3200" dirty="0">
              <a:solidFill>
                <a:srgbClr val="4CA42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249C35-0887-456B-ACC6-9F266D87F4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048" y="1301750"/>
            <a:ext cx="8763640" cy="25082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12C3E54-DDDB-4CB7-8FF9-772C1E7B6887}"/>
              </a:ext>
            </a:extLst>
          </p:cNvPr>
          <p:cNvSpPr/>
          <p:nvPr/>
        </p:nvSpPr>
        <p:spPr>
          <a:xfrm>
            <a:off x="2219960" y="2014221"/>
            <a:ext cx="427990" cy="406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9FFEF1-9D99-4F86-AA60-E8B06A1AE53D}"/>
              </a:ext>
            </a:extLst>
          </p:cNvPr>
          <p:cNvSpPr/>
          <p:nvPr/>
        </p:nvSpPr>
        <p:spPr>
          <a:xfrm>
            <a:off x="4111472" y="2014221"/>
            <a:ext cx="427990" cy="406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E73E3D-19A6-4F43-82A7-DB4D289C27C7}"/>
              </a:ext>
            </a:extLst>
          </p:cNvPr>
          <p:cNvSpPr/>
          <p:nvPr/>
        </p:nvSpPr>
        <p:spPr>
          <a:xfrm>
            <a:off x="2916884" y="2484121"/>
            <a:ext cx="810566" cy="406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88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27C78D3E-DE5B-4098-A02B-EF0192F8D4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9491" y="546129"/>
            <a:ext cx="4045018" cy="4051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248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0BBF27-AEA7-4E39-9873-833F6E66B524}">
  <ds:schemaRefs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2954521b-b4ab-4ce3-8aa8-8bfa99a4c36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775</TotalTime>
  <Words>186</Words>
  <Application>Microsoft Office PowerPoint</Application>
  <PresentationFormat>On-screen Show (16:9)</PresentationFormat>
  <Paragraphs>41</Paragraphs>
  <Slides>15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Times New Roman</vt:lpstr>
      <vt:lpstr>宋体</vt:lpstr>
      <vt:lpstr>Tw Cen MT Condensed</vt:lpstr>
      <vt:lpstr>Tw Cen MT</vt:lpstr>
      <vt:lpstr>Calibri</vt:lpstr>
      <vt:lpstr>华文仿宋</vt:lpstr>
      <vt:lpstr>Arial-Rounded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THIS_PC</cp:lastModifiedBy>
  <cp:revision>89</cp:revision>
  <dcterms:created xsi:type="dcterms:W3CDTF">2020-08-13T09:19:08Z</dcterms:created>
  <dcterms:modified xsi:type="dcterms:W3CDTF">2024-03-18T03:37:11Z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