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4"/>
  </p:sldMasterIdLst>
  <p:notesMasterIdLst>
    <p:notesMasterId r:id="rId20"/>
  </p:notesMasterIdLst>
  <p:sldIdLst>
    <p:sldId id="296" r:id="rId5"/>
    <p:sldId id="258" r:id="rId6"/>
    <p:sldId id="294" r:id="rId7"/>
    <p:sldId id="275" r:id="rId8"/>
    <p:sldId id="266" r:id="rId9"/>
    <p:sldId id="276" r:id="rId10"/>
    <p:sldId id="277" r:id="rId11"/>
    <p:sldId id="289" r:id="rId12"/>
    <p:sldId id="267" r:id="rId13"/>
    <p:sldId id="279" r:id="rId14"/>
    <p:sldId id="268" r:id="rId15"/>
    <p:sldId id="292" r:id="rId16"/>
    <p:sldId id="291" r:id="rId17"/>
    <p:sldId id="281" r:id="rId18"/>
    <p:sldId id="295" r:id="rId19"/>
  </p:sldIdLst>
  <p:sldSz cx="9144000" cy="5143500" type="screen16x9"/>
  <p:notesSz cx="6858000" cy="9144000"/>
  <p:embeddedFontLst>
    <p:embeddedFont>
      <p:font typeface="Tw Cen MT" panose="020B0602020104020603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Wingdings 3" panose="05040102010807070707" pitchFamily="18" charset="2"/>
      <p:regular r:id="rId29"/>
    </p:embeddedFont>
    <p:embeddedFont>
      <p:font typeface="HL Hoctro" panose="020B0604020202020204" charset="0"/>
      <p:regular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Arial-Rounded" panose="020B0500000000000000" charset="0"/>
      <p:regular r:id="rId33"/>
    </p:embeddedFont>
    <p:embeddedFont>
      <p:font typeface="Tw Cen MT Condensed" panose="020B0606020104020203" pitchFamily="34" charset="0"/>
      <p:regular r:id="rId34"/>
      <p:bold r:id="rId35"/>
    </p:embeddedFont>
    <p:embeddedFont>
      <p:font typeface="宋体" panose="02010600030101010101" pitchFamily="2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6"/>
          </p14:sldIdLst>
        </p14:section>
        <p14:section name="Tiết 1" id="{694160BE-F2C5-4F1F-9227-A8A060926D5B}">
          <p14:sldIdLst>
            <p14:sldId id="258"/>
            <p14:sldId id="294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2"/>
            <p14:sldId id="291"/>
            <p14:sldId id="28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40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62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11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5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2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1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37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5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5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4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20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6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avi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1142999" y="337975"/>
            <a:ext cx="3429000" cy="7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337975"/>
            <a:ext cx="3429000" cy="7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1219617" y="1214561"/>
            <a:ext cx="6781383" cy="3591355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150000"/>
              </a:lnSpc>
              <a:spcBef>
                <a:spcPts val="281"/>
              </a:spcBef>
              <a:defRPr/>
            </a:pPr>
            <a:r>
              <a:rPr lang="en-US" sz="337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375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</a:p>
          <a:p>
            <a:pPr algn="ctr" defTabSz="514350">
              <a:lnSpc>
                <a:spcPct val="150000"/>
              </a:lnSpc>
              <a:spcBef>
                <a:spcPts val="281"/>
              </a:spcBef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>
              <a:lnSpc>
                <a:spcPct val="150000"/>
              </a:lnSpc>
              <a:spcBef>
                <a:spcPts val="281"/>
              </a:spcBef>
              <a:defRPr/>
            </a:pPr>
            <a:r>
              <a:rPr lang="en-US" sz="3375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Khi mẹ vắng nhà </a:t>
            </a:r>
          </a:p>
          <a:p>
            <a:pPr algn="ctr" defTabSz="514350">
              <a:lnSpc>
                <a:spcPct val="150000"/>
              </a:lnSpc>
              <a:spcBef>
                <a:spcPts val="281"/>
              </a:spcBef>
              <a:defRPr/>
            </a:pPr>
            <a:r>
              <a:rPr lang="en-US" sz="1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 Tiếng Việt 1 tập 1 – Bộ Kết nối tri thức với cuộc sống)</a:t>
            </a:r>
          </a:p>
          <a:p>
            <a:pPr algn="ctr" defTabSz="514350">
              <a:lnSpc>
                <a:spcPct val="150000"/>
              </a:lnSpc>
              <a:spcBef>
                <a:spcPts val="281"/>
              </a:spcBef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Long Biên –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1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902" y="0"/>
            <a:ext cx="4954772" cy="514350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461829"/>
            <a:ext cx="53054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0" y="1188548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vừa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1507995"/>
            <a:ext cx="4805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7301" y="123949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296" y="922680"/>
            <a:ext cx="7324725" cy="4033557"/>
          </a:xfrm>
          <a:prstGeom prst="rect">
            <a:avLst/>
          </a:prstGeom>
        </p:spPr>
      </p:pic>
      <p:pic>
        <p:nvPicPr>
          <p:cNvPr id="4" name="chu 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0658" y="123949"/>
            <a:ext cx="4701940" cy="4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34067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4804223" y="427568"/>
            <a:ext cx="4360244" cy="4724977"/>
          </a:xfrm>
          <a:prstGeom prst="rect">
            <a:avLst/>
          </a:prstGeom>
        </p:spPr>
      </p:pic>
      <p:pic>
        <p:nvPicPr>
          <p:cNvPr id="4" name="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1656"/>
          <a:stretch/>
        </p:blipFill>
        <p:spPr>
          <a:xfrm>
            <a:off x="386329" y="487919"/>
            <a:ext cx="4501776" cy="4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vừa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					       	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</a:p>
          <a:p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ình n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26352" y="2000250"/>
            <a:ext cx="5217398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 !</a:t>
            </a:r>
          </a:p>
          <a:p>
            <a:pPr algn="ctr" eaLnBrk="1" hangingPunct="1">
              <a:defRPr/>
            </a:pPr>
            <a:r>
              <a:rPr lang="en-US" sz="33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3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33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luôn</a:t>
            </a: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eaLnBrk="1" hangingPunct="1">
              <a:defRPr/>
            </a:pPr>
            <a:r>
              <a:rPr lang="en-US" sz="33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3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3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3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3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4341978"/>
      </p:ext>
    </p:extLst>
  </p:cSld>
  <p:clrMapOvr>
    <a:masterClrMapping/>
  </p:clrMapOvr>
  <p:transition spd="slow" advTm="790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:a16="http://schemas.microsoft.com/office/drawing/2014/main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44" y="695951"/>
            <a:ext cx="8305710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436436" y="4495235"/>
            <a:ext cx="6271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436436" y="4505868"/>
            <a:ext cx="6857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b. Theo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đành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bỏ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sau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về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đúng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tíu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tít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khoe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vắng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nhưng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nên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chúng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xoa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đầu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ngoan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lắm</a:t>
            </a:r>
            <a:r>
              <a:rPr lang="en-US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Trong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khu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rừng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nọ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sống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cùng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hôm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trước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kiếm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cỏ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dặn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Ai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đến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đừng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nhé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Chỉ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nấp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gần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đó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Đợi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xa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gõ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giả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effectLst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Nhớ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lời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nói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4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Arial-Rounded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7669" y="2417861"/>
            <a:ext cx="2424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khu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rừng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nọ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sống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cùng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hôm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trước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kiếm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cỏ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dặn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Ai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đến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đừng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nhé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nấp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Đợi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giả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Nhớ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lời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nói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đành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bỏ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tíu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tít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khoe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vắng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xoa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266700"/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ngoan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lắm</a:t>
            </a:r>
            <a:r>
              <a:rPr lang="en-US" sz="1800" dirty="0"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</a:t>
            </a:r>
            <a:endParaRPr lang="en-GB" sz="1800" dirty="0">
              <a:latin typeface="Times New Roman" panose="02020603050405020304" pitchFamily="18" charset="0"/>
              <a:ea typeface="Arial-Rounded" charset="0"/>
              <a:cs typeface="Times New Roman" panose="02020603050405020304" pitchFamily="18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khu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rừng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nọ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sống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cùng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hôm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trước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kiếm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cỏ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dặn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Ai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đến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đừng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nhé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nấp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Đợi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Nhớ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lời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khoe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vắng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xoa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266700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ngoan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lắm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</a:t>
            </a: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ea typeface="Arial-Rounded" charset="0"/>
              <a:cs typeface="Times New Roman" panose="02020603050405020304" pitchFamily="18" charset="0"/>
            </a:endParaRPr>
          </a:p>
          <a:p>
            <a:pPr algn="r"/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301794" y="1023665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7860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070" y="412764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443" y="4485701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688" y="443093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khu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rừng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nọ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sống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cùng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hôm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trước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kiếm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cỏ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dặn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Ai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đến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đừng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nhé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nấp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Đợi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gõ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Nhớ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lời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nói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Sói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tít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khoe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vắng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Dê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xoa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con:</a:t>
            </a:r>
          </a:p>
          <a:p>
            <a:pPr indent="266700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ngoan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lắm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!</a:t>
            </a: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ea typeface="Arial-Rounded" charset="0"/>
              <a:cs typeface="Times New Roman" panose="02020603050405020304" pitchFamily="18" charset="0"/>
            </a:endParaRPr>
          </a:p>
          <a:p>
            <a:pPr algn="r"/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Phỏng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theo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Truyện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cổ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Grim)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773</TotalTime>
  <Words>860</Words>
  <Application>Microsoft Office PowerPoint</Application>
  <PresentationFormat>On-screen Show (16:9)</PresentationFormat>
  <Paragraphs>112</Paragraphs>
  <Slides>15</Slides>
  <Notes>4</Notes>
  <HiddenSlides>1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华文仿宋</vt:lpstr>
      <vt:lpstr>Tw Cen MT</vt:lpstr>
      <vt:lpstr>Times New Roman</vt:lpstr>
      <vt:lpstr>Calibri</vt:lpstr>
      <vt:lpstr>Wingdings 3</vt:lpstr>
      <vt:lpstr>Arial</vt:lpstr>
      <vt:lpstr>HL Hoctro</vt:lpstr>
      <vt:lpstr>HP001 4 hàng</vt:lpstr>
      <vt:lpstr>Arial-Rounded</vt:lpstr>
      <vt:lpstr>Tw Cen MT Condensed</vt:lpstr>
      <vt:lpstr>宋体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10P030921</cp:lastModifiedBy>
  <cp:revision>88</cp:revision>
  <dcterms:created xsi:type="dcterms:W3CDTF">2020-08-13T09:19:08Z</dcterms:created>
  <dcterms:modified xsi:type="dcterms:W3CDTF">2024-03-16T14:06:17Z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