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0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674" r:id="rId6"/>
    <p:sldMasterId id="2147483686" r:id="rId7"/>
    <p:sldMasterId id="2147483698" r:id="rId8"/>
    <p:sldMasterId id="2147483713" r:id="rId9"/>
    <p:sldMasterId id="2147483725" r:id="rId10"/>
  </p:sldMasterIdLst>
  <p:notesMasterIdLst>
    <p:notesMasterId r:id="rId30"/>
  </p:notesMasterIdLst>
  <p:sldIdLst>
    <p:sldId id="323" r:id="rId11"/>
    <p:sldId id="324" r:id="rId12"/>
    <p:sldId id="269" r:id="rId13"/>
    <p:sldId id="282" r:id="rId14"/>
    <p:sldId id="327" r:id="rId15"/>
    <p:sldId id="270" r:id="rId16"/>
    <p:sldId id="283" r:id="rId17"/>
    <p:sldId id="271" r:id="rId18"/>
    <p:sldId id="284" r:id="rId19"/>
    <p:sldId id="326" r:id="rId20"/>
    <p:sldId id="328" r:id="rId21"/>
    <p:sldId id="272" r:id="rId22"/>
    <p:sldId id="286" r:id="rId23"/>
    <p:sldId id="273" r:id="rId24"/>
    <p:sldId id="287" r:id="rId25"/>
    <p:sldId id="314" r:id="rId26"/>
    <p:sldId id="318" r:id="rId27"/>
    <p:sldId id="320" r:id="rId28"/>
    <p:sldId id="325" r:id="rId29"/>
  </p:sldIdLst>
  <p:sldSz cx="9144000" cy="5143500" type="screen16x9"/>
  <p:notesSz cx="6858000" cy="9144000"/>
  <p:embeddedFontLst>
    <p:embeddedFont>
      <p:font typeface="DFPOP1-W9" panose="020B0604020202020204" charset="-128"/>
      <p:regular r:id="rId31"/>
    </p:embeddedFont>
    <p:embeddedFont>
      <p:font typeface="Arial Rounded MT Bold" panose="020F0704030504030204" pitchFamily="34" charset="0"/>
      <p:regular r:id="rId32"/>
    </p:embeddedFont>
    <p:embeddedFont>
      <p:font typeface="Arial-Rounded" panose="020B0500000000000000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HP001 Kieu 2 5H" panose="020B0604020202020204" charset="0"/>
      <p:bold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23"/>
            <p14:sldId id="324"/>
          </p14:sldIdLst>
        </p14:section>
        <p14:section name="Tiết 3" id="{8DB3B22B-32B6-4C3F-838D-DF98A9DBE4B7}">
          <p14:sldIdLst>
            <p14:sldId id="269"/>
            <p14:sldId id="282"/>
            <p14:sldId id="327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326"/>
            <p14:sldId id="328"/>
            <p14:sldId id="272"/>
            <p14:sldId id="286"/>
            <p14:sldId id="273"/>
            <p14:sldId id="287"/>
            <p14:sldId id="314"/>
            <p14:sldId id="318"/>
            <p14:sldId id="320"/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45" y="7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9.fntdata"/><Relationship Id="rId21" Type="http://schemas.openxmlformats.org/officeDocument/2006/relationships/slide" Target="slides/slide11.xml"/><Relationship Id="rId34" Type="http://schemas.openxmlformats.org/officeDocument/2006/relationships/font" Target="fonts/font4.fntdata"/><Relationship Id="rId42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6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27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7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72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886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96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892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2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517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38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5" indent="0">
              <a:buNone/>
              <a:defRPr sz="2400"/>
            </a:lvl3pPr>
            <a:lvl4pPr marL="1370317" indent="0">
              <a:buNone/>
              <a:defRPr sz="2000"/>
            </a:lvl4pPr>
            <a:lvl5pPr marL="1827090" indent="0">
              <a:buNone/>
              <a:defRPr sz="2000"/>
            </a:lvl5pPr>
            <a:lvl6pPr marL="2283862" indent="0">
              <a:buNone/>
              <a:defRPr sz="2000"/>
            </a:lvl6pPr>
            <a:lvl7pPr marL="2740634" indent="0">
              <a:buNone/>
              <a:defRPr sz="2000"/>
            </a:lvl7pPr>
            <a:lvl8pPr marL="3197407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30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95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93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90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148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639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939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42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37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528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9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5" indent="0">
              <a:buNone/>
              <a:defRPr sz="2400"/>
            </a:lvl3pPr>
            <a:lvl4pPr marL="1370317" indent="0">
              <a:buNone/>
              <a:defRPr sz="2000"/>
            </a:lvl4pPr>
            <a:lvl5pPr marL="1827090" indent="0">
              <a:buNone/>
              <a:defRPr sz="2000"/>
            </a:lvl5pPr>
            <a:lvl6pPr marL="2283862" indent="0">
              <a:buNone/>
              <a:defRPr sz="2000"/>
            </a:lvl6pPr>
            <a:lvl7pPr marL="2740634" indent="0">
              <a:buNone/>
              <a:defRPr sz="2000"/>
            </a:lvl7pPr>
            <a:lvl8pPr marL="3197407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550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00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234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549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281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492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53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654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701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678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934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5" indent="0">
              <a:buNone/>
              <a:defRPr sz="2400"/>
            </a:lvl3pPr>
            <a:lvl4pPr marL="1370317" indent="0">
              <a:buNone/>
              <a:defRPr sz="2000"/>
            </a:lvl4pPr>
            <a:lvl5pPr marL="1827090" indent="0">
              <a:buNone/>
              <a:defRPr sz="2000"/>
            </a:lvl5pPr>
            <a:lvl6pPr marL="2283862" indent="0">
              <a:buNone/>
              <a:defRPr sz="2000"/>
            </a:lvl6pPr>
            <a:lvl7pPr marL="2740634" indent="0">
              <a:buNone/>
              <a:defRPr sz="2000"/>
            </a:lvl7pPr>
            <a:lvl8pPr marL="3197407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385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290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859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175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635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19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2062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4482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5417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374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138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471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678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2091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442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49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884271"/>
      </p:ext>
    </p:extLst>
  </p:cSld>
  <p:clrMapOvr>
    <a:masterClrMapping/>
  </p:clrMapOvr>
  <p:transition spd="slow" advTm="5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492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7631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008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618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28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994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758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891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332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1262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56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9644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961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9861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5663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64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8380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2020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0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91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8124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9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6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9" indent="-342579" algn="l" defTabSz="9135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55" indent="-285483" algn="l" defTabSz="9135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1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3" indent="-228387" algn="l" defTabSz="9135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76" indent="-228387" algn="l" defTabSz="9135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48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0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93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65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91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9" indent="-342579" algn="l" defTabSz="9135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55" indent="-285483" algn="l" defTabSz="9135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1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3" indent="-228387" algn="l" defTabSz="9135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76" indent="-228387" algn="l" defTabSz="9135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48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0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93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65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6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9" indent="-342579" algn="l" defTabSz="9135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55" indent="-285483" algn="l" defTabSz="9135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1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3" indent="-228387" algn="l" defTabSz="9135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76" indent="-228387" algn="l" defTabSz="9135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48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0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93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65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2331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27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81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4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8552" cy="3794665"/>
            <a:chOff x="0" y="0"/>
            <a:chExt cx="9148552" cy="3794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379466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87085" y="1095829"/>
              <a:ext cx="9061467" cy="1837206"/>
              <a:chOff x="87085" y="1095829"/>
              <a:chExt cx="9061467" cy="183720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79466" y="1095829"/>
                <a:ext cx="8469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Đèn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đỏ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báo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hiệu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dừng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.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Đèn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xanh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báo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hiệu</a:t>
                </a:r>
                <a:endPara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7085" y="1707161"/>
                <a:ext cx="90569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phép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di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chuyển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.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Đèn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vàng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báo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hiệu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đi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chậm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 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4343" y="2348260"/>
                <a:ext cx="26148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rồi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dừng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hẳn</a:t>
                </a:r>
                <a:r>
                  <a:rPr lang="en-US" sz="3200" b="1" dirty="0">
                    <a:solidFill>
                      <a:srgbClr val="FF0000"/>
                    </a:solidFill>
                    <a:latin typeface="HP001 4 hàng" panose="020B0603050302020204" pitchFamily="34" charset="0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80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9808" y="-7291"/>
            <a:ext cx="7485798" cy="5150791"/>
            <a:chOff x="859808" y="-7291"/>
            <a:chExt cx="7485798" cy="51507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03" t="54527" r="38433" b="18010"/>
            <a:stretch/>
          </p:blipFill>
          <p:spPr>
            <a:xfrm>
              <a:off x="859808" y="-7291"/>
              <a:ext cx="7390264" cy="515079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694" y="0"/>
              <a:ext cx="7403912" cy="22162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694" y="2060812"/>
              <a:ext cx="7271360" cy="2971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0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0" y="1756096"/>
            <a:ext cx="3920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Chọn </a:t>
            </a:r>
          </a:p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Calibri" panose="020F0502020204030204" pitchFamily="34" charset="0"/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7 -1.23457E-7 L 2.77778E-7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753259" y="2142500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̓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̓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8.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chiếc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2400" i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2400" i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hay </a:t>
            </a:r>
            <a:r>
              <a:rPr lang="en-US" altLang="zh-CN" sz="2400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2400" i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endParaRPr lang="zh-CN" altLang="en-US" sz="24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nga</a:t>
            </a:r>
            <a:r>
              <a:rPr lang="en-US" sz="40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ba</a:t>
            </a:r>
            <a:endParaRPr lang="en-US" sz="40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ngõ</a:t>
            </a:r>
            <a:r>
              <a:rPr lang="en-US" sz="40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nho</a:t>
            </a:r>
            <a:endParaRPr lang="en-US" sz="40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khiên</a:t>
            </a:r>
            <a:endParaRPr lang="en-US" sz="40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bút</a:t>
            </a:r>
            <a:r>
              <a:rPr lang="en-US" sz="40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ve</a:t>
            </a:r>
            <a:endParaRPr lang="en-US" sz="40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85" y="2179059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Trò</a:t>
            </a:r>
            <a:r>
              <a:rPr lang="en-GB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bệnh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biển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Biển</a:t>
            </a:r>
            <a:r>
              <a:rPr lang="en-GB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GB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GB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dành</a:t>
            </a:r>
            <a:r>
              <a:rPr lang="en-GB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GB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GB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sang </a:t>
            </a:r>
            <a:r>
              <a:rPr lang="en-GB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dân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điện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15" y="355022"/>
            <a:ext cx="3511570" cy="126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68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000" r="-9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0385" y="901497"/>
            <a:ext cx="6705600" cy="1261811"/>
          </a:xfrm>
          <a:prstGeom prst="rect">
            <a:avLst/>
          </a:prstGeom>
          <a:noFill/>
          <a:ln>
            <a:noFill/>
          </a:ln>
        </p:spPr>
        <p:txBody>
          <a:bodyPr wrap="square" lIns="91367" tIns="45684" rIns="91367" bIns="45684" rtlCol="0">
            <a:spAutoFit/>
          </a:bodyPr>
          <a:lstStyle/>
          <a:p>
            <a:pPr marL="0" marR="0" lvl="0" indent="0" algn="just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marL="0" marR="0" lvl="0" indent="0" algn="just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400" b="1" i="1" noProof="0" dirty="0" err="1">
                <a:solidFill>
                  <a:prstClr val="white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2400" b="1" i="1" noProof="0" dirty="0">
                <a:solidFill>
                  <a:prstClr val="white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i="1" noProof="0" dirty="0" err="1">
                <a:solidFill>
                  <a:prstClr val="white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sz="2400" b="1" i="1" noProof="0" dirty="0">
                <a:solidFill>
                  <a:prstClr val="white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i="1" noProof="0" dirty="0" err="1">
                <a:solidFill>
                  <a:prstClr val="white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2400" b="1" i="1" noProof="0" dirty="0">
                <a:solidFill>
                  <a:prstClr val="white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80 - 81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Kieu 2 5H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2400" b="1" dirty="0">
                <a:solidFill>
                  <a:prstClr val="white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2400" b="1" dirty="0">
                <a:solidFill>
                  <a:prstClr val="white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 82 - 83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12700"/>
            <a:ext cx="9144000" cy="133350"/>
          </a:xfrm>
          <a:prstGeom prst="rect">
            <a:avLst/>
          </a:prstGeom>
          <a:solidFill>
            <a:srgbClr val="F3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marL="0" marR="0" lvl="0" indent="0" algn="ct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18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33350"/>
            <a:ext cx="67056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itchFamily="34" charset="0"/>
                <a:cs typeface="Arial-Rounded" pitchFamily="34" charset="0"/>
              </a:rPr>
              <a:t>TẠM BIỆT VÀ 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120944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5446164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304800" y="-95633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6088" y="215483"/>
            <a:ext cx="815340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ĐIỀU EM CẦN BIẾT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3078" y="2289089"/>
            <a:ext cx="512146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68426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ĐÈN GIAO THÔNG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68426"/>
              </a:solidFill>
              <a:effectLst/>
              <a:uLnTx/>
              <a:uFillTx/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6D99684-8DD8-46A3-9A29-3D2E15A77475}"/>
              </a:ext>
            </a:extLst>
          </p:cNvPr>
          <p:cNvSpPr txBox="1">
            <a:spLocks/>
          </p:cNvSpPr>
          <p:nvPr/>
        </p:nvSpPr>
        <p:spPr>
          <a:xfrm>
            <a:off x="2327816" y="3421817"/>
            <a:ext cx="5326568" cy="857250"/>
          </a:xfrm>
          <a:prstGeom prst="rect">
            <a:avLst/>
          </a:prstGeom>
          <a:solidFill>
            <a:srgbClr val="FFC000"/>
          </a:solidFill>
        </p:spPr>
        <p:txBody>
          <a:bodyPr vert="horz" lIns="91428" tIns="45714" rIns="91428" bIns="45714" rtlCol="0" anchor="ctr">
            <a:norm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Tiết 3- 4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4012" y="-243176"/>
            <a:ext cx="5309022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68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207704"/>
            <a:ext cx="9032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5.Chọn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18240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Xe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cộ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endParaRPr lang="zh-CN" altLang="en-US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302184" y="2473724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(……)</a:t>
            </a:r>
            <a:endParaRPr lang="zh-CN" altLang="en-US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32740" y="2424486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8 L -0.05434 0.264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20" y="908839"/>
            <a:ext cx="8229600" cy="857250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920" y="908839"/>
            <a:ext cx="9144000" cy="2738277"/>
            <a:chOff x="84920" y="908839"/>
            <a:chExt cx="9144000" cy="27382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20" y="908839"/>
              <a:ext cx="9144000" cy="273827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46920" y="2129084"/>
              <a:ext cx="70407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Xe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cộ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cần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dừng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lại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đèn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đỏ</a:t>
              </a:r>
              <a:r>
                <a:rPr lang="en-US" sz="3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710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61824" y="168854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93904" y="91779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11111E-6 2.83951E-6 L 1.1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6.Quan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p:transition spd="slow" advTm="1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2282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923612" y="2503715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20569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2954521b-b4ab-4ce3-8aa8-8bfa99a4c36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6308</TotalTime>
  <Words>262</Words>
  <Application>Microsoft Office PowerPoint</Application>
  <PresentationFormat>On-screen Show (16:9)</PresentationFormat>
  <Paragraphs>65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HP001 4 hàng</vt:lpstr>
      <vt:lpstr>Calibri</vt:lpstr>
      <vt:lpstr>Times New Roman</vt:lpstr>
      <vt:lpstr>Arial-Rounded</vt:lpstr>
      <vt:lpstr>DFPOP1-W9</vt:lpstr>
      <vt:lpstr>HP001 Kieu 2 5H</vt:lpstr>
      <vt:lpstr>Arial</vt:lpstr>
      <vt:lpstr>Arial Rounded MT Bold</vt:lpstr>
      <vt:lpstr>Office 主题</vt:lpstr>
      <vt:lpstr>Office Theme</vt:lpstr>
      <vt:lpstr>1_Office Theme</vt:lpstr>
      <vt:lpstr>2_Office Theme</vt:lpstr>
      <vt:lpstr>1_Office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129</cp:revision>
  <dcterms:created xsi:type="dcterms:W3CDTF">2020-08-13T09:19:08Z</dcterms:created>
  <dcterms:modified xsi:type="dcterms:W3CDTF">2024-03-11T07:41:46Z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