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81" r:id="rId3"/>
    <p:sldId id="276" r:id="rId4"/>
    <p:sldId id="257" r:id="rId5"/>
    <p:sldId id="258" r:id="rId6"/>
    <p:sldId id="259" r:id="rId7"/>
    <p:sldId id="264" r:id="rId8"/>
    <p:sldId id="277" r:id="rId9"/>
    <p:sldId id="272" r:id="rId1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38" d="100"/>
          <a:sy n="138" d="100"/>
        </p:scale>
        <p:origin x="82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gif"/><Relationship Id="rId3" Type="http://schemas.microsoft.com/office/2007/relationships/hdphoto" Target="../media/hdphoto2.wdp"/><Relationship Id="rId7" Type="http://schemas.openxmlformats.org/officeDocument/2006/relationships/image" Target="../media/image19.gif"/><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image" Target="../media/image16.png"/><Relationship Id="rId9" Type="http://schemas.openxmlformats.org/officeDocument/2006/relationships/image" Target="../media/image2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itchFamily="34" charset="0"/>
                <a:ea typeface="Arial-Rounded" pitchFamily="34" charset="0"/>
                <a:cs typeface="Arial" pitchFamily="34" charset="0"/>
              </a:rPr>
              <a:t>K</a:t>
            </a:r>
            <a:r>
              <a:rPr lang="en-US" sz="4000" dirty="0" err="1">
                <a:solidFill>
                  <a:schemeClr val="tx1"/>
                </a:solidFill>
                <a:latin typeface="Arial" pitchFamily="34" charset="0"/>
                <a:ea typeface="Arial-Rounded" pitchFamily="34" charset="0"/>
                <a:cs typeface="Arial" pitchFamily="34" charset="0"/>
              </a:rPr>
              <a:t>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advTm="25644"/>
    </mc:Choice>
    <mc:Fallback xmlns="">
      <p:transition spd="slow" advTm="256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70852-DD49-4AFD-8065-60D3ADA03965}"/>
              </a:ext>
            </a:extLst>
          </p:cNvPr>
          <p:cNvSpPr>
            <a:spLocks noGrp="1"/>
          </p:cNvSpPr>
          <p:nvPr>
            <p:ph idx="1"/>
          </p:nvPr>
        </p:nvSpPr>
        <p:spPr>
          <a:xfrm>
            <a:off x="252248" y="2190750"/>
            <a:ext cx="8229600" cy="3394472"/>
          </a:xfrm>
        </p:spPr>
        <p:txBody>
          <a:bodyPr/>
          <a:lstStyle/>
          <a:p>
            <a:r>
              <a:rPr lang="vi-VN"/>
              <a:t>Để </a:t>
            </a:r>
            <a:r>
              <a:rPr lang="vi-VN" dirty="0"/>
              <a:t>phòng bệnh em cần làm gì?</a:t>
            </a:r>
            <a:endParaRPr lang="en-US" dirty="0"/>
          </a:p>
        </p:txBody>
      </p:sp>
      <p:sp>
        <p:nvSpPr>
          <p:cNvPr id="4" name="Content Placeholder 2">
            <a:extLst>
              <a:ext uri="{FF2B5EF4-FFF2-40B4-BE49-F238E27FC236}">
                <a16:creationId xmlns:a16="http://schemas.microsoft.com/office/drawing/2014/main" id="{AC50CFC9-6C47-465A-AB35-B2C01CFCF7D3}"/>
              </a:ext>
            </a:extLst>
          </p:cNvPr>
          <p:cNvSpPr txBox="1">
            <a:spLocks/>
          </p:cNvSpPr>
          <p:nvPr/>
        </p:nvSpPr>
        <p:spPr>
          <a:xfrm>
            <a:off x="252248" y="971550"/>
            <a:ext cx="9067800" cy="33944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a:t>Vi trùng đi vào cơ thể con người bằng cách nào?</a:t>
            </a:r>
          </a:p>
          <a:p>
            <a:endParaRPr lang="en-US" dirty="0"/>
          </a:p>
        </p:txBody>
      </p:sp>
    </p:spTree>
    <p:custDataLst>
      <p:tags r:id="rId1"/>
    </p:custDataLst>
    <p:extLst>
      <p:ext uri="{BB962C8B-B14F-4D97-AF65-F5344CB8AC3E}">
        <p14:creationId xmlns:p14="http://schemas.microsoft.com/office/powerpoint/2010/main" val="777474508"/>
      </p:ext>
    </p:extLst>
  </p:cSld>
  <p:clrMapOvr>
    <a:masterClrMapping/>
  </p:clrMapOvr>
  <mc:AlternateContent xmlns:mc="http://schemas.openxmlformats.org/markup-compatibility/2006" xmlns:p14="http://schemas.microsoft.com/office/powerpoint/2010/main">
    <mc:Choice Requires="p14">
      <p:transition spd="slow" p14:dur="2000" advTm="30149"/>
    </mc:Choice>
    <mc:Fallback xmlns="">
      <p:transition spd="slow" advTm="30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 y="-1223247"/>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00433"/>
      </p:ext>
    </p:extLst>
  </p:cSld>
  <p:clrMapOvr>
    <a:masterClrMapping/>
  </p:clrMapOvr>
  <mc:AlternateContent xmlns:mc="http://schemas.openxmlformats.org/markup-compatibility/2006" xmlns:p14="http://schemas.microsoft.com/office/powerpoint/2010/main">
    <mc:Choice Requires="p14">
      <p:transition spd="slow" p14:dur="2000" advTm="11620"/>
    </mc:Choice>
    <mc:Fallback xmlns="">
      <p:transition spd="slow" advTm="116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61653"/>
          </a:xfrm>
          <a:prstGeom prst="rect">
            <a:avLst/>
          </a:prstGeom>
          <a:noFill/>
        </p:spPr>
        <p:txBody>
          <a:bodyPr wrap="square" lIns="91428" tIns="45714" rIns="91428" bIns="45714" rtlCol="0">
            <a:spAutoFit/>
          </a:bodyPr>
          <a:lstStyle/>
          <a:p>
            <a:pPr algn="just"/>
            <a:r>
              <a:rPr lang="en-US" sz="2400" b="1">
                <a:latin typeface="Arial" pitchFamily="34" charset="0"/>
                <a:ea typeface="Arial-Rounded" pitchFamily="34" charset="0"/>
                <a:cs typeface="Arial" pitchFamily="34" charset="0"/>
              </a:rPr>
              <a:t>Chọn từ ngữ để hoàn thiện câu và viết câu vào vở</a:t>
            </a: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2154031"/>
            <a:ext cx="8610600" cy="584763"/>
          </a:xfrm>
          <a:prstGeom prst="rect">
            <a:avLst/>
          </a:prstGeom>
          <a:no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Ăn chín, uống sôi để  (……………..).</a:t>
            </a:r>
          </a:p>
        </p:txBody>
      </p:sp>
      <p:sp>
        <p:nvSpPr>
          <p:cNvPr id="12" name="TextBox 11"/>
          <p:cNvSpPr txBox="1"/>
          <p:nvPr/>
        </p:nvSpPr>
        <p:spPr>
          <a:xfrm>
            <a:off x="2901210"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rửa tay</a:t>
            </a:r>
          </a:p>
        </p:txBody>
      </p:sp>
      <p:sp>
        <p:nvSpPr>
          <p:cNvPr id="13" name="TextBox 12"/>
          <p:cNvSpPr txBox="1"/>
          <p:nvPr/>
        </p:nvSpPr>
        <p:spPr>
          <a:xfrm>
            <a:off x="893618"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vi trùng</a:t>
            </a:r>
          </a:p>
        </p:txBody>
      </p:sp>
      <p:sp>
        <p:nvSpPr>
          <p:cNvPr id="10" name="TextBox 9"/>
          <p:cNvSpPr txBox="1"/>
          <p:nvPr/>
        </p:nvSpPr>
        <p:spPr>
          <a:xfrm>
            <a:off x="4895895" y="1163475"/>
            <a:ext cx="2667899"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phòng bệnh</a:t>
            </a:r>
          </a:p>
        </p:txBody>
      </p:sp>
      <p:pic>
        <p:nvPicPr>
          <p:cNvPr id="4" name="Picture 3">
            <a:extLst>
              <a:ext uri="{FF2B5EF4-FFF2-40B4-BE49-F238E27FC236}">
                <a16:creationId xmlns:a16="http://schemas.microsoft.com/office/drawing/2014/main" id="{32C70405-D58D-4615-B1DF-D3F061218730}"/>
              </a:ext>
            </a:extLst>
          </p:cNvPr>
          <p:cNvPicPr>
            <a:picLocks noChangeAspect="1"/>
          </p:cNvPicPr>
          <p:nvPr/>
        </p:nvPicPr>
        <p:blipFill>
          <a:blip r:embed="rId6"/>
          <a:stretch>
            <a:fillRect/>
          </a:stretch>
        </p:blipFill>
        <p:spPr>
          <a:xfrm>
            <a:off x="762000" y="2800350"/>
            <a:ext cx="7505700" cy="163830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04174"/>
    </mc:Choice>
    <mc:Fallback xmlns="">
      <p:transition spd="slow" advTm="104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13"/>
                                        </p:tgtEl>
                                        <p:attrNameLst>
                                          <p:attrName>r</p:attrName>
                                        </p:attrNameLst>
                                      </p:cBhvr>
                                    </p:animRot>
                                    <p:animRot by="-240000">
                                      <p:cBhvr>
                                        <p:cTn id="14" dur="200" fill="hold">
                                          <p:stCondLst>
                                            <p:cond delay="200"/>
                                          </p:stCondLst>
                                        </p:cTn>
                                        <p:tgtEl>
                                          <p:spTgt spid="13"/>
                                        </p:tgtEl>
                                        <p:attrNameLst>
                                          <p:attrName>r</p:attrName>
                                        </p:attrNameLst>
                                      </p:cBhvr>
                                    </p:animRot>
                                    <p:animRot by="240000">
                                      <p:cBhvr>
                                        <p:cTn id="15" dur="200" fill="hold">
                                          <p:stCondLst>
                                            <p:cond delay="400"/>
                                          </p:stCondLst>
                                        </p:cTn>
                                        <p:tgtEl>
                                          <p:spTgt spid="13"/>
                                        </p:tgtEl>
                                        <p:attrNameLst>
                                          <p:attrName>r</p:attrName>
                                        </p:attrNameLst>
                                      </p:cBhvr>
                                    </p:animRot>
                                    <p:animRot by="-240000">
                                      <p:cBhvr>
                                        <p:cTn id="16" dur="200" fill="hold">
                                          <p:stCondLst>
                                            <p:cond delay="600"/>
                                          </p:stCondLst>
                                        </p:cTn>
                                        <p:tgtEl>
                                          <p:spTgt spid="13"/>
                                        </p:tgtEl>
                                        <p:attrNameLst>
                                          <p:attrName>r</p:attrName>
                                        </p:attrNameLst>
                                      </p:cBhvr>
                                    </p:animRot>
                                    <p:animRot by="120000">
                                      <p:cBhvr>
                                        <p:cTn id="17" dur="200" fill="hold">
                                          <p:stCondLst>
                                            <p:cond delay="800"/>
                                          </p:stCondLst>
                                        </p:cTn>
                                        <p:tgtEl>
                                          <p:spTgt spid="13"/>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11022E-16 5.09731E-7 L -0.04792 0.18536 " pathEditMode="relative" rAng="0" ptsTypes="AA">
                                      <p:cBhvr>
                                        <p:cTn id="31" dur="2000" fill="hold"/>
                                        <p:tgtEl>
                                          <p:spTgt spid="10"/>
                                        </p:tgtEl>
                                        <p:attrNameLst>
                                          <p:attrName>ppt_x</p:attrName>
                                          <p:attrName>ppt_y</p:attrName>
                                        </p:attrNameLst>
                                      </p:cBhvr>
                                      <p:rCtr x="-2396" y="9268"/>
                                    </p:animMotion>
                                  </p:childTnLst>
                                  <p:subTnLst>
                                    <p:audio>
                                      <p:cMediaNode vol="100000">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sp>
        <p:nvSpPr>
          <p:cNvPr id="4" name="Rectangle 3"/>
          <p:cNvSpPr/>
          <p:nvPr/>
        </p:nvSpPr>
        <p:spPr>
          <a:xfrm>
            <a:off x="973282" y="1119911"/>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9357" t="58771"/>
          <a:stretch/>
        </p:blipFill>
        <p:spPr bwMode="auto">
          <a:xfrm>
            <a:off x="5401403" y="3458766"/>
            <a:ext cx="1713249"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000" b="56971"/>
          <a:stretch/>
        </p:blipFill>
        <p:spPr bwMode="auto">
          <a:xfrm>
            <a:off x="2286000" y="1659731"/>
            <a:ext cx="169148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297" b="43928"/>
          <a:stretch/>
        </p:blipFill>
        <p:spPr bwMode="auto">
          <a:xfrm>
            <a:off x="5362603" y="1552575"/>
            <a:ext cx="1691482"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50000" r="50000"/>
          <a:stretch/>
        </p:blipFill>
        <p:spPr bwMode="auto">
          <a:xfrm>
            <a:off x="2286000" y="3348038"/>
            <a:ext cx="1691481" cy="15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4170" y="1119911"/>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xà phòng</a:t>
            </a:r>
          </a:p>
        </p:txBody>
      </p:sp>
      <p:sp>
        <p:nvSpPr>
          <p:cNvPr id="8" name="TextBox 7"/>
          <p:cNvSpPr txBox="1"/>
          <p:nvPr/>
        </p:nvSpPr>
        <p:spPr>
          <a:xfrm>
            <a:off x="3196770" y="1141186"/>
            <a:ext cx="13716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chà xát</a:t>
            </a:r>
          </a:p>
        </p:txBody>
      </p:sp>
      <p:sp>
        <p:nvSpPr>
          <p:cNvPr id="9" name="TextBox 8"/>
          <p:cNvSpPr txBox="1"/>
          <p:nvPr/>
        </p:nvSpPr>
        <p:spPr>
          <a:xfrm>
            <a:off x="4712111" y="1141186"/>
            <a:ext cx="1371600" cy="461653"/>
          </a:xfrm>
          <a:prstGeom prst="rect">
            <a:avLst/>
          </a:prstGeom>
          <a:noFill/>
          <a:ln>
            <a:noFill/>
          </a:ln>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rửa</a:t>
            </a:r>
          </a:p>
        </p:txBody>
      </p:sp>
      <p:sp>
        <p:nvSpPr>
          <p:cNvPr id="20" name="TextBox 19"/>
          <p:cNvSpPr txBox="1"/>
          <p:nvPr/>
        </p:nvSpPr>
        <p:spPr>
          <a:xfrm>
            <a:off x="6320970" y="1141185"/>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lau khô</a:t>
            </a: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104267"/>
    </mc:Choice>
    <mc:Fallback xmlns="">
      <p:transition spd="slow" advTm="10426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3.33333E-6 L 0.26702 0.33703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3.33333E-6 L -0.24861 0.66296 " pathEditMode="relative" rAng="0" ptsTypes="AA">
                                      <p:cBhvr>
                                        <p:cTn id="16" dur="2000" fill="hold"/>
                                        <p:tgtEl>
                                          <p:spTgt spid="9"/>
                                        </p:tgtEl>
                                        <p:attrNameLst>
                                          <p:attrName>ppt_x</p:attrName>
                                          <p:attrName>ppt_y</p:attrName>
                                        </p:attrNameLst>
                                      </p:cBhvr>
                                      <p:rCtr x="-12431" y="33148"/>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6 3.33333E-6 L -0.08298 0.67777 " pathEditMode="relative" rAng="0" ptsTypes="AA">
                                      <p:cBhvr>
                                        <p:cTn id="21" dur="2000" fill="hold"/>
                                        <p:tgtEl>
                                          <p:spTgt spid="20"/>
                                        </p:tgtEl>
                                        <p:attrNameLst>
                                          <p:attrName>ppt_x</p:attrName>
                                          <p:attrName>ppt_y</p:attrName>
                                        </p:attrNameLst>
                                      </p:cBhvr>
                                      <p:rCtr x="-4149" y="33889"/>
                                    </p:animMotion>
                                  </p:childTnLst>
                                </p:cTn>
                              </p:par>
                            </p:childTnLst>
                          </p:cTn>
                        </p:par>
                      </p:childTnLst>
                    </p:cTn>
                  </p:par>
                </p:childTnLst>
              </p:cTn>
              <p:nextCondLst>
                <p:cond evt="onClick" delay="0">
                  <p:tgtEl>
                    <p:spTgt spid="20"/>
                  </p:tgtEl>
                </p:cond>
              </p:nextCondLst>
            </p:seq>
          </p:childTnLst>
        </p:cTn>
      </p:par>
    </p:tnLst>
    <p:bldLst>
      <p:bldP spid="7" grpId="0"/>
      <p:bldP spid="8" grpId="0"/>
      <p:bldP spid="9" grpId="0"/>
      <p:bldP spid="20" grpId="0"/>
    </p:bldLst>
  </p:timing>
  <p:extLst>
    <p:ext uri="{E180D4A7-C9FB-4DFB-919C-405C955672EB}">
      <p14:showEvtLst xmlns:p14="http://schemas.microsoft.com/office/powerpoint/2010/main">
        <p14:triggerEvt type="onClick" time="57003" objId="7"/>
        <p14:triggerEvt type="onClick" time="68257" objId="8"/>
        <p14:triggerEvt type="onClick" time="79161" objId="9"/>
        <p14:triggerEvt type="onClick" time="89418" objId="2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407884" y="1352550"/>
            <a:ext cx="7736116"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Để phòng bệnh, chúng ta cần rửa tay trước khi ăn.</a:t>
            </a: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Cần rửa tay bằng xà phòng với nước sạch.</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0" name="Oval 19"/>
          <p:cNvSpPr/>
          <p:nvPr/>
        </p:nvSpPr>
        <p:spPr>
          <a:xfrm>
            <a:off x="8286832" y="154205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6" name="Oval 25"/>
          <p:cNvSpPr/>
          <p:nvPr/>
        </p:nvSpPr>
        <p:spPr>
          <a:xfrm>
            <a:off x="6876144" y="200808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66418012"/>
      </p:ext>
    </p:extLst>
  </p:cSld>
  <p:clrMapOvr>
    <a:masterClrMapping/>
  </p:clrMapOvr>
  <mc:AlternateContent xmlns:mc="http://schemas.openxmlformats.org/markup-compatibility/2006" xmlns:p14="http://schemas.microsoft.com/office/powerpoint/2010/main">
    <mc:Choice Requires="p14">
      <p:transition spd="slow" p14:dur="2000" advTm="145552"/>
    </mc:Choice>
    <mc:Fallback xmlns="">
      <p:transition spd="slow" advTm="145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34BE657B-FAD7-4EBA-8440-A3F62010D4C6}"/>
              </a:ext>
            </a:extLst>
          </p:cNvPr>
          <p:cNvPicPr>
            <a:picLocks noChangeAspect="1"/>
          </p:cNvPicPr>
          <p:nvPr/>
        </p:nvPicPr>
        <p:blipFill>
          <a:blip r:embed="rId3"/>
          <a:stretch>
            <a:fillRect/>
          </a:stretch>
        </p:blipFill>
        <p:spPr>
          <a:xfrm>
            <a:off x="508001" y="1177418"/>
            <a:ext cx="8178799" cy="284213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35675"/>
    </mc:Choice>
    <mc:Fallback xmlns="">
      <p:transition spd="slow" advTm="356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a:off x="2590799" y="2502751"/>
            <a:ext cx="2478233" cy="2968389"/>
          </a:xfrm>
          <a:prstGeom prst="rect">
            <a:avLst/>
          </a:prstGeom>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37115" y="2923218"/>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flipH="1">
            <a:off x="4232415" y="2502751"/>
            <a:ext cx="2478233" cy="2968389"/>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480" y="2952750"/>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0" y="818285"/>
            <a:ext cx="2514600" cy="584775"/>
          </a:xfrm>
          <a:prstGeom prst="rect">
            <a:avLst/>
          </a:prstGeom>
          <a:noFill/>
        </p:spPr>
        <p:txBody>
          <a:bodyPr wrap="square" rtlCol="0">
            <a:spAutoFit/>
          </a:bodyPr>
          <a:lstStyle/>
          <a:p>
            <a:r>
              <a:rPr lang="en-US" sz="3200">
                <a:latin typeface="Arial" pitchFamily="34" charset="0"/>
                <a:cs typeface="Arial" pitchFamily="34" charset="0"/>
              </a:rPr>
              <a:t>vi     ùng</a:t>
            </a:r>
          </a:p>
        </p:txBody>
      </p:sp>
      <p:sp>
        <p:nvSpPr>
          <p:cNvPr id="11" name="TextBox 10"/>
          <p:cNvSpPr txBox="1"/>
          <p:nvPr/>
        </p:nvSpPr>
        <p:spPr>
          <a:xfrm>
            <a:off x="4504459" y="818285"/>
            <a:ext cx="1946564" cy="584775"/>
          </a:xfrm>
          <a:prstGeom prst="rect">
            <a:avLst/>
          </a:prstGeom>
          <a:noFill/>
        </p:spPr>
        <p:txBody>
          <a:bodyPr wrap="square" rtlCol="0">
            <a:spAutoFit/>
          </a:bodyPr>
          <a:lstStyle/>
          <a:p>
            <a:pPr algn="ctr"/>
            <a:r>
              <a:rPr lang="en-US" sz="3200">
                <a:latin typeface="Arial" pitchFamily="34" charset="0"/>
                <a:cs typeface="Arial" pitchFamily="34" charset="0"/>
              </a:rPr>
              <a:t>à xát</a:t>
            </a: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gh</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623"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Chọn chữ phù hợp thay cho bông hoa</a:t>
            </a:r>
          </a:p>
        </p:txBody>
      </p:sp>
      <p:sp>
        <p:nvSpPr>
          <p:cNvPr id="6" name="TextBox 5"/>
          <p:cNvSpPr txBox="1"/>
          <p:nvPr/>
        </p:nvSpPr>
        <p:spPr>
          <a:xfrm>
            <a:off x="25977" y="823053"/>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tr</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ch?</a:t>
            </a:r>
          </a:p>
        </p:txBody>
      </p:sp>
      <p:sp>
        <p:nvSpPr>
          <p:cNvPr id="8" name="TextBox 7"/>
          <p:cNvSpPr txBox="1"/>
          <p:nvPr/>
        </p:nvSpPr>
        <p:spPr>
          <a:xfrm>
            <a:off x="29441" y="2266950"/>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r/d</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gi?</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148" y="92951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84775"/>
          </a:xfrm>
          <a:prstGeom prst="rect">
            <a:avLst/>
          </a:prstGeom>
          <a:noFill/>
        </p:spPr>
        <p:txBody>
          <a:bodyPr wrap="square" rtlCol="0">
            <a:spAutoFit/>
          </a:bodyPr>
          <a:lstStyle/>
          <a:p>
            <a:pPr algn="ctr"/>
            <a:r>
              <a:rPr lang="en-US" sz="3200">
                <a:latin typeface="Arial" pitchFamily="34" charset="0"/>
                <a:cs typeface="Arial" pitchFamily="34" charset="0"/>
              </a:rPr>
              <a:t>nhanh     óng</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84775"/>
          </a:xfrm>
          <a:prstGeom prst="rect">
            <a:avLst/>
          </a:prstGeom>
          <a:noFill/>
        </p:spPr>
        <p:txBody>
          <a:bodyPr wrap="square" rtlCol="0">
            <a:spAutoFit/>
          </a:bodyPr>
          <a:lstStyle/>
          <a:p>
            <a:pPr algn="ctr"/>
            <a:r>
              <a:rPr lang="en-US" sz="3200">
                <a:latin typeface="Arial" pitchFamily="34" charset="0"/>
                <a:cs typeface="Arial" pitchFamily="34" charset="0"/>
              </a:rPr>
              <a:t>i nhớ</a:t>
            </a: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468735"/>
            <a:ext cx="2514600" cy="584775"/>
          </a:xfrm>
          <a:prstGeom prst="rect">
            <a:avLst/>
          </a:prstGeom>
          <a:noFill/>
        </p:spPr>
        <p:txBody>
          <a:bodyPr wrap="square" rtlCol="0">
            <a:spAutoFit/>
          </a:bodyPr>
          <a:lstStyle/>
          <a:p>
            <a:pPr algn="ctr"/>
            <a:r>
              <a:rPr lang="en-US" sz="3200">
                <a:latin typeface="Arial" pitchFamily="34" charset="0"/>
                <a:cs typeface="Arial" pitchFamily="34" charset="0"/>
              </a:rPr>
              <a:t>cố    ắng</a:t>
            </a:r>
          </a:p>
        </p:txBody>
      </p:sp>
      <p:sp>
        <p:nvSpPr>
          <p:cNvPr id="17" name="TextBox 16"/>
          <p:cNvSpPr txBox="1"/>
          <p:nvPr/>
        </p:nvSpPr>
        <p:spPr>
          <a:xfrm>
            <a:off x="6177687" y="1468734"/>
            <a:ext cx="2514600" cy="584775"/>
          </a:xfrm>
          <a:prstGeom prst="rect">
            <a:avLst/>
          </a:prstGeom>
          <a:noFill/>
        </p:spPr>
        <p:txBody>
          <a:bodyPr wrap="square" rtlCol="0">
            <a:spAutoFit/>
          </a:bodyPr>
          <a:lstStyle/>
          <a:p>
            <a:pPr algn="ctr"/>
            <a:r>
              <a:rPr lang="en-US" sz="3200">
                <a:latin typeface="Arial" pitchFamily="34" charset="0"/>
                <a:cs typeface="Arial" pitchFamily="34" charset="0"/>
              </a:rPr>
              <a:t>gọn     ẽ</a:t>
            </a:r>
          </a:p>
        </p:txBody>
      </p:sp>
      <p:sp>
        <p:nvSpPr>
          <p:cNvPr id="18" name="TextBox 17"/>
          <p:cNvSpPr txBox="1"/>
          <p:nvPr/>
        </p:nvSpPr>
        <p:spPr>
          <a:xfrm>
            <a:off x="2322079" y="2271556"/>
            <a:ext cx="2514600" cy="584775"/>
          </a:xfrm>
          <a:prstGeom prst="rect">
            <a:avLst/>
          </a:prstGeom>
          <a:noFill/>
        </p:spPr>
        <p:txBody>
          <a:bodyPr wrap="square" rtlCol="0">
            <a:spAutoFit/>
          </a:bodyPr>
          <a:lstStyle/>
          <a:p>
            <a:pPr algn="ctr"/>
            <a:r>
              <a:rPr lang="en-US" sz="3200">
                <a:latin typeface="Arial" pitchFamily="34" charset="0"/>
                <a:cs typeface="Arial" pitchFamily="34" charset="0"/>
              </a:rPr>
              <a:t>a dẻ</a:t>
            </a:r>
          </a:p>
        </p:txBody>
      </p:sp>
      <p:sp>
        <p:nvSpPr>
          <p:cNvPr id="19" name="TextBox 18"/>
          <p:cNvSpPr txBox="1"/>
          <p:nvPr/>
        </p:nvSpPr>
        <p:spPr>
          <a:xfrm>
            <a:off x="4364184" y="2271555"/>
            <a:ext cx="2514600" cy="584775"/>
          </a:xfrm>
          <a:prstGeom prst="rect">
            <a:avLst/>
          </a:prstGeom>
          <a:noFill/>
        </p:spPr>
        <p:txBody>
          <a:bodyPr wrap="square" rtlCol="0">
            <a:spAutoFit/>
          </a:bodyPr>
          <a:lstStyle/>
          <a:p>
            <a:pPr algn="ctr"/>
            <a:r>
              <a:rPr lang="en-US" sz="3200">
                <a:latin typeface="Arial" pitchFamily="34" charset="0"/>
                <a:cs typeface="Arial" pitchFamily="34" charset="0"/>
              </a:rPr>
              <a:t> ửa tay</a:t>
            </a:r>
          </a:p>
        </p:txBody>
      </p:sp>
      <p:sp>
        <p:nvSpPr>
          <p:cNvPr id="20" name="TextBox 19"/>
          <p:cNvSpPr txBox="1"/>
          <p:nvPr/>
        </p:nvSpPr>
        <p:spPr>
          <a:xfrm>
            <a:off x="6334991" y="2271554"/>
            <a:ext cx="2514600" cy="584775"/>
          </a:xfrm>
          <a:prstGeom prst="rect">
            <a:avLst/>
          </a:prstGeom>
          <a:noFill/>
        </p:spPr>
        <p:txBody>
          <a:bodyPr wrap="square" rtlCol="0">
            <a:spAutoFit/>
          </a:bodyPr>
          <a:lstStyle/>
          <a:p>
            <a:pPr algn="ctr"/>
            <a:r>
              <a:rPr lang="en-US" sz="3200">
                <a:latin typeface="Arial" pitchFamily="34" charset="0"/>
                <a:cs typeface="Arial" pitchFamily="34" charset="0"/>
              </a:rPr>
              <a:t>ữ gìn</a:t>
            </a: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55123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968"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005" y="23540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669" y="2376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649" y="237643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211802" y="816417"/>
            <a:ext cx="585643" cy="584775"/>
          </a:xfrm>
          <a:prstGeom prst="rect">
            <a:avLst/>
          </a:prstGeom>
          <a:noFill/>
        </p:spPr>
        <p:txBody>
          <a:bodyPr wrap="square" rtlCol="0">
            <a:spAutoFit/>
          </a:bodyPr>
          <a:lstStyle/>
          <a:p>
            <a:pPr algn="ctr"/>
            <a:r>
              <a:rPr lang="en-US" sz="3200">
                <a:latin typeface="Arial" pitchFamily="34" charset="0"/>
                <a:cs typeface="Arial" pitchFamily="34" charset="0"/>
              </a:rPr>
              <a:t>tr</a:t>
            </a:r>
          </a:p>
        </p:txBody>
      </p:sp>
      <p:sp>
        <p:nvSpPr>
          <p:cNvPr id="27" name="TextBox 26"/>
          <p:cNvSpPr txBox="1"/>
          <p:nvPr/>
        </p:nvSpPr>
        <p:spPr>
          <a:xfrm>
            <a:off x="4384966" y="821309"/>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8" name="TextBox 27"/>
          <p:cNvSpPr txBox="1"/>
          <p:nvPr/>
        </p:nvSpPr>
        <p:spPr>
          <a:xfrm>
            <a:off x="7658100" y="816418"/>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9" name="TextBox 28"/>
          <p:cNvSpPr txBox="1"/>
          <p:nvPr/>
        </p:nvSpPr>
        <p:spPr>
          <a:xfrm>
            <a:off x="2561935" y="1474232"/>
            <a:ext cx="728519"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0" name="TextBox 29"/>
          <p:cNvSpPr txBox="1"/>
          <p:nvPr/>
        </p:nvSpPr>
        <p:spPr>
          <a:xfrm>
            <a:off x="5203683" y="1479124"/>
            <a:ext cx="587521" cy="584775"/>
          </a:xfrm>
          <a:prstGeom prst="rect">
            <a:avLst/>
          </a:prstGeom>
          <a:noFill/>
        </p:spPr>
        <p:txBody>
          <a:bodyPr wrap="square" rtlCol="0">
            <a:spAutoFit/>
          </a:bodyPr>
          <a:lstStyle/>
          <a:p>
            <a:pPr algn="ctr"/>
            <a:r>
              <a:rPr lang="en-US" sz="3200">
                <a:latin typeface="Arial" pitchFamily="34" charset="0"/>
                <a:cs typeface="Arial" pitchFamily="34" charset="0"/>
              </a:rPr>
              <a:t>g</a:t>
            </a:r>
          </a:p>
        </p:txBody>
      </p:sp>
      <p:sp>
        <p:nvSpPr>
          <p:cNvPr id="31" name="TextBox 30"/>
          <p:cNvSpPr txBox="1"/>
          <p:nvPr/>
        </p:nvSpPr>
        <p:spPr>
          <a:xfrm>
            <a:off x="7284895" y="1468736"/>
            <a:ext cx="916420"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2" name="TextBox 31"/>
          <p:cNvSpPr txBox="1"/>
          <p:nvPr/>
        </p:nvSpPr>
        <p:spPr>
          <a:xfrm>
            <a:off x="2694709" y="2285866"/>
            <a:ext cx="728519" cy="584775"/>
          </a:xfrm>
          <a:prstGeom prst="rect">
            <a:avLst/>
          </a:prstGeom>
          <a:noFill/>
        </p:spPr>
        <p:txBody>
          <a:bodyPr wrap="square" rtlCol="0">
            <a:spAutoFit/>
          </a:bodyPr>
          <a:lstStyle/>
          <a:p>
            <a:pPr algn="ctr"/>
            <a:r>
              <a:rPr lang="en-US" sz="3200">
                <a:latin typeface="Arial" pitchFamily="34" charset="0"/>
                <a:cs typeface="Arial" pitchFamily="34" charset="0"/>
              </a:rPr>
              <a:t>d</a:t>
            </a:r>
          </a:p>
        </p:txBody>
      </p:sp>
      <p:sp>
        <p:nvSpPr>
          <p:cNvPr id="33" name="TextBox 32"/>
          <p:cNvSpPr txBox="1"/>
          <p:nvPr/>
        </p:nvSpPr>
        <p:spPr>
          <a:xfrm>
            <a:off x="4750737" y="2273288"/>
            <a:ext cx="587521" cy="584775"/>
          </a:xfrm>
          <a:prstGeom prst="rect">
            <a:avLst/>
          </a:prstGeom>
          <a:noFill/>
        </p:spPr>
        <p:txBody>
          <a:bodyPr wrap="square" rtlCol="0">
            <a:spAutoFit/>
          </a:bodyPr>
          <a:lstStyle/>
          <a:p>
            <a:pPr algn="ctr"/>
            <a:r>
              <a:rPr lang="en-US" sz="3200">
                <a:latin typeface="Arial" pitchFamily="34" charset="0"/>
                <a:cs typeface="Arial" pitchFamily="34" charset="0"/>
              </a:rPr>
              <a:t>r</a:t>
            </a:r>
          </a:p>
        </p:txBody>
      </p:sp>
      <p:sp>
        <p:nvSpPr>
          <p:cNvPr id="34" name="TextBox 33"/>
          <p:cNvSpPr txBox="1"/>
          <p:nvPr/>
        </p:nvSpPr>
        <p:spPr>
          <a:xfrm>
            <a:off x="6530398" y="2270993"/>
            <a:ext cx="916420" cy="584775"/>
          </a:xfrm>
          <a:prstGeom prst="rect">
            <a:avLst/>
          </a:prstGeom>
          <a:noFill/>
        </p:spPr>
        <p:txBody>
          <a:bodyPr wrap="square" rtlCol="0">
            <a:spAutoFit/>
          </a:bodyPr>
          <a:lstStyle/>
          <a:p>
            <a:pPr algn="ctr"/>
            <a:r>
              <a:rPr lang="en-US" sz="3200">
                <a:latin typeface="Arial" pitchFamily="34" charset="0"/>
                <a:cs typeface="Arial" pitchFamily="34" charset="0"/>
              </a:rPr>
              <a:t>gi</a:t>
            </a:r>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2661" y="3671826"/>
            <a:ext cx="630237" cy="630237"/>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1046" y="3471226"/>
            <a:ext cx="380315" cy="380315"/>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7986" y="3406320"/>
            <a:ext cx="363857" cy="409339"/>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720" y="3561229"/>
            <a:ext cx="580624" cy="58062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3613" y="3766218"/>
            <a:ext cx="833400" cy="833400"/>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4497" y="3851541"/>
            <a:ext cx="765841" cy="612673"/>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327" y="3156107"/>
            <a:ext cx="630237" cy="630237"/>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0" y="3295870"/>
            <a:ext cx="630237" cy="630237"/>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5423" y="3235035"/>
            <a:ext cx="580624" cy="580624"/>
          </a:xfrm>
          <a:prstGeom prst="rect">
            <a:avLst/>
          </a:prstGeom>
        </p:spPr>
      </p:pic>
    </p:spTree>
    <p:extLst>
      <p:ext uri="{BB962C8B-B14F-4D97-AF65-F5344CB8AC3E}">
        <p14:creationId xmlns:p14="http://schemas.microsoft.com/office/powerpoint/2010/main" val="1413716786"/>
      </p:ext>
    </p:extLst>
  </p:cSld>
  <p:clrMapOvr>
    <a:masterClrMapping/>
  </p:clrMapOvr>
  <mc:AlternateContent xmlns:mc="http://schemas.openxmlformats.org/markup-compatibility/2006" xmlns:p14="http://schemas.microsoft.com/office/powerpoint/2010/main">
    <mc:Choice Requires="p14">
      <p:transition spd="slow" p14:dur="2000" advTm="101829"/>
    </mc:Choice>
    <mc:Fallback xmlns="">
      <p:transition spd="slow" advTm="10182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10" presetClass="exit" presetSubtype="0" fill="hold" nodeType="after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exit" presetSubtype="9" fill="hold" nodeType="click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0-ppt_w/2"/>
                                          </p:val>
                                        </p:tav>
                                      </p:tavLst>
                                    </p:anim>
                                    <p:anim calcmode="lin" valueType="num">
                                      <p:cBhvr additive="base">
                                        <p:cTn id="22" dur="500"/>
                                        <p:tgtEl>
                                          <p:spTgt spid="10"/>
                                        </p:tgtEl>
                                        <p:attrNameLst>
                                          <p:attrName>ppt_y</p:attrName>
                                        </p:attrNameLst>
                                      </p:cBhvr>
                                      <p:tavLst>
                                        <p:tav tm="0">
                                          <p:val>
                                            <p:strVal val="ppt_y"/>
                                          </p:val>
                                        </p:tav>
                                        <p:tav tm="100000">
                                          <p:val>
                                            <p:strVal val="0-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
                                        <p:tgtEl>
                                          <p:spTgt spid="27"/>
                                        </p:tgtEl>
                                      </p:cBhvr>
                                    </p:animEffect>
                                  </p:childTnLst>
                                </p:cTn>
                              </p:par>
                            </p:childTnLst>
                          </p:cTn>
                        </p:par>
                        <p:par>
                          <p:cTn id="28" fill="hold">
                            <p:stCondLst>
                              <p:cond delay="510"/>
                            </p:stCondLst>
                            <p:childTnLst>
                              <p:par>
                                <p:cTn id="29" presetID="10" presetClass="exit" presetSubtype="0" fill="hold" nodeType="after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2" presetClass="exit" presetSubtype="9"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0-ppt_w/2"/>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
                                        <p:tgtEl>
                                          <p:spTgt spid="28"/>
                                        </p:tgtEl>
                                      </p:cBhvr>
                                    </p:animEffect>
                                  </p:childTnLst>
                                </p:cTn>
                              </p:par>
                            </p:childTnLst>
                          </p:cTn>
                        </p:par>
                        <p:par>
                          <p:cTn id="43" fill="hold">
                            <p:stCondLst>
                              <p:cond delay="510"/>
                            </p:stCondLst>
                            <p:childTnLst>
                              <p:par>
                                <p:cTn id="44" presetID="10" presetClass="exit" presetSubtype="0" fill="hold" nodeType="after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10" presetClass="exit" presetSubtype="0" fill="hold" nodeType="after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0-ppt_w/2"/>
                                          </p:val>
                                        </p:tav>
                                      </p:tavLst>
                                    </p:anim>
                                    <p:anim calcmode="lin" valueType="num">
                                      <p:cBhvr additive="base">
                                        <p:cTn id="67" dur="500"/>
                                        <p:tgtEl>
                                          <p:spTgt spid="21"/>
                                        </p:tgtEl>
                                        <p:attrNameLst>
                                          <p:attrName>ppt_y</p:attrName>
                                        </p:attrNameLst>
                                      </p:cBhvr>
                                      <p:tavLst>
                                        <p:tav tm="0">
                                          <p:val>
                                            <p:strVal val="ppt_y"/>
                                          </p:val>
                                        </p:tav>
                                        <p:tav tm="100000">
                                          <p:val>
                                            <p:strVal val="0-ppt_h/2"/>
                                          </p:val>
                                        </p:tav>
                                      </p:tavLst>
                                    </p:anim>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
                                        <p:tgtEl>
                                          <p:spTgt spid="30"/>
                                        </p:tgtEl>
                                      </p:cBhvr>
                                    </p:animEffect>
                                  </p:childTnLst>
                                </p:cTn>
                              </p:par>
                            </p:childTnLst>
                          </p:cTn>
                        </p:par>
                        <p:par>
                          <p:cTn id="73" fill="hold">
                            <p:stCondLst>
                              <p:cond delay="510"/>
                            </p:stCondLst>
                            <p:childTnLst>
                              <p:par>
                                <p:cTn id="74" presetID="10" presetClass="exit" presetSubtype="0" fill="hold" nodeType="after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2" presetClass="exit" presetSubtype="9" fill="hold" nodeType="clickEffect">
                                  <p:stCondLst>
                                    <p:cond delay="0"/>
                                  </p:stCondLst>
                                  <p:childTnLst>
                                    <p:anim calcmode="lin" valueType="num">
                                      <p:cBhvr additive="base">
                                        <p:cTn id="81" dur="500"/>
                                        <p:tgtEl>
                                          <p:spTgt spid="22"/>
                                        </p:tgtEl>
                                        <p:attrNameLst>
                                          <p:attrName>ppt_x</p:attrName>
                                        </p:attrNameLst>
                                      </p:cBhvr>
                                      <p:tavLst>
                                        <p:tav tm="0">
                                          <p:val>
                                            <p:strVal val="ppt_x"/>
                                          </p:val>
                                        </p:tav>
                                        <p:tav tm="100000">
                                          <p:val>
                                            <p:strVal val="0-ppt_w/2"/>
                                          </p:val>
                                        </p:tav>
                                      </p:tavLst>
                                    </p:anim>
                                    <p:anim calcmode="lin" valueType="num">
                                      <p:cBhvr additive="base">
                                        <p:cTn id="82" dur="500"/>
                                        <p:tgtEl>
                                          <p:spTgt spid="22"/>
                                        </p:tgtEl>
                                        <p:attrNameLst>
                                          <p:attrName>ppt_y</p:attrName>
                                        </p:attrNameLst>
                                      </p:cBhvr>
                                      <p:tavLst>
                                        <p:tav tm="0">
                                          <p:val>
                                            <p:strVal val="ppt_y"/>
                                          </p:val>
                                        </p:tav>
                                        <p:tav tm="100000">
                                          <p:val>
                                            <p:strVal val="0-ppt_h/2"/>
                                          </p:val>
                                        </p:tav>
                                      </p:tavLst>
                                    </p:anim>
                                    <p:set>
                                      <p:cBhvr>
                                        <p:cTn id="83" dur="1" fill="hold">
                                          <p:stCondLst>
                                            <p:cond delay="499"/>
                                          </p:stCondLst>
                                        </p:cTn>
                                        <p:tgtEl>
                                          <p:spTgt spid="22"/>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
                                        <p:tgtEl>
                                          <p:spTgt spid="31"/>
                                        </p:tgtEl>
                                      </p:cBhvr>
                                    </p:animEffect>
                                  </p:childTnLst>
                                </p:cTn>
                              </p:par>
                            </p:childTnLst>
                          </p:cTn>
                        </p:par>
                        <p:par>
                          <p:cTn id="88" fill="hold">
                            <p:stCondLst>
                              <p:cond delay="510"/>
                            </p:stCondLst>
                            <p:childTnLst>
                              <p:par>
                                <p:cTn id="89" presetID="10" presetClass="exit" presetSubtype="0" fill="hold" nodeType="afterEffect">
                                  <p:stCondLst>
                                    <p:cond delay="0"/>
                                  </p:stCondLst>
                                  <p:childTnLst>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2" presetClass="exit" presetSubtype="9" fill="hold"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0-ppt_w/2"/>
                                          </p:val>
                                        </p:tav>
                                      </p:tavLst>
                                    </p:anim>
                                    <p:anim calcmode="lin" valueType="num">
                                      <p:cBhvr additive="base">
                                        <p:cTn id="97" dur="500"/>
                                        <p:tgtEl>
                                          <p:spTgt spid="23"/>
                                        </p:tgtEl>
                                        <p:attrNameLst>
                                          <p:attrName>ppt_y</p:attrName>
                                        </p:attrNameLst>
                                      </p:cBhvr>
                                      <p:tavLst>
                                        <p:tav tm="0">
                                          <p:val>
                                            <p:strVal val="ppt_y"/>
                                          </p:val>
                                        </p:tav>
                                        <p:tav tm="100000">
                                          <p:val>
                                            <p:strVal val="0-ppt_h/2"/>
                                          </p:val>
                                        </p:tav>
                                      </p:tavLst>
                                    </p:anim>
                                    <p:set>
                                      <p:cBhvr>
                                        <p:cTn id="98" dur="1" fill="hold">
                                          <p:stCondLst>
                                            <p:cond delay="499"/>
                                          </p:stCondLst>
                                        </p:cTn>
                                        <p:tgtEl>
                                          <p:spTgt spid="23"/>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
                                        <p:tgtEl>
                                          <p:spTgt spid="32"/>
                                        </p:tgtEl>
                                      </p:cBhvr>
                                    </p:animEffect>
                                  </p:childTnLst>
                                </p:cTn>
                              </p:par>
                            </p:childTnLst>
                          </p:cTn>
                        </p:par>
                        <p:par>
                          <p:cTn id="103" fill="hold">
                            <p:stCondLst>
                              <p:cond delay="510"/>
                            </p:stCondLst>
                            <p:childTnLst>
                              <p:par>
                                <p:cTn id="104" presetID="10" presetClass="exit" presetSubtype="0" fill="hold" nodeType="afterEffect">
                                  <p:stCondLst>
                                    <p:cond delay="0"/>
                                  </p:stCondLst>
                                  <p:childTnLst>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9" fill="hold" nodeType="clickEffect">
                                  <p:stCondLst>
                                    <p:cond delay="0"/>
                                  </p:stCondLst>
                                  <p:childTnLst>
                                    <p:anim calcmode="lin" valueType="num">
                                      <p:cBhvr additive="base">
                                        <p:cTn id="111" dur="500"/>
                                        <p:tgtEl>
                                          <p:spTgt spid="24"/>
                                        </p:tgtEl>
                                        <p:attrNameLst>
                                          <p:attrName>ppt_x</p:attrName>
                                        </p:attrNameLst>
                                      </p:cBhvr>
                                      <p:tavLst>
                                        <p:tav tm="0">
                                          <p:val>
                                            <p:strVal val="ppt_x"/>
                                          </p:val>
                                        </p:tav>
                                        <p:tav tm="100000">
                                          <p:val>
                                            <p:strVal val="0-ppt_w/2"/>
                                          </p:val>
                                        </p:tav>
                                      </p:tavLst>
                                    </p:anim>
                                    <p:anim calcmode="lin" valueType="num">
                                      <p:cBhvr additive="base">
                                        <p:cTn id="112" dur="500"/>
                                        <p:tgtEl>
                                          <p:spTgt spid="24"/>
                                        </p:tgtEl>
                                        <p:attrNameLst>
                                          <p:attrName>ppt_y</p:attrName>
                                        </p:attrNameLst>
                                      </p:cBhvr>
                                      <p:tavLst>
                                        <p:tav tm="0">
                                          <p:val>
                                            <p:strVal val="ppt_y"/>
                                          </p:val>
                                        </p:tav>
                                        <p:tav tm="100000">
                                          <p:val>
                                            <p:strVal val="0-ppt_h/2"/>
                                          </p:val>
                                        </p:tav>
                                      </p:tavLst>
                                    </p:anim>
                                    <p:set>
                                      <p:cBhvr>
                                        <p:cTn id="113" dur="1" fill="hold">
                                          <p:stCondLst>
                                            <p:cond delay="499"/>
                                          </p:stCondLst>
                                        </p:cTn>
                                        <p:tgtEl>
                                          <p:spTgt spid="24"/>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
                                        <p:tgtEl>
                                          <p:spTgt spid="33"/>
                                        </p:tgtEl>
                                      </p:cBhvr>
                                    </p:animEffect>
                                  </p:childTnLst>
                                </p:cTn>
                              </p:par>
                            </p:childTnLst>
                          </p:cTn>
                        </p:par>
                        <p:par>
                          <p:cTn id="118" fill="hold">
                            <p:stCondLst>
                              <p:cond delay="510"/>
                            </p:stCondLst>
                            <p:childTnLst>
                              <p:par>
                                <p:cTn id="119" presetID="10" presetClass="exit" presetSubtype="0" fill="hold" nodeType="after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2" restart="whenNotActive" fill="hold" evtFilter="cancelBubble" nodeType="interactiveSeq">
                <p:stCondLst>
                  <p:cond evt="onClick" delay="0">
                    <p:tgtEl>
                      <p:spTgt spid="25"/>
                    </p:tgtEl>
                  </p:cond>
                </p:stCondLst>
                <p:endSync evt="end" delay="0">
                  <p:rtn val="all"/>
                </p:endSync>
                <p:childTnLst>
                  <p:par>
                    <p:cTn id="123" fill="hold">
                      <p:stCondLst>
                        <p:cond delay="0"/>
                      </p:stCondLst>
                      <p:childTnLst>
                        <p:par>
                          <p:cTn id="124" fill="hold">
                            <p:stCondLst>
                              <p:cond delay="0"/>
                            </p:stCondLst>
                            <p:childTnLst>
                              <p:par>
                                <p:cTn id="125" presetID="2" presetClass="exit" presetSubtype="9"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0-ppt_w/2"/>
                                          </p:val>
                                        </p:tav>
                                      </p:tavLst>
                                    </p:anim>
                                    <p:anim calcmode="lin" valueType="num">
                                      <p:cBhvr additive="base">
                                        <p:cTn id="127" dur="500"/>
                                        <p:tgtEl>
                                          <p:spTgt spid="25"/>
                                        </p:tgtEl>
                                        <p:attrNameLst>
                                          <p:attrName>ppt_y</p:attrName>
                                        </p:attrNameLst>
                                      </p:cBhvr>
                                      <p:tavLst>
                                        <p:tav tm="0">
                                          <p:val>
                                            <p:strVal val="ppt_y"/>
                                          </p:val>
                                        </p:tav>
                                        <p:tav tm="100000">
                                          <p:val>
                                            <p:strVal val="0-ppt_h/2"/>
                                          </p:val>
                                        </p:tav>
                                      </p:tavLst>
                                    </p:anim>
                                    <p:set>
                                      <p:cBhvr>
                                        <p:cTn id="128" dur="1" fill="hold">
                                          <p:stCondLst>
                                            <p:cond delay="499"/>
                                          </p:stCondLst>
                                        </p:cTn>
                                        <p:tgtEl>
                                          <p:spTgt spid="25"/>
                                        </p:tgtEl>
                                        <p:attrNameLst>
                                          <p:attrName>style.visibility</p:attrName>
                                        </p:attrNameLst>
                                      </p:cBhvr>
                                      <p:to>
                                        <p:strVal val="hidden"/>
                                      </p:to>
                                    </p:se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
                                        <p:tgtEl>
                                          <p:spTgt spid="34"/>
                                        </p:tgtEl>
                                      </p:cBhvr>
                                    </p:animEffect>
                                  </p:childTnLst>
                                </p:cTn>
                              </p:par>
                            </p:childTnLst>
                          </p:cTn>
                        </p:par>
                        <p:par>
                          <p:cTn id="133" fill="hold">
                            <p:stCondLst>
                              <p:cond delay="510"/>
                            </p:stCondLst>
                            <p:childTnLst>
                              <p:par>
                                <p:cTn id="134" presetID="10" presetClass="exit" presetSubtype="0" fill="hold" nodeType="afterEffect">
                                  <p:stCondLst>
                                    <p:cond delay="0"/>
                                  </p:stCondLst>
                                  <p:childTnLst>
                                    <p:animEffect transition="out" filter="fade">
                                      <p:cBhvr>
                                        <p:cTn id="135" dur="500"/>
                                        <p:tgtEl>
                                          <p:spTgt spid="49"/>
                                        </p:tgtEl>
                                      </p:cBhvr>
                                    </p:animEffect>
                                    <p:set>
                                      <p:cBhvr>
                                        <p:cTn id="13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6" grpId="0"/>
      <p:bldP spid="27" grpId="0"/>
      <p:bldP spid="28" grpId="0"/>
      <p:bldP spid="29" grpId="0"/>
      <p:bldP spid="30" grpId="0"/>
      <p:bldP spid="31" grpId="0"/>
      <p:bldP spid="32" grpId="0"/>
      <p:bldP spid="33" grpId="0"/>
      <p:bldP spid="34" grpId="0"/>
    </p:bldLst>
  </p:timing>
  <p:extLst>
    <p:ext uri="{E180D4A7-C9FB-4DFB-919C-405C955672EB}">
      <p14:showEvtLst xmlns:p14="http://schemas.microsoft.com/office/powerpoint/2010/main">
        <p14:triggerEvt type="onClick" time="53520" objId="3"/>
        <p14:triggerEvt type="onClick" time="57876" objId="10"/>
        <p14:triggerEvt type="onClick" time="62357" objId="13"/>
        <p14:triggerEvt type="onClick" time="67864" objId="15"/>
        <p14:triggerEvt type="onClick" time="72681" objId="21"/>
        <p14:triggerEvt type="onClick" time="77082" objId="22"/>
        <p14:triggerEvt type="onClick" time="82974" objId="23"/>
        <p14:triggerEvt type="onClick" time="88371" objId="24"/>
        <p14:triggerEvt type="onClick" time="93471" objId="2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384995"/>
          </a:xfrm>
          <a:prstGeom prst="rect">
            <a:avLst/>
          </a:prstGeom>
          <a:noFill/>
        </p:spPr>
        <p:txBody>
          <a:bodyPr wrap="square" rtlCol="0">
            <a:spAutoFit/>
          </a:bodyPr>
          <a:lstStyle/>
          <a:p>
            <a:pPr algn="ctr"/>
            <a:r>
              <a:rPr lang="en-US" sz="2800" b="1">
                <a:latin typeface="Arial" pitchFamily="34" charset="0"/>
                <a:ea typeface="Arial-Rounded" pitchFamily="34" charset="0"/>
                <a:cs typeface="Arial" pitchFamily="34" charset="0"/>
              </a:rPr>
              <a:t>Dặn dò:</a:t>
            </a:r>
          </a:p>
          <a:p>
            <a:pPr algn="ctr"/>
            <a:r>
              <a:rPr lang="en-US" sz="2800" b="1">
                <a:latin typeface="Arial" pitchFamily="34" charset="0"/>
                <a:ea typeface="Arial-Rounded" pitchFamily="34" charset="0"/>
                <a:cs typeface="Arial" pitchFamily="34" charset="0"/>
              </a:rPr>
              <a:t> + Xem lại bài trang 64 đến trang 67</a:t>
            </a:r>
          </a:p>
          <a:p>
            <a:pPr algn="ctr"/>
            <a:r>
              <a:rPr lang="en-US" sz="2800" b="1">
                <a:latin typeface="Arial" pitchFamily="34" charset="0"/>
                <a:ea typeface="Arial-Rounded" pitchFamily="34" charset="0"/>
                <a:cs typeface="Arial" pitchFamily="34" charset="0"/>
              </a:rPr>
              <a:t>+ Xem bài </a:t>
            </a:r>
            <a:r>
              <a:rPr lang="en-US" sz="2800" b="1" i="1">
                <a:latin typeface="Arial" pitchFamily="34" charset="0"/>
                <a:ea typeface="Arial-Rounded" pitchFamily="34" charset="0"/>
                <a:cs typeface="Arial" pitchFamily="34" charset="0"/>
              </a:rPr>
              <a:t>Lời chào </a:t>
            </a:r>
            <a:r>
              <a:rPr lang="en-US" sz="2800" b="1">
                <a:latin typeface="Arial" pitchFamily="34" charset="0"/>
                <a:ea typeface="Arial-Rounded" pitchFamily="34" charset="0"/>
                <a:cs typeface="Arial" pitchFamily="34" charset="0"/>
              </a:rPr>
              <a:t>(trang 68 + 69)</a:t>
            </a: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27877"/>
    </mc:Choice>
    <mc:Fallback xmlns="">
      <p:transition spd="slow" advTm="2787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40.3|13.6|12.5|7.3|10|25.5|1.9|5.6|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343</Words>
  <Application>Microsoft Office PowerPoint</Application>
  <PresentationFormat>Trình chiếu Trên màn hình (16:9)</PresentationFormat>
  <Paragraphs>63</Paragraphs>
  <Slides>9</Slides>
  <Notes>4</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9</vt:i4>
      </vt:variant>
    </vt:vector>
  </HeadingPairs>
  <TitlesOfParts>
    <vt:vector size="14" baseType="lpstr">
      <vt:lpstr>Arial</vt:lpstr>
      <vt:lpstr>Arial Rounded MT Bold</vt:lpstr>
      <vt:lpstr>Arial-Rounded</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thanhtamthlb@gmail.com</cp:lastModifiedBy>
  <cp:revision>196</cp:revision>
  <dcterms:created xsi:type="dcterms:W3CDTF">2020-12-08T15:48:47Z</dcterms:created>
  <dcterms:modified xsi:type="dcterms:W3CDTF">2024-03-15T02:35:02Z</dcterms:modified>
</cp:coreProperties>
</file>