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70" r:id="rId2"/>
    <p:sldId id="471" r:id="rId3"/>
    <p:sldId id="474" r:id="rId4"/>
    <p:sldId id="484" r:id="rId5"/>
    <p:sldId id="479" r:id="rId6"/>
    <p:sldId id="472" r:id="rId7"/>
    <p:sldId id="352" r:id="rId8"/>
    <p:sldId id="480" r:id="rId9"/>
    <p:sldId id="481" r:id="rId10"/>
    <p:sldId id="483" r:id="rId11"/>
  </p:sldIdLst>
  <p:sldSz cx="12190413" cy="6859588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4"/>
            <p14:sldId id="484"/>
            <p14:sldId id="479"/>
          </p14:sldIdLst>
        </p14:section>
        <p14:section name="Tiết 2" id="{AA08372D-51DF-4663-9A14-0BC2B43C8FF9}">
          <p14:sldIdLst>
            <p14:sldId id="472"/>
            <p14:sldId id="352"/>
            <p14:sldId id="480"/>
            <p14:sldId id="481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7778" autoAdjust="0"/>
  </p:normalViewPr>
  <p:slideViewPr>
    <p:cSldViewPr snapToGrid="0" showGuides="1">
      <p:cViewPr varScale="1">
        <p:scale>
          <a:sx n="90" d="100"/>
          <a:sy n="90" d="100"/>
        </p:scale>
        <p:origin x="53" y="115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4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5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583" y="4176041"/>
            <a:ext cx="2493548" cy="2163078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4189223" y="1769546"/>
            <a:ext cx="5853097" cy="1573148"/>
            <a:chOff x="4267170" y="1692717"/>
            <a:chExt cx="3577098" cy="1573148"/>
          </a:xfrm>
        </p:grpSpPr>
        <p:sp>
          <p:nvSpPr>
            <p:cNvPr id="21" name="18">
              <a:extLst>
                <a:ext uri="{FF2B5EF4-FFF2-40B4-BE49-F238E27FC236}">
                  <a16:creationId xmlns:a16="http://schemas.microsoft.com/office/drawing/2014/main" id="{D2FA2529-9F26-461A-A62A-9DA8F1E8377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267170" y="1788537"/>
              <a:ext cx="2443858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600" dirty="0" err="1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Ôn</a:t>
              </a:r>
              <a:r>
                <a: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altLang="zh-CN" sz="9600" dirty="0" err="1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tập</a:t>
              </a:r>
              <a:endParaRPr lang="en-US" altLang="zh-CN" sz="9600" dirty="0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  <p:pic>
        <p:nvPicPr>
          <p:cNvPr id="13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7344" y="5729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4774E-6 -0.01227 C -4.64774E-6 -0.05323 0.02774 -0.17218 0.0517 -0.17982 C 0.0758 -0.18746 0.11799 -0.09928 0.14403 -0.05786 C 0.16982 -0.01689 0.17399 0.06758 0.20758 0.06758 C 0.23975 0.06758 0.41139 -0.03309 0.41139 -0.0742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3" y="-442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3999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4774E-6 -0.01227 C -4.64774E-6 -0.05323 0.02774 -0.17218 0.0517 -0.17982 C 0.0758 -0.18746 0.11799 -0.09928 0.14403 -0.05786 C 0.16982 -0.01689 0.17399 0.06758 0.20758 0.06758 C 0.23975 0.06758 0.41139 -0.03309 0.41139 -0.0742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3" y="-442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3999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991" y="1349925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6000" b="1" noProof="1">
                <a:solidFill>
                  <a:srgbClr val="6DC1B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Hẹn gặp lại các con</a:t>
            </a:r>
            <a:endParaRPr lang="zh-CN" altLang="en-US" sz="6000" b="1" noProof="1">
              <a:solidFill>
                <a:srgbClr val="6DC1B5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97603" y="237853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0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924" y="1116232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3655270" y="2677978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395014" y="2470864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51136" y="2214967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1" y="436504"/>
            <a:ext cx="1658572" cy="1438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4563" y="97933"/>
            <a:ext cx="11788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8" name="Flowchart: Connector 7"/>
          <p:cNvSpPr/>
          <p:nvPr/>
        </p:nvSpPr>
        <p:spPr>
          <a:xfrm>
            <a:off x="1491792" y="1092921"/>
            <a:ext cx="1407317" cy="12398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011186" y="2396368"/>
            <a:ext cx="1518825" cy="1239853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4657835" y="1081979"/>
            <a:ext cx="1407317" cy="1239853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322100" y="2373851"/>
            <a:ext cx="1664090" cy="12398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986190" y="1125522"/>
            <a:ext cx="1407317" cy="12398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230455" y="4048320"/>
            <a:ext cx="5561459" cy="2724459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141180" y="86809"/>
            <a:ext cx="463383" cy="5958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BFAD9-24F7-49E8-AEA6-2B68C1AC285A}"/>
              </a:ext>
            </a:extLst>
          </p:cNvPr>
          <p:cNvSpPr txBox="1"/>
          <p:nvPr/>
        </p:nvSpPr>
        <p:spPr>
          <a:xfrm>
            <a:off x="456460" y="4219058"/>
            <a:ext cx="510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8217A-DBB1-4758-B4F9-A7A9CB3291E4}"/>
              </a:ext>
            </a:extLst>
          </p:cNvPr>
          <p:cNvSpPr txBox="1"/>
          <p:nvPr/>
        </p:nvSpPr>
        <p:spPr>
          <a:xfrm>
            <a:off x="446734" y="4752880"/>
            <a:ext cx="472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49FC7-ACE9-4B21-9A8F-169D398A4698}"/>
              </a:ext>
            </a:extLst>
          </p:cNvPr>
          <p:cNvSpPr txBox="1"/>
          <p:nvPr/>
        </p:nvSpPr>
        <p:spPr>
          <a:xfrm>
            <a:off x="456460" y="5266525"/>
            <a:ext cx="423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eng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EEEC2-C847-48E2-B951-5E2AAEC4C35B}"/>
              </a:ext>
            </a:extLst>
          </p:cNvPr>
          <p:cNvSpPr txBox="1"/>
          <p:nvPr/>
        </p:nvSpPr>
        <p:spPr>
          <a:xfrm>
            <a:off x="478885" y="5765433"/>
            <a:ext cx="46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AB81F-45A0-4EB4-92DC-DB2DF664E0E3}"/>
              </a:ext>
            </a:extLst>
          </p:cNvPr>
          <p:cNvSpPr txBox="1"/>
          <p:nvPr/>
        </p:nvSpPr>
        <p:spPr>
          <a:xfrm>
            <a:off x="478885" y="6279078"/>
            <a:ext cx="405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5DA42C-AAA8-43E6-9584-E34E10F6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2733"/>
            <a:ext cx="12190413" cy="60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4ABA6827-696F-48B8-9763-D839EA6DCBBF}"/>
              </a:ext>
            </a:extLst>
          </p:cNvPr>
          <p:cNvSpPr/>
          <p:nvPr/>
        </p:nvSpPr>
        <p:spPr>
          <a:xfrm>
            <a:off x="9346049" y="921537"/>
            <a:ext cx="2386729" cy="1683658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35352C8D-5522-4633-8E80-577B9509599C}"/>
              </a:ext>
            </a:extLst>
          </p:cNvPr>
          <p:cNvSpPr/>
          <p:nvPr/>
        </p:nvSpPr>
        <p:spPr>
          <a:xfrm>
            <a:off x="9398827" y="3788932"/>
            <a:ext cx="2281172" cy="14931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53CD498-72A2-48A9-9DB0-5D99C23E3DD6}"/>
              </a:ext>
            </a:extLst>
          </p:cNvPr>
          <p:cNvSpPr/>
          <p:nvPr/>
        </p:nvSpPr>
        <p:spPr>
          <a:xfrm>
            <a:off x="6861629" y="5029201"/>
            <a:ext cx="2401244" cy="1538514"/>
          </a:xfrm>
          <a:prstGeom prst="triangle">
            <a:avLst>
              <a:gd name="adj" fmla="val 4262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D1DD1-9749-4DD9-9492-938C970FB68C}"/>
              </a:ext>
            </a:extLst>
          </p:cNvPr>
          <p:cNvSpPr txBox="1"/>
          <p:nvPr/>
        </p:nvSpPr>
        <p:spPr>
          <a:xfrm>
            <a:off x="135467" y="592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Tập bài hát lớp 3 Bài 8 Em yêu Trường em">
            <a:hlinkClick r:id="" action="ppaction://media"/>
            <a:extLst>
              <a:ext uri="{FF2B5EF4-FFF2-40B4-BE49-F238E27FC236}">
                <a16:creationId xmlns:a16="http://schemas.microsoft.com/office/drawing/2014/main" id="{9A92520F-2CF2-450B-96D7-069FB478E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587" y="1063505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002942" y="2604030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791404" y="23590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84345" y="2151222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885" y="5066895"/>
            <a:ext cx="6534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Lời bài hát Vui đến trường, múa, MP3, nhạc Beat - META.vn">
            <a:extLst>
              <a:ext uri="{FF2B5EF4-FFF2-40B4-BE49-F238E27FC236}">
                <a16:creationId xmlns:a16="http://schemas.microsoft.com/office/drawing/2014/main" id="{A00175A3-C867-4BB4-8E21-5CDAF430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013804"/>
            <a:ext cx="7212013" cy="37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0D1AEC-C0BA-4809-9244-764709F3940B}"/>
              </a:ext>
            </a:extLst>
          </p:cNvPr>
          <p:cNvSpPr txBox="1"/>
          <p:nvPr/>
        </p:nvSpPr>
        <p:spPr>
          <a:xfrm>
            <a:off x="84667" y="157948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563" y="5524783"/>
            <a:ext cx="8060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Trường em có khang trang, rộng rãi không?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563" y="3616254"/>
            <a:ext cx="410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Tên trường em là gì?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755" y="4475059"/>
            <a:ext cx="6805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7430" y="256653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1467" y="213424"/>
            <a:ext cx="508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51091" y="191692"/>
            <a:ext cx="450376" cy="54495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FCCC23-7A0B-4E9D-80BE-BBC38168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51" y="464168"/>
            <a:ext cx="5556271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ải bài tập Tiếng Việt 1 trang 62, 63 Ôn tập - Kết nối tri thức với cuộc  sống - VnDoc.com">
            <a:extLst>
              <a:ext uri="{FF2B5EF4-FFF2-40B4-BE49-F238E27FC236}">
                <a16:creationId xmlns:a16="http://schemas.microsoft.com/office/drawing/2014/main" id="{4620E969-A19F-486A-8E6E-25C3DF33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1959505"/>
            <a:ext cx="10930466" cy="49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34F3A-EBB4-4D35-B740-7AF964844C2A}"/>
              </a:ext>
            </a:extLst>
          </p:cNvPr>
          <p:cNvSpPr txBox="1"/>
          <p:nvPr/>
        </p:nvSpPr>
        <p:spPr>
          <a:xfrm>
            <a:off x="338666" y="304800"/>
            <a:ext cx="967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16994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190</Words>
  <Application>Microsoft Office PowerPoint</Application>
  <PresentationFormat>Custom</PresentationFormat>
  <Paragraphs>36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Phương Lê</dc:creator>
  <cp:lastModifiedBy>Phương Lê</cp:lastModifiedBy>
  <cp:revision>3259</cp:revision>
  <dcterms:created xsi:type="dcterms:W3CDTF">2015-12-01T09:06:39Z</dcterms:created>
  <dcterms:modified xsi:type="dcterms:W3CDTF">2022-02-25T08:01:00Z</dcterms:modified>
</cp:coreProperties>
</file>