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8" r:id="rId4"/>
    <p:sldMasterId id="2147483720" r:id="rId5"/>
    <p:sldMasterId id="2147483733" r:id="rId6"/>
  </p:sldMasterIdLst>
  <p:notesMasterIdLst>
    <p:notesMasterId r:id="rId22"/>
  </p:notesMasterIdLst>
  <p:sldIdLst>
    <p:sldId id="274" r:id="rId7"/>
    <p:sldId id="279" r:id="rId8"/>
    <p:sldId id="280" r:id="rId9"/>
    <p:sldId id="286" r:id="rId10"/>
    <p:sldId id="283" r:id="rId11"/>
    <p:sldId id="284" r:id="rId12"/>
    <p:sldId id="285" r:id="rId13"/>
    <p:sldId id="270" r:id="rId14"/>
    <p:sldId id="275" r:id="rId15"/>
    <p:sldId id="277" r:id="rId16"/>
    <p:sldId id="276" r:id="rId17"/>
    <p:sldId id="271" r:id="rId18"/>
    <p:sldId id="257" r:id="rId19"/>
    <p:sldId id="261" r:id="rId20"/>
    <p:sldId id="3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2B8F8-A3B6-4C37-A9AF-553CF6602A5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1D5A0-BB7C-43B8-8987-68222E8C9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B19A605-CE97-4F30-BB9A-16DB20A9073C}" type="slidenum">
              <a:rPr lang="zh-CN" altLang="en-US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7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/>
              <a:t>2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0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/>
              <a:t>3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2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/>
              <a:t>4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12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/>
              <a:t>5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87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/>
              <a:t>6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08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/>
              <a:t>7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73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/>
              <a:t>9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89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287B-AD14-4307-A460-26BCD6B5185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8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0" y="313901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0" y="709684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0" y="6093728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0" y="6489511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1" y="3121925"/>
            <a:ext cx="5636527" cy="37360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3C9EF0-00C6-4E25-8B47-859BE8192461}"/>
              </a:ext>
            </a:extLst>
          </p:cNvPr>
          <p:cNvSpPr txBox="1"/>
          <p:nvPr userDrawn="1"/>
        </p:nvSpPr>
        <p:spPr>
          <a:xfrm>
            <a:off x="11278829" y="5979537"/>
            <a:ext cx="1238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#9Slide07 SVNAppleberry" panose="02040603050506020204" pitchFamily="18" charset="0"/>
              </a:rPr>
              <a:t>KTUTS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A66A3-377F-4523-B4F9-57590D98477B}"/>
              </a:ext>
            </a:extLst>
          </p:cNvPr>
          <p:cNvSpPr txBox="1"/>
          <p:nvPr userDrawn="1"/>
        </p:nvSpPr>
        <p:spPr>
          <a:xfrm>
            <a:off x="1" y="-159012"/>
            <a:ext cx="971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5">
                    <a:lumMod val="40000"/>
                    <a:lumOff val="60000"/>
                  </a:schemeClr>
                </a:solidFill>
                <a:latin typeface="#9Slide07 SVNAppleberry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35904215"/>
      </p:ext>
    </p:extLst>
  </p:cSld>
  <p:clrMapOvr>
    <a:masterClrMapping/>
  </p:clrMapOvr>
  <p:transition spd="slow" advTm="3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4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2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72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51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8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63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0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01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47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15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23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91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02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60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15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1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9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4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20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52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51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40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04EC6-3A82-4F9D-AEB4-CEE4E59616B1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57E38-7423-435E-8DE6-E017A1AD75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10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7279-8C19-4852-B1C6-152B20F3ADC6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D5392-12AE-4A59-8963-EC6DB7317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93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9" y="4406902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9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D3B6-17A5-44DF-AB5A-5EFCEDF3FD7C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ED709-9549-45AE-B206-8BFA67A23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059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5" y="1600207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5F6E-FDC2-41C5-80BD-1BE711680FB3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17E6A-9207-4C49-A2CE-45B921BA5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82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9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9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8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D150-7256-47D6-97E1-4FBA4600EFE2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814B7-D1FC-43B9-B160-ABA38A66E2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1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679B-6B49-4D2D-AEAE-6F94950B8645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E98FF-C6C9-4E0B-8179-19D3972C6A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84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59BB9-B95F-40EA-B4D4-40CCAE315DB4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70506-B9FE-4D04-95F7-17CA9884C7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7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5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8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8F8-1DEB-4250-B00F-831A96BEDD7D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3E94A-E40F-4B42-9B15-F60DB07114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52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80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9E714-CB05-4068-8A2A-63EB8E0BE87C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3092C-B0F8-4C3C-AE38-03A8E0A43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69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30C1F-42B0-4A80-B469-4F53D598A04F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71B69-69AA-40F2-A380-D38ED58308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8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E689-0781-4BBC-B7D0-AF7F74641F01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C5509-81DB-4198-BCF5-53EE95226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47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2" y="1122402"/>
            <a:ext cx="9144173" cy="2387680"/>
          </a:xfrm>
          <a:prstGeom prst="rect">
            <a:avLst/>
          </a:prstGeom>
        </p:spPr>
        <p:txBody>
          <a:bodyPr lIns="117226" tIns="58613" rIns="117226" bIns="58613" anchor="b"/>
          <a:lstStyle>
            <a:lvl1pPr algn="ctr">
              <a:defRPr sz="57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2" y="3602157"/>
            <a:ext cx="9144173" cy="1655818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 algn="ctr">
              <a:buNone/>
              <a:defRPr sz="2300"/>
            </a:lvl1pPr>
            <a:lvl2pPr marL="439587" indent="0" algn="ctr">
              <a:buNone/>
              <a:defRPr sz="1900"/>
            </a:lvl2pPr>
            <a:lvl3pPr marL="879175" indent="0" algn="ctr">
              <a:buNone/>
              <a:defRPr sz="1700"/>
            </a:lvl3pPr>
            <a:lvl4pPr marL="1318761" indent="0" algn="ctr">
              <a:buNone/>
              <a:defRPr sz="1500"/>
            </a:lvl4pPr>
            <a:lvl5pPr marL="1757905" indent="0" algn="ctr">
              <a:buNone/>
              <a:defRPr sz="1500"/>
            </a:lvl5pPr>
            <a:lvl6pPr marL="2197493" indent="0" algn="ctr">
              <a:buNone/>
              <a:defRPr sz="1500"/>
            </a:lvl6pPr>
            <a:lvl7pPr marL="2637079" indent="0" algn="ctr">
              <a:buNone/>
              <a:defRPr sz="1500"/>
            </a:lvl7pPr>
            <a:lvl8pPr marL="3076667" indent="0" algn="ctr">
              <a:buNone/>
              <a:defRPr sz="1500"/>
            </a:lvl8pPr>
            <a:lvl9pPr marL="3516255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029270"/>
      </p:ext>
    </p:extLst>
  </p:cSld>
  <p:clrMapOvr>
    <a:masterClrMapping/>
  </p:clrMapOvr>
  <p:transition advClick="0" advTm="300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9" y="1158129"/>
            <a:ext cx="5980067" cy="3275846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55082296"/>
      </p:ext>
    </p:extLst>
  </p:cSld>
  <p:clrMapOvr>
    <a:masterClrMapping/>
  </p:clrMapOvr>
  <p:transition advClick="0" advTm="300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57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20"/>
            <a:ext cx="10515799" cy="1500236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791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57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974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370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766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162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89140716"/>
      </p:ext>
    </p:extLst>
  </p:cSld>
  <p:clrMapOvr>
    <a:masterClrMapping/>
  </p:clrMapOvr>
  <p:transition advClick="0" advTm="300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9" y="1825687"/>
            <a:ext cx="5181697" cy="4351484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20" y="1825687"/>
            <a:ext cx="5181697" cy="4351484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81406111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40"/>
            <a:ext cx="10515799" cy="1325608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00" y="1778497"/>
            <a:ext cx="4873665" cy="823939"/>
          </a:xfrm>
          <a:prstGeom prst="rect">
            <a:avLst/>
          </a:prstGeom>
        </p:spPr>
        <p:txBody>
          <a:bodyPr lIns="117226" tIns="58613" rIns="117226" bIns="58613" anchor="ctr" anchorCtr="0"/>
          <a:lstStyle>
            <a:lvl1pPr marL="0" indent="0">
              <a:buNone/>
              <a:defRPr sz="2699"/>
            </a:lvl1pPr>
            <a:lvl2pPr marL="439587" indent="0">
              <a:buNone/>
              <a:defRPr sz="2300"/>
            </a:lvl2pPr>
            <a:lvl3pPr marL="879175" indent="0">
              <a:buNone/>
              <a:defRPr sz="1900"/>
            </a:lvl3pPr>
            <a:lvl4pPr marL="1318761" indent="0">
              <a:buNone/>
              <a:defRPr sz="1700"/>
            </a:lvl4pPr>
            <a:lvl5pPr marL="1757905" indent="0">
              <a:buNone/>
              <a:defRPr sz="1700"/>
            </a:lvl5pPr>
            <a:lvl6pPr marL="2197493" indent="0">
              <a:buNone/>
              <a:defRPr sz="1700"/>
            </a:lvl6pPr>
            <a:lvl7pPr marL="2637079" indent="0">
              <a:buNone/>
              <a:defRPr sz="1700"/>
            </a:lvl7pPr>
            <a:lvl8pPr marL="3076667" indent="0">
              <a:buNone/>
              <a:defRPr sz="1700"/>
            </a:lvl8pPr>
            <a:lvl9pPr marL="351625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00" y="2665468"/>
            <a:ext cx="4873665" cy="3524402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39"/>
          </a:xfrm>
          <a:prstGeom prst="rect">
            <a:avLst/>
          </a:prstGeom>
        </p:spPr>
        <p:txBody>
          <a:bodyPr lIns="117226" tIns="58613" rIns="117226" bIns="58613" anchor="ctr" anchorCtr="0"/>
          <a:lstStyle>
            <a:lvl1pPr marL="0" indent="0">
              <a:buNone/>
              <a:defRPr sz="2699"/>
            </a:lvl1pPr>
            <a:lvl2pPr marL="439587" indent="0">
              <a:buNone/>
              <a:defRPr sz="2300"/>
            </a:lvl2pPr>
            <a:lvl3pPr marL="879175" indent="0">
              <a:buNone/>
              <a:defRPr sz="1900"/>
            </a:lvl3pPr>
            <a:lvl4pPr marL="1318761" indent="0">
              <a:buNone/>
              <a:defRPr sz="1700"/>
            </a:lvl4pPr>
            <a:lvl5pPr marL="1757905" indent="0">
              <a:buNone/>
              <a:defRPr sz="1700"/>
            </a:lvl5pPr>
            <a:lvl6pPr marL="2197493" indent="0">
              <a:buNone/>
              <a:defRPr sz="1700"/>
            </a:lvl6pPr>
            <a:lvl7pPr marL="2637079" indent="0">
              <a:buNone/>
              <a:defRPr sz="1700"/>
            </a:lvl7pPr>
            <a:lvl8pPr marL="3076667" indent="0">
              <a:buNone/>
              <a:defRPr sz="1700"/>
            </a:lvl8pPr>
            <a:lvl9pPr marL="351625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65320371"/>
      </p:ext>
    </p:extLst>
  </p:cSld>
  <p:clrMapOvr>
    <a:masterClrMapping/>
  </p:clrMapOvr>
  <p:transition advClick="0" advTm="300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23006411"/>
      </p:ext>
    </p:extLst>
  </p:cSld>
  <p:clrMapOvr>
    <a:masterClrMapping/>
  </p:clrMapOvr>
  <p:transition advClick="0" advTm="300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722557"/>
      </p:ext>
    </p:extLst>
  </p:cSld>
  <p:clrMapOvr>
    <a:masterClrMapping/>
  </p:clrMapOvr>
  <p:transition advClick="0" advTm="3000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7" y="457218"/>
            <a:ext cx="3932311" cy="1600254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30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9" y="987458"/>
            <a:ext cx="6172317" cy="4873788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sz="3099"/>
            </a:lvl1pPr>
            <a:lvl2pPr>
              <a:defRPr sz="2699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7" y="2057470"/>
            <a:ext cx="3932311" cy="3811716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1500"/>
            </a:lvl1pPr>
            <a:lvl2pPr marL="439587" indent="0">
              <a:buNone/>
              <a:defRPr sz="1300"/>
            </a:lvl2pPr>
            <a:lvl3pPr marL="879175" indent="0">
              <a:buNone/>
              <a:defRPr sz="1200"/>
            </a:lvl3pPr>
            <a:lvl4pPr marL="1318761" indent="0">
              <a:buNone/>
              <a:defRPr sz="1000"/>
            </a:lvl4pPr>
            <a:lvl5pPr marL="1757905" indent="0">
              <a:buNone/>
              <a:defRPr sz="1000"/>
            </a:lvl5pPr>
            <a:lvl6pPr marL="2197493" indent="0">
              <a:buNone/>
              <a:defRPr sz="1000"/>
            </a:lvl6pPr>
            <a:lvl7pPr marL="2637079" indent="0">
              <a:buNone/>
              <a:defRPr sz="1000"/>
            </a:lvl7pPr>
            <a:lvl8pPr marL="3076667" indent="0">
              <a:buNone/>
              <a:defRPr sz="1000"/>
            </a:lvl8pPr>
            <a:lvl9pPr marL="351625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84988861"/>
      </p:ext>
    </p:extLst>
  </p:cSld>
  <p:clrMapOvr>
    <a:masterClrMapping/>
  </p:clrMapOvr>
  <p:transition advClick="0" advTm="300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8"/>
            <a:ext cx="4165428" cy="1600254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30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9" y="457219"/>
            <a:ext cx="6172317" cy="5404031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3099"/>
            </a:lvl1pPr>
            <a:lvl2pPr marL="439587" indent="0">
              <a:buNone/>
              <a:defRPr sz="2699"/>
            </a:lvl2pPr>
            <a:lvl3pPr marL="879175" indent="0">
              <a:buNone/>
              <a:defRPr sz="2300"/>
            </a:lvl3pPr>
            <a:lvl4pPr marL="1318761" indent="0">
              <a:buNone/>
              <a:defRPr sz="1900"/>
            </a:lvl4pPr>
            <a:lvl5pPr marL="1757905" indent="0">
              <a:buNone/>
              <a:defRPr sz="1900"/>
            </a:lvl5pPr>
            <a:lvl6pPr marL="2197493" indent="0">
              <a:buNone/>
              <a:defRPr sz="1900"/>
            </a:lvl6pPr>
            <a:lvl7pPr marL="2637079" indent="0">
              <a:buNone/>
              <a:defRPr sz="1900"/>
            </a:lvl7pPr>
            <a:lvl8pPr marL="3076667" indent="0">
              <a:buNone/>
              <a:defRPr sz="1900"/>
            </a:lvl8pPr>
            <a:lvl9pPr marL="3516255" indent="0">
              <a:buNone/>
              <a:defRPr sz="19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0"/>
            <a:ext cx="4165428" cy="3811716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1900"/>
            </a:lvl1pPr>
            <a:lvl2pPr marL="439587" indent="0">
              <a:buNone/>
              <a:defRPr sz="1700"/>
            </a:lvl2pPr>
            <a:lvl3pPr marL="879175" indent="0">
              <a:buNone/>
              <a:defRPr sz="1500"/>
            </a:lvl3pPr>
            <a:lvl4pPr marL="1318761" indent="0">
              <a:buNone/>
              <a:defRPr sz="1300"/>
            </a:lvl4pPr>
            <a:lvl5pPr marL="1757905" indent="0">
              <a:buNone/>
              <a:defRPr sz="1300"/>
            </a:lvl5pPr>
            <a:lvl6pPr marL="2197493" indent="0">
              <a:buNone/>
              <a:defRPr sz="1300"/>
            </a:lvl6pPr>
            <a:lvl7pPr marL="2637079" indent="0">
              <a:buNone/>
              <a:defRPr sz="1300"/>
            </a:lvl7pPr>
            <a:lvl8pPr marL="3076667" indent="0">
              <a:buNone/>
              <a:defRPr sz="1300"/>
            </a:lvl8pPr>
            <a:lvl9pPr marL="3516255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1590533"/>
      </p:ext>
    </p:extLst>
  </p:cSld>
  <p:clrMapOvr>
    <a:masterClrMapping/>
  </p:clrMapOvr>
  <p:transition advClick="0" advTm="300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9" y="1158129"/>
            <a:ext cx="5980067" cy="3275846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20600823"/>
      </p:ext>
    </p:extLst>
  </p:cSld>
  <p:clrMapOvr>
    <a:masterClrMapping/>
  </p:clrMapOvr>
  <p:transition advClick="0" advTm="3000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8" y="365138"/>
            <a:ext cx="2628949" cy="5812032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9" y="365138"/>
            <a:ext cx="7734447" cy="5812032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1715413"/>
      </p:ext>
    </p:extLst>
  </p:cSld>
  <p:clrMapOvr>
    <a:masterClrMapping/>
  </p:clrMapOvr>
  <p:transition advClick="0" advTm="300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9" y="1825687"/>
            <a:ext cx="5181697" cy="4351484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20" y="1825687"/>
            <a:ext cx="5181697" cy="2098746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20" y="4076837"/>
            <a:ext cx="5181697" cy="2100334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90541991"/>
      </p:ext>
    </p:extLst>
  </p:cSld>
  <p:clrMapOvr>
    <a:masterClrMapping/>
  </p:clrMapOvr>
  <p:transition advClick="0" advTm="300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F366-3F0E-4F8C-BC04-A65BB0C9CAE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936AE-5643-4336-A5D3-ABA5EE39F06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4112601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8BEF5-91BA-4698-A253-E93925E5344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BB7BA-D695-493E-84BF-033C2DA44F02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2084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7E57-5B59-4F16-B290-7FEF5866E1D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B008-C39D-40F4-B928-54690C7C1297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113036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3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B73A1-C08F-4700-BC93-B5291C6BC19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E4F5C-6E2B-4E49-B7CD-A030DF7FB15A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943654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59C83-0E32-4D03-A567-05099667150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D779C-4FC4-4062-956E-8B47D8EA0A5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010329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471C-A05C-4D35-B999-8B4D80C09C0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22396-5EDE-4CDB-83DF-25C173F04BFA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808810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D67B-C3E8-4726-BA5D-630968917F3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E0060-DBB5-4737-8062-698CD22BBB8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634334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E88D-6341-4B93-B8AB-6E5E5C18044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B7BD2-61D0-42F1-A2D6-C0F1278D1B1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017244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E561C-6D02-4605-A11F-B29B07A0730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A5406-61F9-48C5-A336-A6375C92583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7047155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302D-EA43-4009-8AA4-C5B600EFE93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F23D8-3E0A-43F6-95A2-FA07C79F6836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437338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C42A0-2DCD-4F15-9AF6-8B0F3854DE8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159DC-FB08-4A76-8B45-EFE46F95A64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77883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1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5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6B84A2A-F366-4365-9381-694AA1EBF894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5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C93372-3190-40ED-A81A-70F97D91E293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5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5pPr>
      <a:lvl6pPr marL="457109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6pPr>
      <a:lvl7pPr marL="914217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7pPr>
      <a:lvl8pPr marL="1371326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8pPr>
      <a:lvl9pPr marL="1828434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831" indent="-3428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7" y="1152"/>
            <a:ext cx="12189692" cy="685570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1835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advClick="0" advTm="3000">
    <p:random/>
  </p:transition>
  <p:hf sldNum="0" hdr="0"/>
  <p:txStyles>
    <p:titleStyle>
      <a:lvl1pPr marL="0" lvl="0" indent="0" algn="ctr" defTabSz="104817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999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2567" lvl="0" indent="-392567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5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51673" lvl="1" indent="-32824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1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09889" lvl="2" indent="-261712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6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34201" lvl="3" indent="-262598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357625" lvl="4" indent="-261712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56575" lvl="5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75952" lvl="6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95329" lvl="7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14706" lvl="8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19377" lvl="1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38754" lvl="2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58131" lvl="3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77508" lvl="4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96886" lvl="5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6263" lvl="6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35640" lvl="7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55018" lvl="8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D31C39-4128-4C6A-9BCA-12FB9465EE3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EABEFF-4247-4DCA-9B54-E76FDE1A2B89}" type="slidenum">
              <a:rPr lang="vi-VN" altLang="vi-VN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vi-VN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5pPr>
      <a:lvl6pPr marL="457109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6pPr>
      <a:lvl7pPr marL="914217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7pPr>
      <a:lvl8pPr marL="1371326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8pPr>
      <a:lvl9pPr marL="1828434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9pPr>
    </p:titleStyle>
    <p:bodyStyle>
      <a:lvl1pPr marL="342831" indent="-3428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59.xml"/><Relationship Id="rId1" Type="http://schemas.openxmlformats.org/officeDocument/2006/relationships/audio" Target="file:///E:\Chuyen%20Doi\Sound%201\SapDenTetRoi.wav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" y="-100013"/>
            <a:ext cx="12187592" cy="712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75" y="674694"/>
            <a:ext cx="898517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88" y="4503744"/>
            <a:ext cx="911847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00" y="4827594"/>
            <a:ext cx="4454501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E:\0000000我图PPT\03.20\亲子乐园\23园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4183761" y="2811469"/>
            <a:ext cx="4375154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343" y="4143375"/>
            <a:ext cx="3067528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8925490" y="773119"/>
            <a:ext cx="1440928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1508204" y="2825756"/>
            <a:ext cx="1475841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WordArt 6"/>
          <p:cNvSpPr>
            <a:spLocks noChangeArrowheads="1" noChangeShapeType="1" noTextEdit="1"/>
          </p:cNvSpPr>
          <p:nvPr/>
        </p:nvSpPr>
        <p:spPr bwMode="auto">
          <a:xfrm>
            <a:off x="3038000" y="2751144"/>
            <a:ext cx="6485766" cy="30781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75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576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CHÀO MỪNG CÁC THẦY, CÔ VÀ CÁC 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576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VỚI TIẾT HỌC 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3724340" y="4143375"/>
            <a:ext cx="5284464" cy="108902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6" tIns="54613" rIns="109226" bIns="54613" anchor="ctr"/>
          <a:lstStyle/>
          <a:p>
            <a:pPr algn="ctr" defTabSz="1456158"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972065844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29058" b="5833"/>
          <a:stretch/>
        </p:blipFill>
        <p:spPr>
          <a:xfrm>
            <a:off x="1646846" y="0"/>
            <a:ext cx="984885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0"/>
            <a:ext cx="1935896" cy="97403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913264" y="674932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81388" y="1656459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913264" y="2659878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913264" y="3605256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13264" y="6177006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4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vi-VN"/>
          </a:p>
        </p:txBody>
      </p:sp>
      <p:pic>
        <p:nvPicPr>
          <p:cNvPr id="18436" name="Picture 4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" y="0"/>
            <a:ext cx="121875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4167889" y="2286000"/>
            <a:ext cx="4083160" cy="17922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599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THƯ GIÃN</a:t>
            </a:r>
            <a:endParaRPr lang="en-US" sz="3599" kern="1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5062" name="SapDenTetR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5734053"/>
            <a:ext cx="30468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61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0"/>
    </mc:Choice>
    <mc:Fallback xmlns="">
      <p:transition spd="slow" advTm="9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50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946" fill="hold"/>
                                        <p:tgtEl>
                                          <p:spTgt spid="45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2"/>
                </p:tgtEl>
              </p:cMediaNode>
            </p:audio>
          </p:childTnLst>
        </p:cTn>
      </p:par>
    </p:tnLst>
    <p:bldLst>
      <p:bldP spid="450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964267"/>
            <a:ext cx="10850111" cy="24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1"/>
            <a:ext cx="4407859" cy="246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155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4" r="10333" b="47222"/>
          <a:stretch/>
        </p:blipFill>
        <p:spPr>
          <a:xfrm>
            <a:off x="670738" y="1157908"/>
            <a:ext cx="10683062" cy="5700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0"/>
            <a:ext cx="2423729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148AB3-98F9-496A-AF50-E887135535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14053" r="77530" b="81771"/>
          <a:stretch/>
        </p:blipFill>
        <p:spPr>
          <a:xfrm>
            <a:off x="123825" y="1070112"/>
            <a:ext cx="1619250" cy="63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5446643" y="5979381"/>
            <a:ext cx="477079" cy="421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3"/>
    </mc:Choice>
    <mc:Fallback xmlns="">
      <p:transition spd="slow" advTm="2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t="57552" r="6544" b="5775"/>
          <a:stretch/>
        </p:blipFill>
        <p:spPr>
          <a:xfrm>
            <a:off x="555476" y="925303"/>
            <a:ext cx="10861621" cy="59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53101" r="78259" b="41826"/>
          <a:stretch/>
        </p:blipFill>
        <p:spPr>
          <a:xfrm>
            <a:off x="0" y="1043607"/>
            <a:ext cx="1974653" cy="77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10161767" y="3975652"/>
            <a:ext cx="620202" cy="0"/>
          </a:xfrm>
          <a:prstGeom prst="straightConnector1">
            <a:avLst/>
          </a:prstGeom>
          <a:ln w="2222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82748" y="6132443"/>
            <a:ext cx="427382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082748" y="6211957"/>
            <a:ext cx="606287" cy="5665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544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6"/>
    </mc:Choice>
    <mc:Fallback xmlns="">
      <p:transition spd="slow" advTm="1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" b="721"/>
          <a:stretch/>
        </p:blipFill>
        <p:spPr>
          <a:xfrm>
            <a:off x="-152400" y="-38100"/>
            <a:ext cx="12477751" cy="702135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35100A8-3B5A-4C61-B884-CBBAD8E414BD}"/>
              </a:ext>
            </a:extLst>
          </p:cNvPr>
          <p:cNvSpPr txBox="1"/>
          <p:nvPr/>
        </p:nvSpPr>
        <p:spPr>
          <a:xfrm>
            <a:off x="2684051" y="1377649"/>
            <a:ext cx="4945008" cy="3785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333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Adam Gorry" panose="02040603050506020204" pitchFamily="18" charset="0"/>
                <a:ea typeface="字魂37号-波纹乖乖体" panose="00000500000000000000" pitchFamily="2" charset="-122"/>
                <a:cs typeface="+mn-ea"/>
                <a:sym typeface="+mn-lt"/>
              </a:rPr>
              <a:t>Tiết học kết thúc</a:t>
            </a:r>
          </a:p>
          <a:p>
            <a:pPr algn="ctr">
              <a:lnSpc>
                <a:spcPct val="150000"/>
              </a:lnSpc>
            </a:pPr>
            <a:r>
              <a:rPr lang="en-US" altLang="zh-CN" sz="5333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Adam Gorry" panose="02040603050506020204" pitchFamily="18" charset="0"/>
                <a:ea typeface="字魂37号-波纹乖乖体" panose="00000500000000000000" pitchFamily="2" charset="-122"/>
                <a:cs typeface="+mn-ea"/>
                <a:sym typeface="+mn-lt"/>
              </a:rPr>
              <a:t>xin chào và </a:t>
            </a:r>
          </a:p>
          <a:p>
            <a:pPr algn="ctr">
              <a:lnSpc>
                <a:spcPct val="150000"/>
              </a:lnSpc>
            </a:pPr>
            <a:r>
              <a:rPr lang="en-US" altLang="zh-CN" sz="5333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Adam Gorry" panose="02040603050506020204" pitchFamily="18" charset="0"/>
                <a:ea typeface="字魂37号-波纹乖乖体" panose="00000500000000000000" pitchFamily="2" charset="-122"/>
                <a:cs typeface="+mn-ea"/>
                <a:sym typeface="+mn-lt"/>
              </a:rPr>
              <a:t>hẹn gặp lại !</a:t>
            </a:r>
            <a:endParaRPr lang="en-US" altLang="zh-CN" sz="1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Adam Gorry" panose="02040603050506020204" pitchFamily="18" charset="0"/>
              <a:ea typeface="字魂37号-波纹乖乖体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429" y="962252"/>
            <a:ext cx="3023841" cy="464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7" y="4007800"/>
            <a:ext cx="12266007" cy="25197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645" y="2252193"/>
            <a:ext cx="4890490" cy="31893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1352" y="2252193"/>
            <a:ext cx="2848849" cy="23159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2167139" y="550005"/>
            <a:ext cx="6645999" cy="1472553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algn="ctr"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8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  <a:endParaRPr lang="en-US" altLang="zh-CN" sz="8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28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708" y="4675855"/>
            <a:ext cx="2848849" cy="23159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3238" cy="40764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9691" y="4186302"/>
            <a:ext cx="6910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Bạn nào đặt thước đo đúng?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9675" y="5065603"/>
            <a:ext cx="6910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Bạn Nam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596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743200" y="3794331"/>
            <a:ext cx="884583" cy="8348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708" y="4675855"/>
            <a:ext cx="2848849" cy="23159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82345" y="1363589"/>
            <a:ext cx="10222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/>
              <a:t>Quyển sách của em dài khoảng?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295940" y="2698717"/>
            <a:ext cx="12751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</a:rPr>
              <a:t>A. 7cm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96260" y="3692523"/>
            <a:ext cx="12751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</a:rPr>
              <a:t>B. 2 gang tay của 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4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708" y="4675855"/>
            <a:ext cx="2848849" cy="23159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5" y="0"/>
            <a:ext cx="9720748" cy="40764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838" y="4186302"/>
            <a:ext cx="10662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Mỗi băng giấy dài bao nhiêu xăng-ti-mét?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1855" y="4752709"/>
            <a:ext cx="6910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Băng giấy đỏ dài 6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1245" y="5319116"/>
            <a:ext cx="6910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Băng giấy xanh dài 8cm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8357" y="5885523"/>
            <a:ext cx="6910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Băng giấy vàng dài 4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96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5" y="273147"/>
            <a:ext cx="11278421" cy="45848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0218" y="5078895"/>
            <a:ext cx="11797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10 – 1 = 9 ( cm)</a:t>
            </a:r>
          </a:p>
        </p:txBody>
      </p:sp>
      <p:pic>
        <p:nvPicPr>
          <p:cNvPr id="7" name="图片 47108" descr="1-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0" y="4542029"/>
            <a:ext cx="3212253" cy="2315971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768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708" y="4675855"/>
            <a:ext cx="2848849" cy="23159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98" y="0"/>
            <a:ext cx="5731641" cy="40764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9675" y="4291134"/>
            <a:ext cx="8511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Đồ vật nào có số đo là 9 cm?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9675" y="5133648"/>
            <a:ext cx="6910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Tàu hỏa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19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0"/>
            <a:ext cx="12395200" cy="210820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01601" y="279400"/>
            <a:ext cx="3149600" cy="200429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8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653301" y="1767497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8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800" b="1">
                <a:latin typeface="Arial" pitchFamily="34" charset="0"/>
                <a:cs typeface="Arial" pitchFamily="34" charset="0"/>
              </a:rPr>
            </a:br>
            <a:r>
              <a:rPr lang="en-US" sz="4800" b="1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623212"/>
            <a:ext cx="8331200" cy="9130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3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6399" y="2337929"/>
            <a:ext cx="11514983" cy="2422078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00599" y="2498587"/>
            <a:ext cx="2743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2999" y="3165373"/>
            <a:ext cx="75184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THỰC HÀNH ƯỚC LƯỢNG VÀ ĐO ĐỘ DÀI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16" y="4771366"/>
            <a:ext cx="6421967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706678" y="5654062"/>
            <a:ext cx="3354391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36,37/SGK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5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8"/>
    </mc:Choice>
    <mc:Fallback xmlns="">
      <p:transition spd="slow" advTm="14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7" y="4007800"/>
            <a:ext cx="12266007" cy="25197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645" y="2252193"/>
            <a:ext cx="4890490" cy="31893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7708" y="4675855"/>
            <a:ext cx="2848849" cy="23159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7735">
            <a:off x="-670016" y="-852447"/>
            <a:ext cx="12603241" cy="85066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2474556" y="1805707"/>
            <a:ext cx="5201129" cy="656945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algn="ctr"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</a:p>
        </p:txBody>
      </p:sp>
      <p:grpSp>
        <p:nvGrpSpPr>
          <p:cNvPr id="47167" name="组合 47166"/>
          <p:cNvGrpSpPr/>
          <p:nvPr/>
        </p:nvGrpSpPr>
        <p:grpSpPr>
          <a:xfrm>
            <a:off x="776132" y="3226443"/>
            <a:ext cx="313655" cy="415282"/>
            <a:chOff x="2109" y="1638"/>
            <a:chExt cx="272" cy="400"/>
          </a:xfrm>
        </p:grpSpPr>
        <p:sp>
          <p:nvSpPr>
            <p:cNvPr id="76" name="圆角矩形 75"/>
            <p:cNvSpPr>
              <a:spLocks noChangeAspect="1"/>
            </p:cNvSpPr>
            <p:nvPr/>
          </p:nvSpPr>
          <p:spPr bwMode="auto">
            <a:xfrm>
              <a:off x="2109" y="167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9" name="TextBox 61"/>
            <p:cNvSpPr txBox="1"/>
            <p:nvPr/>
          </p:nvSpPr>
          <p:spPr>
            <a:xfrm>
              <a:off x="2126" y="1638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7171" name="TextBox 71"/>
          <p:cNvSpPr txBox="1"/>
          <p:nvPr/>
        </p:nvSpPr>
        <p:spPr>
          <a:xfrm>
            <a:off x="1082905" y="3121764"/>
            <a:ext cx="8291832" cy="918299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(gang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xăng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ti –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599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7172" name="组合 47171"/>
          <p:cNvGrpSpPr/>
          <p:nvPr/>
        </p:nvGrpSpPr>
        <p:grpSpPr>
          <a:xfrm>
            <a:off x="776132" y="2578290"/>
            <a:ext cx="313655" cy="415282"/>
            <a:chOff x="2431" y="975"/>
            <a:chExt cx="272" cy="400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464" y="975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7176" name="TextBox 71"/>
          <p:cNvSpPr txBox="1"/>
          <p:nvPr/>
        </p:nvSpPr>
        <p:spPr>
          <a:xfrm>
            <a:off x="1082904" y="2567760"/>
            <a:ext cx="9405643" cy="518354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Biết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cách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ước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lượng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và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đo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đồ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vật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thực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tế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599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0" name="组合 47161"/>
          <p:cNvGrpSpPr/>
          <p:nvPr/>
        </p:nvGrpSpPr>
        <p:grpSpPr>
          <a:xfrm>
            <a:off x="814302" y="4128881"/>
            <a:ext cx="313655" cy="415284"/>
            <a:chOff x="1833" y="2086"/>
            <a:chExt cx="272" cy="400"/>
          </a:xfrm>
        </p:grpSpPr>
        <p:sp>
          <p:nvSpPr>
            <p:cNvPr id="21" name="圆角矩形 81"/>
            <p:cNvSpPr>
              <a:spLocks noChangeAspect="1"/>
            </p:cNvSpPr>
            <p:nvPr/>
          </p:nvSpPr>
          <p:spPr bwMode="auto">
            <a:xfrm>
              <a:off x="1833" y="215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22" name="TextBox 61"/>
            <p:cNvSpPr txBox="1"/>
            <p:nvPr/>
          </p:nvSpPr>
          <p:spPr>
            <a:xfrm>
              <a:off x="1863" y="2086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3" name="TextBox 71"/>
          <p:cNvSpPr txBox="1"/>
          <p:nvPr/>
        </p:nvSpPr>
        <p:spPr>
          <a:xfrm>
            <a:off x="1082904" y="4059452"/>
            <a:ext cx="8291833" cy="918299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Biết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phân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tích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, so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sánh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ước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lượng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với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thực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tế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599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4" name="组合 47161"/>
          <p:cNvGrpSpPr/>
          <p:nvPr/>
        </p:nvGrpSpPr>
        <p:grpSpPr>
          <a:xfrm>
            <a:off x="810842" y="5066569"/>
            <a:ext cx="313655" cy="415284"/>
            <a:chOff x="1833" y="2086"/>
            <a:chExt cx="272" cy="400"/>
          </a:xfrm>
        </p:grpSpPr>
        <p:sp>
          <p:nvSpPr>
            <p:cNvPr id="25" name="圆角矩形 81"/>
            <p:cNvSpPr>
              <a:spLocks noChangeAspect="1"/>
            </p:cNvSpPr>
            <p:nvPr/>
          </p:nvSpPr>
          <p:spPr bwMode="auto">
            <a:xfrm>
              <a:off x="1833" y="215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26" name="TextBox 61"/>
            <p:cNvSpPr txBox="1"/>
            <p:nvPr/>
          </p:nvSpPr>
          <p:spPr>
            <a:xfrm>
              <a:off x="1863" y="2086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7" name="TextBox 71"/>
          <p:cNvSpPr txBox="1"/>
          <p:nvPr/>
        </p:nvSpPr>
        <p:spPr>
          <a:xfrm>
            <a:off x="1059746" y="4992109"/>
            <a:ext cx="8135529" cy="918299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Được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trải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nghiệm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,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vận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dụng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cách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đo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đồ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vận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thực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tế</a:t>
            </a:r>
            <a:r>
              <a:rPr lang="en-US" altLang="zh-CN" sz="2599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599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56580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71" grpId="0"/>
      <p:bldP spid="47176" grpId="0"/>
      <p:bldP spid="23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1|10.8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1|10.8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1|10.8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1|10.8|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1|10.8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1|10.8|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1|10.8|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3|32.9|23.8|21.6|2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224</Words>
  <Application>Microsoft Office PowerPoint</Application>
  <PresentationFormat>Màn hình rộng</PresentationFormat>
  <Paragraphs>45</Paragraphs>
  <Slides>15</Slides>
  <Notes>9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15</vt:i4>
      </vt:variant>
    </vt:vector>
  </HeadingPairs>
  <TitlesOfParts>
    <vt:vector size="30" baseType="lpstr">
      <vt:lpstr>#9Slide07 SVNAdam Gorry</vt:lpstr>
      <vt:lpstr>#9Slide07 SVNAppleberry</vt:lpstr>
      <vt:lpstr>Arial</vt:lpstr>
      <vt:lpstr>Arial-Rounded</vt:lpstr>
      <vt:lpstr>Calibri</vt:lpstr>
      <vt:lpstr>Calibri Light</vt:lpstr>
      <vt:lpstr>Times New Roman</vt:lpstr>
      <vt:lpstr>UTM Avo</vt:lpstr>
      <vt:lpstr>Wingdings</vt:lpstr>
      <vt:lpstr>Office Theme</vt:lpstr>
      <vt:lpstr>1_Office Theme</vt:lpstr>
      <vt:lpstr>2_Office Theme</vt:lpstr>
      <vt:lpstr>3_Office Theme</vt:lpstr>
      <vt:lpstr>2_默认设计模板</vt:lpstr>
      <vt:lpstr>5_Office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Chủ đề 7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thanhtamthlb@gmail.com</cp:lastModifiedBy>
  <cp:revision>82</cp:revision>
  <dcterms:created xsi:type="dcterms:W3CDTF">2020-08-07T08:50:12Z</dcterms:created>
  <dcterms:modified xsi:type="dcterms:W3CDTF">2024-03-15T02:32:18Z</dcterms:modified>
</cp:coreProperties>
</file>