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260" r:id="rId3"/>
    <p:sldId id="295" r:id="rId4"/>
    <p:sldId id="268" r:id="rId5"/>
    <p:sldId id="264" r:id="rId6"/>
    <p:sldId id="358" r:id="rId7"/>
    <p:sldId id="359" r:id="rId8"/>
    <p:sldId id="265" r:id="rId9"/>
    <p:sldId id="266" r:id="rId10"/>
    <p:sldId id="267" r:id="rId11"/>
    <p:sldId id="258" r:id="rId12"/>
    <p:sldId id="269" r:id="rId13"/>
    <p:sldId id="259" r:id="rId14"/>
    <p:sldId id="375" r:id="rId15"/>
    <p:sldId id="262" r:id="rId16"/>
    <p:sldId id="360" r:id="rId17"/>
    <p:sldId id="3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F3EF2-FFF6-49AD-AA4B-BFF77A573ECF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3804F-5287-4363-871C-778FF0B3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50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8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/>
        </p:nvSpPr>
        <p:spPr>
          <a:xfrm>
            <a:off x="0" y="313901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0" y="709684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0" y="6093728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1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1" y="3121925"/>
            <a:ext cx="5636527" cy="3736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3C9EF0-00C6-4E25-8B47-859BE8192461}"/>
              </a:ext>
            </a:extLst>
          </p:cNvPr>
          <p:cNvSpPr txBox="1"/>
          <p:nvPr userDrawn="1"/>
        </p:nvSpPr>
        <p:spPr>
          <a:xfrm>
            <a:off x="11278829" y="5979537"/>
            <a:ext cx="1238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A66A3-377F-4523-B4F9-57590D98477B}"/>
              </a:ext>
            </a:extLst>
          </p:cNvPr>
          <p:cNvSpPr txBox="1"/>
          <p:nvPr userDrawn="1"/>
        </p:nvSpPr>
        <p:spPr>
          <a:xfrm>
            <a:off x="1" y="-159012"/>
            <a:ext cx="971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42280977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image" Target="../media/image19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15.png"/><Relationship Id="rId5" Type="http://schemas.openxmlformats.org/officeDocument/2006/relationships/image" Target="../media/image21.emf"/><Relationship Id="rId10" Type="http://schemas.openxmlformats.org/officeDocument/2006/relationships/image" Target="../media/image14.png"/><Relationship Id="rId4" Type="http://schemas.openxmlformats.org/officeDocument/2006/relationships/image" Target="../media/image20.emf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image" Target="../media/image21.em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22.emf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Chuyen%20Doi\Sound%201\SapDenTetRoi.wav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50" b="90000" l="6167" r="93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200400"/>
            <a:ext cx="41148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3" y="1335436"/>
            <a:ext cx="10063211" cy="2717800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>
                <a:gd name="adj" fmla="val 27763"/>
              </a:avLst>
            </a:prstTxWarp>
            <a:spAutoFit/>
          </a:bodyPr>
          <a:lstStyle/>
          <a:p>
            <a:pPr algn="ctr" defTabSz="914377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CON ĐẾN VỚI </a:t>
            </a:r>
          </a:p>
          <a:p>
            <a:pPr algn="ctr" defTabSz="914377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HỌCMÔN TOÁN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51" r="99490">
                        <a14:foregroundMark x1="81122" y1="42675" x2="83163" y2="42675"/>
                        <a14:foregroundMark x1="73980" y1="27389" x2="73980" y2="27389"/>
                        <a14:foregroundMark x1="60714" y1="18471" x2="60714" y2="18471"/>
                        <a14:foregroundMark x1="43367" y1="24204" x2="43367" y2="24204"/>
                        <a14:foregroundMark x1="31122" y1="33121" x2="31122" y2="33121"/>
                        <a14:foregroundMark x1="29592" y1="52866" x2="29592" y2="52866"/>
                        <a14:foregroundMark x1="34694" y1="72611" x2="34694" y2="72611"/>
                        <a14:foregroundMark x1="49490" y1="83439" x2="49490" y2="83439"/>
                        <a14:foregroundMark x1="68878" y1="83439" x2="68878" y2="83439"/>
                        <a14:foregroundMark x1="86735" y1="68153" x2="86735" y2="6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35911"/>
            <a:ext cx="1920987" cy="200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076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08307" y="3177208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811808" y="5132700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00052 -0.1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9860" y="1558603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936274" y="76609"/>
            <a:ext cx="7711913" cy="976098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2755681" y="235368"/>
            <a:ext cx="607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lang="en-US" sz="4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2252058" y="986625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401141" y="2277347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818610" y="2433289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661981" y="3363935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73288" y="3538051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02840" y="151375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159040" y="253302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38004" y="278168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219323" y="363216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219323" y="5644901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38307" y="1578155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11cm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965396" y="5709303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487142" y="4117922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438307" y="2853685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13896" y="372855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869234" y="2597425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030283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89999" y="369873"/>
            <a:ext cx="9251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ngắn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khách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2299608" y="1087141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661612" y="2286241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3467" y="2493474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614239" y="3621604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363695" y="3525052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1179879" y="4593247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265529" y="270418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661681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0" y="1733211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11cm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05872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40978" y="4142270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022283" y="3729436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25276" y="2793283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3528" y="275062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50CB751-80EB-4458-8136-C174EF8377EC}"/>
              </a:ext>
            </a:extLst>
          </p:cNvPr>
          <p:cNvSpPr/>
          <p:nvPr/>
        </p:nvSpPr>
        <p:spPr>
          <a:xfrm>
            <a:off x="8874202" y="482652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903875" y="856423"/>
            <a:ext cx="10951029" cy="59497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476136" y="3488757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9748270" y="3266330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6552822" y="6189245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2017272" y="63296"/>
            <a:ext cx="7895444" cy="133904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420580" y="465780"/>
            <a:ext cx="5150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1" name="Hình Bầu dục 10">
            <a:extLst>
              <a:ext uri="{FF2B5EF4-FFF2-40B4-BE49-F238E27FC236}">
                <a16:creationId xmlns:a16="http://schemas.microsoft.com/office/drawing/2014/main" id="{E89BBE18-935A-4B90-A7FE-8A909B414DAE}"/>
              </a:ext>
            </a:extLst>
          </p:cNvPr>
          <p:cNvSpPr/>
          <p:nvPr/>
        </p:nvSpPr>
        <p:spPr>
          <a:xfrm>
            <a:off x="3557732" y="4639784"/>
            <a:ext cx="7273452" cy="213456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hangingPunct="1">
              <a:defRPr/>
            </a:pPr>
            <a:endParaRPr lang="vi-VN">
              <a:solidFill>
                <a:srgbClr val="7030A0"/>
              </a:solidFill>
            </a:endParaRPr>
          </a:p>
        </p:txBody>
      </p:sp>
      <p:grpSp>
        <p:nvGrpSpPr>
          <p:cNvPr id="28" name="组合 2">
            <a:extLst>
              <a:ext uri="{FF2B5EF4-FFF2-40B4-BE49-F238E27FC236}">
                <a16:creationId xmlns:a16="http://schemas.microsoft.com/office/drawing/2014/main" id="{B192CCE7-37E5-45ED-A231-E146CFAA4CD6}"/>
              </a:ext>
            </a:extLst>
          </p:cNvPr>
          <p:cNvGrpSpPr/>
          <p:nvPr/>
        </p:nvGrpSpPr>
        <p:grpSpPr>
          <a:xfrm>
            <a:off x="2017272" y="63297"/>
            <a:ext cx="7895444" cy="1306906"/>
            <a:chOff x="1039587" y="171050"/>
            <a:chExt cx="7064827" cy="4541177"/>
          </a:xfrm>
        </p:grpSpPr>
        <p:pic>
          <p:nvPicPr>
            <p:cNvPr id="29" name="图片 11">
              <a:extLst>
                <a:ext uri="{FF2B5EF4-FFF2-40B4-BE49-F238E27FC236}">
                  <a16:creationId xmlns:a16="http://schemas.microsoft.com/office/drawing/2014/main" id="{1253C997-A0D1-44A9-A1E2-3B44F7249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30" name="图片 9">
              <a:extLst>
                <a:ext uri="{FF2B5EF4-FFF2-40B4-BE49-F238E27FC236}">
                  <a16:creationId xmlns:a16="http://schemas.microsoft.com/office/drawing/2014/main" id="{49BD250D-47F9-4556-94F1-39E8B237E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id="{9FB975F1-3F96-4F01-92BB-22DAF06DC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2DD28966-DE76-41D1-9904-77E3BF03B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33" name="图片 12">
              <a:extLst>
                <a:ext uri="{FF2B5EF4-FFF2-40B4-BE49-F238E27FC236}">
                  <a16:creationId xmlns:a16="http://schemas.microsoft.com/office/drawing/2014/main" id="{DE4BD1AD-84DD-4630-8438-B6DB5344F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0381943-3BF5-4AE8-9A1D-27E2CD27E724}"/>
              </a:ext>
            </a:extLst>
          </p:cNvPr>
          <p:cNvSpPr txBox="1"/>
          <p:nvPr/>
        </p:nvSpPr>
        <p:spPr>
          <a:xfrm>
            <a:off x="3420580" y="400252"/>
            <a:ext cx="5502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ngắn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5" name="Graphic 34" descr="Checkmark">
            <a:extLst>
              <a:ext uri="{FF2B5EF4-FFF2-40B4-BE49-F238E27FC236}">
                <a16:creationId xmlns:a16="http://schemas.microsoft.com/office/drawing/2014/main" id="{323DFB4F-425F-4C68-A12D-F99B0C4254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31184" y="1540836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  <p:bldP spid="21" grpId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vi-VN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vi-VN"/>
          </a:p>
        </p:txBody>
      </p:sp>
      <p:pic>
        <p:nvPicPr>
          <p:cNvPr id="19460" name="Picture 4" descr="fr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WordArt 5"/>
          <p:cNvSpPr>
            <a:spLocks noChangeArrowheads="1" noChangeShapeType="1" noTextEdit="1"/>
          </p:cNvSpPr>
          <p:nvPr/>
        </p:nvSpPr>
        <p:spPr bwMode="auto">
          <a:xfrm>
            <a:off x="4167188" y="2286000"/>
            <a:ext cx="4084637" cy="1792288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sz="3600" kern="10">
              <a:ln w="9525">
                <a:solidFill>
                  <a:schemeClr val="folHlink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62" name="SapDenTetR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57340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50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946" fill="hold"/>
                                        <p:tgtEl>
                                          <p:spTgt spid="450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46540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16514" y="226735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8cm ?</a:t>
            </a:r>
            <a:endParaRPr lang="en-US" sz="32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86030" y="279400"/>
            <a:ext cx="9085534" cy="46251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339966" y="1197223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337804" y="2270595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317098" y="3429000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1133" y="202947"/>
            <a:ext cx="46288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chì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8cm</a:t>
            </a:r>
          </a:p>
        </p:txBody>
      </p:sp>
      <p:grpSp>
        <p:nvGrpSpPr>
          <p:cNvPr id="19" name="组合 2">
            <a:extLst>
              <a:ext uri="{FF2B5EF4-FFF2-40B4-BE49-F238E27FC236}">
                <a16:creationId xmlns:a16="http://schemas.microsoft.com/office/drawing/2014/main" id="{D9E79DF3-8A32-4863-AB76-3015A8FF53F8}"/>
              </a:ext>
            </a:extLst>
          </p:cNvPr>
          <p:cNvGrpSpPr/>
          <p:nvPr/>
        </p:nvGrpSpPr>
        <p:grpSpPr>
          <a:xfrm>
            <a:off x="3111524" y="-20727"/>
            <a:ext cx="8556793" cy="938846"/>
            <a:chOff x="1039587" y="171050"/>
            <a:chExt cx="7064827" cy="4541177"/>
          </a:xfrm>
        </p:grpSpPr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0C47A88-4348-44B0-9CED-212AB9B7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21" name="图片 9">
              <a:extLst>
                <a:ext uri="{FF2B5EF4-FFF2-40B4-BE49-F238E27FC236}">
                  <a16:creationId xmlns:a16="http://schemas.microsoft.com/office/drawing/2014/main" id="{E9C6BB8F-3E7F-4BEA-A331-7AE93D9EF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2" name="图片 5">
              <a:extLst>
                <a:ext uri="{FF2B5EF4-FFF2-40B4-BE49-F238E27FC236}">
                  <a16:creationId xmlns:a16="http://schemas.microsoft.com/office/drawing/2014/main" id="{F10A1AAF-C39B-4971-8430-FCB9C882D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3" name="图片 8">
              <a:extLst>
                <a:ext uri="{FF2B5EF4-FFF2-40B4-BE49-F238E27FC236}">
                  <a16:creationId xmlns:a16="http://schemas.microsoft.com/office/drawing/2014/main" id="{9AC17D97-8F64-45E1-9586-E8B6AAAAA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4" name="图片 12">
              <a:extLst>
                <a:ext uri="{FF2B5EF4-FFF2-40B4-BE49-F238E27FC236}">
                  <a16:creationId xmlns:a16="http://schemas.microsoft.com/office/drawing/2014/main" id="{06C85A0A-972D-46F0-8C7F-DC3D1664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C50E303-C734-4DC2-8B63-38153B64E377}"/>
              </a:ext>
            </a:extLst>
          </p:cNvPr>
          <p:cNvSpPr txBox="1"/>
          <p:nvPr/>
        </p:nvSpPr>
        <p:spPr>
          <a:xfrm>
            <a:off x="3304821" y="120831"/>
            <a:ext cx="816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chì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tăng</a:t>
            </a:r>
            <a:r>
              <a:rPr lang="en-US" sz="36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dần</a:t>
            </a:r>
            <a:endParaRPr lang="en-US" sz="36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3A8F0363-0860-44FA-A74F-CBEEED18F2D0}"/>
              </a:ext>
            </a:extLst>
          </p:cNvPr>
          <p:cNvGrpSpPr/>
          <p:nvPr/>
        </p:nvGrpSpPr>
        <p:grpSpPr>
          <a:xfrm>
            <a:off x="2914771" y="5147290"/>
            <a:ext cx="8556793" cy="971639"/>
            <a:chOff x="1039587" y="171050"/>
            <a:chExt cx="7064827" cy="4541177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44CA5B80-B32D-4509-B3D2-52324FC6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28" name="图片 9">
              <a:extLst>
                <a:ext uri="{FF2B5EF4-FFF2-40B4-BE49-F238E27FC236}">
                  <a16:creationId xmlns:a16="http://schemas.microsoft.com/office/drawing/2014/main" id="{8857EF77-95F4-4160-BFB5-29DD2B2A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9" name="图片 5">
              <a:extLst>
                <a:ext uri="{FF2B5EF4-FFF2-40B4-BE49-F238E27FC236}">
                  <a16:creationId xmlns:a16="http://schemas.microsoft.com/office/drawing/2014/main" id="{0EBDD795-5E4D-4F5B-8DFB-2078746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30" name="图片 8">
              <a:extLst>
                <a:ext uri="{FF2B5EF4-FFF2-40B4-BE49-F238E27FC236}">
                  <a16:creationId xmlns:a16="http://schemas.microsoft.com/office/drawing/2014/main" id="{33CCD915-A83F-4E28-B16B-F7824D70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31" name="图片 12">
              <a:extLst>
                <a:ext uri="{FF2B5EF4-FFF2-40B4-BE49-F238E27FC236}">
                  <a16:creationId xmlns:a16="http://schemas.microsoft.com/office/drawing/2014/main" id="{3A6DF555-4C75-4AC4-8DBB-CE178B5A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E098AED-99F0-486F-A1C9-FB0D8645FFAC}"/>
              </a:ext>
            </a:extLst>
          </p:cNvPr>
          <p:cNvSpPr txBox="1"/>
          <p:nvPr/>
        </p:nvSpPr>
        <p:spPr>
          <a:xfrm>
            <a:off x="3753984" y="5307005"/>
            <a:ext cx="6563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tăng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dần</a:t>
            </a:r>
            <a:r>
              <a:rPr lang="en-US" sz="4000" b="1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 B, A, C</a:t>
            </a:r>
          </a:p>
        </p:txBody>
      </p:sp>
    </p:spTree>
    <p:extLst>
      <p:ext uri="{BB962C8B-B14F-4D97-AF65-F5344CB8AC3E}">
        <p14:creationId xmlns:p14="http://schemas.microsoft.com/office/powerpoint/2010/main" val="15629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400" y="-38100"/>
            <a:ext cx="12477751" cy="702135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2684051" y="1377649"/>
            <a:ext cx="4945008" cy="3785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333" b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Tiết học kết thúc</a:t>
            </a:r>
          </a:p>
          <a:p>
            <a:pPr algn="ctr">
              <a:lnSpc>
                <a:spcPct val="150000"/>
              </a:lnSpc>
            </a:pPr>
            <a:r>
              <a:rPr lang="en-US" altLang="zh-CN" sz="5333" b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xin chào và </a:t>
            </a:r>
          </a:p>
          <a:p>
            <a:pPr algn="ctr">
              <a:lnSpc>
                <a:spcPct val="150000"/>
              </a:lnSpc>
            </a:pPr>
            <a:r>
              <a:rPr lang="en-US" altLang="zh-CN" sz="5333" b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hẹn gặp lại !</a:t>
            </a:r>
            <a:endParaRPr lang="en-US" altLang="zh-CN" sz="16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4429" y="962252"/>
            <a:ext cx="3023841" cy="46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4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1783240" y="1274166"/>
            <a:ext cx="864092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4591135" y="1971260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2" descr="Four children holding ruler | Premium Vector">
            <a:extLst>
              <a:ext uri="{FF2B5EF4-FFF2-40B4-BE49-F238E27FC236}">
                <a16:creationId xmlns:a16="http://schemas.microsoft.com/office/drawing/2014/main" id="{DACA8C8E-6C8A-4625-B002-F8A805D1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3011097"/>
            <a:ext cx="9530219" cy="384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Little boy holding blank board - Download Free Vectors, Clipart ...">
            <a:extLst>
              <a:ext uri="{FF2B5EF4-FFF2-40B4-BE49-F238E27FC236}">
                <a16:creationId xmlns:a16="http://schemas.microsoft.com/office/drawing/2014/main" id="{3940C0FF-6024-48E2-AF8A-3A7304483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27" y="14818"/>
            <a:ext cx="7537268" cy="189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>
            <a:extLst>
              <a:ext uri="{FF2B5EF4-FFF2-40B4-BE49-F238E27FC236}">
                <a16:creationId xmlns:a16="http://schemas.microsoft.com/office/drawing/2014/main" id="{3CE35BC2-63A8-4723-A3C3-826352EA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566" y="1142921"/>
            <a:ext cx="36631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B3FCE1-1E24-4E9F-9F50-673CDB3F71A1}"/>
              </a:ext>
            </a:extLst>
          </p:cNvPr>
          <p:cNvSpPr/>
          <p:nvPr/>
        </p:nvSpPr>
        <p:spPr>
          <a:xfrm>
            <a:off x="317731" y="1950501"/>
            <a:ext cx="11543607" cy="1078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Biết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ở 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82353-BFEB-49B4-A341-F8A5A24E1033}"/>
              </a:ext>
            </a:extLst>
          </p:cNvPr>
          <p:cNvSpPr/>
          <p:nvPr/>
        </p:nvSpPr>
        <p:spPr>
          <a:xfrm>
            <a:off x="317731" y="3202206"/>
            <a:ext cx="6554447" cy="599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B3FCE1-1E24-4E9F-9F50-673CDB3F71A1}"/>
              </a:ext>
            </a:extLst>
          </p:cNvPr>
          <p:cNvSpPr/>
          <p:nvPr/>
        </p:nvSpPr>
        <p:spPr>
          <a:xfrm>
            <a:off x="317731" y="3989630"/>
            <a:ext cx="6554447" cy="599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Biết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82353-BFEB-49B4-A341-F8A5A24E1033}"/>
              </a:ext>
            </a:extLst>
          </p:cNvPr>
          <p:cNvSpPr/>
          <p:nvPr/>
        </p:nvSpPr>
        <p:spPr>
          <a:xfrm>
            <a:off x="317731" y="4777054"/>
            <a:ext cx="11543607" cy="153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34409"/>
              </p:ext>
            </p:extLst>
          </p:nvPr>
        </p:nvGraphicFramePr>
        <p:xfrm>
          <a:off x="7508846" y="474005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285086" y="172278"/>
            <a:ext cx="9826323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3668" y="2920369"/>
            <a:ext cx="134771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43571" y="1989596"/>
            <a:ext cx="563895" cy="5035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09E436-91C9-4087-A52D-361B5D22061A}"/>
              </a:ext>
            </a:extLst>
          </p:cNvPr>
          <p:cNvSpPr/>
          <p:nvPr/>
        </p:nvSpPr>
        <p:spPr>
          <a:xfrm>
            <a:off x="8203904" y="1989140"/>
            <a:ext cx="684064" cy="5035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6E4D48F9-0393-4D14-B39D-8C79126268B9}"/>
              </a:ext>
            </a:extLst>
          </p:cNvPr>
          <p:cNvSpPr/>
          <p:nvPr/>
        </p:nvSpPr>
        <p:spPr>
          <a:xfrm rot="16200000">
            <a:off x="462163" y="4991077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3EB523-B11B-4AA8-8818-E1EBD05C0D0E}"/>
              </a:ext>
            </a:extLst>
          </p:cNvPr>
          <p:cNvSpPr/>
          <p:nvPr/>
        </p:nvSpPr>
        <p:spPr>
          <a:xfrm>
            <a:off x="259754" y="4399530"/>
            <a:ext cx="77529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</p:spTree>
    <p:extLst>
      <p:ext uri="{BB962C8B-B14F-4D97-AF65-F5344CB8AC3E}">
        <p14:creationId xmlns:p14="http://schemas.microsoft.com/office/powerpoint/2010/main" val="37703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3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97857" y="2060646"/>
            <a:ext cx="10031356" cy="8943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1246" y="4396369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939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232</Words>
  <Application>Microsoft Office PowerPoint</Application>
  <PresentationFormat>Màn hình rộng</PresentationFormat>
  <Paragraphs>54</Paragraphs>
  <Slides>17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5" baseType="lpstr">
      <vt:lpstr>#9Slide07 SVNAdam Gorry</vt:lpstr>
      <vt:lpstr>#9Slide07 SVNAppleberry</vt:lpstr>
      <vt:lpstr>Arial</vt:lpstr>
      <vt:lpstr>Arial-Rounded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thanhtamthlb@gmail.com</cp:lastModifiedBy>
  <cp:revision>54</cp:revision>
  <dcterms:created xsi:type="dcterms:W3CDTF">2020-08-07T08:50:12Z</dcterms:created>
  <dcterms:modified xsi:type="dcterms:W3CDTF">2024-03-15T02:31:34Z</dcterms:modified>
</cp:coreProperties>
</file>