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 </a:t>
            </a:r>
            <a:r>
              <a:rPr lang="en-US" sz="3200" b="1" dirty="0">
                <a:solidFill>
                  <a:srgbClr val="FF0000"/>
                </a:solidFill>
              </a:rPr>
              <a:t>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082CF-191B-4D11-A9CF-4245FEB34332}"/>
              </a:ext>
            </a:extLst>
          </p:cNvPr>
          <p:cNvSpPr/>
          <p:nvPr/>
        </p:nvSpPr>
        <p:spPr>
          <a:xfrm>
            <a:off x="8653346" y="2392016"/>
            <a:ext cx="473138" cy="52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rgbClr val="FF0000"/>
                </a:solidFill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25A56-1FF7-4B2C-A0EE-64B96445ABD2}"/>
              </a:ext>
            </a:extLst>
          </p:cNvPr>
          <p:cNvSpPr/>
          <p:nvPr/>
        </p:nvSpPr>
        <p:spPr>
          <a:xfrm>
            <a:off x="8663922" y="3541643"/>
            <a:ext cx="473138" cy="52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rgbClr val="FF0000"/>
                </a:solidFill>
              </a:rPr>
              <a:t>3</a:t>
            </a:r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18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PRO180123</cp:lastModifiedBy>
  <cp:revision>7</cp:revision>
  <dcterms:created xsi:type="dcterms:W3CDTF">2020-08-07T08:32:04Z</dcterms:created>
  <dcterms:modified xsi:type="dcterms:W3CDTF">2023-03-02T07:35:34Z</dcterms:modified>
</cp:coreProperties>
</file>