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7" r:id="rId2"/>
    <p:sldId id="299" r:id="rId3"/>
    <p:sldId id="291" r:id="rId4"/>
    <p:sldId id="294" r:id="rId5"/>
    <p:sldId id="264" r:id="rId6"/>
    <p:sldId id="312" r:id="rId7"/>
    <p:sldId id="313" r:id="rId8"/>
    <p:sldId id="310" r:id="rId9"/>
    <p:sldId id="292" r:id="rId10"/>
    <p:sldId id="265" r:id="rId11"/>
    <p:sldId id="311" r:id="rId12"/>
    <p:sldId id="263" r:id="rId13"/>
    <p:sldId id="304" r:id="rId14"/>
    <p:sldId id="257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3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15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4DAC54-D3A2-43E6-849E-DEE4F9FE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58531" r="2125" b="7507"/>
          <a:stretch/>
        </p:blipFill>
        <p:spPr>
          <a:xfrm>
            <a:off x="452116" y="372717"/>
            <a:ext cx="11739884" cy="61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5" t="1159" r="9226" b="43782"/>
          <a:stretch/>
        </p:blipFill>
        <p:spPr>
          <a:xfrm>
            <a:off x="3101419" y="-31261"/>
            <a:ext cx="6388230" cy="69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2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72458" y="-1360076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083604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con luôn chăm ngoan, học tốt !</a:t>
            </a:r>
            <a:endParaRPr lang="en-US" altLang="zh-CN" sz="4709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1915003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9" y="4121924"/>
            <a:ext cx="12286129" cy="2736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1882">
            <a:off x="7686503" y="1958571"/>
            <a:ext cx="4943199" cy="3661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342248" y="-513887"/>
            <a:ext cx="10830412" cy="81209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48980" y="1839201"/>
            <a:ext cx="46063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73" y="6527861"/>
            <a:ext cx="7613484" cy="251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408103" y="3777981"/>
            <a:ext cx="695821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ngoài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thì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còn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đỡ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khăn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3" y="5040778"/>
            <a:ext cx="7393384" cy="206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72" name="组合 47171"/>
          <p:cNvGrpSpPr/>
          <p:nvPr/>
        </p:nvGrpSpPr>
        <p:grpSpPr>
          <a:xfrm>
            <a:off x="868766" y="3096678"/>
            <a:ext cx="451620" cy="523429"/>
            <a:chOff x="2627" y="305"/>
            <a:chExt cx="522" cy="605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70" y="3724612"/>
            <a:ext cx="7316265" cy="2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1320386" y="2610855"/>
            <a:ext cx="683439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đều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47171"/>
          <p:cNvGrpSpPr/>
          <p:nvPr/>
        </p:nvGrpSpPr>
        <p:grpSpPr>
          <a:xfrm>
            <a:off x="935160" y="4406849"/>
            <a:ext cx="451620" cy="523429"/>
            <a:chOff x="2627" y="305"/>
            <a:chExt cx="522" cy="605"/>
          </a:xfrm>
        </p:grpSpPr>
        <p:sp>
          <p:nvSpPr>
            <p:cNvPr id="29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47171"/>
          <p:cNvGrpSpPr/>
          <p:nvPr/>
        </p:nvGrpSpPr>
        <p:grpSpPr>
          <a:xfrm>
            <a:off x="957349" y="5933915"/>
            <a:ext cx="451620" cy="523429"/>
            <a:chOff x="2627" y="305"/>
            <a:chExt cx="522" cy="605"/>
          </a:xfrm>
        </p:grpSpPr>
        <p:sp>
          <p:nvSpPr>
            <p:cNvPr id="32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图片 47108" descr="1-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26" y="3546594"/>
            <a:ext cx="2137409" cy="2581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71"/>
          <p:cNvSpPr txBox="1"/>
          <p:nvPr/>
        </p:nvSpPr>
        <p:spPr>
          <a:xfrm>
            <a:off x="1408103" y="5124893"/>
            <a:ext cx="7048532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4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4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4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68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8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6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6" grpId="0"/>
      <p:bldP spid="47176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2106939" y="2407532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046888-9C4E-4C02-ABFD-A381DFB71C89}"/>
              </a:ext>
            </a:extLst>
          </p:cNvPr>
          <p:cNvGrpSpPr/>
          <p:nvPr/>
        </p:nvGrpSpPr>
        <p:grpSpPr>
          <a:xfrm>
            <a:off x="288234" y="377686"/>
            <a:ext cx="11969754" cy="6589525"/>
            <a:chOff x="288234" y="377686"/>
            <a:chExt cx="11969754" cy="65895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4DAC54-D3A2-43E6-849E-DEE4F9FED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9" t="4493" b="42898"/>
            <a:stretch/>
          </p:blipFill>
          <p:spPr>
            <a:xfrm>
              <a:off x="288234" y="377686"/>
              <a:ext cx="8169966" cy="65895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08E43F-E923-4B63-A062-8E78D042E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78" t="11676" r="58051" b="43782"/>
            <a:stretch/>
          </p:blipFill>
          <p:spPr>
            <a:xfrm>
              <a:off x="8189862" y="1259384"/>
              <a:ext cx="4068126" cy="5598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4DAC54-D3A2-43E6-849E-DEE4F9FE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4493" b="42898"/>
          <a:stretch/>
        </p:blipFill>
        <p:spPr>
          <a:xfrm>
            <a:off x="111123" y="268475"/>
            <a:ext cx="11087920" cy="65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8E43F-E923-4B63-A062-8E78D042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8" t="11676" r="58051" b="43782"/>
          <a:stretch/>
        </p:blipFill>
        <p:spPr>
          <a:xfrm>
            <a:off x="1754956" y="260143"/>
            <a:ext cx="8682087" cy="67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1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150744" y="1557045"/>
            <a:ext cx="6336632" cy="19561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7856" y="1718151"/>
            <a:ext cx="555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2434149" y="1307980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173</Words>
  <Application>Microsoft Office PowerPoint</Application>
  <PresentationFormat>Widescreen</PresentationFormat>
  <Paragraphs>28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Microsoft YaHei</vt:lpstr>
      <vt:lpstr>Microsoft YaHei</vt:lpstr>
      <vt:lpstr>黑体</vt:lpstr>
      <vt:lpstr>宋体</vt:lpstr>
      <vt:lpstr>Arial</vt:lpstr>
      <vt:lpstr>Arial-Rounded</vt:lpstr>
      <vt:lpstr>Calibri</vt:lpstr>
      <vt:lpstr>Calibri Light</vt:lpstr>
      <vt:lpstr>Tahoma</vt:lpstr>
      <vt:lpstr>Times New Roman</vt:lpstr>
      <vt:lpstr>UTM Avo</vt:lpstr>
      <vt:lpstr>Wingdings</vt:lpstr>
      <vt:lpstr>华康雅宋体W9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HP</cp:lastModifiedBy>
  <cp:revision>57</cp:revision>
  <dcterms:created xsi:type="dcterms:W3CDTF">2020-08-26T08:35:52Z</dcterms:created>
  <dcterms:modified xsi:type="dcterms:W3CDTF">2022-02-21T09:26:20Z</dcterms:modified>
</cp:coreProperties>
</file>