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692" r:id="rId2"/>
    <p:sldMasterId id="2147483729" r:id="rId3"/>
    <p:sldMasterId id="2147483742" r:id="rId4"/>
    <p:sldMasterId id="2147483747" r:id="rId5"/>
    <p:sldMasterId id="2147483767" r:id="rId6"/>
  </p:sldMasterIdLst>
  <p:notesMasterIdLst>
    <p:notesMasterId r:id="rId24"/>
  </p:notesMasterIdLst>
  <p:handoutMasterIdLst>
    <p:handoutMasterId r:id="rId25"/>
  </p:handoutMasterIdLst>
  <p:sldIdLst>
    <p:sldId id="286" r:id="rId7"/>
    <p:sldId id="300" r:id="rId8"/>
    <p:sldId id="2007577116" r:id="rId9"/>
    <p:sldId id="2007577119" r:id="rId10"/>
    <p:sldId id="299" r:id="rId11"/>
    <p:sldId id="2007577118" r:id="rId12"/>
    <p:sldId id="2007577117" r:id="rId13"/>
    <p:sldId id="375" r:id="rId14"/>
    <p:sldId id="2007577121" r:id="rId15"/>
    <p:sldId id="386" r:id="rId16"/>
    <p:sldId id="2007577120" r:id="rId17"/>
    <p:sldId id="301" r:id="rId18"/>
    <p:sldId id="297" r:id="rId19"/>
    <p:sldId id="2007577122" r:id="rId20"/>
    <p:sldId id="2007577123" r:id="rId21"/>
    <p:sldId id="302" r:id="rId22"/>
    <p:sldId id="200757712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E3ABFF"/>
    <a:srgbClr val="DB93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4" d="100"/>
          <a:sy n="84" d="100"/>
        </p:scale>
        <p:origin x="581" y="82"/>
      </p:cViewPr>
      <p:guideLst/>
    </p:cSldViewPr>
  </p:slideViewPr>
  <p:notesTextViewPr>
    <p:cViewPr>
      <p:scale>
        <a:sx n="1" d="1"/>
        <a:sy n="1" d="1"/>
      </p:scale>
      <p:origin x="0" y="0"/>
    </p:cViewPr>
  </p:notesTextViewPr>
  <p:sorterViewPr>
    <p:cViewPr>
      <p:scale>
        <a:sx n="80" d="100"/>
        <a:sy n="80" d="100"/>
      </p:scale>
      <p:origin x="0" y="-4264"/>
    </p:cViewPr>
  </p:sorter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3/18/2024</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066AF-5B26-4EDD-8FAD-595EFBF60D7E}" type="datetimeFigureOut">
              <a:rPr lang="en-US" smtClean="0"/>
              <a:t>3/18/2024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5F507-1483-497D-B293-80E7E228D0D4}" type="slidenum">
              <a:rPr lang="en-US" smtClean="0"/>
              <a:t>‹#›</a:t>
            </a:fld>
            <a:endParaRPr lang="en-US"/>
          </a:p>
        </p:txBody>
      </p:sp>
    </p:spTree>
    <p:extLst>
      <p:ext uri="{BB962C8B-B14F-4D97-AF65-F5344CB8AC3E}">
        <p14:creationId xmlns:p14="http://schemas.microsoft.com/office/powerpoint/2010/main" val="242928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4685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4555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80079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71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499516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20573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8978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5138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7798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6504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5.gif"/></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2024/3/18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97749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2" y="1179056"/>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6"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3"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8" y="2004297"/>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70707" y="2622109"/>
            <a:ext cx="3028932" cy="3847429"/>
          </a:xfrm>
          <a:prstGeom prst="rect">
            <a:avLst/>
          </a:prstGeom>
        </p:spPr>
      </p:pic>
    </p:spTree>
    <p:extLst>
      <p:ext uri="{BB962C8B-B14F-4D97-AF65-F5344CB8AC3E}">
        <p14:creationId xmlns:p14="http://schemas.microsoft.com/office/powerpoint/2010/main" val="426322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3" y="983094"/>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2"/>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21" y="1913421"/>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1416645" y="3997565"/>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1" y="6560137"/>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1805236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2" y="1179056"/>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6"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3"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8" y="2004298"/>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1"/>
            <a:ext cx="2842230" cy="2927641"/>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6" y="651788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1225271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2" y="202019"/>
            <a:ext cx="11738344" cy="6507126"/>
          </a:xfrm>
          <a:custGeom>
            <a:avLst/>
            <a:gdLst>
              <a:gd name="connsiteX0" fmla="*/ 0 w 11738344"/>
              <a:gd name="connsiteY0" fmla="*/ 0 h 6507126"/>
              <a:gd name="connsiteX1" fmla="*/ 586917 w 11738344"/>
              <a:gd name="connsiteY1" fmla="*/ 0 h 6507126"/>
              <a:gd name="connsiteX2" fmla="*/ 939068 w 11738344"/>
              <a:gd name="connsiteY2" fmla="*/ 0 h 6507126"/>
              <a:gd name="connsiteX3" fmla="*/ 1525985 w 11738344"/>
              <a:gd name="connsiteY3" fmla="*/ 0 h 6507126"/>
              <a:gd name="connsiteX4" fmla="*/ 1760752 w 11738344"/>
              <a:gd name="connsiteY4" fmla="*/ 0 h 6507126"/>
              <a:gd name="connsiteX5" fmla="*/ 2347669 w 11738344"/>
              <a:gd name="connsiteY5" fmla="*/ 0 h 6507126"/>
              <a:gd name="connsiteX6" fmla="*/ 3051969 w 11738344"/>
              <a:gd name="connsiteY6" fmla="*/ 0 h 6507126"/>
              <a:gd name="connsiteX7" fmla="*/ 3521503 w 11738344"/>
              <a:gd name="connsiteY7" fmla="*/ 0 h 6507126"/>
              <a:gd name="connsiteX8" fmla="*/ 3756270 w 11738344"/>
              <a:gd name="connsiteY8" fmla="*/ 0 h 6507126"/>
              <a:gd name="connsiteX9" fmla="*/ 4577954 w 11738344"/>
              <a:gd name="connsiteY9" fmla="*/ 0 h 6507126"/>
              <a:gd name="connsiteX10" fmla="*/ 5164871 w 11738344"/>
              <a:gd name="connsiteY10" fmla="*/ 0 h 6507126"/>
              <a:gd name="connsiteX11" fmla="*/ 5751789 w 11738344"/>
              <a:gd name="connsiteY11" fmla="*/ 0 h 6507126"/>
              <a:gd name="connsiteX12" fmla="*/ 6221322 w 11738344"/>
              <a:gd name="connsiteY12" fmla="*/ 0 h 6507126"/>
              <a:gd name="connsiteX13" fmla="*/ 7043006 w 11738344"/>
              <a:gd name="connsiteY13" fmla="*/ 0 h 6507126"/>
              <a:gd name="connsiteX14" fmla="*/ 7277773 w 11738344"/>
              <a:gd name="connsiteY14" fmla="*/ 0 h 6507126"/>
              <a:gd name="connsiteX15" fmla="*/ 7629924 w 11738344"/>
              <a:gd name="connsiteY15" fmla="*/ 0 h 6507126"/>
              <a:gd name="connsiteX16" fmla="*/ 8216841 w 11738344"/>
              <a:gd name="connsiteY16" fmla="*/ 0 h 6507126"/>
              <a:gd name="connsiteX17" fmla="*/ 9038525 w 11738344"/>
              <a:gd name="connsiteY17" fmla="*/ 0 h 6507126"/>
              <a:gd name="connsiteX18" fmla="*/ 9273292 w 11738344"/>
              <a:gd name="connsiteY18" fmla="*/ 0 h 6507126"/>
              <a:gd name="connsiteX19" fmla="*/ 9742826 w 11738344"/>
              <a:gd name="connsiteY19" fmla="*/ 0 h 6507126"/>
              <a:gd name="connsiteX20" fmla="*/ 10564510 w 11738344"/>
              <a:gd name="connsiteY20" fmla="*/ 0 h 6507126"/>
              <a:gd name="connsiteX21" fmla="*/ 11151427 w 11738344"/>
              <a:gd name="connsiteY21" fmla="*/ 0 h 6507126"/>
              <a:gd name="connsiteX22" fmla="*/ 11738344 w 11738344"/>
              <a:gd name="connsiteY22" fmla="*/ 0 h 6507126"/>
              <a:gd name="connsiteX23" fmla="*/ 11738344 w 11738344"/>
              <a:gd name="connsiteY23" fmla="*/ 721699 h 6507126"/>
              <a:gd name="connsiteX24" fmla="*/ 11738344 w 11738344"/>
              <a:gd name="connsiteY24" fmla="*/ 1183114 h 6507126"/>
              <a:gd name="connsiteX25" fmla="*/ 11738344 w 11738344"/>
              <a:gd name="connsiteY25" fmla="*/ 1644528 h 6507126"/>
              <a:gd name="connsiteX26" fmla="*/ 11738344 w 11738344"/>
              <a:gd name="connsiteY26" fmla="*/ 2236085 h 6507126"/>
              <a:gd name="connsiteX27" fmla="*/ 11738344 w 11738344"/>
              <a:gd name="connsiteY27" fmla="*/ 2827642 h 6507126"/>
              <a:gd name="connsiteX28" fmla="*/ 11738344 w 11738344"/>
              <a:gd name="connsiteY28" fmla="*/ 3223985 h 6507126"/>
              <a:gd name="connsiteX29" fmla="*/ 11738344 w 11738344"/>
              <a:gd name="connsiteY29" fmla="*/ 3815542 h 6507126"/>
              <a:gd name="connsiteX30" fmla="*/ 11738344 w 11738344"/>
              <a:gd name="connsiteY30" fmla="*/ 4537241 h 6507126"/>
              <a:gd name="connsiteX31" fmla="*/ 11738344 w 11738344"/>
              <a:gd name="connsiteY31" fmla="*/ 4998656 h 6507126"/>
              <a:gd name="connsiteX32" fmla="*/ 11738344 w 11738344"/>
              <a:gd name="connsiteY32" fmla="*/ 5394999 h 6507126"/>
              <a:gd name="connsiteX33" fmla="*/ 11738344 w 11738344"/>
              <a:gd name="connsiteY33" fmla="*/ 5986556 h 6507126"/>
              <a:gd name="connsiteX34" fmla="*/ 11738344 w 11738344"/>
              <a:gd name="connsiteY34" fmla="*/ 6507126 h 6507126"/>
              <a:gd name="connsiteX35" fmla="*/ 11034043 w 11738344"/>
              <a:gd name="connsiteY35" fmla="*/ 6507126 h 6507126"/>
              <a:gd name="connsiteX36" fmla="*/ 10799276 w 11738344"/>
              <a:gd name="connsiteY36" fmla="*/ 6507126 h 6507126"/>
              <a:gd name="connsiteX37" fmla="*/ 10094976 w 11738344"/>
              <a:gd name="connsiteY37" fmla="*/ 6507126 h 6507126"/>
              <a:gd name="connsiteX38" fmla="*/ 9860209 w 11738344"/>
              <a:gd name="connsiteY38" fmla="*/ 6507126 h 6507126"/>
              <a:gd name="connsiteX39" fmla="*/ 9155908 w 11738344"/>
              <a:gd name="connsiteY39" fmla="*/ 6507126 h 6507126"/>
              <a:gd name="connsiteX40" fmla="*/ 8803758 w 11738344"/>
              <a:gd name="connsiteY40" fmla="*/ 6507126 h 6507126"/>
              <a:gd name="connsiteX41" fmla="*/ 8334224 w 11738344"/>
              <a:gd name="connsiteY41" fmla="*/ 6507126 h 6507126"/>
              <a:gd name="connsiteX42" fmla="*/ 8099457 w 11738344"/>
              <a:gd name="connsiteY42" fmla="*/ 6507126 h 6507126"/>
              <a:gd name="connsiteX43" fmla="*/ 7629924 w 11738344"/>
              <a:gd name="connsiteY43" fmla="*/ 6507126 h 6507126"/>
              <a:gd name="connsiteX44" fmla="*/ 6808240 w 11738344"/>
              <a:gd name="connsiteY44" fmla="*/ 6507126 h 6507126"/>
              <a:gd name="connsiteX45" fmla="*/ 6573473 w 11738344"/>
              <a:gd name="connsiteY45" fmla="*/ 6507126 h 6507126"/>
              <a:gd name="connsiteX46" fmla="*/ 5869172 w 11738344"/>
              <a:gd name="connsiteY46" fmla="*/ 6507126 h 6507126"/>
              <a:gd name="connsiteX47" fmla="*/ 5282255 w 11738344"/>
              <a:gd name="connsiteY47" fmla="*/ 6507126 h 6507126"/>
              <a:gd name="connsiteX48" fmla="*/ 4930104 w 11738344"/>
              <a:gd name="connsiteY48" fmla="*/ 6507126 h 6507126"/>
              <a:gd name="connsiteX49" fmla="*/ 4577954 w 11738344"/>
              <a:gd name="connsiteY49" fmla="*/ 6507126 h 6507126"/>
              <a:gd name="connsiteX50" fmla="*/ 4108420 w 11738344"/>
              <a:gd name="connsiteY50" fmla="*/ 6507126 h 6507126"/>
              <a:gd name="connsiteX51" fmla="*/ 3521503 w 11738344"/>
              <a:gd name="connsiteY51" fmla="*/ 6507126 h 6507126"/>
              <a:gd name="connsiteX52" fmla="*/ 2699819 w 11738344"/>
              <a:gd name="connsiteY52" fmla="*/ 6507126 h 6507126"/>
              <a:gd name="connsiteX53" fmla="*/ 1995518 w 11738344"/>
              <a:gd name="connsiteY53" fmla="*/ 6507126 h 6507126"/>
              <a:gd name="connsiteX54" fmla="*/ 1760752 w 11738344"/>
              <a:gd name="connsiteY54" fmla="*/ 6507126 h 6507126"/>
              <a:gd name="connsiteX55" fmla="*/ 939068 w 11738344"/>
              <a:gd name="connsiteY55" fmla="*/ 6507126 h 6507126"/>
              <a:gd name="connsiteX56" fmla="*/ 0 w 11738344"/>
              <a:gd name="connsiteY56" fmla="*/ 6507126 h 6507126"/>
              <a:gd name="connsiteX57" fmla="*/ 0 w 11738344"/>
              <a:gd name="connsiteY57" fmla="*/ 5785427 h 6507126"/>
              <a:gd name="connsiteX58" fmla="*/ 0 w 11738344"/>
              <a:gd name="connsiteY58" fmla="*/ 5128798 h 6507126"/>
              <a:gd name="connsiteX59" fmla="*/ 0 w 11738344"/>
              <a:gd name="connsiteY59" fmla="*/ 4537241 h 6507126"/>
              <a:gd name="connsiteX60" fmla="*/ 0 w 11738344"/>
              <a:gd name="connsiteY60" fmla="*/ 3880613 h 6507126"/>
              <a:gd name="connsiteX61" fmla="*/ 0 w 11738344"/>
              <a:gd name="connsiteY61" fmla="*/ 3158914 h 6507126"/>
              <a:gd name="connsiteX62" fmla="*/ 0 w 11738344"/>
              <a:gd name="connsiteY62" fmla="*/ 2437214 h 6507126"/>
              <a:gd name="connsiteX63" fmla="*/ 0 w 11738344"/>
              <a:gd name="connsiteY63" fmla="*/ 1715515 h 6507126"/>
              <a:gd name="connsiteX64" fmla="*/ 0 w 11738344"/>
              <a:gd name="connsiteY64" fmla="*/ 1319172 h 6507126"/>
              <a:gd name="connsiteX65" fmla="*/ 0 w 11738344"/>
              <a:gd name="connsiteY65" fmla="*/ 662544 h 6507126"/>
              <a:gd name="connsiteX66" fmla="*/ 0 w 11738344"/>
              <a:gd name="connsiteY66" fmla="*/ 0 h 650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6"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35524" y="3557626"/>
                  <a:pt x="11738344" y="3815542"/>
                </a:cubicBezTo>
                <a:cubicBezTo>
                  <a:pt x="11741164" y="4073458"/>
                  <a:pt x="11658072" y="4280800"/>
                  <a:pt x="11738344" y="4537241"/>
                </a:cubicBezTo>
                <a:cubicBezTo>
                  <a:pt x="11818616" y="4793682"/>
                  <a:pt x="11684921" y="4789508"/>
                  <a:pt x="11738344" y="4998656"/>
                </a:cubicBezTo>
                <a:cubicBezTo>
                  <a:pt x="11791767" y="5207804"/>
                  <a:pt x="11719250" y="5308583"/>
                  <a:pt x="11738344" y="5394999"/>
                </a:cubicBezTo>
                <a:cubicBezTo>
                  <a:pt x="11757438" y="5481415"/>
                  <a:pt x="11699476" y="5736460"/>
                  <a:pt x="11738344" y="5986556"/>
                </a:cubicBezTo>
                <a:cubicBezTo>
                  <a:pt x="11777212" y="6236652"/>
                  <a:pt x="11708423" y="6334875"/>
                  <a:pt x="11738344" y="6507126"/>
                </a:cubicBezTo>
                <a:cubicBezTo>
                  <a:pt x="11478827" y="6561765"/>
                  <a:pt x="11355604" y="6489110"/>
                  <a:pt x="11034043" y="6507126"/>
                </a:cubicBezTo>
                <a:cubicBezTo>
                  <a:pt x="10712482" y="6525142"/>
                  <a:pt x="10886680" y="6497142"/>
                  <a:pt x="10799276" y="6507126"/>
                </a:cubicBezTo>
                <a:cubicBezTo>
                  <a:pt x="10711872" y="6517110"/>
                  <a:pt x="10265533" y="6502057"/>
                  <a:pt x="10094976" y="6507126"/>
                </a:cubicBezTo>
                <a:cubicBezTo>
                  <a:pt x="9924419" y="6512195"/>
                  <a:pt x="9975231" y="6494614"/>
                  <a:pt x="9860209" y="6507126"/>
                </a:cubicBezTo>
                <a:cubicBezTo>
                  <a:pt x="9745187" y="6519638"/>
                  <a:pt x="9465544" y="6493150"/>
                  <a:pt x="9155908" y="6507126"/>
                </a:cubicBezTo>
                <a:cubicBezTo>
                  <a:pt x="8846272" y="6521102"/>
                  <a:pt x="8884191" y="6495077"/>
                  <a:pt x="8803758" y="6507126"/>
                </a:cubicBezTo>
                <a:cubicBezTo>
                  <a:pt x="8723325" y="6519175"/>
                  <a:pt x="8508753" y="6467332"/>
                  <a:pt x="8334224" y="6507126"/>
                </a:cubicBezTo>
                <a:cubicBezTo>
                  <a:pt x="8159695" y="6546920"/>
                  <a:pt x="8211920" y="6481972"/>
                  <a:pt x="8099457" y="6507126"/>
                </a:cubicBezTo>
                <a:cubicBezTo>
                  <a:pt x="7986994" y="6532280"/>
                  <a:pt x="7760338" y="6491343"/>
                  <a:pt x="7629924" y="6507126"/>
                </a:cubicBezTo>
                <a:cubicBezTo>
                  <a:pt x="7499510" y="6522909"/>
                  <a:pt x="7068285" y="6502087"/>
                  <a:pt x="6808240" y="6507126"/>
                </a:cubicBezTo>
                <a:cubicBezTo>
                  <a:pt x="6548195" y="6512165"/>
                  <a:pt x="6642810" y="6498575"/>
                  <a:pt x="6573473" y="6507126"/>
                </a:cubicBezTo>
                <a:cubicBezTo>
                  <a:pt x="6504136" y="6515677"/>
                  <a:pt x="6038855" y="6438772"/>
                  <a:pt x="5869172" y="6507126"/>
                </a:cubicBezTo>
                <a:cubicBezTo>
                  <a:pt x="5699489" y="6575480"/>
                  <a:pt x="5566362" y="6496886"/>
                  <a:pt x="5282255" y="6507126"/>
                </a:cubicBezTo>
                <a:cubicBezTo>
                  <a:pt x="4998148" y="6517366"/>
                  <a:pt x="5039221" y="6465906"/>
                  <a:pt x="4930104" y="6507126"/>
                </a:cubicBezTo>
                <a:cubicBezTo>
                  <a:pt x="4820987" y="6548346"/>
                  <a:pt x="4723325" y="6493649"/>
                  <a:pt x="4577954" y="6507126"/>
                </a:cubicBezTo>
                <a:cubicBezTo>
                  <a:pt x="4432583" y="6520603"/>
                  <a:pt x="4240580" y="6477187"/>
                  <a:pt x="4108420" y="6507126"/>
                </a:cubicBezTo>
                <a:cubicBezTo>
                  <a:pt x="3976260" y="6537065"/>
                  <a:pt x="3729849" y="6485757"/>
                  <a:pt x="3521503" y="6507126"/>
                </a:cubicBezTo>
                <a:cubicBezTo>
                  <a:pt x="3313157" y="6528495"/>
                  <a:pt x="2978184" y="6440522"/>
                  <a:pt x="2699819" y="6507126"/>
                </a:cubicBezTo>
                <a:cubicBezTo>
                  <a:pt x="2421454" y="6573730"/>
                  <a:pt x="2296956" y="6495817"/>
                  <a:pt x="1995518" y="6507126"/>
                </a:cubicBezTo>
                <a:cubicBezTo>
                  <a:pt x="1694080" y="6518435"/>
                  <a:pt x="1872133" y="6498124"/>
                  <a:pt x="1760752" y="6507126"/>
                </a:cubicBezTo>
                <a:cubicBezTo>
                  <a:pt x="1649371" y="6516128"/>
                  <a:pt x="1240399" y="6475881"/>
                  <a:pt x="939068" y="6507126"/>
                </a:cubicBezTo>
                <a:cubicBezTo>
                  <a:pt x="637737" y="6538371"/>
                  <a:pt x="388381" y="6477071"/>
                  <a:pt x="0" y="6507126"/>
                </a:cubicBezTo>
                <a:cubicBezTo>
                  <a:pt x="-47939" y="6337480"/>
                  <a:pt x="879" y="6060670"/>
                  <a:pt x="0" y="5785427"/>
                </a:cubicBezTo>
                <a:cubicBezTo>
                  <a:pt x="-879" y="5510184"/>
                  <a:pt x="75370" y="5361568"/>
                  <a:pt x="0" y="5128798"/>
                </a:cubicBezTo>
                <a:cubicBezTo>
                  <a:pt x="-75370" y="4896028"/>
                  <a:pt x="45467" y="4828334"/>
                  <a:pt x="0" y="4537241"/>
                </a:cubicBezTo>
                <a:cubicBezTo>
                  <a:pt x="-45467" y="4246148"/>
                  <a:pt x="61308" y="4034246"/>
                  <a:pt x="0" y="3880613"/>
                </a:cubicBezTo>
                <a:cubicBezTo>
                  <a:pt x="-61308" y="3726980"/>
                  <a:pt x="37529" y="3319715"/>
                  <a:pt x="0" y="3158914"/>
                </a:cubicBezTo>
                <a:cubicBezTo>
                  <a:pt x="-37529" y="2998113"/>
                  <a:pt x="75205" y="2722380"/>
                  <a:pt x="0" y="2437214"/>
                </a:cubicBezTo>
                <a:cubicBezTo>
                  <a:pt x="-75205" y="2152048"/>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6"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8938" y="1338382"/>
                  <a:pt x="11738344" y="1514386"/>
                </a:cubicBezTo>
                <a:cubicBezTo>
                  <a:pt x="11787750" y="1690390"/>
                  <a:pt x="11702678" y="1771995"/>
                  <a:pt x="11738344" y="1975800"/>
                </a:cubicBezTo>
                <a:cubicBezTo>
                  <a:pt x="11774010" y="2179605"/>
                  <a:pt x="11703875" y="2268637"/>
                  <a:pt x="11738344" y="2502286"/>
                </a:cubicBezTo>
                <a:cubicBezTo>
                  <a:pt x="11772813" y="2735935"/>
                  <a:pt x="11690625" y="2999405"/>
                  <a:pt x="11738344" y="3223985"/>
                </a:cubicBezTo>
                <a:cubicBezTo>
                  <a:pt x="11786063" y="3448565"/>
                  <a:pt x="11700748" y="3463165"/>
                  <a:pt x="11738344" y="3620328"/>
                </a:cubicBezTo>
                <a:cubicBezTo>
                  <a:pt x="11775940" y="3777491"/>
                  <a:pt x="11708752" y="4041558"/>
                  <a:pt x="11738344" y="4342028"/>
                </a:cubicBezTo>
                <a:cubicBezTo>
                  <a:pt x="11767936" y="4642498"/>
                  <a:pt x="11729213" y="4583819"/>
                  <a:pt x="11738344" y="4738371"/>
                </a:cubicBezTo>
                <a:cubicBezTo>
                  <a:pt x="11747475" y="4892923"/>
                  <a:pt x="11733578" y="4965084"/>
                  <a:pt x="11738344" y="5134714"/>
                </a:cubicBezTo>
                <a:cubicBezTo>
                  <a:pt x="11743110" y="5304344"/>
                  <a:pt x="11662322" y="5553419"/>
                  <a:pt x="11738344" y="5791342"/>
                </a:cubicBezTo>
                <a:cubicBezTo>
                  <a:pt x="11814366" y="6029265"/>
                  <a:pt x="11713020" y="6176137"/>
                  <a:pt x="11738344" y="6507126"/>
                </a:cubicBezTo>
                <a:cubicBezTo>
                  <a:pt x="11547327" y="6548974"/>
                  <a:pt x="11498077" y="6493047"/>
                  <a:pt x="11268810" y="6507126"/>
                </a:cubicBezTo>
                <a:cubicBezTo>
                  <a:pt x="11039543" y="6521205"/>
                  <a:pt x="11107069" y="6502335"/>
                  <a:pt x="11034043" y="6507126"/>
                </a:cubicBezTo>
                <a:cubicBezTo>
                  <a:pt x="10961017" y="6511917"/>
                  <a:pt x="10683932" y="6506700"/>
                  <a:pt x="10564510" y="6507126"/>
                </a:cubicBezTo>
                <a:cubicBezTo>
                  <a:pt x="10445088" y="6507552"/>
                  <a:pt x="10108637" y="6458163"/>
                  <a:pt x="9742826" y="6507126"/>
                </a:cubicBezTo>
                <a:cubicBezTo>
                  <a:pt x="9377015" y="6556089"/>
                  <a:pt x="9349509" y="6439683"/>
                  <a:pt x="9038525" y="6507126"/>
                </a:cubicBezTo>
                <a:cubicBezTo>
                  <a:pt x="8727541" y="6574569"/>
                  <a:pt x="8794847" y="6477169"/>
                  <a:pt x="8686375" y="6507126"/>
                </a:cubicBezTo>
                <a:cubicBezTo>
                  <a:pt x="8577903" y="6537083"/>
                  <a:pt x="8357039" y="6497361"/>
                  <a:pt x="8099457" y="6507126"/>
                </a:cubicBezTo>
                <a:cubicBezTo>
                  <a:pt x="7841875" y="6516891"/>
                  <a:pt x="7839028" y="6470905"/>
                  <a:pt x="7747307" y="6507126"/>
                </a:cubicBezTo>
                <a:cubicBezTo>
                  <a:pt x="7655586" y="6543347"/>
                  <a:pt x="7266710" y="6462146"/>
                  <a:pt x="7043006" y="6507126"/>
                </a:cubicBezTo>
                <a:cubicBezTo>
                  <a:pt x="6819302" y="6552106"/>
                  <a:pt x="6503498" y="6464457"/>
                  <a:pt x="6338706" y="6507126"/>
                </a:cubicBezTo>
                <a:cubicBezTo>
                  <a:pt x="6173914" y="6549795"/>
                  <a:pt x="6184575" y="6483219"/>
                  <a:pt x="6103939" y="6507126"/>
                </a:cubicBezTo>
                <a:cubicBezTo>
                  <a:pt x="6023303" y="6531033"/>
                  <a:pt x="5677300" y="6424779"/>
                  <a:pt x="5399638" y="6507126"/>
                </a:cubicBezTo>
                <a:cubicBezTo>
                  <a:pt x="5121976" y="6589473"/>
                  <a:pt x="5064059" y="6456169"/>
                  <a:pt x="4930104" y="6507126"/>
                </a:cubicBezTo>
                <a:cubicBezTo>
                  <a:pt x="4796149" y="6558083"/>
                  <a:pt x="4287006" y="6419486"/>
                  <a:pt x="4108420" y="6507126"/>
                </a:cubicBezTo>
                <a:cubicBezTo>
                  <a:pt x="3929834" y="6594766"/>
                  <a:pt x="3851012" y="6506128"/>
                  <a:pt x="3756270" y="6507126"/>
                </a:cubicBezTo>
                <a:cubicBezTo>
                  <a:pt x="3661528" y="6508124"/>
                  <a:pt x="3178681" y="6505195"/>
                  <a:pt x="2934586" y="6507126"/>
                </a:cubicBezTo>
                <a:cubicBezTo>
                  <a:pt x="2690491" y="6509057"/>
                  <a:pt x="2804760" y="6481922"/>
                  <a:pt x="2699819" y="6507126"/>
                </a:cubicBezTo>
                <a:cubicBezTo>
                  <a:pt x="2594878" y="6532330"/>
                  <a:pt x="2131310" y="6492864"/>
                  <a:pt x="1878135" y="6507126"/>
                </a:cubicBezTo>
                <a:cubicBezTo>
                  <a:pt x="1624960" y="6521388"/>
                  <a:pt x="1497787" y="6488584"/>
                  <a:pt x="1173834" y="6507126"/>
                </a:cubicBezTo>
                <a:cubicBezTo>
                  <a:pt x="849881" y="6525668"/>
                  <a:pt x="834993" y="6490956"/>
                  <a:pt x="704301" y="6507126"/>
                </a:cubicBezTo>
                <a:cubicBezTo>
                  <a:pt x="573609" y="6523296"/>
                  <a:pt x="308132" y="6478694"/>
                  <a:pt x="0" y="6507126"/>
                </a:cubicBezTo>
                <a:cubicBezTo>
                  <a:pt x="-29938" y="6329999"/>
                  <a:pt x="56135" y="6044586"/>
                  <a:pt x="0" y="5785427"/>
                </a:cubicBezTo>
                <a:cubicBezTo>
                  <a:pt x="-56135" y="5526268"/>
                  <a:pt x="39316" y="5376751"/>
                  <a:pt x="0" y="5193870"/>
                </a:cubicBezTo>
                <a:cubicBezTo>
                  <a:pt x="-39316" y="5010989"/>
                  <a:pt x="32117" y="4985216"/>
                  <a:pt x="0" y="4797527"/>
                </a:cubicBezTo>
                <a:cubicBezTo>
                  <a:pt x="-32117" y="4609838"/>
                  <a:pt x="57743" y="4276269"/>
                  <a:pt x="0" y="4075827"/>
                </a:cubicBezTo>
                <a:cubicBezTo>
                  <a:pt x="-57743" y="3875385"/>
                  <a:pt x="207" y="3518981"/>
                  <a:pt x="0" y="3354128"/>
                </a:cubicBezTo>
                <a:cubicBezTo>
                  <a:pt x="-207" y="3189275"/>
                  <a:pt x="26299" y="3135378"/>
                  <a:pt x="0" y="2957785"/>
                </a:cubicBezTo>
                <a:cubicBezTo>
                  <a:pt x="-26299" y="2780192"/>
                  <a:pt x="42753" y="2621236"/>
                  <a:pt x="0" y="2431299"/>
                </a:cubicBezTo>
                <a:cubicBezTo>
                  <a:pt x="-42753" y="2241362"/>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676669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708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2024/3/18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1629403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2024/3/18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642149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2024/3/18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240537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2024/3/18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69884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6E5F6AD-1DCF-4F18-9BBA-2BC622BDF2FB}" type="datetimeFigureOut">
              <a:rPr lang="zh-CN" altLang="en-US" smtClean="0"/>
              <a:t>2024/3/18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121637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2024/3/18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9643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6E5F6AD-1DCF-4F18-9BBA-2BC622BDF2FB}" type="datetimeFigureOut">
              <a:rPr lang="zh-CN" altLang="en-US" smtClean="0"/>
              <a:t>2024/3/18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709869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E5F6AD-1DCF-4F18-9BBA-2BC622BDF2FB}" type="datetimeFigureOut">
              <a:rPr lang="zh-CN" altLang="en-US" smtClean="0"/>
              <a:t>2024/3/18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1B0D12B-A1F6-4D3F-98AE-9ADCFED71E04}" type="slidenum">
              <a:rPr lang="zh-CN" altLang="en-US" smtClean="0"/>
              <a:t>‹#›</a:t>
            </a:fld>
            <a:endParaRPr lang="zh-CN" altLang="en-US"/>
          </a:p>
        </p:txBody>
      </p:sp>
      <p:sp>
        <p:nvSpPr>
          <p:cNvPr id="10" name="标题 9"/>
          <p:cNvSpPr>
            <a:spLocks noGrp="1"/>
          </p:cNvSpPr>
          <p:nvPr>
            <p:ph type="title"/>
          </p:nvPr>
        </p:nvSpPr>
        <p:spPr/>
        <p:txBody>
          <a:bodyPr/>
          <a:lstStyle/>
          <a:p>
            <a:r>
              <a:rPr lang="zh-CN" altLang="en-US"/>
              <a:t>单击此处编辑母版标题样式</a:t>
            </a:r>
          </a:p>
        </p:txBody>
      </p:sp>
      <p:grpSp>
        <p:nvGrpSpPr>
          <p:cNvPr id="11" name="组合 10"/>
          <p:cNvGrpSpPr/>
          <p:nvPr userDrawn="1"/>
        </p:nvGrpSpPr>
        <p:grpSpPr>
          <a:xfrm>
            <a:off x="0" y="-293511"/>
            <a:ext cx="12895093" cy="8048541"/>
            <a:chOff x="0" y="-221063"/>
            <a:chExt cx="12895093" cy="7946844"/>
          </a:xfrm>
        </p:grpSpPr>
        <p:sp>
          <p:nvSpPr>
            <p:cNvPr id="12" name="矩形 11"/>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144150" y="-221063"/>
              <a:ext cx="12750943" cy="7946844"/>
              <a:chOff x="2627224" y="-795141"/>
              <a:chExt cx="10013806" cy="7040780"/>
            </a:xfrm>
          </p:grpSpPr>
          <p:sp>
            <p:nvSpPr>
              <p:cNvPr id="14" name="矩形 13"/>
              <p:cNvSpPr/>
              <p:nvPr/>
            </p:nvSpPr>
            <p:spPr>
              <a:xfrm>
                <a:off x="2627224" y="-599283"/>
                <a:ext cx="5758249" cy="5957676"/>
              </a:xfrm>
              <a:prstGeom prst="rect">
                <a:avLst/>
              </a:prstGeom>
              <a:blipFill dpi="0" rotWithShape="1">
                <a:blip r:embed="rId2">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 name="矩形 14"/>
              <p:cNvSpPr/>
              <p:nvPr/>
            </p:nvSpPr>
            <p:spPr>
              <a:xfrm rot="10601959">
                <a:off x="6872592" y="-795141"/>
                <a:ext cx="5768438" cy="7040780"/>
              </a:xfrm>
              <a:prstGeom prst="rect">
                <a:avLst/>
              </a:prstGeom>
              <a:blipFill dpi="0" rotWithShape="1">
                <a:blip r:embed="rId3">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spTree>
    <p:extLst>
      <p:ext uri="{BB962C8B-B14F-4D97-AF65-F5344CB8AC3E}">
        <p14:creationId xmlns:p14="http://schemas.microsoft.com/office/powerpoint/2010/main" val="2052467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2024/3/18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03918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2024/3/18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66451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2024/3/18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221311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2024/3/18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244044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242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739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594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032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9"/>
            <a:ext cx="12209445"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8" y="4084499"/>
            <a:ext cx="3773430" cy="2705179"/>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3" y="-215470"/>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79"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40"/>
            <a:ext cx="4465330" cy="2328677"/>
          </a:xfrm>
          <a:prstGeom prst="rect">
            <a:avLst/>
          </a:prstGeom>
        </p:spPr>
      </p:pic>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183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par>
                                <p:cTn id="34" presetID="2" presetClass="entr" presetSubtype="8" fill="hold" nodeType="withEffect">
                                  <p:stCondLst>
                                    <p:cond delay="5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750" fill="hold"/>
                                        <p:tgtEl>
                                          <p:spTgt spid="25"/>
                                        </p:tgtEl>
                                        <p:attrNameLst>
                                          <p:attrName>ppt_x</p:attrName>
                                        </p:attrNameLst>
                                      </p:cBhvr>
                                      <p:tavLst>
                                        <p:tav tm="0">
                                          <p:val>
                                            <p:strVal val="0-#ppt_w/2"/>
                                          </p:val>
                                        </p:tav>
                                        <p:tav tm="100000">
                                          <p:val>
                                            <p:strVal val="#ppt_x"/>
                                          </p:val>
                                        </p:tav>
                                      </p:tavLst>
                                    </p:anim>
                                    <p:anim calcmode="lin" valueType="num">
                                      <p:cBhvr additive="base">
                                        <p:cTn id="37"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001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933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4188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988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144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68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13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57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347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094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1" y="365126"/>
            <a:ext cx="10515599"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1" y="1825626"/>
            <a:ext cx="1051559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199" y="6356351"/>
            <a:ext cx="2743200" cy="365125"/>
          </a:xfrm>
          <a:prstGeom prst="rect">
            <a:avLst/>
          </a:prstGeom>
        </p:spPr>
        <p:txBody>
          <a:bodyPr/>
          <a:lstStyle/>
          <a:p>
            <a:fld id="{C0CCC1F2-EC4C-438A-A626-EF38FEB19E62}" type="datetimeFigureOut">
              <a:rPr lang="en-US" smtClean="0"/>
              <a:t>3/18/2024</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1"/>
            <a:ext cx="4114801"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1" y="6356351"/>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20"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7"/>
            <a:ext cx="9398018" cy="4774401"/>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5"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7"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80"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9" y="344265"/>
            <a:ext cx="947231" cy="947232"/>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7" y="4602420"/>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1"/>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3" y="750715"/>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8" y="6059219"/>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4"/>
            <a:ext cx="359357"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10"/>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5"/>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5"/>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9" y="5437765"/>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7" y="304123"/>
            <a:ext cx="359137"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1"/>
            <a:ext cx="359137"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469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444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821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34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681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888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194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319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260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3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168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3" y="469294"/>
            <a:ext cx="11158538"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5" y="5135838"/>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453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283032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2858992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501886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59328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9"/>
            <a:ext cx="10515599" cy="2852737"/>
          </a:xfrm>
          <a:prstGeom prst="rect">
            <a:avLst/>
          </a:prstGeom>
        </p:spPr>
        <p:txBody>
          <a:bodyPr anchor="b"/>
          <a:lstStyle>
            <a:lvl1pPr>
              <a:defRPr sz="5999"/>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599" cy="1500188"/>
          </a:xfrm>
          <a:prstGeom prst="rect">
            <a:avLst/>
          </a:prstGeom>
        </p:spPr>
        <p:txBody>
          <a:bodyPr/>
          <a:lstStyle>
            <a:lvl1pPr marL="0" indent="0">
              <a:buNone/>
              <a:defRPr sz="2399">
                <a:solidFill>
                  <a:schemeClr val="tx1">
                    <a:tint val="75000"/>
                  </a:schemeClr>
                </a:solidFill>
              </a:defRPr>
            </a:lvl1pPr>
            <a:lvl2pPr marL="457173" indent="0">
              <a:buNone/>
              <a:defRPr sz="1999">
                <a:solidFill>
                  <a:schemeClr val="tx1">
                    <a:tint val="75000"/>
                  </a:schemeClr>
                </a:solidFill>
              </a:defRPr>
            </a:lvl2pPr>
            <a:lvl3pPr marL="914347" indent="0">
              <a:buNone/>
              <a:defRPr sz="1799">
                <a:solidFill>
                  <a:schemeClr val="tx1">
                    <a:tint val="75000"/>
                  </a:schemeClr>
                </a:solidFill>
              </a:defRPr>
            </a:lvl3pPr>
            <a:lvl4pPr marL="1371519" indent="0">
              <a:buNone/>
              <a:defRPr sz="1599">
                <a:solidFill>
                  <a:schemeClr val="tx1">
                    <a:tint val="75000"/>
                  </a:schemeClr>
                </a:solidFill>
              </a:defRPr>
            </a:lvl4pPr>
            <a:lvl5pPr marL="1828693" indent="0">
              <a:buNone/>
              <a:defRPr sz="1599">
                <a:solidFill>
                  <a:schemeClr val="tx1">
                    <a:tint val="75000"/>
                  </a:schemeClr>
                </a:solidFill>
              </a:defRPr>
            </a:lvl5pPr>
            <a:lvl6pPr marL="2285866" indent="0">
              <a:buNone/>
              <a:defRPr sz="1599">
                <a:solidFill>
                  <a:schemeClr val="tx1">
                    <a:tint val="75000"/>
                  </a:schemeClr>
                </a:solidFill>
              </a:defRPr>
            </a:lvl6pPr>
            <a:lvl7pPr marL="2743040" indent="0">
              <a:buNone/>
              <a:defRPr sz="1599">
                <a:solidFill>
                  <a:schemeClr val="tx1">
                    <a:tint val="75000"/>
                  </a:schemeClr>
                </a:solidFill>
              </a:defRPr>
            </a:lvl7pPr>
            <a:lvl8pPr marL="3200213" indent="0">
              <a:buNone/>
              <a:defRPr sz="1599">
                <a:solidFill>
                  <a:schemeClr val="tx1">
                    <a:tint val="75000"/>
                  </a:schemeClr>
                </a:solidFill>
              </a:defRPr>
            </a:lvl8pPr>
            <a:lvl9pPr marL="3657387" indent="0">
              <a:buNone/>
              <a:defRPr sz="1599">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199" y="6356351"/>
            <a:ext cx="2743200" cy="365125"/>
          </a:xfrm>
          <a:prstGeom prst="rect">
            <a:avLst/>
          </a:prstGeom>
        </p:spPr>
        <p:txBody>
          <a:bodyPr/>
          <a:lstStyle/>
          <a:p>
            <a:fld id="{84B79D43-DAE6-0F47-A9C1-04982654FBFB}" type="datetimeFigureOut">
              <a:rPr kumimoji="1" lang="zh-CN" altLang="en-US" smtClean="0"/>
              <a:t>2024/3/18</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1"/>
            <a:ext cx="4114801"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1" y="6356351"/>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1"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6"/>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8" y="459895"/>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30" y="31135"/>
            <a:ext cx="1246992"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9"/>
            <a:ext cx="7924137"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1"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3" y="2067454"/>
            <a:ext cx="722838"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3" y="109484"/>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1" y="286931"/>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50" y="2953681"/>
            <a:ext cx="810243" cy="1469238"/>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2" y="377786"/>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50" y="487235"/>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701" y="703322"/>
            <a:ext cx="1373271" cy="688925"/>
          </a:xfrm>
          <a:prstGeom prst="rect">
            <a:avLst/>
          </a:prstGeom>
        </p:spPr>
      </p:pic>
    </p:spTree>
    <p:extLst>
      <p:ext uri="{BB962C8B-B14F-4D97-AF65-F5344CB8AC3E}">
        <p14:creationId xmlns:p14="http://schemas.microsoft.com/office/powerpoint/2010/main" val="3670686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1" y="2"/>
            <a:ext cx="12219444" cy="6857999"/>
          </a:xfrm>
          <a:prstGeom prst="rect">
            <a:avLst/>
          </a:prstGeom>
        </p:spPr>
      </p:pic>
    </p:spTree>
    <p:extLst>
      <p:ext uri="{BB962C8B-B14F-4D97-AF65-F5344CB8AC3E}">
        <p14:creationId xmlns:p14="http://schemas.microsoft.com/office/powerpoint/2010/main" val="2912232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91546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3"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2" y="1982712"/>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8" y="1150964"/>
            <a:ext cx="1481296" cy="4904736"/>
          </a:xfrm>
          <a:prstGeom prst="rect">
            <a:avLst/>
          </a:prstGeom>
        </p:spPr>
      </p:pic>
    </p:spTree>
    <p:extLst>
      <p:ext uri="{BB962C8B-B14F-4D97-AF65-F5344CB8AC3E}">
        <p14:creationId xmlns:p14="http://schemas.microsoft.com/office/powerpoint/2010/main" val="3815169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image" Target="../media/image30.pn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heme" Target="../theme/theme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51.xml"/><Relationship Id="rId7" Type="http://schemas.openxmlformats.org/officeDocument/2006/relationships/image" Target="../media/image31.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6.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image" Target="../media/image3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2024/3/18</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592770142"/>
      </p:ext>
    </p:extLst>
  </p:cSld>
  <p:clrMap bg1="lt1" tx1="dk1" bg2="lt2" tx2="dk2" accent1="accent1" accent2="accent2" accent3="accent3" accent4="accent4" accent5="accent5" accent6="accent6" hlink="hlink" folHlink="folHlink"/>
  <p:sldLayoutIdLst>
    <p:sldLayoutId id="2147483690" r:id="rId1"/>
    <p:sldLayoutId id="2147483691"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14784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4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47" rtl="0" eaLnBrk="1" latinLnBrk="0" hangingPunct="1">
        <a:defRPr sz="1799" kern="1200">
          <a:solidFill>
            <a:schemeClr val="tx1"/>
          </a:solidFill>
          <a:latin typeface="+mn-lt"/>
          <a:ea typeface="+mn-ea"/>
          <a:cs typeface="+mn-cs"/>
        </a:defRPr>
      </a:lvl1pPr>
      <a:lvl2pPr marL="457173" algn="l" defTabSz="914347" rtl="0" eaLnBrk="1" latinLnBrk="0" hangingPunct="1">
        <a:defRPr sz="1799" kern="1200">
          <a:solidFill>
            <a:schemeClr val="tx1"/>
          </a:solidFill>
          <a:latin typeface="+mn-lt"/>
          <a:ea typeface="+mn-ea"/>
          <a:cs typeface="+mn-cs"/>
        </a:defRPr>
      </a:lvl2pPr>
      <a:lvl3pPr marL="914347" algn="l" defTabSz="914347" rtl="0" eaLnBrk="1" latinLnBrk="0" hangingPunct="1">
        <a:defRPr sz="1799" kern="1200">
          <a:solidFill>
            <a:schemeClr val="tx1"/>
          </a:solidFill>
          <a:latin typeface="+mn-lt"/>
          <a:ea typeface="+mn-ea"/>
          <a:cs typeface="+mn-cs"/>
        </a:defRPr>
      </a:lvl3pPr>
      <a:lvl4pPr marL="1371519" algn="l" defTabSz="914347" rtl="0" eaLnBrk="1" latinLnBrk="0" hangingPunct="1">
        <a:defRPr sz="1799" kern="1200">
          <a:solidFill>
            <a:schemeClr val="tx1"/>
          </a:solidFill>
          <a:latin typeface="+mn-lt"/>
          <a:ea typeface="+mn-ea"/>
          <a:cs typeface="+mn-cs"/>
        </a:defRPr>
      </a:lvl4pPr>
      <a:lvl5pPr marL="1828693" algn="l" defTabSz="914347" rtl="0" eaLnBrk="1" latinLnBrk="0" hangingPunct="1">
        <a:defRPr sz="1799" kern="1200">
          <a:solidFill>
            <a:schemeClr val="tx1"/>
          </a:solidFill>
          <a:latin typeface="+mn-lt"/>
          <a:ea typeface="+mn-ea"/>
          <a:cs typeface="+mn-cs"/>
        </a:defRPr>
      </a:lvl5pPr>
      <a:lvl6pPr marL="2285866" algn="l" defTabSz="914347" rtl="0" eaLnBrk="1" latinLnBrk="0" hangingPunct="1">
        <a:defRPr sz="1799" kern="1200">
          <a:solidFill>
            <a:schemeClr val="tx1"/>
          </a:solidFill>
          <a:latin typeface="+mn-lt"/>
          <a:ea typeface="+mn-ea"/>
          <a:cs typeface="+mn-cs"/>
        </a:defRPr>
      </a:lvl6pPr>
      <a:lvl7pPr marL="2743040" algn="l" defTabSz="914347" rtl="0" eaLnBrk="1" latinLnBrk="0" hangingPunct="1">
        <a:defRPr sz="1799" kern="1200">
          <a:solidFill>
            <a:schemeClr val="tx1"/>
          </a:solidFill>
          <a:latin typeface="+mn-lt"/>
          <a:ea typeface="+mn-ea"/>
          <a:cs typeface="+mn-cs"/>
        </a:defRPr>
      </a:lvl7pPr>
      <a:lvl8pPr marL="3200213" algn="l" defTabSz="914347" rtl="0" eaLnBrk="1" latinLnBrk="0" hangingPunct="1">
        <a:defRPr sz="1799" kern="1200">
          <a:solidFill>
            <a:schemeClr val="tx1"/>
          </a:solidFill>
          <a:latin typeface="+mn-lt"/>
          <a:ea typeface="+mn-ea"/>
          <a:cs typeface="+mn-cs"/>
        </a:defRPr>
      </a:lvl8pPr>
      <a:lvl9pPr marL="3657387" algn="l" defTabSz="914347"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5F6AD-1DCF-4F18-9BBA-2BC622BDF2FB}" type="datetimeFigureOut">
              <a:rPr lang="zh-CN" altLang="en-US" smtClean="0"/>
              <a:t>2024/3/18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66567283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4820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C46311CB-4AF4-48F5-93C1-2E27C05EB679}"/>
              </a:ext>
            </a:extLst>
          </p:cNvPr>
          <p:cNvPicPr>
            <a:picLocks noChangeAspect="1"/>
          </p:cNvPicPr>
          <p:nvPr userDrawn="1"/>
        </p:nvPicPr>
        <p:blipFill rotWithShape="1">
          <a:blip r:embed="rId21"/>
          <a:srcRect l="6989" t="5304" r="10334" b="5304"/>
          <a:stretch/>
        </p:blipFill>
        <p:spPr>
          <a:xfrm>
            <a:off x="-1" y="0"/>
            <a:ext cx="12192001" cy="6858000"/>
          </a:xfrm>
          <a:prstGeom prst="rect">
            <a:avLst/>
          </a:prstGeom>
        </p:spPr>
      </p:pic>
      <p:sp>
        <p:nvSpPr>
          <p:cNvPr id="4" name="矩形 3">
            <a:extLst>
              <a:ext uri="{FF2B5EF4-FFF2-40B4-BE49-F238E27FC236}">
                <a16:creationId xmlns:a16="http://schemas.microsoft.com/office/drawing/2014/main" id="{80340365-5B1C-4C27-972B-D29D53FDB47A}"/>
              </a:ext>
            </a:extLst>
          </p:cNvPr>
          <p:cNvSpPr/>
          <p:nvPr userDrawn="1"/>
        </p:nvSpPr>
        <p:spPr>
          <a:xfrm>
            <a:off x="-1" y="1"/>
            <a:ext cx="12192001" cy="6858000"/>
          </a:xfrm>
          <a:prstGeom prst="rect">
            <a:avLst/>
          </a:prstGeom>
          <a:gradFill>
            <a:gsLst>
              <a:gs pos="41700">
                <a:srgbClr val="FFFFFF">
                  <a:alpha val="80000"/>
                </a:srgbClr>
              </a:gs>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5270730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4D570C-AF36-46FF-9604-3115B924A186}"/>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id="{2A55372E-B0E0-4188-804F-04CC135AC1F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3974887263"/>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0.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microsoft.com/office/2007/relationships/hdphoto" Target="../media/hdphoto3.wdp"/><Relationship Id="rId5" Type="http://schemas.openxmlformats.org/officeDocument/2006/relationships/image" Target="../media/image55.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8.png"/><Relationship Id="rId7"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3E55323-6DA2-4BE4-A384-A87A51F27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6955">
            <a:off x="10128258" y="1467367"/>
            <a:ext cx="1811617" cy="1545504"/>
          </a:xfrm>
          <a:prstGeom prst="rect">
            <a:avLst/>
          </a:prstGeom>
        </p:spPr>
      </p:pic>
      <p:pic>
        <p:nvPicPr>
          <p:cNvPr id="11" name="图片 10">
            <a:extLst>
              <a:ext uri="{FF2B5EF4-FFF2-40B4-BE49-F238E27FC236}">
                <a16:creationId xmlns:a16="http://schemas.microsoft.com/office/drawing/2014/main" id="{ECBEAE87-47B4-461E-8E44-69CC2F51B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17529">
            <a:off x="403279" y="465793"/>
            <a:ext cx="828716" cy="687055"/>
          </a:xfrm>
          <a:prstGeom prst="rect">
            <a:avLst/>
          </a:prstGeom>
        </p:spPr>
      </p:pic>
      <p:pic>
        <p:nvPicPr>
          <p:cNvPr id="13" name="图片 12">
            <a:extLst>
              <a:ext uri="{FF2B5EF4-FFF2-40B4-BE49-F238E27FC236}">
                <a16:creationId xmlns:a16="http://schemas.microsoft.com/office/drawing/2014/main" id="{8ABBD584-2A61-4F7C-ADDD-0E2DF2DCD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9154" y="517127"/>
            <a:ext cx="900374" cy="1135648"/>
          </a:xfrm>
          <a:prstGeom prst="rect">
            <a:avLst/>
          </a:prstGeom>
        </p:spPr>
      </p:pic>
      <p:pic>
        <p:nvPicPr>
          <p:cNvPr id="15" name="图片 14">
            <a:extLst>
              <a:ext uri="{FF2B5EF4-FFF2-40B4-BE49-F238E27FC236}">
                <a16:creationId xmlns:a16="http://schemas.microsoft.com/office/drawing/2014/main" id="{47638C33-EC6E-49F9-BCA8-07FF832D51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97861">
            <a:off x="903421" y="3359504"/>
            <a:ext cx="904849" cy="603232"/>
          </a:xfrm>
          <a:prstGeom prst="rect">
            <a:avLst/>
          </a:prstGeom>
        </p:spPr>
      </p:pic>
      <p:pic>
        <p:nvPicPr>
          <p:cNvPr id="17" name="图片 16">
            <a:extLst>
              <a:ext uri="{FF2B5EF4-FFF2-40B4-BE49-F238E27FC236}">
                <a16:creationId xmlns:a16="http://schemas.microsoft.com/office/drawing/2014/main" id="{13536BAD-FDE1-4040-98D5-36D7A6D218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5607" y="5158955"/>
            <a:ext cx="333375" cy="352425"/>
          </a:xfrm>
          <a:prstGeom prst="rect">
            <a:avLst/>
          </a:prstGeom>
        </p:spPr>
      </p:pic>
      <p:pic>
        <p:nvPicPr>
          <p:cNvPr id="21" name="图片 20">
            <a:extLst>
              <a:ext uri="{FF2B5EF4-FFF2-40B4-BE49-F238E27FC236}">
                <a16:creationId xmlns:a16="http://schemas.microsoft.com/office/drawing/2014/main" id="{0043E177-2D1C-4BE8-B34A-B773B48B41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1157" y="1245114"/>
            <a:ext cx="1481138" cy="887378"/>
          </a:xfrm>
          <a:prstGeom prst="rect">
            <a:avLst/>
          </a:prstGeom>
        </p:spPr>
      </p:pic>
      <p:pic>
        <p:nvPicPr>
          <p:cNvPr id="24" name="图片 23">
            <a:extLst>
              <a:ext uri="{FF2B5EF4-FFF2-40B4-BE49-F238E27FC236}">
                <a16:creationId xmlns:a16="http://schemas.microsoft.com/office/drawing/2014/main" id="{00C7A28A-428E-4B8A-B681-DFB91CB503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6678" y="1426325"/>
            <a:ext cx="1089168" cy="652541"/>
          </a:xfrm>
          <a:prstGeom prst="rect">
            <a:avLst/>
          </a:prstGeom>
        </p:spPr>
      </p:pic>
      <p:sp>
        <p:nvSpPr>
          <p:cNvPr id="27" name="文本框 26">
            <a:extLst>
              <a:ext uri="{FF2B5EF4-FFF2-40B4-BE49-F238E27FC236}">
                <a16:creationId xmlns:a16="http://schemas.microsoft.com/office/drawing/2014/main" id="{85F92930-EF7D-440B-92E7-AC8BB5ABFB4F}"/>
              </a:ext>
            </a:extLst>
          </p:cNvPr>
          <p:cNvSpPr txBox="1"/>
          <p:nvPr/>
        </p:nvSpPr>
        <p:spPr>
          <a:xfrm>
            <a:off x="6003641" y="1760741"/>
            <a:ext cx="184731" cy="1323439"/>
          </a:xfrm>
          <a:prstGeom prst="rect">
            <a:avLst/>
          </a:prstGeom>
          <a:solidFill>
            <a:schemeClr val="bg1"/>
          </a:solid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0" i="0" u="none" strike="noStrike" kern="1200" cap="none" spc="0" normalizeH="0" baseline="0" noProof="0" dirty="0">
              <a:ln w="41275">
                <a:solidFill>
                  <a:srgbClr val="42B4AA"/>
                </a:solidFill>
              </a:ln>
              <a:solidFill>
                <a:srgbClr val="FFFFFF"/>
              </a:solidFill>
              <a:effectLst/>
              <a:uLnTx/>
              <a:uFillTx/>
              <a:latin typeface="华康海报体W12" panose="040B0C09000000000000" pitchFamily="81" charset="-122"/>
              <a:ea typeface="华康海报体W12" panose="040B0C09000000000000" pitchFamily="81" charset="-122"/>
              <a:cs typeface="+mn-cs"/>
            </a:endParaRPr>
          </a:p>
        </p:txBody>
      </p:sp>
      <p:pic>
        <p:nvPicPr>
          <p:cNvPr id="30" name="图片 29">
            <a:extLst>
              <a:ext uri="{FF2B5EF4-FFF2-40B4-BE49-F238E27FC236}">
                <a16:creationId xmlns:a16="http://schemas.microsoft.com/office/drawing/2014/main" id="{89B02F03-64AF-46D9-B6B1-3A3839F8B5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3352" y="5158954"/>
            <a:ext cx="333375" cy="352425"/>
          </a:xfrm>
          <a:prstGeom prst="rect">
            <a:avLst/>
          </a:prstGeom>
        </p:spPr>
      </p:pic>
      <p:pic>
        <p:nvPicPr>
          <p:cNvPr id="2" name="Picture 1"/>
          <p:cNvPicPr>
            <a:picLocks noChangeAspect="1"/>
          </p:cNvPicPr>
          <p:nvPr/>
        </p:nvPicPr>
        <p:blipFill>
          <a:blip r:embed="rId9"/>
          <a:stretch>
            <a:fillRect/>
          </a:stretch>
        </p:blipFill>
        <p:spPr>
          <a:xfrm>
            <a:off x="3817291" y="1116281"/>
            <a:ext cx="3913971" cy="1024217"/>
          </a:xfrm>
          <a:prstGeom prst="rect">
            <a:avLst/>
          </a:prstGeom>
        </p:spPr>
      </p:pic>
      <p:sp>
        <p:nvSpPr>
          <p:cNvPr id="3" name="TextBox 2"/>
          <p:cNvSpPr txBox="1"/>
          <p:nvPr/>
        </p:nvSpPr>
        <p:spPr>
          <a:xfrm>
            <a:off x="2209528" y="206763"/>
            <a:ext cx="847120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Thứ</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Ngày</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Tháng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Năm</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p>
        </p:txBody>
      </p:sp>
      <p:pic>
        <p:nvPicPr>
          <p:cNvPr id="4" name="Picture 3">
            <a:extLst>
              <a:ext uri="{FF2B5EF4-FFF2-40B4-BE49-F238E27FC236}">
                <a16:creationId xmlns:a16="http://schemas.microsoft.com/office/drawing/2014/main" id="{4DDE9420-40DD-4F33-A044-E1A576DAD37D}"/>
              </a:ext>
            </a:extLst>
          </p:cNvPr>
          <p:cNvPicPr>
            <a:picLocks noChangeAspect="1"/>
          </p:cNvPicPr>
          <p:nvPr/>
        </p:nvPicPr>
        <p:blipFill>
          <a:blip r:embed="rId10"/>
          <a:stretch>
            <a:fillRect/>
          </a:stretch>
        </p:blipFill>
        <p:spPr>
          <a:xfrm>
            <a:off x="890489" y="2442536"/>
            <a:ext cx="10595766" cy="2523963"/>
          </a:xfrm>
          <a:prstGeom prst="rect">
            <a:avLst/>
          </a:prstGeom>
        </p:spPr>
      </p:pic>
    </p:spTree>
    <p:extLst>
      <p:ext uri="{BB962C8B-B14F-4D97-AF65-F5344CB8AC3E}">
        <p14:creationId xmlns:p14="http://schemas.microsoft.com/office/powerpoint/2010/main" val="2285298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53" presetClass="entr" presetSubtype="16"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1000"/>
                                        <p:tgtEl>
                                          <p:spTgt spid="27"/>
                                        </p:tgtEl>
                                      </p:cBhvr>
                                    </p:animEffect>
                                  </p:childTnLst>
                                </p:cTn>
                              </p:par>
                            </p:childTnLst>
                          </p:cTn>
                        </p:par>
                        <p:par>
                          <p:cTn id="34" fill="hold">
                            <p:stCondLst>
                              <p:cond delay="2000"/>
                            </p:stCondLst>
                            <p:childTnLst>
                              <p:par>
                                <p:cTn id="35" presetID="3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fltVal val="0"/>
                                          </p:val>
                                        </p:tav>
                                        <p:tav tm="100000">
                                          <p:val>
                                            <p:strVal val="#ppt_w"/>
                                          </p:val>
                                        </p:tav>
                                      </p:tavLst>
                                    </p:anim>
                                    <p:anim calcmode="lin" valueType="num">
                                      <p:cBhvr>
                                        <p:cTn id="38" dur="1000" fill="hold"/>
                                        <p:tgtEl>
                                          <p:spTgt spid="15"/>
                                        </p:tgtEl>
                                        <p:attrNameLst>
                                          <p:attrName>ppt_h</p:attrName>
                                        </p:attrNameLst>
                                      </p:cBhvr>
                                      <p:tavLst>
                                        <p:tav tm="0">
                                          <p:val>
                                            <p:fltVal val="0"/>
                                          </p:val>
                                        </p:tav>
                                        <p:tav tm="100000">
                                          <p:val>
                                            <p:strVal val="#ppt_h"/>
                                          </p:val>
                                        </p:tav>
                                      </p:tavLst>
                                    </p:anim>
                                    <p:anim calcmode="lin" valueType="num">
                                      <p:cBhvr>
                                        <p:cTn id="39" dur="1000" fill="hold"/>
                                        <p:tgtEl>
                                          <p:spTgt spid="15"/>
                                        </p:tgtEl>
                                        <p:attrNameLst>
                                          <p:attrName>style.rotation</p:attrName>
                                        </p:attrNameLst>
                                      </p:cBhvr>
                                      <p:tavLst>
                                        <p:tav tm="0">
                                          <p:val>
                                            <p:fltVal val="90"/>
                                          </p:val>
                                        </p:tav>
                                        <p:tav tm="100000">
                                          <p:val>
                                            <p:fltVal val="0"/>
                                          </p:val>
                                        </p:tav>
                                      </p:tavLst>
                                    </p:anim>
                                    <p:animEffect transition="in" filter="fade">
                                      <p:cBhvr>
                                        <p:cTn id="40" dur="1000"/>
                                        <p:tgtEl>
                                          <p:spTgt spid="15"/>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childTnLst>
                          </p:cTn>
                        </p:par>
                        <p:par>
                          <p:cTn id="47" fill="hold">
                            <p:stCondLst>
                              <p:cond delay="3500"/>
                            </p:stCondLst>
                            <p:childTnLst>
                              <p:par>
                                <p:cTn id="48" presetID="53" presetClass="entr" presetSubtype="16" fill="hold" nodeType="after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p:cTn id="50" dur="500" fill="hold"/>
                                        <p:tgtEl>
                                          <p:spTgt spid="30"/>
                                        </p:tgtEl>
                                        <p:attrNameLst>
                                          <p:attrName>ppt_w</p:attrName>
                                        </p:attrNameLst>
                                      </p:cBhvr>
                                      <p:tavLst>
                                        <p:tav tm="0">
                                          <p:val>
                                            <p:fltVal val="0"/>
                                          </p:val>
                                        </p:tav>
                                        <p:tav tm="100000">
                                          <p:val>
                                            <p:strVal val="#ppt_w"/>
                                          </p:val>
                                        </p:tav>
                                      </p:tavLst>
                                    </p:anim>
                                    <p:anim calcmode="lin" valueType="num">
                                      <p:cBhvr>
                                        <p:cTn id="51" dur="500" fill="hold"/>
                                        <p:tgtEl>
                                          <p:spTgt spid="30"/>
                                        </p:tgtEl>
                                        <p:attrNameLst>
                                          <p:attrName>ppt_h</p:attrName>
                                        </p:attrNameLst>
                                      </p:cBhvr>
                                      <p:tavLst>
                                        <p:tav tm="0">
                                          <p:val>
                                            <p:fltVal val="0"/>
                                          </p:val>
                                        </p:tav>
                                        <p:tav tm="100000">
                                          <p:val>
                                            <p:strVal val="#ppt_h"/>
                                          </p:val>
                                        </p:tav>
                                      </p:tavLst>
                                    </p:anim>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1000"/>
                                        <p:tgtEl>
                                          <p:spTgt spid="3"/>
                                        </p:tgtEl>
                                      </p:cBhvr>
                                    </p:animEffect>
                                    <p:anim calcmode="lin" valueType="num">
                                      <p:cBhvr>
                                        <p:cTn id="58" dur="1000" fill="hold"/>
                                        <p:tgtEl>
                                          <p:spTgt spid="3"/>
                                        </p:tgtEl>
                                        <p:attrNameLst>
                                          <p:attrName>ppt_x</p:attrName>
                                        </p:attrNameLst>
                                      </p:cBhvr>
                                      <p:tavLst>
                                        <p:tav tm="0">
                                          <p:val>
                                            <p:strVal val="#ppt_x"/>
                                          </p:val>
                                        </p:tav>
                                        <p:tav tm="100000">
                                          <p:val>
                                            <p:strVal val="#ppt_x"/>
                                          </p:val>
                                        </p:tav>
                                      </p:tavLst>
                                    </p:anim>
                                    <p:anim calcmode="lin" valueType="num">
                                      <p:cBhvr>
                                        <p:cTn id="5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additive="base">
                                        <p:cTn id="64" dur="500" fill="hold"/>
                                        <p:tgtEl>
                                          <p:spTgt spid="2"/>
                                        </p:tgtEl>
                                        <p:attrNameLst>
                                          <p:attrName>ppt_x</p:attrName>
                                        </p:attrNameLst>
                                      </p:cBhvr>
                                      <p:tavLst>
                                        <p:tav tm="0">
                                          <p:val>
                                            <p:strVal val="#ppt_x"/>
                                          </p:val>
                                        </p:tav>
                                        <p:tav tm="100000">
                                          <p:val>
                                            <p:strVal val="#ppt_x"/>
                                          </p:val>
                                        </p:tav>
                                      </p:tavLst>
                                    </p:anim>
                                    <p:anim calcmode="lin" valueType="num">
                                      <p:cBhvr additive="base">
                                        <p:cTn id="6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E58E6-FCC7-42B9-935F-6A473C49F072}"/>
              </a:ext>
            </a:extLst>
          </p:cNvPr>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49" name="TextBox 48">
            <a:extLst>
              <a:ext uri="{FF2B5EF4-FFF2-40B4-BE49-F238E27FC236}">
                <a16:creationId xmlns:a16="http://schemas.microsoft.com/office/drawing/2014/main" id="{254B59A2-A27A-4BC9-8C68-979CE6C8DC17}"/>
              </a:ext>
            </a:extLst>
          </p:cNvPr>
          <p:cNvSpPr txBox="1"/>
          <p:nvPr/>
        </p:nvSpPr>
        <p:spPr>
          <a:xfrm>
            <a:off x="3465334" y="1701807"/>
            <a:ext cx="3378820" cy="5674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0" name="Rounded Rectangle 19">
            <a:extLst>
              <a:ext uri="{FF2B5EF4-FFF2-40B4-BE49-F238E27FC236}">
                <a16:creationId xmlns:a16="http://schemas.microsoft.com/office/drawing/2014/main" id="{A9C3FB9F-7650-4456-99BF-006F9D0DE16A}"/>
              </a:ext>
            </a:extLst>
          </p:cNvPr>
          <p:cNvSpPr/>
          <p:nvPr/>
        </p:nvSpPr>
        <p:spPr>
          <a:xfrm>
            <a:off x="2869139" y="680157"/>
            <a:ext cx="7950030" cy="715089"/>
          </a:xfrm>
          <a:prstGeom prst="roundRect">
            <a:avLst/>
          </a:prstGeom>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toàn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bài</a:t>
            </a:r>
            <a:endParaRPr kumimoji="0" lang="zh-CN" altLang="en-US"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endParaRPr>
          </a:p>
        </p:txBody>
      </p:sp>
      <p:grpSp>
        <p:nvGrpSpPr>
          <p:cNvPr id="51" name="Group 50">
            <a:extLst>
              <a:ext uri="{FF2B5EF4-FFF2-40B4-BE49-F238E27FC236}">
                <a16:creationId xmlns:a16="http://schemas.microsoft.com/office/drawing/2014/main" id="{EB06FC8D-82A6-44EC-BC2C-480C961AB579}"/>
              </a:ext>
            </a:extLst>
          </p:cNvPr>
          <p:cNvGrpSpPr/>
          <p:nvPr/>
        </p:nvGrpSpPr>
        <p:grpSpPr>
          <a:xfrm>
            <a:off x="3308533" y="1638498"/>
            <a:ext cx="6768251" cy="4220293"/>
            <a:chOff x="4157490" y="498269"/>
            <a:chExt cx="6195713" cy="4652729"/>
          </a:xfrm>
        </p:grpSpPr>
        <p:grpSp>
          <p:nvGrpSpPr>
            <p:cNvPr id="52" name="Group 51">
              <a:extLst>
                <a:ext uri="{FF2B5EF4-FFF2-40B4-BE49-F238E27FC236}">
                  <a16:creationId xmlns:a16="http://schemas.microsoft.com/office/drawing/2014/main" id="{224C2359-5ED1-4D16-B78F-9F37A871DB78}"/>
                </a:ext>
              </a:extLst>
            </p:cNvPr>
            <p:cNvGrpSpPr/>
            <p:nvPr/>
          </p:nvGrpSpPr>
          <p:grpSpPr>
            <a:xfrm>
              <a:off x="4157490" y="498269"/>
              <a:ext cx="6195713" cy="4652729"/>
              <a:chOff x="4125651" y="476858"/>
              <a:chExt cx="6195713" cy="4652729"/>
            </a:xfrm>
          </p:grpSpPr>
          <p:grpSp>
            <p:nvGrpSpPr>
              <p:cNvPr id="54" name="Group 53">
                <a:extLst>
                  <a:ext uri="{FF2B5EF4-FFF2-40B4-BE49-F238E27FC236}">
                    <a16:creationId xmlns:a16="http://schemas.microsoft.com/office/drawing/2014/main" id="{5502944F-6D7A-43D7-B3DB-3543B82C971D}"/>
                  </a:ext>
                </a:extLst>
              </p:cNvPr>
              <p:cNvGrpSpPr/>
              <p:nvPr/>
            </p:nvGrpSpPr>
            <p:grpSpPr>
              <a:xfrm>
                <a:off x="4125651" y="476858"/>
                <a:ext cx="6138785" cy="3613638"/>
                <a:chOff x="7603399" y="2452420"/>
                <a:chExt cx="3825558" cy="2575006"/>
              </a:xfrm>
            </p:grpSpPr>
            <p:grpSp>
              <p:nvGrpSpPr>
                <p:cNvPr id="59" name="Group 58">
                  <a:extLst>
                    <a:ext uri="{FF2B5EF4-FFF2-40B4-BE49-F238E27FC236}">
                      <a16:creationId xmlns:a16="http://schemas.microsoft.com/office/drawing/2014/main" id="{0E7CCA22-480C-4AFF-A34C-38F49BC2CF60}"/>
                    </a:ext>
                  </a:extLst>
                </p:cNvPr>
                <p:cNvGrpSpPr/>
                <p:nvPr/>
              </p:nvGrpSpPr>
              <p:grpSpPr>
                <a:xfrm>
                  <a:off x="7603399" y="2452420"/>
                  <a:ext cx="3825558" cy="1887473"/>
                  <a:chOff x="8047282" y="19819"/>
                  <a:chExt cx="3825558" cy="1887473"/>
                </a:xfrm>
              </p:grpSpPr>
              <p:grpSp>
                <p:nvGrpSpPr>
                  <p:cNvPr id="65" name="Group 64">
                    <a:extLst>
                      <a:ext uri="{FF2B5EF4-FFF2-40B4-BE49-F238E27FC236}">
                        <a16:creationId xmlns:a16="http://schemas.microsoft.com/office/drawing/2014/main" id="{99220F48-ABC9-4EFA-895B-3CED91DBAD5D}"/>
                      </a:ext>
                    </a:extLst>
                  </p:cNvPr>
                  <p:cNvGrpSpPr/>
                  <p:nvPr/>
                </p:nvGrpSpPr>
                <p:grpSpPr>
                  <a:xfrm>
                    <a:off x="8047282" y="615259"/>
                    <a:ext cx="3825558" cy="1292033"/>
                    <a:chOff x="8047282" y="615259"/>
                    <a:chExt cx="3825558" cy="1292033"/>
                  </a:xfrm>
                </p:grpSpPr>
                <p:grpSp>
                  <p:nvGrpSpPr>
                    <p:cNvPr id="67" name="Group 66">
                      <a:extLst>
                        <a:ext uri="{FF2B5EF4-FFF2-40B4-BE49-F238E27FC236}">
                          <a16:creationId xmlns:a16="http://schemas.microsoft.com/office/drawing/2014/main" id="{E5C124D3-5EFA-4CDB-A807-383272AF3B4B}"/>
                        </a:ext>
                      </a:extLst>
                    </p:cNvPr>
                    <p:cNvGrpSpPr/>
                    <p:nvPr/>
                  </p:nvGrpSpPr>
                  <p:grpSpPr>
                    <a:xfrm>
                      <a:off x="8063311" y="1374500"/>
                      <a:ext cx="2127217" cy="532792"/>
                      <a:chOff x="7556741" y="369679"/>
                      <a:chExt cx="1713766" cy="410161"/>
                    </a:xfrm>
                  </p:grpSpPr>
                  <p:sp>
                    <p:nvSpPr>
                      <p:cNvPr id="78" name="Rectangle: Rounded Corners 77">
                        <a:extLst>
                          <a:ext uri="{FF2B5EF4-FFF2-40B4-BE49-F238E27FC236}">
                            <a16:creationId xmlns:a16="http://schemas.microsoft.com/office/drawing/2014/main" id="{92311DB8-D2B5-47C3-96F2-8F7298F1CC32}"/>
                          </a:ext>
                        </a:extLst>
                      </p:cNvPr>
                      <p:cNvSpPr/>
                      <p:nvPr/>
                    </p:nvSpPr>
                    <p:spPr>
                      <a:xfrm>
                        <a:off x="7733090" y="371077"/>
                        <a:ext cx="1537417" cy="398416"/>
                      </a:xfrm>
                      <a:prstGeom prst="round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to, rõ</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025C7B9-375F-4F76-B755-AFEAA531B240}"/>
                          </a:ext>
                        </a:extLst>
                      </p:cNvPr>
                      <p:cNvSpPr/>
                      <p:nvPr/>
                    </p:nvSpPr>
                    <p:spPr>
                      <a:xfrm>
                        <a:off x="7556741" y="369679"/>
                        <a:ext cx="352697" cy="410161"/>
                      </a:xfrm>
                      <a:prstGeom prst="ellipse">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2</a:t>
                        </a:r>
                        <a:endParaRPr kumimoji="0" lang="en-US" sz="2400" b="0"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grpSp>
                  <p:nvGrpSpPr>
                    <p:cNvPr id="68" name="Group 67">
                      <a:extLst>
                        <a:ext uri="{FF2B5EF4-FFF2-40B4-BE49-F238E27FC236}">
                          <a16:creationId xmlns:a16="http://schemas.microsoft.com/office/drawing/2014/main" id="{85832B69-702F-45FA-B56D-7223C90CE2FE}"/>
                        </a:ext>
                      </a:extLst>
                    </p:cNvPr>
                    <p:cNvGrpSpPr/>
                    <p:nvPr/>
                  </p:nvGrpSpPr>
                  <p:grpSpPr>
                    <a:xfrm>
                      <a:off x="8047282" y="615259"/>
                      <a:ext cx="3799319" cy="532791"/>
                      <a:chOff x="8047282" y="615259"/>
                      <a:chExt cx="3799319" cy="532791"/>
                    </a:xfrm>
                  </p:grpSpPr>
                  <p:grpSp>
                    <p:nvGrpSpPr>
                      <p:cNvPr id="72" name="Group 71">
                        <a:extLst>
                          <a:ext uri="{FF2B5EF4-FFF2-40B4-BE49-F238E27FC236}">
                            <a16:creationId xmlns:a16="http://schemas.microsoft.com/office/drawing/2014/main" id="{A2C787CF-72D4-4533-9A26-015705A8F1F2}"/>
                          </a:ext>
                        </a:extLst>
                      </p:cNvPr>
                      <p:cNvGrpSpPr/>
                      <p:nvPr/>
                    </p:nvGrpSpPr>
                    <p:grpSpPr>
                      <a:xfrm>
                        <a:off x="8047282" y="615259"/>
                        <a:ext cx="2135285" cy="532791"/>
                        <a:chOff x="7543830" y="291306"/>
                        <a:chExt cx="1720267" cy="410161"/>
                      </a:xfrm>
                    </p:grpSpPr>
                    <p:sp>
                      <p:nvSpPr>
                        <p:cNvPr id="76" name="Rectangle: Rounded Corners 75">
                          <a:extLst>
                            <a:ext uri="{FF2B5EF4-FFF2-40B4-BE49-F238E27FC236}">
                              <a16:creationId xmlns:a16="http://schemas.microsoft.com/office/drawing/2014/main" id="{A4A0479A-6E8C-43A1-BD35-5352485A3F9E}"/>
                            </a:ext>
                          </a:extLst>
                        </p:cNvPr>
                        <p:cNvSpPr/>
                        <p:nvPr/>
                      </p:nvSpPr>
                      <p:spPr>
                        <a:xfrm>
                          <a:off x="7726679" y="303051"/>
                          <a:ext cx="1537418" cy="398416"/>
                        </a:xfrm>
                        <a:prstGeom prst="round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đúng</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77" name="Oval 76">
                          <a:extLst>
                            <a:ext uri="{FF2B5EF4-FFF2-40B4-BE49-F238E27FC236}">
                              <a16:creationId xmlns:a16="http://schemas.microsoft.com/office/drawing/2014/main" id="{16C5E397-CC71-4CFA-87F6-DD4AFEEA0ABB}"/>
                            </a:ext>
                          </a:extLst>
                        </p:cNvPr>
                        <p:cNvSpPr/>
                        <p:nvPr/>
                      </p:nvSpPr>
                      <p:spPr>
                        <a:xfrm>
                          <a:off x="7543830" y="291306"/>
                          <a:ext cx="352697" cy="410161"/>
                        </a:xfrm>
                        <a:prstGeom prst="ellipse">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1</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pic>
                    <p:nvPicPr>
                      <p:cNvPr id="73" name="Picture 72">
                        <a:extLst>
                          <a:ext uri="{FF2B5EF4-FFF2-40B4-BE49-F238E27FC236}">
                            <a16:creationId xmlns:a16="http://schemas.microsoft.com/office/drawing/2014/main" id="{EAA38CFB-8EDD-4A24-AB05-95DD0F7C57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74" name="Picture 73">
                        <a:extLst>
                          <a:ext uri="{FF2B5EF4-FFF2-40B4-BE49-F238E27FC236}">
                            <a16:creationId xmlns:a16="http://schemas.microsoft.com/office/drawing/2014/main" id="{8EB8BAEE-23FD-4B4F-825F-CE012C355A6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75" name="Picture 74">
                        <a:extLst>
                          <a:ext uri="{FF2B5EF4-FFF2-40B4-BE49-F238E27FC236}">
                            <a16:creationId xmlns:a16="http://schemas.microsoft.com/office/drawing/2014/main" id="{E682A9CC-93C9-4BB4-83D9-2A4875BB4DA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69" name="Picture 68">
                      <a:extLst>
                        <a:ext uri="{FF2B5EF4-FFF2-40B4-BE49-F238E27FC236}">
                          <a16:creationId xmlns:a16="http://schemas.microsoft.com/office/drawing/2014/main" id="{CA96D2E0-041B-4E2A-958B-839E736F1B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70" name="Picture 69">
                      <a:extLst>
                        <a:ext uri="{FF2B5EF4-FFF2-40B4-BE49-F238E27FC236}">
                          <a16:creationId xmlns:a16="http://schemas.microsoft.com/office/drawing/2014/main" id="{5DE9E563-FCCE-46C2-8F96-E460ADC5E30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71" name="Picture 70">
                      <a:extLst>
                        <a:ext uri="{FF2B5EF4-FFF2-40B4-BE49-F238E27FC236}">
                          <a16:creationId xmlns:a16="http://schemas.microsoft.com/office/drawing/2014/main" id="{8070A4A3-4869-4996-8049-C49A22B87B9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66" name="TextBox 65">
                    <a:extLst>
                      <a:ext uri="{FF2B5EF4-FFF2-40B4-BE49-F238E27FC236}">
                        <a16:creationId xmlns:a16="http://schemas.microsoft.com/office/drawing/2014/main" id="{1C6E48B0-57BA-4ACA-AA0A-7EA4A3DAE68D}"/>
                      </a:ext>
                    </a:extLst>
                  </p:cNvPr>
                  <p:cNvSpPr txBox="1"/>
                  <p:nvPr/>
                </p:nvSpPr>
                <p:spPr>
                  <a:xfrm>
                    <a:off x="8963815" y="19819"/>
                    <a:ext cx="2080989" cy="4671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ED7D31">
                            <a:lumMod val="50000"/>
                          </a:srgbClr>
                        </a:solidFill>
                        <a:effectLst/>
                        <a:uLnTx/>
                        <a:uFillTx/>
                        <a:latin typeface="Arial-Rounded"/>
                        <a:ea typeface="Arial-Rounded" panose="020B0500000000000000" pitchFamily="34" charset="0"/>
                        <a:cs typeface="Arial-Rounded" panose="020B0500000000000000" pitchFamily="34" charset="0"/>
                      </a:rPr>
                      <a:t>Tiêu chí đánh giá </a:t>
                    </a:r>
                    <a:endParaRPr kumimoji="0" lang="en-US" sz="3600" b="1" i="0" u="none" strike="noStrike" kern="0" cap="none" spc="0" normalizeH="0" baseline="0" noProof="0" dirty="0">
                      <a:ln>
                        <a:noFill/>
                      </a:ln>
                      <a:solidFill>
                        <a:srgbClr val="ED7D31">
                          <a:lumMod val="50000"/>
                        </a:srgbClr>
                      </a:solidFill>
                      <a:effectLst/>
                      <a:uLnTx/>
                      <a:uFillTx/>
                      <a:latin typeface="Arial-Rounded"/>
                      <a:ea typeface="Arial-Rounded" panose="020B0500000000000000" pitchFamily="34" charset="0"/>
                      <a:cs typeface="Arial-Rounded" panose="020B0500000000000000" pitchFamily="34" charset="0"/>
                    </a:endParaRPr>
                  </a:p>
                </p:txBody>
              </p:sp>
            </p:grpSp>
            <p:sp>
              <p:nvSpPr>
                <p:cNvPr id="60" name="Rectangle: Rounded Corners 59">
                  <a:extLst>
                    <a:ext uri="{FF2B5EF4-FFF2-40B4-BE49-F238E27FC236}">
                      <a16:creationId xmlns:a16="http://schemas.microsoft.com/office/drawing/2014/main" id="{A6358A93-154C-4127-87F6-B935F8D128FE}"/>
                    </a:ext>
                  </a:extLst>
                </p:cNvPr>
                <p:cNvSpPr/>
                <p:nvPr/>
              </p:nvSpPr>
              <p:spPr>
                <a:xfrm>
                  <a:off x="7907204" y="4509891"/>
                  <a:ext cx="1839444" cy="517535"/>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Ngắt, nghỉ đúng chỗ </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61" name="Oval 60">
                  <a:extLst>
                    <a:ext uri="{FF2B5EF4-FFF2-40B4-BE49-F238E27FC236}">
                      <a16:creationId xmlns:a16="http://schemas.microsoft.com/office/drawing/2014/main" id="{8B840336-4B9E-4F53-BC38-95860E02D3AD}"/>
                    </a:ext>
                  </a:extLst>
                </p:cNvPr>
                <p:cNvSpPr/>
                <p:nvPr/>
              </p:nvSpPr>
              <p:spPr>
                <a:xfrm>
                  <a:off x="7611469" y="4494634"/>
                  <a:ext cx="437786" cy="532792"/>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3</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pic>
              <p:nvPicPr>
                <p:cNvPr id="62" name="Picture 61">
                  <a:extLst>
                    <a:ext uri="{FF2B5EF4-FFF2-40B4-BE49-F238E27FC236}">
                      <a16:creationId xmlns:a16="http://schemas.microsoft.com/office/drawing/2014/main" id="{4188F76C-DCA9-43C6-A248-E2FE5212EDA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63" name="Picture 62">
                  <a:extLst>
                    <a:ext uri="{FF2B5EF4-FFF2-40B4-BE49-F238E27FC236}">
                      <a16:creationId xmlns:a16="http://schemas.microsoft.com/office/drawing/2014/main" id="{8DEC0B46-8C47-4D8B-A76B-0E26F78B3FD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64" name="Picture 63">
                  <a:extLst>
                    <a:ext uri="{FF2B5EF4-FFF2-40B4-BE49-F238E27FC236}">
                      <a16:creationId xmlns:a16="http://schemas.microsoft.com/office/drawing/2014/main" id="{260B8299-A6C7-4B20-A2BA-9E1316928B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55" name="Rectangle: Rounded Corners 54">
                <a:extLst>
                  <a:ext uri="{FF2B5EF4-FFF2-40B4-BE49-F238E27FC236}">
                    <a16:creationId xmlns:a16="http://schemas.microsoft.com/office/drawing/2014/main" id="{0A0ACBA5-AB84-4370-A4AB-3D641A06AF8F}"/>
                  </a:ext>
                </a:extLst>
              </p:cNvPr>
              <p:cNvSpPr/>
              <p:nvPr/>
            </p:nvSpPr>
            <p:spPr>
              <a:xfrm>
                <a:off x="4489850" y="4403304"/>
                <a:ext cx="3174053" cy="726283"/>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và nhấn giọng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 phù hợp</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pic>
            <p:nvPicPr>
              <p:cNvPr id="56" name="Picture 55">
                <a:extLst>
                  <a:ext uri="{FF2B5EF4-FFF2-40B4-BE49-F238E27FC236}">
                    <a16:creationId xmlns:a16="http://schemas.microsoft.com/office/drawing/2014/main" id="{9C9F99E2-DC95-45BC-B5E7-FA1E529BB93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57" name="Picture 56">
                <a:extLst>
                  <a:ext uri="{FF2B5EF4-FFF2-40B4-BE49-F238E27FC236}">
                    <a16:creationId xmlns:a16="http://schemas.microsoft.com/office/drawing/2014/main" id="{A04E08AF-49C0-4BD9-AF2F-511E2A0FD04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58" name="Picture 57">
                <a:extLst>
                  <a:ext uri="{FF2B5EF4-FFF2-40B4-BE49-F238E27FC236}">
                    <a16:creationId xmlns:a16="http://schemas.microsoft.com/office/drawing/2014/main" id="{F8681ADC-D4FA-4B97-A669-82776F7B1F3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53" name="Oval 52">
              <a:extLst>
                <a:ext uri="{FF2B5EF4-FFF2-40B4-BE49-F238E27FC236}">
                  <a16:creationId xmlns:a16="http://schemas.microsoft.com/office/drawing/2014/main" id="{CF78720D-827F-489C-8234-CBD6E8D22333}"/>
                </a:ext>
              </a:extLst>
            </p:cNvPr>
            <p:cNvSpPr/>
            <p:nvPr/>
          </p:nvSpPr>
          <p:spPr>
            <a:xfrm>
              <a:off x="4157491" y="4403304"/>
              <a:ext cx="702505" cy="747694"/>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4</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pic>
        <p:nvPicPr>
          <p:cNvPr id="80" name="Picture 2" descr="Hand,okay,thumb - Transparent Background Teacher Cartoon Png , Free  Transparent Clipart - ClipartKey">
            <a:extLst>
              <a:ext uri="{FF2B5EF4-FFF2-40B4-BE49-F238E27FC236}">
                <a16:creationId xmlns:a16="http://schemas.microsoft.com/office/drawing/2014/main" id="{B40B375D-8808-438E-A9D7-1FC5807DBB17}"/>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1032006" y="4606601"/>
            <a:ext cx="2228850" cy="204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940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2800" dirty="0">
                <a:latin typeface="Arial-Rounded" panose="020B0500000000000000" pitchFamily="34" charset="0"/>
                <a:ea typeface="Arial-Rounded" panose="020B0500000000000000" pitchFamily="34" charset="0"/>
                <a:cs typeface="Arial-Rounded" panose="020B0500000000000000" pitchFamily="34" charset="0"/>
              </a:rPr>
              <a:t>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2800" dirty="0">
                <a:latin typeface="Arial-Rounded" panose="020B0500000000000000" pitchFamily="34" charset="0"/>
                <a:ea typeface="Arial-Rounded" panose="020B0500000000000000" pitchFamily="34" charset="0"/>
                <a:cs typeface="Arial-Rounded" panose="020B0500000000000000" pitchFamily="34" charset="0"/>
              </a:rPr>
              <a:t>, Nam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124575" y="5587734"/>
            <a:ext cx="5328626"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Phỏng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1742138" y="5531617"/>
            <a:ext cx="2930223" cy="1203720"/>
          </a:xfrm>
          <a:prstGeom prst="cloud">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Rounded" pitchFamily="34" charset="0"/>
                <a:ea typeface="Arial-Rounded" pitchFamily="34" charset="0"/>
                <a:cs typeface="Arial-Rounded" pitchFamily="34" charset="0"/>
              </a:rPr>
              <a:t>Đọc</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toàn</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bài</a:t>
            </a:r>
            <a:endParaRPr lang="en-US" sz="3200" b="1" dirty="0">
              <a:solidFill>
                <a:schemeClr val="tx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430513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191814"/>
            <a:ext cx="12895093" cy="7946844"/>
            <a:chOff x="0" y="-221063"/>
            <a:chExt cx="12895093" cy="7946844"/>
          </a:xfrm>
        </p:grpSpPr>
        <p:sp>
          <p:nvSpPr>
            <p:cNvPr id="35" name="矩形 34"/>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nvGrpSpPr>
            <p:cNvPr id="36" name="组合 35"/>
            <p:cNvGrpSpPr/>
            <p:nvPr/>
          </p:nvGrpSpPr>
          <p:grpSpPr>
            <a:xfrm>
              <a:off x="144150" y="-221063"/>
              <a:ext cx="12750943" cy="7946844"/>
              <a:chOff x="2627224" y="-795141"/>
              <a:chExt cx="10013806" cy="7040780"/>
            </a:xfrm>
          </p:grpSpPr>
          <p:sp>
            <p:nvSpPr>
              <p:cNvPr id="37" name="矩形 36"/>
              <p:cNvSpPr/>
              <p:nvPr/>
            </p:nvSpPr>
            <p:spPr>
              <a:xfrm>
                <a:off x="2627224" y="-599283"/>
                <a:ext cx="5758249" cy="5957676"/>
              </a:xfrm>
              <a:prstGeom prst="rect">
                <a:avLst/>
              </a:prstGeom>
              <a:blipFill dpi="0" rotWithShape="1">
                <a:blip r:embed="rId3">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0" name="矩形 39"/>
              <p:cNvSpPr/>
              <p:nvPr/>
            </p:nvSpPr>
            <p:spPr>
              <a:xfrm rot="10601959">
                <a:off x="6872592" y="-795141"/>
                <a:ext cx="5768438" cy="7040780"/>
              </a:xfrm>
              <a:prstGeom prst="rect">
                <a:avLst/>
              </a:prstGeom>
              <a:blipFill dpi="0" rotWithShape="1">
                <a:blip r:embed="rId4">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grpSp>
      <p:grpSp>
        <p:nvGrpSpPr>
          <p:cNvPr id="25" name="组合 24"/>
          <p:cNvGrpSpPr/>
          <p:nvPr/>
        </p:nvGrpSpPr>
        <p:grpSpPr>
          <a:xfrm>
            <a:off x="0" y="5207212"/>
            <a:ext cx="12523845" cy="1647370"/>
            <a:chOff x="0" y="5207212"/>
            <a:chExt cx="12523845" cy="1647370"/>
          </a:xfrm>
        </p:grpSpPr>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grpSp>
        <p:nvGrpSpPr>
          <p:cNvPr id="42" name="组合 41"/>
          <p:cNvGrpSpPr/>
          <p:nvPr/>
        </p:nvGrpSpPr>
        <p:grpSpPr>
          <a:xfrm>
            <a:off x="2586166" y="597391"/>
            <a:ext cx="7443321" cy="4759928"/>
            <a:chOff x="2516470" y="548138"/>
            <a:chExt cx="7443321" cy="4759928"/>
          </a:xfrm>
        </p:grpSpPr>
        <p:sp>
          <p:nvSpPr>
            <p:cNvPr id="43" name="云形 42"/>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4" name="云形 43"/>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45" name="图片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5338" y="2512229"/>
            <a:ext cx="1112666" cy="1112666"/>
          </a:xfrm>
          <a:prstGeom prst="rect">
            <a:avLst/>
          </a:prstGeom>
        </p:spPr>
      </p:pic>
      <p:pic>
        <p:nvPicPr>
          <p:cNvPr id="46" name="图片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1959" y="457112"/>
            <a:ext cx="2981702" cy="4020157"/>
          </a:xfrm>
          <a:prstGeom prst="rect">
            <a:avLst/>
          </a:prstGeom>
        </p:spPr>
      </p:pic>
      <p:sp>
        <p:nvSpPr>
          <p:cNvPr id="52" name="文本框 51"/>
          <p:cNvSpPr txBox="1"/>
          <p:nvPr/>
        </p:nvSpPr>
        <p:spPr>
          <a:xfrm>
            <a:off x="4705986" y="1976899"/>
            <a:ext cx="306837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6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6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6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6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6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6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en-US" altLang="zh-CN" sz="6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54" name="组合 53"/>
          <p:cNvGrpSpPr/>
          <p:nvPr/>
        </p:nvGrpSpPr>
        <p:grpSpPr>
          <a:xfrm>
            <a:off x="10015028" y="1176315"/>
            <a:ext cx="1633494" cy="1044603"/>
            <a:chOff x="8985779" y="3960837"/>
            <a:chExt cx="2199915" cy="1406823"/>
          </a:xfrm>
        </p:grpSpPr>
        <p:sp>
          <p:nvSpPr>
            <p:cNvPr id="55" name="云形 54"/>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7" name="云形 56"/>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grpSp>
        <p:nvGrpSpPr>
          <p:cNvPr id="60" name="组合 59"/>
          <p:cNvGrpSpPr/>
          <p:nvPr/>
        </p:nvGrpSpPr>
        <p:grpSpPr>
          <a:xfrm>
            <a:off x="700241" y="4100557"/>
            <a:ext cx="1891025" cy="1209291"/>
            <a:chOff x="392658" y="3679279"/>
            <a:chExt cx="1466266" cy="937662"/>
          </a:xfrm>
        </p:grpSpPr>
        <p:grpSp>
          <p:nvGrpSpPr>
            <p:cNvPr id="61" name="组合 60"/>
            <p:cNvGrpSpPr/>
            <p:nvPr/>
          </p:nvGrpSpPr>
          <p:grpSpPr>
            <a:xfrm>
              <a:off x="392658" y="3679279"/>
              <a:ext cx="1466266" cy="937662"/>
              <a:chOff x="1281153" y="5632171"/>
              <a:chExt cx="1466266" cy="937662"/>
            </a:xfrm>
          </p:grpSpPr>
          <p:sp>
            <p:nvSpPr>
              <p:cNvPr id="63" name="云形 62"/>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64" name="云形 63"/>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62" name="图片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69" name="组合 68"/>
          <p:cNvGrpSpPr/>
          <p:nvPr/>
        </p:nvGrpSpPr>
        <p:grpSpPr>
          <a:xfrm>
            <a:off x="9086116" y="4735242"/>
            <a:ext cx="1133322" cy="724748"/>
            <a:chOff x="8985779" y="3960837"/>
            <a:chExt cx="2199915" cy="1406823"/>
          </a:xfrm>
        </p:grpSpPr>
        <p:sp>
          <p:nvSpPr>
            <p:cNvPr id="70" name="云形 6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71" name="云形 70"/>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Tree>
    <p:extLst>
      <p:ext uri="{BB962C8B-B14F-4D97-AF65-F5344CB8AC3E}">
        <p14:creationId xmlns:p14="http://schemas.microsoft.com/office/powerpoint/2010/main" val="1726817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 calcmode="lin" valueType="num">
                                      <p:cBhvr>
                                        <p:cTn id="14" dur="500" fill="hold"/>
                                        <p:tgtEl>
                                          <p:spTgt spid="60"/>
                                        </p:tgtEl>
                                        <p:attrNameLst>
                                          <p:attrName>ppt_w</p:attrName>
                                        </p:attrNameLst>
                                      </p:cBhvr>
                                      <p:tavLst>
                                        <p:tav tm="0">
                                          <p:val>
                                            <p:fltVal val="0"/>
                                          </p:val>
                                        </p:tav>
                                        <p:tav tm="100000">
                                          <p:val>
                                            <p:strVal val="#ppt_w"/>
                                          </p:val>
                                        </p:tav>
                                      </p:tavLst>
                                    </p:anim>
                                    <p:anim calcmode="lin" valueType="num">
                                      <p:cBhvr>
                                        <p:cTn id="15" dur="500" fill="hold"/>
                                        <p:tgtEl>
                                          <p:spTgt spid="60"/>
                                        </p:tgtEl>
                                        <p:attrNameLst>
                                          <p:attrName>ppt_h</p:attrName>
                                        </p:attrNameLst>
                                      </p:cBhvr>
                                      <p:tavLst>
                                        <p:tav tm="0">
                                          <p:val>
                                            <p:fltVal val="0"/>
                                          </p:val>
                                        </p:tav>
                                        <p:tav tm="100000">
                                          <p:val>
                                            <p:strVal val="#ppt_h"/>
                                          </p:val>
                                        </p:tav>
                                      </p:tavLst>
                                    </p:anim>
                                    <p:animEffect transition="in" filter="fade">
                                      <p:cBhvr>
                                        <p:cTn id="16" dur="500"/>
                                        <p:tgtEl>
                                          <p:spTgt spid="60"/>
                                        </p:tgtEl>
                                      </p:cBhvr>
                                    </p:animEffect>
                                  </p:childTnLst>
                                </p:cTn>
                              </p:par>
                              <p:par>
                                <p:cTn id="17" presetID="53" presetClass="entr" presetSubtype="16"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Effect transition="in" filter="fade">
                                      <p:cBhvr>
                                        <p:cTn id="21" dur="5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p:cTn id="26" dur="500" fill="hold"/>
                                        <p:tgtEl>
                                          <p:spTgt spid="69"/>
                                        </p:tgtEl>
                                        <p:attrNameLst>
                                          <p:attrName>ppt_w</p:attrName>
                                        </p:attrNameLst>
                                      </p:cBhvr>
                                      <p:tavLst>
                                        <p:tav tm="0">
                                          <p:val>
                                            <p:fltVal val="0"/>
                                          </p:val>
                                        </p:tav>
                                        <p:tav tm="100000">
                                          <p:val>
                                            <p:strVal val="#ppt_w"/>
                                          </p:val>
                                        </p:tav>
                                      </p:tavLst>
                                    </p:anim>
                                    <p:anim calcmode="lin" valueType="num">
                                      <p:cBhvr>
                                        <p:cTn id="27" dur="500" fill="hold"/>
                                        <p:tgtEl>
                                          <p:spTgt spid="69"/>
                                        </p:tgtEl>
                                        <p:attrNameLst>
                                          <p:attrName>ppt_h</p:attrName>
                                        </p:attrNameLst>
                                      </p:cBhvr>
                                      <p:tavLst>
                                        <p:tav tm="0">
                                          <p:val>
                                            <p:fltVal val="0"/>
                                          </p:val>
                                        </p:tav>
                                        <p:tav tm="100000">
                                          <p:val>
                                            <p:strVal val="#ppt_h"/>
                                          </p:val>
                                        </p:tav>
                                      </p:tavLst>
                                    </p:anim>
                                    <p:animEffect transition="in" filter="fade">
                                      <p:cBhvr>
                                        <p:cTn id="28" dur="500"/>
                                        <p:tgtEl>
                                          <p:spTgt spid="6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1000"/>
                                        <p:tgtEl>
                                          <p:spTgt spid="42"/>
                                        </p:tgtEl>
                                      </p:cBhvr>
                                    </p:animEffect>
                                    <p:anim calcmode="lin" valueType="num">
                                      <p:cBhvr>
                                        <p:cTn id="39" dur="1000" fill="hold"/>
                                        <p:tgtEl>
                                          <p:spTgt spid="42"/>
                                        </p:tgtEl>
                                        <p:attrNameLst>
                                          <p:attrName>ppt_x</p:attrName>
                                        </p:attrNameLst>
                                      </p:cBhvr>
                                      <p:tavLst>
                                        <p:tav tm="0">
                                          <p:val>
                                            <p:strVal val="#ppt_x"/>
                                          </p:val>
                                        </p:tav>
                                        <p:tav tm="100000">
                                          <p:val>
                                            <p:strVal val="#ppt_x"/>
                                          </p:val>
                                        </p:tav>
                                      </p:tavLst>
                                    </p:anim>
                                    <p:anim calcmode="lin" valueType="num">
                                      <p:cBhvr>
                                        <p:cTn id="4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randombar(horizontal)">
                                      <p:cBhvr>
                                        <p:cTn id="5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812384" y="1028944"/>
            <a:ext cx="7885603"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22" name="文本框 21"/>
          <p:cNvSpPr txBox="1"/>
          <p:nvPr/>
        </p:nvSpPr>
        <p:spPr>
          <a:xfrm>
            <a:off x="1970481" y="276334"/>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zh-CN"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21815" y="296939"/>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7" name="矩形 36"/>
          <p:cNvSpPr/>
          <p:nvPr/>
        </p:nvSpPr>
        <p:spPr>
          <a:xfrm>
            <a:off x="2105025" y="3005027"/>
            <a:ext cx="4353687" cy="230832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black"/>
              </a:solidFill>
              <a:effectLst/>
              <a:uLnTx/>
              <a:uFillTx/>
              <a:latin typeface="Arial-Rounded"/>
              <a:ea typeface="Arial-Rounde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a:ea typeface="Arial-Rounded"/>
                <a:cs typeface="+mn-cs"/>
              </a:rPr>
              <a:t>Bố</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cho</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Nam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và</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em</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đi</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chơi</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ở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công</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viên</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a:t>
            </a:r>
            <a:endParaRPr kumimoji="0" lang="en-US" altLang="zh-CN" sz="3600" b="0" i="0" u="none" strike="noStrike" kern="1200" cap="none" spc="0" normalizeH="0" baseline="0" noProof="0" dirty="0">
              <a:ln>
                <a:noFill/>
              </a:ln>
              <a:solidFill>
                <a:prstClr val="black"/>
              </a:solidFill>
              <a:effectLst/>
              <a:uLnTx/>
              <a:uFillTx/>
              <a:latin typeface="Arial-Rounded"/>
              <a:ea typeface="Arial-Rounde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4" name="矩形 3"/>
          <p:cNvSpPr/>
          <p:nvPr/>
        </p:nvSpPr>
        <p:spPr>
          <a:xfrm>
            <a:off x="1495426" y="2245588"/>
            <a:ext cx="496328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Arial-Rounded"/>
                <a:ea typeface="Arial-Rounded"/>
                <a:cs typeface="+mn-cs"/>
              </a:rPr>
              <a:t>a. </a:t>
            </a:r>
            <a:r>
              <a:rPr kumimoji="0" lang="en-US" altLang="zh-CN" sz="3200" b="1" i="0" u="none" strike="noStrike" kern="1200" cap="none" spc="0" normalizeH="0" baseline="0" noProof="0" dirty="0" err="1">
                <a:ln>
                  <a:noFill/>
                </a:ln>
                <a:solidFill>
                  <a:srgbClr val="FF0000"/>
                </a:solidFill>
                <a:effectLst/>
                <a:uLnTx/>
                <a:uFillTx/>
                <a:latin typeface="Arial-Rounded"/>
                <a:ea typeface="Arial-Rounded"/>
                <a:cs typeface="+mn-cs"/>
              </a:rPr>
              <a:t>Bố</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cho</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Nam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và</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em</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đi</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chơi</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ở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đâu</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a:t>
            </a:r>
            <a:endParaRPr kumimoji="0" lang="en-US" altLang="zh-CN" sz="3200" b="1"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id="{AF10BEB4-CF1C-447F-B6F8-2581110FCF2B}"/>
              </a:ext>
            </a:extLst>
          </p:cNvPr>
          <p:cNvPicPr>
            <a:picLocks noChangeAspect="1"/>
          </p:cNvPicPr>
          <p:nvPr/>
        </p:nvPicPr>
        <p:blipFill>
          <a:blip r:embed="rId4"/>
          <a:stretch>
            <a:fillRect/>
          </a:stretch>
        </p:blipFill>
        <p:spPr>
          <a:xfrm>
            <a:off x="7020347" y="2459115"/>
            <a:ext cx="4762500" cy="30126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4265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7">
                                            <p:txEl>
                                              <p:pRg st="1" end="1"/>
                                            </p:txEl>
                                          </p:spTgt>
                                        </p:tgtEl>
                                        <p:attrNameLst>
                                          <p:attrName>style.visibility</p:attrName>
                                        </p:attrNameLst>
                                      </p:cBhvr>
                                      <p:to>
                                        <p:strVal val="visible"/>
                                      </p:to>
                                    </p:set>
                                    <p:animEffect transition="in" filter="wipe(up)">
                                      <p:cBhvr>
                                        <p:cTn id="14"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812384" y="1028944"/>
            <a:ext cx="7885603"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22" name="文本框 21"/>
          <p:cNvSpPr txBox="1"/>
          <p:nvPr/>
        </p:nvSpPr>
        <p:spPr>
          <a:xfrm>
            <a:off x="1970481" y="276334"/>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zh-CN"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21815" y="296939"/>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7" name="矩形 36"/>
          <p:cNvSpPr/>
          <p:nvPr/>
        </p:nvSpPr>
        <p:spPr>
          <a:xfrm>
            <a:off x="1792512" y="2848910"/>
            <a:ext cx="5586761" cy="255454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Rounded"/>
              <a:ea typeface="Arial-Rounded"/>
            </a:endParaRPr>
          </a:p>
          <a:p>
            <a:pPr lvl="0" algn="just">
              <a:defRPr/>
            </a:pP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hai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anh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cẩn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latin typeface="Arial-Rounded" panose="020B0500000000000000" pitchFamily="34" charset="0"/>
                <a:ea typeface="Arial-Rounded" panose="020B0500000000000000" pitchFamily="34" charset="0"/>
                <a:cs typeface="Arial-Rounded" panose="020B0500000000000000" pitchFamily="34" charset="0"/>
              </a:rPr>
              <a:t> may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dirty="0">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 ra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cờ</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zh-CN" sz="3200" b="0" i="0" u="none" strike="noStrike" kern="1200" cap="none" spc="0" normalizeH="0" baseline="0" noProof="0" dirty="0">
              <a:ln>
                <a:noFill/>
              </a:ln>
              <a:solidFill>
                <a:prstClr val="black"/>
              </a:solidFill>
              <a:effectLst/>
              <a:uLnTx/>
              <a:uFillTx/>
              <a:latin typeface="Arial-Rounded"/>
              <a:ea typeface="Arial-Rounded"/>
            </a:endParaRPr>
          </a:p>
        </p:txBody>
      </p:sp>
      <p:sp>
        <p:nvSpPr>
          <p:cNvPr id="4" name="矩形 3"/>
          <p:cNvSpPr/>
          <p:nvPr/>
        </p:nvSpPr>
        <p:spPr>
          <a:xfrm>
            <a:off x="2061535" y="1901797"/>
            <a:ext cx="537488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Arial-Rounded"/>
                <a:ea typeface="Arial-Rounded"/>
              </a:rPr>
              <a:t>b. Khi</a:t>
            </a:r>
            <a:r>
              <a:rPr kumimoji="0" lang="en-US" altLang="zh-CN" sz="3200" b="1" i="0" u="none" strike="noStrike" kern="1200" cap="none" spc="0" normalizeH="0" noProof="0" dirty="0">
                <a:ln>
                  <a:noFill/>
                </a:ln>
                <a:solidFill>
                  <a:srgbClr val="FF0000"/>
                </a:solidFill>
                <a:effectLst/>
                <a:uLnTx/>
                <a:uFillTx/>
                <a:latin typeface="Arial-Rounded"/>
                <a:ea typeface="Arial-Rounded"/>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rPr>
              <a:t>vào</a:t>
            </a:r>
            <a:r>
              <a:rPr kumimoji="0" lang="en-US" altLang="zh-CN" sz="3200" b="1" i="0" u="none" strike="noStrike" kern="1200" cap="none" spc="0" normalizeH="0" noProof="0" dirty="0">
                <a:ln>
                  <a:noFill/>
                </a:ln>
                <a:solidFill>
                  <a:srgbClr val="FF0000"/>
                </a:solidFill>
                <a:effectLst/>
                <a:uLnTx/>
                <a:uFillTx/>
                <a:latin typeface="Arial-Rounded"/>
                <a:ea typeface="Arial-Rounded"/>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rPr>
              <a:t>cổng</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bố</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dặn</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hai</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anh</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em</a:t>
            </a:r>
            <a:r>
              <a:rPr lang="en-US" altLang="zh-CN" sz="3200" b="1" dirty="0">
                <a:solidFill>
                  <a:srgbClr val="FF0000"/>
                </a:solidFill>
                <a:latin typeface="Arial-Rounded"/>
                <a:ea typeface="Arial-Rounded"/>
              </a:rPr>
              <a:t> Nam </a:t>
            </a:r>
            <a:r>
              <a:rPr lang="en-US" altLang="zh-CN" sz="3200" b="1" dirty="0" err="1">
                <a:solidFill>
                  <a:srgbClr val="FF0000"/>
                </a:solidFill>
                <a:latin typeface="Arial-Rounded"/>
                <a:ea typeface="Arial-Rounded"/>
              </a:rPr>
              <a:t>như</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thế</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nào</a:t>
            </a:r>
            <a:r>
              <a:rPr lang="en-US" altLang="zh-CN" sz="3200" b="1" dirty="0">
                <a:solidFill>
                  <a:srgbClr val="FF0000"/>
                </a:solidFill>
                <a:latin typeface="Arial-Rounded"/>
                <a:ea typeface="Arial-Rounded"/>
              </a:rPr>
              <a:t>?</a:t>
            </a:r>
            <a:endParaRPr kumimoji="0" lang="en-US" altLang="zh-CN" sz="3200" b="1" i="0" u="none" strike="noStrike" kern="1200" cap="none" spc="0" normalizeH="0" baseline="0" noProof="0" dirty="0">
              <a:ln>
                <a:noFill/>
              </a:ln>
              <a:solidFill>
                <a:srgbClr val="FF0000"/>
              </a:solidFill>
              <a:effectLst/>
              <a:uLnTx/>
              <a:uFillTx/>
              <a:latin typeface="Arial-Rounded"/>
              <a:ea typeface="Arial-Rounded"/>
            </a:endParaRPr>
          </a:p>
        </p:txBody>
      </p:sp>
      <p:pic>
        <p:nvPicPr>
          <p:cNvPr id="5" name="Picture 4">
            <a:extLst>
              <a:ext uri="{FF2B5EF4-FFF2-40B4-BE49-F238E27FC236}">
                <a16:creationId xmlns:a16="http://schemas.microsoft.com/office/drawing/2014/main" id="{AF10BEB4-CF1C-447F-B6F8-2581110FCF2B}"/>
              </a:ext>
            </a:extLst>
          </p:cNvPr>
          <p:cNvPicPr>
            <a:picLocks noChangeAspect="1"/>
          </p:cNvPicPr>
          <p:nvPr/>
        </p:nvPicPr>
        <p:blipFill>
          <a:blip r:embed="rId4"/>
          <a:stretch>
            <a:fillRect/>
          </a:stretch>
        </p:blipFill>
        <p:spPr>
          <a:xfrm>
            <a:off x="7638585" y="2459115"/>
            <a:ext cx="4144262" cy="30126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4813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animEffect transition="in" filter="fade">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812384" y="1028944"/>
            <a:ext cx="7885603"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22" name="文本框 21"/>
          <p:cNvSpPr txBox="1"/>
          <p:nvPr/>
        </p:nvSpPr>
        <p:spPr>
          <a:xfrm>
            <a:off x="1970481" y="276334"/>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zh-CN"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21815" y="296939"/>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7" name="矩形 36"/>
          <p:cNvSpPr/>
          <p:nvPr/>
        </p:nvSpPr>
        <p:spPr>
          <a:xfrm>
            <a:off x="1695450" y="2959786"/>
            <a:ext cx="5337501" cy="206210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Rounded"/>
              <a:ea typeface="Arial-Rounded"/>
            </a:endParaRPr>
          </a:p>
          <a:p>
            <a:pPr lvl="0" algn="just">
              <a:defRPr/>
            </a:pPr>
            <a:r>
              <a:rPr lang="en-US" sz="32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zh-CN" sz="3200" b="0" i="0" u="none" strike="noStrike" kern="1200" cap="none" spc="0" normalizeH="0" baseline="0" noProof="0" dirty="0">
              <a:ln>
                <a:noFill/>
              </a:ln>
              <a:solidFill>
                <a:prstClr val="black"/>
              </a:solidFill>
              <a:effectLst/>
              <a:uLnTx/>
              <a:uFillTx/>
              <a:latin typeface="Arial-Rounded"/>
              <a:ea typeface="Arial-Rounded"/>
            </a:endParaRPr>
          </a:p>
        </p:txBody>
      </p:sp>
      <p:sp>
        <p:nvSpPr>
          <p:cNvPr id="4" name="矩形 3"/>
          <p:cNvSpPr/>
          <p:nvPr/>
        </p:nvSpPr>
        <p:spPr>
          <a:xfrm>
            <a:off x="2611012" y="2063994"/>
            <a:ext cx="455801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Arial-Rounded"/>
                <a:ea typeface="Arial-Rounded"/>
                <a:cs typeface="+mn-cs"/>
              </a:rPr>
              <a:t>c. </a:t>
            </a:r>
            <a:r>
              <a:rPr kumimoji="0" lang="en-US" altLang="zh-CN" sz="3600" b="1" i="0" u="none" strike="noStrike" kern="1200" cap="none" spc="0" normalizeH="0" baseline="0" noProof="0" dirty="0" err="1">
                <a:ln>
                  <a:noFill/>
                </a:ln>
                <a:solidFill>
                  <a:srgbClr val="FF0000"/>
                </a:solidFill>
                <a:effectLst/>
                <a:uLnTx/>
                <a:uFillTx/>
                <a:latin typeface="Arial-Rounded"/>
                <a:ea typeface="Arial-Rounded"/>
                <a:cs typeface="+mn-cs"/>
              </a:rPr>
              <a:t>Nhớ</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lời</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bố</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dặn</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Nam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đã</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làm</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gì</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a:t>
            </a:r>
            <a:endParaRPr kumimoji="0" lang="en-US" altLang="zh-CN" sz="3600" b="1"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3" name="Picture 2">
            <a:extLst>
              <a:ext uri="{FF2B5EF4-FFF2-40B4-BE49-F238E27FC236}">
                <a16:creationId xmlns:a16="http://schemas.microsoft.com/office/drawing/2014/main" id="{0F8AEED3-3F1D-4D2C-B95F-39C6F4340930}"/>
              </a:ext>
            </a:extLst>
          </p:cNvPr>
          <p:cNvPicPr>
            <a:picLocks noChangeAspect="1"/>
          </p:cNvPicPr>
          <p:nvPr/>
        </p:nvPicPr>
        <p:blipFill>
          <a:blip r:embed="rId4"/>
          <a:stretch>
            <a:fillRect/>
          </a:stretch>
        </p:blipFill>
        <p:spPr>
          <a:xfrm>
            <a:off x="7704389" y="3178903"/>
            <a:ext cx="3908423" cy="21880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48208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animEffect transition="in" filter="fade">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圆角矩形 46"/>
          <p:cNvSpPr/>
          <p:nvPr/>
        </p:nvSpPr>
        <p:spPr>
          <a:xfrm>
            <a:off x="1186066" y="1704458"/>
            <a:ext cx="10056365" cy="3976231"/>
          </a:xfrm>
          <a:prstGeom prst="roundRect">
            <a:avLst/>
          </a:prstGeom>
          <a:solidFill>
            <a:schemeClr val="bg1"/>
          </a:solidFill>
          <a:ln w="28575">
            <a:solidFill>
              <a:srgbClr val="8ACF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black"/>
              </a:solidFill>
              <a:effectLst/>
              <a:uLnTx/>
              <a:uFillTx/>
              <a:latin typeface="Arial-Rounded"/>
              <a:ea typeface="Arial-Rounded"/>
              <a:cs typeface="+mn-cs"/>
            </a:endParaRPr>
          </a:p>
        </p:txBody>
      </p:sp>
      <p:sp>
        <p:nvSpPr>
          <p:cNvPr id="22" name="文本框 21"/>
          <p:cNvSpPr txBox="1"/>
          <p:nvPr/>
        </p:nvSpPr>
        <p:spPr>
          <a:xfrm>
            <a:off x="2019591" y="430118"/>
            <a:ext cx="9053570"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Viết</a:t>
            </a:r>
            <a:r>
              <a:rPr kumimoji="0" lang="en-US" altLang="zh-CN" sz="3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vào</a:t>
            </a:r>
            <a:r>
              <a:rPr kumimoji="0" lang="en-US" altLang="zh-CN" sz="3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vở</a:t>
            </a:r>
            <a:r>
              <a:rPr kumimoji="0" lang="en-US" altLang="zh-CN" sz="3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a:t>
            </a:r>
            <a:r>
              <a:rPr lang="en-US" altLang="zh-CN" dirty="0" err="1">
                <a:solidFill>
                  <a:srgbClr val="002060"/>
                </a:solidFill>
                <a:latin typeface="Arial-Rounded"/>
              </a:rPr>
              <a:t>i</a:t>
            </a:r>
            <a:r>
              <a:rPr lang="en-US" altLang="zh-CN" dirty="0">
                <a:solidFill>
                  <a:srgbClr val="002060"/>
                </a:solidFill>
                <a:latin typeface="Arial-Rounded"/>
              </a:rPr>
              <a:t> </a:t>
            </a:r>
            <a:r>
              <a:rPr lang="en-US" altLang="zh-CN" dirty="0" err="1">
                <a:solidFill>
                  <a:srgbClr val="002060"/>
                </a:solidFill>
                <a:latin typeface="Arial-Rounded"/>
              </a:rPr>
              <a:t>câu</a:t>
            </a:r>
            <a:r>
              <a:rPr lang="en-US" altLang="zh-CN" dirty="0">
                <a:solidFill>
                  <a:srgbClr val="002060"/>
                </a:solidFill>
                <a:latin typeface="Arial-Rounded"/>
              </a:rPr>
              <a:t> </a:t>
            </a:r>
            <a:r>
              <a:rPr lang="en-US" altLang="zh-CN" dirty="0" err="1">
                <a:solidFill>
                  <a:srgbClr val="002060"/>
                </a:solidFill>
                <a:latin typeface="Arial-Rounded"/>
              </a:rPr>
              <a:t>hỏi</a:t>
            </a:r>
            <a:r>
              <a:rPr lang="en-US" altLang="zh-CN" dirty="0">
                <a:solidFill>
                  <a:srgbClr val="002060"/>
                </a:solidFill>
                <a:latin typeface="Arial-Rounded"/>
              </a:rPr>
              <a:t> a ở </a:t>
            </a:r>
            <a:r>
              <a:rPr lang="en-US" altLang="zh-CN" dirty="0" err="1">
                <a:solidFill>
                  <a:srgbClr val="002060"/>
                </a:solidFill>
                <a:latin typeface="Arial-Rounded"/>
              </a:rPr>
              <a:t>mục</a:t>
            </a:r>
            <a:r>
              <a:rPr lang="en-US" altLang="zh-CN" dirty="0">
                <a:solidFill>
                  <a:srgbClr val="002060"/>
                </a:solidFill>
                <a:latin typeface="Arial-Rounded"/>
              </a:rPr>
              <a:t> 3</a:t>
            </a:r>
            <a:endParaRPr kumimoji="0" lang="zh-CN"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ndParaRPr>
          </a:p>
        </p:txBody>
      </p:sp>
      <p:grpSp>
        <p:nvGrpSpPr>
          <p:cNvPr id="28" name="组合 27"/>
          <p:cNvGrpSpPr/>
          <p:nvPr/>
        </p:nvGrpSpPr>
        <p:grpSpPr>
          <a:xfrm>
            <a:off x="848933" y="256843"/>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B9F1"/>
                  </a:solidFill>
                  <a:effectLst/>
                  <a:uLnTx/>
                  <a:uFillTx/>
                  <a:latin typeface="Arial-Rounded"/>
                  <a:ea typeface="Arial-Rounded"/>
                  <a:cs typeface="+mn-cs"/>
                </a:rPr>
                <a:t>04</a:t>
              </a: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19" name="组合 18"/>
          <p:cNvGrpSpPr/>
          <p:nvPr/>
        </p:nvGrpSpPr>
        <p:grpSpPr>
          <a:xfrm>
            <a:off x="848933" y="5831865"/>
            <a:ext cx="844400" cy="539985"/>
            <a:chOff x="1281153" y="5632171"/>
            <a:chExt cx="1466266" cy="937662"/>
          </a:xfrm>
        </p:grpSpPr>
        <p:sp>
          <p:nvSpPr>
            <p:cNvPr id="20" name="云形 19"/>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1" name="云形 20"/>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54" name="图片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267" y="4271167"/>
            <a:ext cx="1281506" cy="1281506"/>
          </a:xfrm>
          <a:prstGeom prst="rect">
            <a:avLst/>
          </a:prstGeom>
        </p:spPr>
      </p:pic>
      <p:sp>
        <p:nvSpPr>
          <p:cNvPr id="17" name="页脚占位符 2">
            <a:extLst>
              <a:ext uri="{FF2B5EF4-FFF2-40B4-BE49-F238E27FC236}">
                <a16:creationId xmlns:a16="http://schemas.microsoft.com/office/drawing/2014/main" id="{55BF20EB-4F6C-4137-906A-62F5BD4D3E0B}"/>
              </a:ext>
            </a:extLst>
          </p:cNvPr>
          <p:cNvSpPr txBox="1">
            <a:spLocks/>
          </p:cNvSpPr>
          <p:nvPr/>
        </p:nvSpPr>
        <p:spPr>
          <a:xfrm>
            <a:off x="3302847" y="4088605"/>
            <a:ext cx="4098499" cy="365125"/>
          </a:xfrm>
          <a:prstGeom prst="rect">
            <a:avLst/>
          </a:prstGeom>
        </p:spPr>
        <p:txBody>
          <a:bodyPr vert="horz" lIns="60960" tIns="30480" rIns="60960" bIns="3048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zh-CN" altLang="en-US" sz="800">
              <a:solidFill>
                <a:prstClr val="black">
                  <a:tint val="75000"/>
                </a:prstClr>
              </a:solidFill>
              <a:latin typeface="Calibri"/>
              <a:ea typeface="宋体" panose="02010600030101010101" pitchFamily="2" charset="-122"/>
            </a:endParaRPr>
          </a:p>
        </p:txBody>
      </p:sp>
      <p:sp>
        <p:nvSpPr>
          <p:cNvPr id="18" name="灯片编号占位符 6">
            <a:extLst>
              <a:ext uri="{FF2B5EF4-FFF2-40B4-BE49-F238E27FC236}">
                <a16:creationId xmlns:a16="http://schemas.microsoft.com/office/drawing/2014/main" id="{8AA169CA-5592-4E6A-B604-88E4EDB26A41}"/>
              </a:ext>
            </a:extLst>
          </p:cNvPr>
          <p:cNvSpPr txBox="1">
            <a:spLocks/>
          </p:cNvSpPr>
          <p:nvPr/>
        </p:nvSpPr>
        <p:spPr>
          <a:xfrm>
            <a:off x="6350847" y="4088605"/>
            <a:ext cx="2732333" cy="365125"/>
          </a:xfrm>
          <a:prstGeom prst="rect">
            <a:avLst/>
          </a:prstGeom>
        </p:spPr>
        <p:txBody>
          <a:bodyPr vert="horz" lIns="60960" tIns="30480" rIns="60960" bIns="3048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fld id="{0C913308-F349-4B6D-A68A-DD1791B4A57B}" type="slidenum">
              <a:rPr lang="zh-CN" altLang="en-US" sz="800">
                <a:solidFill>
                  <a:prstClr val="black">
                    <a:tint val="75000"/>
                  </a:prstClr>
                </a:solidFill>
                <a:latin typeface="Calibri"/>
                <a:ea typeface="宋体" panose="02010600030101010101" pitchFamily="2" charset="-122"/>
              </a:rPr>
              <a:pPr defTabSz="609630"/>
              <a:t>16</a:t>
            </a:fld>
            <a:endParaRPr lang="zh-CN" altLang="en-US" sz="800">
              <a:solidFill>
                <a:prstClr val="black">
                  <a:tint val="75000"/>
                </a:prstClr>
              </a:solidFill>
              <a:latin typeface="Calibri"/>
              <a:ea typeface="宋体" panose="02010600030101010101" pitchFamily="2" charset="-122"/>
            </a:endParaRPr>
          </a:p>
        </p:txBody>
      </p:sp>
      <p:grpSp>
        <p:nvGrpSpPr>
          <p:cNvPr id="23" name="Group 22">
            <a:extLst>
              <a:ext uri="{FF2B5EF4-FFF2-40B4-BE49-F238E27FC236}">
                <a16:creationId xmlns:a16="http://schemas.microsoft.com/office/drawing/2014/main" id="{4FCA005B-F4FF-4963-A6FB-8F1957C5C6AC}"/>
              </a:ext>
            </a:extLst>
          </p:cNvPr>
          <p:cNvGrpSpPr/>
          <p:nvPr/>
        </p:nvGrpSpPr>
        <p:grpSpPr>
          <a:xfrm>
            <a:off x="2611402" y="2924438"/>
            <a:ext cx="8314001" cy="1651457"/>
            <a:chOff x="234952" y="2922395"/>
            <a:chExt cx="9353251" cy="1857889"/>
          </a:xfrm>
        </p:grpSpPr>
        <p:pic>
          <p:nvPicPr>
            <p:cNvPr id="24" name="Picture 2">
              <a:extLst>
                <a:ext uri="{FF2B5EF4-FFF2-40B4-BE49-F238E27FC236}">
                  <a16:creationId xmlns:a16="http://schemas.microsoft.com/office/drawing/2014/main" id="{2B92A707-9F31-4D3C-9376-CA5F243C87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0" t="-2199" r="-851"/>
            <a:stretch/>
          </p:blipFill>
          <p:spPr bwMode="auto">
            <a:xfrm>
              <a:off x="259081" y="2926205"/>
              <a:ext cx="6557355" cy="185407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a:extLst>
                <a:ext uri="{FF2B5EF4-FFF2-40B4-BE49-F238E27FC236}">
                  <a16:creationId xmlns:a16="http://schemas.microsoft.com/office/drawing/2014/main" id="{C534AB6B-036F-4908-ADC2-02DD63024B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0" t="-2200" r="66965" b="1"/>
            <a:stretch/>
          </p:blipFill>
          <p:spPr bwMode="auto">
            <a:xfrm>
              <a:off x="6784163" y="2922395"/>
              <a:ext cx="2131238" cy="185407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a:extLst>
                <a:ext uri="{FF2B5EF4-FFF2-40B4-BE49-F238E27FC236}">
                  <a16:creationId xmlns:a16="http://schemas.microsoft.com/office/drawing/2014/main" id="{A25F9D29-D17C-4BC6-8807-4695865832C9}"/>
                </a:ext>
              </a:extLst>
            </p:cNvPr>
            <p:cNvSpPr/>
            <p:nvPr/>
          </p:nvSpPr>
          <p:spPr>
            <a:xfrm>
              <a:off x="234952" y="2940892"/>
              <a:ext cx="8680450" cy="18393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10"/>
              <a:endParaRPr lang="en-US" sz="1600">
                <a:solidFill>
                  <a:prstClr val="white"/>
                </a:solidFill>
                <a:latin typeface="Calibri"/>
                <a:ea typeface="Arial-Rounded"/>
              </a:endParaRPr>
            </a:p>
          </p:txBody>
        </p:sp>
        <p:sp>
          <p:nvSpPr>
            <p:cNvPr id="27" name="Rectangle 26">
              <a:extLst>
                <a:ext uri="{FF2B5EF4-FFF2-40B4-BE49-F238E27FC236}">
                  <a16:creationId xmlns:a16="http://schemas.microsoft.com/office/drawing/2014/main" id="{28BDD50A-5375-440B-858E-3F27DAD5F388}"/>
                </a:ext>
              </a:extLst>
            </p:cNvPr>
            <p:cNvSpPr/>
            <p:nvPr/>
          </p:nvSpPr>
          <p:spPr>
            <a:xfrm>
              <a:off x="291803" y="3301014"/>
              <a:ext cx="9296400" cy="657872"/>
            </a:xfrm>
            <a:prstGeom prst="rect">
              <a:avLst/>
            </a:prstGeom>
          </p:spPr>
          <p:txBody>
            <a:bodyPr wrap="square">
              <a:spAutoFit/>
            </a:bodyPr>
            <a:lstStyle/>
            <a:p>
              <a:pPr algn="ctr" defTabSz="812710"/>
              <a:r>
                <a:rPr lang="vi-VN" sz="3200" b="1" dirty="0">
                  <a:solidFill>
                    <a:srgbClr val="FF0000"/>
                  </a:solidFill>
                  <a:latin typeface="HP001 4 hàng" pitchFamily="34" charset="0"/>
                  <a:ea typeface="Arial-Rounded" pitchFamily="34" charset="0"/>
                  <a:cs typeface="Arial-Rounded" pitchFamily="34" charset="0"/>
                </a:rPr>
                <a:t>Bố cho Nam và em đi chơi ở công viên.</a:t>
              </a:r>
            </a:p>
          </p:txBody>
        </p:sp>
      </p:grpSp>
    </p:spTree>
    <p:extLst>
      <p:ext uri="{BB962C8B-B14F-4D97-AF65-F5344CB8AC3E}">
        <p14:creationId xmlns:p14="http://schemas.microsoft.com/office/powerpoint/2010/main" val="1868127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heel(1)">
                                      <p:cBhvr>
                                        <p:cTn id="18" dur="7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13B6E0-5D43-4939-B5A2-5C896D17ADFA}"/>
              </a:ext>
            </a:extLst>
          </p:cNvPr>
          <p:cNvSpPr txBox="1"/>
          <p:nvPr/>
        </p:nvSpPr>
        <p:spPr>
          <a:xfrm>
            <a:off x="3200400" y="2040673"/>
            <a:ext cx="67241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00B050"/>
                </a:solidFill>
                <a:effectLst/>
                <a:uLnTx/>
                <a:uFillTx/>
                <a:latin typeface="Arial-Rounded"/>
                <a:ea typeface="Arial-Rounded"/>
                <a:cs typeface="+mn-cs"/>
              </a:rPr>
              <a:t>Chào</a:t>
            </a:r>
            <a:r>
              <a:rPr kumimoji="0" lang="en-US" sz="9600" b="0" i="0" u="none" strike="noStrike" kern="1200" cap="none" spc="0" normalizeH="0" baseline="0" noProof="0" dirty="0">
                <a:ln>
                  <a:noFill/>
                </a:ln>
                <a:solidFill>
                  <a:srgbClr val="00B050"/>
                </a:solidFill>
                <a:effectLst/>
                <a:uLnTx/>
                <a:uFillTx/>
                <a:latin typeface="Arial-Rounded"/>
                <a:ea typeface="Arial-Rounded"/>
                <a:cs typeface="+mn-cs"/>
              </a:rPr>
              <a:t> </a:t>
            </a:r>
            <a:r>
              <a:rPr kumimoji="0" lang="en-US" sz="9600" b="0" i="0" u="none" strike="noStrike" kern="1200" cap="none" spc="0" normalizeH="0" baseline="0" noProof="0" dirty="0" err="1">
                <a:ln>
                  <a:noFill/>
                </a:ln>
                <a:solidFill>
                  <a:srgbClr val="00B050"/>
                </a:solidFill>
                <a:effectLst/>
                <a:uLnTx/>
                <a:uFillTx/>
                <a:latin typeface="Arial-Rounded"/>
                <a:ea typeface="Arial-Rounded"/>
                <a:cs typeface="+mn-cs"/>
              </a:rPr>
              <a:t>tạm</a:t>
            </a:r>
            <a:r>
              <a:rPr kumimoji="0" lang="en-US" sz="9600" b="0" i="0" u="none" strike="noStrike" kern="1200" cap="none" spc="0" normalizeH="0" baseline="0" noProof="0" dirty="0">
                <a:ln>
                  <a:noFill/>
                </a:ln>
                <a:solidFill>
                  <a:srgbClr val="00B050"/>
                </a:solidFill>
                <a:effectLst/>
                <a:uLnTx/>
                <a:uFillTx/>
                <a:latin typeface="Arial-Rounded"/>
                <a:ea typeface="Arial-Rounded"/>
                <a:cs typeface="+mn-cs"/>
              </a:rPr>
              <a:t> </a:t>
            </a:r>
            <a:r>
              <a:rPr kumimoji="0" lang="en-US" sz="9600" b="0" i="0" u="none" strike="noStrike" kern="1200" cap="none" spc="0" normalizeH="0" baseline="0" noProof="0" dirty="0" err="1">
                <a:ln>
                  <a:noFill/>
                </a:ln>
                <a:solidFill>
                  <a:srgbClr val="00B050"/>
                </a:solidFill>
                <a:effectLst/>
                <a:uLnTx/>
                <a:uFillTx/>
                <a:latin typeface="Arial-Rounded"/>
                <a:ea typeface="Arial-Rounded"/>
                <a:cs typeface="+mn-cs"/>
              </a:rPr>
              <a:t>biệt</a:t>
            </a:r>
            <a:r>
              <a:rPr kumimoji="0" lang="en-US" sz="9600" b="0" i="0" u="none" strike="noStrike" kern="1200" cap="none" spc="0" normalizeH="0" baseline="0" noProof="0" dirty="0">
                <a:ln>
                  <a:noFill/>
                </a:ln>
                <a:solidFill>
                  <a:srgbClr val="00B050"/>
                </a:solidFill>
                <a:effectLst/>
                <a:uLnTx/>
                <a:uFillTx/>
                <a:latin typeface="Arial-Rounded"/>
                <a:ea typeface="Arial-Rounded"/>
                <a:cs typeface="+mn-cs"/>
              </a:rPr>
              <a:t> </a:t>
            </a:r>
            <a:r>
              <a:rPr kumimoji="0" lang="en-US" sz="9600" b="0" i="0" u="none" strike="noStrike" kern="1200" cap="none" spc="0" normalizeH="0" baseline="0" noProof="0" dirty="0" err="1">
                <a:ln>
                  <a:noFill/>
                </a:ln>
                <a:solidFill>
                  <a:srgbClr val="00B050"/>
                </a:solidFill>
                <a:effectLst/>
                <a:uLnTx/>
                <a:uFillTx/>
                <a:latin typeface="Arial-Rounded"/>
                <a:ea typeface="Arial-Rounded"/>
                <a:cs typeface="+mn-cs"/>
              </a:rPr>
              <a:t>các</a:t>
            </a:r>
            <a:r>
              <a:rPr kumimoji="0" lang="en-US" sz="9600" b="0" i="0" u="none" strike="noStrike" kern="1200" cap="none" spc="0" normalizeH="0" baseline="0" noProof="0" dirty="0">
                <a:ln>
                  <a:noFill/>
                </a:ln>
                <a:solidFill>
                  <a:srgbClr val="00B050"/>
                </a:solidFill>
                <a:effectLst/>
                <a:uLnTx/>
                <a:uFillTx/>
                <a:latin typeface="Arial-Rounded"/>
                <a:ea typeface="Arial-Rounded"/>
                <a:cs typeface="+mn-cs"/>
              </a:rPr>
              <a:t> </a:t>
            </a:r>
            <a:r>
              <a:rPr kumimoji="0" lang="en-US" sz="9600" b="0" i="0" u="none" strike="noStrike" kern="1200" cap="none" spc="0" normalizeH="0" baseline="0" noProof="0" dirty="0" err="1">
                <a:ln>
                  <a:noFill/>
                </a:ln>
                <a:solidFill>
                  <a:srgbClr val="00B050"/>
                </a:solidFill>
                <a:effectLst/>
                <a:uLnTx/>
                <a:uFillTx/>
                <a:latin typeface="Arial-Rounded"/>
                <a:ea typeface="Arial-Rounded"/>
                <a:cs typeface="+mn-cs"/>
              </a:rPr>
              <a:t>em</a:t>
            </a:r>
            <a:r>
              <a:rPr kumimoji="0" lang="en-US" sz="9600" b="0" i="0" u="none" strike="noStrike" kern="1200" cap="none" spc="0" normalizeH="0" baseline="0" noProof="0" dirty="0">
                <a:ln>
                  <a:noFill/>
                </a:ln>
                <a:solidFill>
                  <a:srgbClr val="00B050"/>
                </a:solidFill>
                <a:effectLst/>
                <a:uLnTx/>
                <a:uFillTx/>
                <a:latin typeface="Arial-Rounded"/>
                <a:ea typeface="Arial-Rounded"/>
                <a:cs typeface="+mn-cs"/>
              </a:rPr>
              <a:t>!</a:t>
            </a:r>
          </a:p>
        </p:txBody>
      </p:sp>
    </p:spTree>
    <p:extLst>
      <p:ext uri="{BB962C8B-B14F-4D97-AF65-F5344CB8AC3E}">
        <p14:creationId xmlns:p14="http://schemas.microsoft.com/office/powerpoint/2010/main" val="151302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955" y="82062"/>
            <a:ext cx="12203350" cy="5418018"/>
          </a:xfrm>
          <a:prstGeom prst="rect">
            <a:avLst/>
          </a:prstGeom>
        </p:spPr>
      </p:pic>
      <p:sp>
        <p:nvSpPr>
          <p:cNvPr id="22" name="文本框 21"/>
          <p:cNvSpPr txBox="1"/>
          <p:nvPr/>
        </p:nvSpPr>
        <p:spPr>
          <a:xfrm>
            <a:off x="1955091" y="261412"/>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Đọc</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mẫu</a:t>
            </a:r>
            <a:endPar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8" name="组合 27"/>
          <p:cNvGrpSpPr/>
          <p:nvPr/>
        </p:nvGrpSpPr>
        <p:grpSpPr>
          <a:xfrm>
            <a:off x="810422" y="240776"/>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126615" y="2589258"/>
            <a:ext cx="6096012" cy="6096012"/>
          </a:xfrm>
          <a:prstGeom prst="rect">
            <a:avLst/>
          </a:prstGeom>
        </p:spPr>
      </p:pic>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1" name="图片 4">
            <a:extLst>
              <a:ext uri="{FF2B5EF4-FFF2-40B4-BE49-F238E27FC236}">
                <a16:creationId xmlns:a16="http://schemas.microsoft.com/office/drawing/2014/main" id="{BC119725-2D69-43B7-A2E4-0593097AD4D6}"/>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708558" y="3525882"/>
            <a:ext cx="3672528" cy="1708312"/>
          </a:xfrm>
          <a:prstGeom prst="rect">
            <a:avLst/>
          </a:prstGeom>
        </p:spPr>
      </p:pic>
      <p:pic>
        <p:nvPicPr>
          <p:cNvPr id="31" name="图片 4">
            <a:extLst>
              <a:ext uri="{FF2B5EF4-FFF2-40B4-BE49-F238E27FC236}">
                <a16:creationId xmlns:a16="http://schemas.microsoft.com/office/drawing/2014/main" id="{099AD19E-41E0-422B-B855-415427C2451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8191757" y="3468362"/>
            <a:ext cx="3882638" cy="1806047"/>
          </a:xfrm>
          <a:prstGeom prst="rect">
            <a:avLst/>
          </a:prstGeom>
        </p:spPr>
      </p:pic>
      <p:pic>
        <p:nvPicPr>
          <p:cNvPr id="32" name="图片 4">
            <a:extLst>
              <a:ext uri="{FF2B5EF4-FFF2-40B4-BE49-F238E27FC236}">
                <a16:creationId xmlns:a16="http://schemas.microsoft.com/office/drawing/2014/main" id="{55EEFDF0-9322-4909-B75A-B2CEACD1260B}"/>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4374163" y="1169507"/>
            <a:ext cx="3672528" cy="1708312"/>
          </a:xfrm>
          <a:prstGeom prst="rect">
            <a:avLst/>
          </a:prstGeom>
        </p:spPr>
      </p:pic>
      <p:sp>
        <p:nvSpPr>
          <p:cNvPr id="35" name="TextBox 34">
            <a:extLst>
              <a:ext uri="{FF2B5EF4-FFF2-40B4-BE49-F238E27FC236}">
                <a16:creationId xmlns:a16="http://schemas.microsoft.com/office/drawing/2014/main" id="{79F5572C-74D3-494B-8B50-97B1BB8116A6}"/>
              </a:ext>
            </a:extLst>
          </p:cNvPr>
          <p:cNvSpPr txBox="1"/>
          <p:nvPr/>
        </p:nvSpPr>
        <p:spPr>
          <a:xfrm>
            <a:off x="1742774" y="4087650"/>
            <a:ext cx="14184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Tay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dò</a:t>
            </a:r>
            <a:endParaRPr kumimoji="0" lang="en-US" sz="32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36" name="TextBox 35">
            <a:extLst>
              <a:ext uri="{FF2B5EF4-FFF2-40B4-BE49-F238E27FC236}">
                <a16:creationId xmlns:a16="http://schemas.microsoft.com/office/drawing/2014/main" id="{CF3E49A7-5534-4AC2-8332-638CB3F1E71B}"/>
              </a:ext>
            </a:extLst>
          </p:cNvPr>
          <p:cNvSpPr txBox="1"/>
          <p:nvPr/>
        </p:nvSpPr>
        <p:spPr>
          <a:xfrm>
            <a:off x="5318692" y="1783181"/>
            <a:ext cx="18581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Mắt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dõi</a:t>
            </a:r>
            <a:endParaRPr kumimoji="0" lang="en-US" sz="32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38" name="TextBox 37">
            <a:extLst>
              <a:ext uri="{FF2B5EF4-FFF2-40B4-BE49-F238E27FC236}">
                <a16:creationId xmlns:a16="http://schemas.microsoft.com/office/drawing/2014/main" id="{7340EE70-47EE-4BE8-8A17-0FF95C2518D1}"/>
              </a:ext>
            </a:extLst>
          </p:cNvPr>
          <p:cNvSpPr txBox="1"/>
          <p:nvPr/>
        </p:nvSpPr>
        <p:spPr>
          <a:xfrm>
            <a:off x="9154565" y="4078997"/>
            <a:ext cx="22450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Tai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nghe</a:t>
            </a:r>
            <a:endParaRPr kumimoji="0" lang="en-US" sz="32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39" name="Picture 4" descr="Check out Arrow icon created by 4B Icons | Graphic design posters, Mini  drawings, Desktop wallpaper art">
            <a:extLst>
              <a:ext uri="{FF2B5EF4-FFF2-40B4-BE49-F238E27FC236}">
                <a16:creationId xmlns:a16="http://schemas.microsoft.com/office/drawing/2014/main" id="{9AD675D0-B28B-4B87-951B-43D72952F0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450192">
            <a:off x="5943372" y="2394643"/>
            <a:ext cx="743405" cy="74340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heck out Arrow icon created by 4B Icons | Graphic design posters, Mini  drawings, Desktop wallpaper art">
            <a:extLst>
              <a:ext uri="{FF2B5EF4-FFF2-40B4-BE49-F238E27FC236}">
                <a16:creationId xmlns:a16="http://schemas.microsoft.com/office/drawing/2014/main" id="{D0282059-91E9-4847-BDB6-88481511F7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526325" flipV="1">
            <a:off x="7914445" y="4012322"/>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Check out Arrow icon created by 4B Icons | Graphic design posters, Mini  drawings, Desktop wallpaper art">
            <a:extLst>
              <a:ext uri="{FF2B5EF4-FFF2-40B4-BE49-F238E27FC236}">
                <a16:creationId xmlns:a16="http://schemas.microsoft.com/office/drawing/2014/main" id="{60A49AA2-A86D-4D14-90D0-080F972023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073675" flipH="1" flipV="1">
            <a:off x="3803912" y="3946204"/>
            <a:ext cx="867663" cy="86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811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22" presetClass="entr" presetSubtype="8"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par>
                                <p:cTn id="33" presetID="22" presetClass="entr" presetSubtype="8"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500"/>
                                        <p:tgtEl>
                                          <p:spTgt spid="41"/>
                                        </p:tgtEl>
                                      </p:cBhvr>
                                    </p:animEffect>
                                  </p:childTnLst>
                                </p:cTn>
                              </p:par>
                              <p:par>
                                <p:cTn id="36" presetID="22" presetClass="entr" presetSubtype="8"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429518" cy="4832092"/>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2800" dirty="0">
                <a:latin typeface="Arial-Rounded" panose="020B0500000000000000" pitchFamily="34" charset="0"/>
                <a:ea typeface="Arial-Rounded" panose="020B0500000000000000" pitchFamily="34" charset="0"/>
                <a:cs typeface="Arial-Rounded" panose="020B0500000000000000" pitchFamily="34" charset="0"/>
              </a:rPr>
              <a:t>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477000" y="5587734"/>
            <a:ext cx="4976201"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Phỏng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1742138" y="5531617"/>
            <a:ext cx="2744369" cy="723220"/>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Rounded" pitchFamily="34" charset="0"/>
                <a:ea typeface="Arial-Rounded" pitchFamily="34" charset="0"/>
                <a:cs typeface="Arial-Rounded" pitchFamily="34" charset="0"/>
              </a:rPr>
              <a:t>Đọc mẫu</a:t>
            </a:r>
          </a:p>
        </p:txBody>
      </p:sp>
      <p:pic>
        <p:nvPicPr>
          <p:cNvPr id="6" name="[hanhtrangso.nxbgd.vn] Đọc_ Nếu không may bị lạc_HTS">
            <a:hlinkClick r:id="" action="ppaction://media"/>
            <a:extLst>
              <a:ext uri="{FF2B5EF4-FFF2-40B4-BE49-F238E27FC236}">
                <a16:creationId xmlns:a16="http://schemas.microsoft.com/office/drawing/2014/main" id="{D14DC3E6-8761-4A20-9D87-137D460551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1346" y="6090424"/>
            <a:ext cx="609600" cy="609600"/>
          </a:xfrm>
          <a:prstGeom prst="rect">
            <a:avLst/>
          </a:prstGeom>
        </p:spPr>
      </p:pic>
    </p:spTree>
    <p:extLst>
      <p:ext uri="{BB962C8B-B14F-4D97-AF65-F5344CB8AC3E}">
        <p14:creationId xmlns:p14="http://schemas.microsoft.com/office/powerpoint/2010/main" val="1817921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thận kéo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81201" y="558773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Phỏng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Phạm</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Thị</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Thúy</a:t>
            </a:r>
            <a:r>
              <a:rPr lang="en-US" sz="2000" dirty="0">
                <a:latin typeface="Arial-Rounded" panose="020B0500000000000000" pitchFamily="34" charset="0"/>
                <a:ea typeface="Arial-Rounded" panose="020B0500000000000000" pitchFamily="34" charset="0"/>
                <a:cs typeface="Arial-Rounded" panose="020B0500000000000000" pitchFamily="34" charset="0"/>
              </a:rPr>
              <a:t> – </a:t>
            </a:r>
            <a:r>
              <a:rPr lang="en-US" sz="2000" dirty="0" err="1">
                <a:latin typeface="Arial-Rounded" panose="020B0500000000000000" pitchFamily="34" charset="0"/>
                <a:ea typeface="Arial-Rounded" panose="020B0500000000000000" pitchFamily="34" charset="0"/>
                <a:cs typeface="Arial-Rounded" panose="020B0500000000000000" pitchFamily="34" charset="0"/>
              </a:rPr>
              <a:t>Tuấn</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Hiển</a:t>
            </a:r>
            <a:r>
              <a:rPr lang="en-US" sz="2000" dirty="0">
                <a:latin typeface="Arial-Rounded" panose="020B0500000000000000" pitchFamily="34" charset="0"/>
                <a:ea typeface="Arial-Rounded" panose="020B0500000000000000" pitchFamily="34" charset="0"/>
                <a:cs typeface="Arial-Rounded" panose="020B0500000000000000" pitchFamily="34" charset="0"/>
              </a:rPr>
              <a:t>)</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6" name="Rectangle: Rounded Corners 5">
            <a:extLst>
              <a:ext uri="{FF2B5EF4-FFF2-40B4-BE49-F238E27FC236}">
                <a16:creationId xmlns:a16="http://schemas.microsoft.com/office/drawing/2014/main" id="{A0B13C3A-5EA0-44B1-9E60-4715C15FA873}"/>
              </a:ext>
            </a:extLst>
          </p:cNvPr>
          <p:cNvSpPr/>
          <p:nvPr/>
        </p:nvSpPr>
        <p:spPr>
          <a:xfrm>
            <a:off x="1884556" y="5702248"/>
            <a:ext cx="4144537" cy="60876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vần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oanh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9B9F77F0-087D-4ECA-B767-F83F19BFC77D}"/>
              </a:ext>
            </a:extLst>
          </p:cNvPr>
          <p:cNvSpPr txBox="1"/>
          <p:nvPr/>
        </p:nvSpPr>
        <p:spPr>
          <a:xfrm>
            <a:off x="4739270" y="3292040"/>
            <a:ext cx="959004" cy="523220"/>
          </a:xfrm>
          <a:prstGeom prst="rect">
            <a:avLst/>
          </a:prstGeom>
          <a:noFill/>
        </p:spPr>
        <p:txBody>
          <a:bodyPr wrap="square" rtlCol="0">
            <a:spAutoFit/>
          </a:bodyPr>
          <a:lstStyle/>
          <a:p>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oanh</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49875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051" y="128954"/>
            <a:ext cx="11073639" cy="5831737"/>
          </a:xfrm>
          <a:prstGeom prst="rect">
            <a:avLst/>
          </a:prstGeom>
        </p:spPr>
      </p:pic>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52034" y="306863"/>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3" name="Rectangle 32">
            <a:extLst>
              <a:ext uri="{FF2B5EF4-FFF2-40B4-BE49-F238E27FC236}">
                <a16:creationId xmlns:a16="http://schemas.microsoft.com/office/drawing/2014/main" id="{167E8781-E28E-450C-B814-D45E7B97E5DA}"/>
              </a:ext>
            </a:extLst>
          </p:cNvPr>
          <p:cNvSpPr/>
          <p:nvPr/>
        </p:nvSpPr>
        <p:spPr>
          <a:xfrm>
            <a:off x="3781103" y="1910760"/>
            <a:ext cx="4629794"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Luyện</a:t>
            </a:r>
            <a:r>
              <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đọc</a:t>
            </a:r>
            <a:r>
              <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từ</a:t>
            </a:r>
            <a:r>
              <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khó</a:t>
            </a:r>
            <a:endPar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endParaRPr>
          </a:p>
        </p:txBody>
      </p:sp>
      <p:sp>
        <p:nvSpPr>
          <p:cNvPr id="34" name="TextBox 33">
            <a:extLst>
              <a:ext uri="{FF2B5EF4-FFF2-40B4-BE49-F238E27FC236}">
                <a16:creationId xmlns:a16="http://schemas.microsoft.com/office/drawing/2014/main" id="{772FA8ED-355C-4E8B-99C4-1DBEBAACADF8}"/>
              </a:ext>
            </a:extLst>
          </p:cNvPr>
          <p:cNvSpPr txBox="1"/>
          <p:nvPr/>
        </p:nvSpPr>
        <p:spPr>
          <a:xfrm>
            <a:off x="4684352" y="2741757"/>
            <a:ext cx="3403393" cy="2589491"/>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lang="en-US" sz="2800" dirty="0" err="1">
                <a:solidFill>
                  <a:prstClr val="black"/>
                </a:solidFill>
                <a:latin typeface="Arial-Rounded"/>
                <a:ea typeface="Arial-Rounded"/>
                <a:cs typeface="Arial-Rounded" pitchFamily="34" charset="0"/>
              </a:rPr>
              <a:t>Đông</a:t>
            </a:r>
            <a:r>
              <a:rPr lang="en-US" sz="2800" dirty="0">
                <a:solidFill>
                  <a:prstClr val="black"/>
                </a:solidFill>
                <a:latin typeface="Arial-Rounded"/>
                <a:ea typeface="Arial-Rounded"/>
                <a:cs typeface="Arial-Rounded" pitchFamily="34" charset="0"/>
              </a:rPr>
              <a:t> </a:t>
            </a:r>
            <a:r>
              <a:rPr lang="en-US" sz="2800" dirty="0" err="1">
                <a:solidFill>
                  <a:prstClr val="black"/>
                </a:solidFill>
                <a:latin typeface="Arial-Rounded"/>
                <a:ea typeface="Arial-Rounded"/>
                <a:cs typeface="Arial-Rounded" pitchFamily="34" charset="0"/>
              </a:rPr>
              <a:t>như</a:t>
            </a:r>
            <a:r>
              <a:rPr lang="en-US" sz="2800" dirty="0">
                <a:solidFill>
                  <a:prstClr val="black"/>
                </a:solidFill>
                <a:latin typeface="Arial-Rounded"/>
                <a:ea typeface="Arial-Rounded"/>
                <a:cs typeface="Arial-Rounded" pitchFamily="34" charset="0"/>
              </a:rPr>
              <a:t> </a:t>
            </a:r>
            <a:r>
              <a:rPr lang="en-US" sz="2800" dirty="0" err="1">
                <a:solidFill>
                  <a:prstClr val="black"/>
                </a:solidFill>
                <a:latin typeface="Arial-Rounded"/>
                <a:ea typeface="Arial-Rounded"/>
                <a:cs typeface="Arial-Rounded" pitchFamily="34" charset="0"/>
              </a:rPr>
              <a:t>hội</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Mải</a:t>
            </a:r>
            <a:r>
              <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mê</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Ngoảnh</a:t>
            </a:r>
            <a:r>
              <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lại</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lang="en-US" sz="2800" dirty="0" err="1">
                <a:solidFill>
                  <a:prstClr val="black"/>
                </a:solidFill>
                <a:latin typeface="Arial-Rounded"/>
                <a:ea typeface="Arial-Rounded"/>
                <a:cs typeface="Arial-Rounded" pitchFamily="34" charset="0"/>
              </a:rPr>
              <a:t>Suýt</a:t>
            </a:r>
            <a:r>
              <a:rPr lang="en-US" sz="2800" dirty="0">
                <a:solidFill>
                  <a:prstClr val="black"/>
                </a:solidFill>
                <a:latin typeface="Arial-Rounded"/>
                <a:ea typeface="Arial-Rounded"/>
                <a:cs typeface="Arial-Rounded" pitchFamily="34" charset="0"/>
              </a:rPr>
              <a:t> </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p:txBody>
      </p:sp>
    </p:spTree>
    <p:extLst>
      <p:ext uri="{BB962C8B-B14F-4D97-AF65-F5344CB8AC3E}">
        <p14:creationId xmlns:p14="http://schemas.microsoft.com/office/powerpoint/2010/main" val="873172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4">
                                            <p:txEl>
                                              <p:pRg st="0" end="0"/>
                                            </p:txEl>
                                          </p:spTgt>
                                        </p:tgtEl>
                                        <p:attrNameLst>
                                          <p:attrName>style.visibility</p:attrName>
                                        </p:attrNameLst>
                                      </p:cBhvr>
                                      <p:to>
                                        <p:strVal val="visible"/>
                                      </p:to>
                                    </p:set>
                                    <p:animEffect transition="in" filter="barn(inVertical)">
                                      <p:cBhvr>
                                        <p:cTn id="34" dur="500"/>
                                        <p:tgtEl>
                                          <p:spTgt spid="3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4">
                                            <p:txEl>
                                              <p:pRg st="1" end="1"/>
                                            </p:txEl>
                                          </p:spTgt>
                                        </p:tgtEl>
                                        <p:attrNameLst>
                                          <p:attrName>style.visibility</p:attrName>
                                        </p:attrNameLst>
                                      </p:cBhvr>
                                      <p:to>
                                        <p:strVal val="visible"/>
                                      </p:to>
                                    </p:set>
                                    <p:animEffect transition="in" filter="barn(inVertical)">
                                      <p:cBhvr>
                                        <p:cTn id="39" dur="500"/>
                                        <p:tgtEl>
                                          <p:spTgt spid="34">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xEl>
                                              <p:pRg st="2" end="2"/>
                                            </p:txEl>
                                          </p:spTgt>
                                        </p:tgtEl>
                                        <p:attrNameLst>
                                          <p:attrName>style.visibility</p:attrName>
                                        </p:attrNameLst>
                                      </p:cBhvr>
                                      <p:to>
                                        <p:strVal val="visible"/>
                                      </p:to>
                                    </p:set>
                                    <p:animEffect transition="in" filter="barn(inVertical)">
                                      <p:cBhvr>
                                        <p:cTn id="44" dur="500"/>
                                        <p:tgtEl>
                                          <p:spTgt spid="34">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4">
                                            <p:txEl>
                                              <p:pRg st="3" end="3"/>
                                            </p:txEl>
                                          </p:spTgt>
                                        </p:tgtEl>
                                        <p:attrNameLst>
                                          <p:attrName>style.visibility</p:attrName>
                                        </p:attrNameLst>
                                      </p:cBhvr>
                                      <p:to>
                                        <p:strVal val="visible"/>
                                      </p:to>
                                    </p:set>
                                    <p:animEffect transition="in" filter="barn(inVertical)">
                                      <p:cBhvr>
                                        <p:cTn id="49" dur="5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hội</a:t>
            </a:r>
            <a:r>
              <a:rPr lang="en-US" sz="2800" dirty="0">
                <a:latin typeface="Arial-Rounded" panose="020B0500000000000000" pitchFamily="34" charset="0"/>
                <a:ea typeface="Arial-Rounded" panose="020B0500000000000000" pitchFamily="34" charset="0"/>
                <a:cs typeface="Arial-Rounded" panose="020B0500000000000000" pitchFamily="34" charset="0"/>
              </a:rPr>
              <a:t>. Khi vào cổng, bố dặn: “Các con cẩn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2800" dirty="0">
                <a:latin typeface="Arial-Rounded" panose="020B0500000000000000" pitchFamily="34" charset="0"/>
                <a:ea typeface="Arial-Rounded" panose="020B0500000000000000" pitchFamily="34" charset="0"/>
                <a:cs typeface="Arial-Rounded" panose="020B0500000000000000" pitchFamily="34" charset="0"/>
              </a:rPr>
              <a:t> bị lạc, Nếu không may bị lạc, các con nhớ đi ra cổng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2800" dirty="0">
                <a:latin typeface="Arial-Rounded" panose="020B0500000000000000" pitchFamily="34" charset="0"/>
                <a:ea typeface="Arial-Rounded" panose="020B0500000000000000" pitchFamily="34" charset="0"/>
                <a:cs typeface="Arial-Rounded" panose="020B0500000000000000" pitchFamily="34" charset="0"/>
              </a:rPr>
              <a:t>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334125" y="5587734"/>
            <a:ext cx="5119076"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Phỏng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Phạm</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Thị</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Thúy</a:t>
            </a:r>
            <a:r>
              <a:rPr lang="en-US" sz="2000" dirty="0">
                <a:latin typeface="Arial-Rounded" panose="020B0500000000000000" pitchFamily="34" charset="0"/>
                <a:ea typeface="Arial-Rounded" panose="020B0500000000000000" pitchFamily="34" charset="0"/>
                <a:cs typeface="Arial-Rounded" panose="020B0500000000000000" pitchFamily="34" charset="0"/>
              </a:rPr>
              <a:t> – </a:t>
            </a:r>
            <a:r>
              <a:rPr lang="en-US" sz="2000" dirty="0" err="1">
                <a:latin typeface="Arial-Rounded" panose="020B0500000000000000" pitchFamily="34" charset="0"/>
                <a:ea typeface="Arial-Rounded" panose="020B0500000000000000" pitchFamily="34" charset="0"/>
                <a:cs typeface="Arial-Rounded" panose="020B0500000000000000" pitchFamily="34" charset="0"/>
              </a:rPr>
              <a:t>Tuấn</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Hiển</a:t>
            </a:r>
            <a:r>
              <a:rPr lang="en-US" sz="2000" dirty="0">
                <a:latin typeface="Arial-Rounded" panose="020B0500000000000000" pitchFamily="34" charset="0"/>
                <a:ea typeface="Arial-Rounded" panose="020B0500000000000000" pitchFamily="34" charset="0"/>
                <a:cs typeface="Arial-Rounded" panose="020B0500000000000000" pitchFamily="34" charset="0"/>
              </a:rPr>
              <a:t>)</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1742138" y="5531617"/>
            <a:ext cx="2744369" cy="1203720"/>
          </a:xfrm>
          <a:prstGeom prst="cloud">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Rounded" pitchFamily="34" charset="0"/>
                <a:ea typeface="Arial-Rounded" pitchFamily="34" charset="0"/>
                <a:cs typeface="Arial-Rounded" pitchFamily="34" charset="0"/>
              </a:rPr>
              <a:t>Đọc</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nối</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tiếp</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câu</a:t>
            </a:r>
            <a:endParaRPr lang="en-US" sz="3200" b="1" dirty="0">
              <a:solidFill>
                <a:schemeClr val="tx1"/>
              </a:solidFill>
              <a:latin typeface="Arial-Rounded" pitchFamily="34" charset="0"/>
              <a:ea typeface="Arial-Rounded" pitchFamily="34" charset="0"/>
              <a:cs typeface="Arial-Rounded" pitchFamily="34" charset="0"/>
            </a:endParaRPr>
          </a:p>
        </p:txBody>
      </p:sp>
      <p:cxnSp>
        <p:nvCxnSpPr>
          <p:cNvPr id="6" name="Straight Connector 5">
            <a:extLst>
              <a:ext uri="{FF2B5EF4-FFF2-40B4-BE49-F238E27FC236}">
                <a16:creationId xmlns:a16="http://schemas.microsoft.com/office/drawing/2014/main" id="{E090D516-4604-4959-AE51-F19DF3A35041}"/>
              </a:ext>
            </a:extLst>
          </p:cNvPr>
          <p:cNvCxnSpPr/>
          <p:nvPr/>
        </p:nvCxnSpPr>
        <p:spPr>
          <a:xfrm flipH="1">
            <a:off x="9610576" y="1193321"/>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C63E5BF-7110-4C9F-979B-1F9FC542D6A9}"/>
              </a:ext>
            </a:extLst>
          </p:cNvPr>
          <p:cNvCxnSpPr/>
          <p:nvPr/>
        </p:nvCxnSpPr>
        <p:spPr>
          <a:xfrm flipH="1">
            <a:off x="4637135" y="164455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D5DDBB5-7566-41A8-8BA1-B3FC30301EF3}"/>
              </a:ext>
            </a:extLst>
          </p:cNvPr>
          <p:cNvCxnSpPr/>
          <p:nvPr/>
        </p:nvCxnSpPr>
        <p:spPr>
          <a:xfrm flipH="1">
            <a:off x="3332440" y="246974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679179-67D1-4A70-BF78-A51F112ED508}"/>
              </a:ext>
            </a:extLst>
          </p:cNvPr>
          <p:cNvCxnSpPr/>
          <p:nvPr/>
        </p:nvCxnSpPr>
        <p:spPr>
          <a:xfrm flipH="1">
            <a:off x="10524893" y="246974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0A7CE66-6216-4B7A-841B-866A231685F8}"/>
              </a:ext>
            </a:extLst>
          </p:cNvPr>
          <p:cNvCxnSpPr/>
          <p:nvPr/>
        </p:nvCxnSpPr>
        <p:spPr>
          <a:xfrm flipH="1">
            <a:off x="10601093" y="246974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39FD318-4F16-426C-8AD9-120E3AC53D87}"/>
              </a:ext>
            </a:extLst>
          </p:cNvPr>
          <p:cNvCxnSpPr/>
          <p:nvPr/>
        </p:nvCxnSpPr>
        <p:spPr>
          <a:xfrm flipH="1">
            <a:off x="5315415" y="2922383"/>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7A26138-4B55-4FCB-A15D-E4FEE5762A4F}"/>
              </a:ext>
            </a:extLst>
          </p:cNvPr>
          <p:cNvCxnSpPr/>
          <p:nvPr/>
        </p:nvCxnSpPr>
        <p:spPr>
          <a:xfrm flipH="1">
            <a:off x="3764635" y="3351755"/>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D5B5E4-4AF1-484D-980D-C926B161EB20}"/>
              </a:ext>
            </a:extLst>
          </p:cNvPr>
          <p:cNvCxnSpPr/>
          <p:nvPr/>
        </p:nvCxnSpPr>
        <p:spPr>
          <a:xfrm flipH="1">
            <a:off x="10518769" y="3338737"/>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59C040-F960-4958-BAA7-471505C25287}"/>
              </a:ext>
            </a:extLst>
          </p:cNvPr>
          <p:cNvCxnSpPr/>
          <p:nvPr/>
        </p:nvCxnSpPr>
        <p:spPr>
          <a:xfrm flipH="1">
            <a:off x="7216317" y="3773504"/>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5EABB31-FD2B-4F8D-9AE9-1C1B89242F93}"/>
              </a:ext>
            </a:extLst>
          </p:cNvPr>
          <p:cNvCxnSpPr/>
          <p:nvPr/>
        </p:nvCxnSpPr>
        <p:spPr>
          <a:xfrm flipH="1">
            <a:off x="2469447" y="4213590"/>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482B6ED-8BC9-4133-BD6A-4CBCB0C7E566}"/>
              </a:ext>
            </a:extLst>
          </p:cNvPr>
          <p:cNvCxnSpPr/>
          <p:nvPr/>
        </p:nvCxnSpPr>
        <p:spPr>
          <a:xfrm flipH="1">
            <a:off x="8574168" y="4653676"/>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5348545-5EFE-40D7-A7B6-9BE2B2771341}"/>
              </a:ext>
            </a:extLst>
          </p:cNvPr>
          <p:cNvCxnSpPr/>
          <p:nvPr/>
        </p:nvCxnSpPr>
        <p:spPr>
          <a:xfrm flipH="1">
            <a:off x="2393247" y="5007193"/>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7064F6-B0D3-466E-B38D-22DB0A8096B7}"/>
              </a:ext>
            </a:extLst>
          </p:cNvPr>
          <p:cNvCxnSpPr/>
          <p:nvPr/>
        </p:nvCxnSpPr>
        <p:spPr>
          <a:xfrm flipH="1">
            <a:off x="10442569" y="5007193"/>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D630ABC-5B5C-4A71-BD10-B0A50E063D4E}"/>
              </a:ext>
            </a:extLst>
          </p:cNvPr>
          <p:cNvCxnSpPr/>
          <p:nvPr/>
        </p:nvCxnSpPr>
        <p:spPr>
          <a:xfrm flipH="1">
            <a:off x="10533805" y="5007193"/>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942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2800" dirty="0">
                <a:latin typeface="Arial-Rounded" panose="020B0500000000000000" pitchFamily="34" charset="0"/>
                <a:ea typeface="Arial-Rounded" panose="020B0500000000000000" pitchFamily="34" charset="0"/>
                <a:cs typeface="Arial-Rounded" panose="020B0500000000000000" pitchFamily="34" charset="0"/>
              </a:rPr>
              <a:t>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257925" y="5587734"/>
            <a:ext cx="5195276"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Phỏng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Phạm</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Thị</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Thúy</a:t>
            </a:r>
            <a:r>
              <a:rPr lang="en-US" sz="2000" dirty="0">
                <a:latin typeface="Arial-Rounded" panose="020B0500000000000000" pitchFamily="34" charset="0"/>
                <a:ea typeface="Arial-Rounded" panose="020B0500000000000000" pitchFamily="34" charset="0"/>
                <a:cs typeface="Arial-Rounded" panose="020B0500000000000000" pitchFamily="34" charset="0"/>
              </a:rPr>
              <a:t> – </a:t>
            </a:r>
            <a:r>
              <a:rPr lang="en-US" sz="2000" dirty="0" err="1">
                <a:latin typeface="Arial-Rounded" panose="020B0500000000000000" pitchFamily="34" charset="0"/>
                <a:ea typeface="Arial-Rounded" panose="020B0500000000000000" pitchFamily="34" charset="0"/>
                <a:cs typeface="Arial-Rounded" panose="020B0500000000000000" pitchFamily="34" charset="0"/>
              </a:rPr>
              <a:t>Tuấn</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Hiển</a:t>
            </a:r>
            <a:r>
              <a:rPr lang="en-US" sz="2000" dirty="0">
                <a:latin typeface="Arial-Rounded" panose="020B0500000000000000" pitchFamily="34" charset="0"/>
                <a:ea typeface="Arial-Rounded" panose="020B0500000000000000" pitchFamily="34" charset="0"/>
                <a:cs typeface="Arial-Rounded" panose="020B0500000000000000" pitchFamily="34" charset="0"/>
              </a:rPr>
              <a:t>)</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1742138" y="5531617"/>
            <a:ext cx="2744369" cy="1203720"/>
          </a:xfrm>
          <a:prstGeom prst="cloud">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Rounded" pitchFamily="34" charset="0"/>
                <a:ea typeface="Arial-Rounded" pitchFamily="34" charset="0"/>
                <a:cs typeface="Arial-Rounded" pitchFamily="34" charset="0"/>
              </a:rPr>
              <a:t>Đọc</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nối</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tiếp</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đoạn</a:t>
            </a:r>
            <a:endParaRPr lang="en-US" sz="3200" b="1" dirty="0">
              <a:solidFill>
                <a:schemeClr val="tx1"/>
              </a:solidFill>
              <a:latin typeface="Arial-Rounded" pitchFamily="34" charset="0"/>
              <a:ea typeface="Arial-Rounded" pitchFamily="34" charset="0"/>
              <a:cs typeface="Arial-Rounded" pitchFamily="34" charset="0"/>
            </a:endParaRPr>
          </a:p>
        </p:txBody>
      </p:sp>
      <p:sp>
        <p:nvSpPr>
          <p:cNvPr id="6" name="Oval 5">
            <a:extLst>
              <a:ext uri="{FF2B5EF4-FFF2-40B4-BE49-F238E27FC236}">
                <a16:creationId xmlns:a16="http://schemas.microsoft.com/office/drawing/2014/main" id="{4C23995D-45B7-4894-BB3A-D1D9C12BD7C2}"/>
              </a:ext>
            </a:extLst>
          </p:cNvPr>
          <p:cNvSpPr/>
          <p:nvPr/>
        </p:nvSpPr>
        <p:spPr>
          <a:xfrm>
            <a:off x="1742138" y="1193321"/>
            <a:ext cx="421199" cy="37914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BFA397D6-3F2F-49CA-B9BA-50CEFAB5DB98}"/>
              </a:ext>
            </a:extLst>
          </p:cNvPr>
          <p:cNvSpPr/>
          <p:nvPr/>
        </p:nvSpPr>
        <p:spPr>
          <a:xfrm>
            <a:off x="1742138" y="2964543"/>
            <a:ext cx="421199" cy="37914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2756835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E58E6-FCC7-42B9-935F-6A473C49F072}"/>
              </a:ext>
            </a:extLst>
          </p:cNvPr>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6" name="图片 7">
            <a:extLst>
              <a:ext uri="{FF2B5EF4-FFF2-40B4-BE49-F238E27FC236}">
                <a16:creationId xmlns:a16="http://schemas.microsoft.com/office/drawing/2014/main" id="{07AD4AF2-CC08-4172-B1B6-46743F9D46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5479"/>
          <a:stretch/>
        </p:blipFill>
        <p:spPr>
          <a:xfrm>
            <a:off x="5384300" y="3802282"/>
            <a:ext cx="1861549" cy="2356487"/>
          </a:xfrm>
          <a:prstGeom prst="rect">
            <a:avLst/>
          </a:prstGeom>
        </p:spPr>
      </p:pic>
      <p:sp>
        <p:nvSpPr>
          <p:cNvPr id="7" name="Rectangle 6">
            <a:extLst>
              <a:ext uri="{FF2B5EF4-FFF2-40B4-BE49-F238E27FC236}">
                <a16:creationId xmlns:a16="http://schemas.microsoft.com/office/drawing/2014/main" id="{41F474A6-E2CD-40DC-8BE3-741F483D40FE}"/>
              </a:ext>
            </a:extLst>
          </p:cNvPr>
          <p:cNvSpPr/>
          <p:nvPr/>
        </p:nvSpPr>
        <p:spPr>
          <a:xfrm>
            <a:off x="1121829" y="2126789"/>
            <a:ext cx="4795025"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6B8E010B-012E-4E98-9FF1-2398BD4465D6}"/>
              </a:ext>
            </a:extLst>
          </p:cNvPr>
          <p:cNvPicPr>
            <a:picLocks noChangeAspect="1"/>
          </p:cNvPicPr>
          <p:nvPr/>
        </p:nvPicPr>
        <p:blipFill>
          <a:blip r:embed="rId6"/>
          <a:stretch>
            <a:fillRect/>
          </a:stretch>
        </p:blipFill>
        <p:spPr>
          <a:xfrm>
            <a:off x="6870512" y="1991210"/>
            <a:ext cx="4637808" cy="2333262"/>
          </a:xfrm>
          <a:prstGeom prst="rect">
            <a:avLst/>
          </a:prstGeom>
        </p:spPr>
      </p:pic>
      <p:sp>
        <p:nvSpPr>
          <p:cNvPr id="9" name="Rectangle 8">
            <a:extLst>
              <a:ext uri="{FF2B5EF4-FFF2-40B4-BE49-F238E27FC236}">
                <a16:creationId xmlns:a16="http://schemas.microsoft.com/office/drawing/2014/main" id="{2130B4FC-0018-4722-B6A9-31B2078698AA}"/>
              </a:ext>
            </a:extLst>
          </p:cNvPr>
          <p:cNvSpPr/>
          <p:nvPr/>
        </p:nvSpPr>
        <p:spPr>
          <a:xfrm>
            <a:off x="3831044" y="941889"/>
            <a:ext cx="452991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BC120785-51DB-4E5E-B532-57ED7EA445DF}"/>
              </a:ext>
            </a:extLst>
          </p:cNvPr>
          <p:cNvPicPr>
            <a:picLocks noChangeAspect="1"/>
          </p:cNvPicPr>
          <p:nvPr/>
        </p:nvPicPr>
        <p:blipFill>
          <a:blip r:embed="rId7"/>
          <a:stretch>
            <a:fillRect/>
          </a:stretch>
        </p:blipFill>
        <p:spPr>
          <a:xfrm rot="16200000">
            <a:off x="3374093" y="1061648"/>
            <a:ext cx="511318" cy="511318"/>
          </a:xfrm>
          <a:prstGeom prst="rect">
            <a:avLst/>
          </a:prstGeom>
        </p:spPr>
      </p:pic>
    </p:spTree>
    <p:extLst>
      <p:ext uri="{BB962C8B-B14F-4D97-AF65-F5344CB8AC3E}">
        <p14:creationId xmlns:p14="http://schemas.microsoft.com/office/powerpoint/2010/main" val="1906539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2800" dirty="0">
                <a:latin typeface="Arial-Rounded" panose="020B0500000000000000" pitchFamily="34" charset="0"/>
                <a:ea typeface="Arial-Rounded" panose="020B0500000000000000" pitchFamily="34" charset="0"/>
                <a:cs typeface="Arial-Rounded" panose="020B0500000000000000" pitchFamily="34" charset="0"/>
              </a:rPr>
              <a:t>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81201" y="558773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6" name="Oval 5">
            <a:extLst>
              <a:ext uri="{FF2B5EF4-FFF2-40B4-BE49-F238E27FC236}">
                <a16:creationId xmlns:a16="http://schemas.microsoft.com/office/drawing/2014/main" id="{4C23995D-45B7-4894-BB3A-D1D9C12BD7C2}"/>
              </a:ext>
            </a:extLst>
          </p:cNvPr>
          <p:cNvSpPr/>
          <p:nvPr/>
        </p:nvSpPr>
        <p:spPr>
          <a:xfrm>
            <a:off x="1742138" y="1193321"/>
            <a:ext cx="421199" cy="37914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BFA397D6-3F2F-49CA-B9BA-50CEFAB5DB98}"/>
              </a:ext>
            </a:extLst>
          </p:cNvPr>
          <p:cNvSpPr/>
          <p:nvPr/>
        </p:nvSpPr>
        <p:spPr>
          <a:xfrm>
            <a:off x="1742138" y="2964543"/>
            <a:ext cx="421199" cy="37914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105076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6.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TotalTime>
  <Words>712</Words>
  <Application>Microsoft Office PowerPoint</Application>
  <PresentationFormat>Widescreen</PresentationFormat>
  <Paragraphs>82</Paragraphs>
  <Slides>17</Slides>
  <Notes>10</Notes>
  <HiddenSlides>0</HiddenSlides>
  <MMClips>1</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17</vt:i4>
      </vt:variant>
    </vt:vector>
  </HeadingPairs>
  <TitlesOfParts>
    <vt:vector size="36" baseType="lpstr">
      <vt:lpstr>微软雅黑</vt:lpstr>
      <vt:lpstr>宋体</vt:lpstr>
      <vt:lpstr>Arial</vt:lpstr>
      <vt:lpstr>Arial-Rounded</vt:lpstr>
      <vt:lpstr>Calibri</vt:lpstr>
      <vt:lpstr>DengXian</vt:lpstr>
      <vt:lpstr>DengXian</vt:lpstr>
      <vt:lpstr>HP001 4 hàng</vt:lpstr>
      <vt:lpstr>inpin heiti</vt:lpstr>
      <vt:lpstr>Wingdings</vt:lpstr>
      <vt:lpstr>华康海报体W12</vt:lpstr>
      <vt:lpstr>方正汉真广标简体</vt:lpstr>
      <vt:lpstr>杨任东竹石体-Semibold</vt:lpstr>
      <vt:lpstr>自定义设计方案</vt:lpstr>
      <vt:lpstr>1_Office Theme</vt:lpstr>
      <vt:lpstr>Office 主题​​</vt:lpstr>
      <vt:lpstr>Office 主题</vt:lpstr>
      <vt:lpstr>包图主题2</vt:lpstr>
      <vt:lpstr>1_包图主题2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THIS_PC</cp:lastModifiedBy>
  <cp:revision>52</cp:revision>
  <dcterms:created xsi:type="dcterms:W3CDTF">2021-07-24T01:07:49Z</dcterms:created>
  <dcterms:modified xsi:type="dcterms:W3CDTF">2024-03-18T08:13:54Z</dcterms:modified>
</cp:coreProperties>
</file>