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86" r:id="rId3"/>
    <p:sldId id="273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976D0-168F-4792-AC99-227E29FDAE9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4A737-C491-4344-88EC-9356D1152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0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0FF53-CCBF-43FC-A463-409A9E1FD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9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6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5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6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7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0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54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3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508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8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6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13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01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2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70" indent="0">
              <a:buNone/>
              <a:defRPr sz="2667" b="1"/>
            </a:lvl2pPr>
            <a:lvl3pPr marL="1217543" indent="0">
              <a:buNone/>
              <a:defRPr sz="2400" b="1"/>
            </a:lvl3pPr>
            <a:lvl4pPr marL="1826313" indent="0">
              <a:buNone/>
              <a:defRPr sz="2133" b="1"/>
            </a:lvl4pPr>
            <a:lvl5pPr marL="2435084" indent="0">
              <a:buNone/>
              <a:defRPr sz="2133" b="1"/>
            </a:lvl5pPr>
            <a:lvl6pPr marL="3043855" indent="0">
              <a:buNone/>
              <a:defRPr sz="2133" b="1"/>
            </a:lvl6pPr>
            <a:lvl7pPr marL="3652626" indent="0">
              <a:buNone/>
              <a:defRPr sz="2133" b="1"/>
            </a:lvl7pPr>
            <a:lvl8pPr marL="4261397" indent="0">
              <a:buNone/>
              <a:defRPr sz="2133" b="1"/>
            </a:lvl8pPr>
            <a:lvl9pPr marL="487016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70" indent="0">
              <a:buNone/>
              <a:defRPr sz="2667" b="1"/>
            </a:lvl2pPr>
            <a:lvl3pPr marL="1217543" indent="0">
              <a:buNone/>
              <a:defRPr sz="2400" b="1"/>
            </a:lvl3pPr>
            <a:lvl4pPr marL="1826313" indent="0">
              <a:buNone/>
              <a:defRPr sz="2133" b="1"/>
            </a:lvl4pPr>
            <a:lvl5pPr marL="2435084" indent="0">
              <a:buNone/>
              <a:defRPr sz="2133" b="1"/>
            </a:lvl5pPr>
            <a:lvl6pPr marL="3043855" indent="0">
              <a:buNone/>
              <a:defRPr sz="2133" b="1"/>
            </a:lvl6pPr>
            <a:lvl7pPr marL="3652626" indent="0">
              <a:buNone/>
              <a:defRPr sz="2133" b="1"/>
            </a:lvl7pPr>
            <a:lvl8pPr marL="4261397" indent="0">
              <a:buNone/>
              <a:defRPr sz="2133" b="1"/>
            </a:lvl8pPr>
            <a:lvl9pPr marL="487016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770" indent="0">
              <a:buNone/>
              <a:defRPr sz="1600"/>
            </a:lvl2pPr>
            <a:lvl3pPr marL="1217543" indent="0">
              <a:buNone/>
              <a:defRPr sz="1333"/>
            </a:lvl3pPr>
            <a:lvl4pPr marL="1826313" indent="0">
              <a:buNone/>
              <a:defRPr sz="1200"/>
            </a:lvl4pPr>
            <a:lvl5pPr marL="2435084" indent="0">
              <a:buNone/>
              <a:defRPr sz="1200"/>
            </a:lvl5pPr>
            <a:lvl6pPr marL="3043855" indent="0">
              <a:buNone/>
              <a:defRPr sz="1200"/>
            </a:lvl6pPr>
            <a:lvl7pPr marL="3652626" indent="0">
              <a:buNone/>
              <a:defRPr sz="1200"/>
            </a:lvl7pPr>
            <a:lvl8pPr marL="4261397" indent="0">
              <a:buNone/>
              <a:defRPr sz="1200"/>
            </a:lvl8pPr>
            <a:lvl9pPr marL="487016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770" indent="0">
              <a:buNone/>
              <a:defRPr sz="3733"/>
            </a:lvl2pPr>
            <a:lvl3pPr marL="1217543" indent="0">
              <a:buNone/>
              <a:defRPr sz="3200"/>
            </a:lvl3pPr>
            <a:lvl4pPr marL="1826313" indent="0">
              <a:buNone/>
              <a:defRPr sz="2667"/>
            </a:lvl4pPr>
            <a:lvl5pPr marL="2435084" indent="0">
              <a:buNone/>
              <a:defRPr sz="2667"/>
            </a:lvl5pPr>
            <a:lvl6pPr marL="3043855" indent="0">
              <a:buNone/>
              <a:defRPr sz="2667"/>
            </a:lvl6pPr>
            <a:lvl7pPr marL="3652626" indent="0">
              <a:buNone/>
              <a:defRPr sz="2667"/>
            </a:lvl7pPr>
            <a:lvl8pPr marL="4261397" indent="0">
              <a:buNone/>
              <a:defRPr sz="2667"/>
            </a:lvl8pPr>
            <a:lvl9pPr marL="487016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770" indent="0">
              <a:buNone/>
              <a:defRPr sz="1600"/>
            </a:lvl2pPr>
            <a:lvl3pPr marL="1217543" indent="0">
              <a:buNone/>
              <a:defRPr sz="1333"/>
            </a:lvl3pPr>
            <a:lvl4pPr marL="1826313" indent="0">
              <a:buNone/>
              <a:defRPr sz="1200"/>
            </a:lvl4pPr>
            <a:lvl5pPr marL="2435084" indent="0">
              <a:buNone/>
              <a:defRPr sz="1200"/>
            </a:lvl5pPr>
            <a:lvl6pPr marL="3043855" indent="0">
              <a:buNone/>
              <a:defRPr sz="1200"/>
            </a:lvl6pPr>
            <a:lvl7pPr marL="3652626" indent="0">
              <a:buNone/>
              <a:defRPr sz="1200"/>
            </a:lvl7pPr>
            <a:lvl8pPr marL="4261397" indent="0">
              <a:buNone/>
              <a:defRPr sz="1200"/>
            </a:lvl8pPr>
            <a:lvl9pPr marL="487016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3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543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78" indent="-456578" algn="l" defTabSz="121754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253" indent="-380482" algn="l" defTabSz="1217543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927" indent="-304387" algn="l" defTabSz="12175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699" indent="-304387" algn="l" defTabSz="121754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70" indent="-304387" algn="l" defTabSz="121754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8240" indent="-304387" algn="l" defTabSz="12175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7010" indent="-304387" algn="l" defTabSz="12175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783" indent="-304387" algn="l" defTabSz="12175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4553" indent="-304387" algn="l" defTabSz="121754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70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543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313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084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855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626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397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168" algn="l" defTabSz="12175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2B4A-5C6B-44E9-B15C-069A12A49EC6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45FFCA32-A877-4B09-A0FC-98583CA8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6363"/>
            <a:ext cx="12180815" cy="439163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ECF27E8-23FC-4EE9-A854-04E497D9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774E29C-5A44-4EF7-909C-98F966C11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6C60E5-D186-41DD-9EE9-19D8DBBB2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0994" y="3074565"/>
            <a:ext cx="1831551" cy="31752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2C94CC-1E2C-437C-BF2B-6006BB22D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5" y="4622335"/>
            <a:ext cx="2339679" cy="16499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54970A0-1C59-4D2F-8F80-97F1E71528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95" y="3398761"/>
            <a:ext cx="4234912" cy="42349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52CDB8-E3F4-4407-93D5-990A8104E2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" y="-608218"/>
            <a:ext cx="12158443" cy="24357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0801" y="1197921"/>
            <a:ext cx="8209407" cy="192879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1217543"/>
            <a:r>
              <a:rPr lang="en-US" sz="5867" b="1">
                <a:ln w="3175"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ÔN TẬP TIẾNG VIỆT</a:t>
            </a:r>
          </a:p>
          <a:p>
            <a:pPr algn="ctr" defTabSz="1217543"/>
            <a:r>
              <a:rPr lang="en-US" sz="5867" b="1">
                <a:ln w="3175"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LỚP 1A2</a:t>
            </a:r>
          </a:p>
        </p:txBody>
      </p:sp>
    </p:spTree>
    <p:extLst>
      <p:ext uri="{BB962C8B-B14F-4D97-AF65-F5344CB8AC3E}">
        <p14:creationId xmlns:p14="http://schemas.microsoft.com/office/powerpoint/2010/main" val="99222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1846" y="4683298"/>
            <a:ext cx="4110184" cy="892390"/>
          </a:xfrm>
          <a:prstGeom prst="rect">
            <a:avLst/>
          </a:prstGeom>
          <a:noFill/>
        </p:spPr>
        <p:txBody>
          <a:bodyPr wrap="square" lIns="121756" tIns="60880" rIns="121756" bIns="60880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6" tIns="60880" rIns="121756" bIns="60880" spcCol="0" rtlCol="0" anchor="ctr"/>
          <a:lstStyle/>
          <a:p>
            <a:pPr algn="ctr" defTabSz="1217543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6" tIns="60880" rIns="121756" bIns="60880" spcCol="0" rtlCol="0" anchor="ctr"/>
          <a:lstStyle/>
          <a:p>
            <a:pPr algn="ctr" defTabSz="1217543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05" y="904914"/>
            <a:ext cx="5582789" cy="3414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5" descr="cd4 bai 2.1.png">
            <a:extLst>
              <a:ext uri="{FF2B5EF4-FFF2-40B4-BE49-F238E27FC236}">
                <a16:creationId xmlns:a16="http://schemas.microsoft.com/office/drawing/2014/main" id="{1D4EF887-8270-40EE-91AA-33457E30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41" t="45259" r="50739" b="12106"/>
          <a:stretch/>
        </p:blipFill>
        <p:spPr>
          <a:xfrm>
            <a:off x="2611400" y="722958"/>
            <a:ext cx="6346998" cy="451898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910F4B-6DD5-4D52-8C9A-E9D6531F3289}"/>
              </a:ext>
            </a:extLst>
          </p:cNvPr>
          <p:cNvSpPr txBox="1"/>
          <p:nvPr/>
        </p:nvSpPr>
        <p:spPr>
          <a:xfrm>
            <a:off x="3811846" y="5423899"/>
            <a:ext cx="3785456" cy="892390"/>
          </a:xfrm>
          <a:prstGeom prst="rect">
            <a:avLst/>
          </a:prstGeom>
          <a:noFill/>
        </p:spPr>
        <p:txBody>
          <a:bodyPr wrap="square" lIns="121756" tIns="60880" rIns="121756" bIns="60880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Lời chào đi trước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Arial-SGK-TV</vt:lpstr>
      <vt:lpstr>Arial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1</cp:revision>
  <dcterms:created xsi:type="dcterms:W3CDTF">2024-03-06T06:23:07Z</dcterms:created>
  <dcterms:modified xsi:type="dcterms:W3CDTF">2024-03-06T06:33:08Z</dcterms:modified>
</cp:coreProperties>
</file>