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6.xml" ContentType="application/vnd.openxmlformats-officedocument.presentationml.notesSlide+xml"/>
  <Override PartName="/ppt/tags/tag10.xml" ContentType="application/vnd.openxmlformats-officedocument.presentationml.tags+xml"/>
  <Override PartName="/ppt/notesSlides/notesSlide7.xml" ContentType="application/vnd.openxmlformats-officedocument.presentationml.notesSlide+xml"/>
  <Override PartName="/ppt/tags/tag11.xml" ContentType="application/vnd.openxmlformats-officedocument.presentationml.tags+xml"/>
  <Override PartName="/ppt/notesSlides/notesSlide8.xml" ContentType="application/vnd.openxmlformats-officedocument.presentationml.notesSlide+xml"/>
  <Override PartName="/ppt/tags/tag12.xml" ContentType="application/vnd.openxmlformats-officedocument.presentationml.tags+xml"/>
  <Override PartName="/ppt/notesSlides/notesSlide9.xml" ContentType="application/vnd.openxmlformats-officedocument.presentationml.notesSlide+xml"/>
  <Override PartName="/ppt/tags/tag13.xml" ContentType="application/vnd.openxmlformats-officedocument.presentationml.tags+xml"/>
  <Override PartName="/ppt/notesSlides/notesSlide10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13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6"/>
  </p:notesMasterIdLst>
  <p:sldIdLst>
    <p:sldId id="288" r:id="rId5"/>
    <p:sldId id="290" r:id="rId6"/>
    <p:sldId id="327" r:id="rId7"/>
    <p:sldId id="330" r:id="rId8"/>
    <p:sldId id="331" r:id="rId9"/>
    <p:sldId id="332" r:id="rId10"/>
    <p:sldId id="333" r:id="rId11"/>
    <p:sldId id="313" r:id="rId12"/>
    <p:sldId id="300" r:id="rId13"/>
    <p:sldId id="320" r:id="rId14"/>
    <p:sldId id="322" r:id="rId15"/>
    <p:sldId id="314" r:id="rId16"/>
    <p:sldId id="323" r:id="rId17"/>
    <p:sldId id="358" r:id="rId18"/>
    <p:sldId id="351" r:id="rId19"/>
    <p:sldId id="352" r:id="rId20"/>
    <p:sldId id="353" r:id="rId21"/>
    <p:sldId id="354" r:id="rId22"/>
    <p:sldId id="355" r:id="rId23"/>
    <p:sldId id="356" r:id="rId24"/>
    <p:sldId id="357" r:id="rId25"/>
  </p:sldIdLst>
  <p:sldSz cx="9144000" cy="5143500" type="screen16x9"/>
  <p:notesSz cx="6858000" cy="9144000"/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58DDB260-AEE1-4CD9-9A9B-3E5750AEBFD3}">
          <p14:sldIdLst>
            <p14:sldId id="288"/>
          </p14:sldIdLst>
        </p14:section>
        <p14:section name="Tiết 1" id="{5306D87E-7522-4F86-AA24-B22D8455523B}">
          <p14:sldIdLst>
            <p14:sldId id="290"/>
            <p14:sldId id="327"/>
            <p14:sldId id="330"/>
            <p14:sldId id="331"/>
            <p14:sldId id="332"/>
            <p14:sldId id="333"/>
            <p14:sldId id="313"/>
            <p14:sldId id="300"/>
            <p14:sldId id="320"/>
            <p14:sldId id="322"/>
            <p14:sldId id="314"/>
            <p14:sldId id="323"/>
            <p14:sldId id="358"/>
            <p14:sldId id="351"/>
            <p14:sldId id="352"/>
            <p14:sldId id="353"/>
            <p14:sldId id="354"/>
            <p14:sldId id="355"/>
            <p14:sldId id="356"/>
            <p14:sldId id="357"/>
          </p14:sldIdLst>
        </p14:section>
        <p14:section name="Tiết 3" id="{4D846693-4418-42A5-976A-89DDAFEED3E5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7C45"/>
    <a:srgbClr val="6EB147"/>
    <a:srgbClr val="55375F"/>
    <a:srgbClr val="442C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A263BF-1178-4B28-874A-543E483E1B30}" v="445" dt="2020-08-18T02:37:00.2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756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35" Type="http://schemas.microsoft.com/office/2016/11/relationships/changesInfo" Target="NUL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E8BE76-29C8-41AB-8544-889D89FA4F96}" type="datetimeFigureOut">
              <a:rPr lang="zh-CN" altLang="en-US" smtClean="0"/>
              <a:pPr/>
              <a:t>2024/3/16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3AD677-048F-409F-AACD-0A0B5EF61C8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2366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1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119912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23000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18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702562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72083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47597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21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783308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2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723346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27548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99367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94107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02438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12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91600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49213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14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598310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2024/3/16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3746729"/>
      </p:ext>
    </p:extLst>
  </p:cSld>
  <p:clrMapOvr>
    <a:masterClrMapping/>
  </p:clrMapOvr>
  <p:transition spd="slow" advClick="0" advTm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2024/3/16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9827731"/>
      </p:ext>
    </p:extLst>
  </p:cSld>
  <p:clrMapOvr>
    <a:masterClrMapping/>
  </p:clrMapOvr>
  <p:transition spd="slow" advClick="0" advTm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2024/3/16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8846656"/>
      </p:ext>
    </p:extLst>
  </p:cSld>
  <p:clrMapOvr>
    <a:masterClrMapping/>
  </p:clrMapOvr>
  <p:transition spd="slow" advClick="0" advTm="0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>
            <a:extLst>
              <a:ext uri="{FF2B5EF4-FFF2-40B4-BE49-F238E27FC236}">
                <a16:creationId xmlns:a16="http://schemas.microsoft.com/office/drawing/2014/main" id="{1F833EC4-E2F9-4549-A464-40B7E5EEA6FD}"/>
              </a:ext>
            </a:extLst>
          </p:cNvPr>
          <p:cNvGrpSpPr/>
          <p:nvPr userDrawn="1"/>
        </p:nvGrpSpPr>
        <p:grpSpPr>
          <a:xfrm>
            <a:off x="0" y="0"/>
            <a:ext cx="9234014" cy="5145088"/>
            <a:chOff x="0" y="0"/>
            <a:chExt cx="12309881" cy="6858000"/>
          </a:xfrm>
        </p:grpSpPr>
        <p:pic>
          <p:nvPicPr>
            <p:cNvPr id="35" name="图片 34">
              <a:extLst>
                <a:ext uri="{FF2B5EF4-FFF2-40B4-BE49-F238E27FC236}">
                  <a16:creationId xmlns:a16="http://schemas.microsoft.com/office/drawing/2014/main" id="{C990D388-9074-4BA5-80A8-2232014090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2667000" y="-2667000"/>
              <a:ext cx="6858000" cy="12192000"/>
            </a:xfrm>
            <a:prstGeom prst="rect">
              <a:avLst/>
            </a:prstGeom>
          </p:spPr>
        </p:pic>
        <p:sp>
          <p:nvSpPr>
            <p:cNvPr id="36" name="矩形: 圆角 3">
              <a:extLst>
                <a:ext uri="{FF2B5EF4-FFF2-40B4-BE49-F238E27FC236}">
                  <a16:creationId xmlns:a16="http://schemas.microsoft.com/office/drawing/2014/main" id="{63E2F4B5-8CE5-4856-AD7D-53EABD075E69}"/>
                </a:ext>
              </a:extLst>
            </p:cNvPr>
            <p:cNvSpPr/>
            <p:nvPr/>
          </p:nvSpPr>
          <p:spPr>
            <a:xfrm>
              <a:off x="429986" y="664016"/>
              <a:ext cx="11332027" cy="5758800"/>
            </a:xfrm>
            <a:prstGeom prst="roundRect">
              <a:avLst/>
            </a:prstGeom>
            <a:noFill/>
            <a:ln w="34925" cap="rnd" cmpd="sng" algn="ctr">
              <a:solidFill>
                <a:srgbClr val="139F4E"/>
              </a:solidFill>
              <a:prstDash val="dash"/>
              <a:round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34294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pic>
          <p:nvPicPr>
            <p:cNvPr id="37" name="图片 36">
              <a:extLst>
                <a:ext uri="{FF2B5EF4-FFF2-40B4-BE49-F238E27FC236}">
                  <a16:creationId xmlns:a16="http://schemas.microsoft.com/office/drawing/2014/main" id="{C5ADCA99-DAF4-4291-84A9-6E7BE64800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904514" y="5528668"/>
              <a:ext cx="3405367" cy="1329332"/>
            </a:xfrm>
            <a:prstGeom prst="rect">
              <a:avLst/>
            </a:prstGeom>
          </p:spPr>
        </p:pic>
        <p:grpSp>
          <p:nvGrpSpPr>
            <p:cNvPr id="38" name="组合 37">
              <a:extLst>
                <a:ext uri="{FF2B5EF4-FFF2-40B4-BE49-F238E27FC236}">
                  <a16:creationId xmlns:a16="http://schemas.microsoft.com/office/drawing/2014/main" id="{90FD8696-508A-46C2-B9A5-C8837437E346}"/>
                </a:ext>
              </a:extLst>
            </p:cNvPr>
            <p:cNvGrpSpPr/>
            <p:nvPr/>
          </p:nvGrpSpPr>
          <p:grpSpPr>
            <a:xfrm rot="5400000">
              <a:off x="5709961" y="-1054214"/>
              <a:ext cx="772078" cy="3224189"/>
              <a:chOff x="246324" y="651074"/>
              <a:chExt cx="969786" cy="5555849"/>
            </a:xfrm>
          </p:grpSpPr>
          <p:sp>
            <p:nvSpPr>
              <p:cNvPr id="41" name="矩形: 圆角 8">
                <a:extLst>
                  <a:ext uri="{FF2B5EF4-FFF2-40B4-BE49-F238E27FC236}">
                    <a16:creationId xmlns:a16="http://schemas.microsoft.com/office/drawing/2014/main" id="{AF493636-B449-46E7-9C1C-83C3DD1DFC60}"/>
                  </a:ext>
                </a:extLst>
              </p:cNvPr>
              <p:cNvSpPr/>
              <p:nvPr/>
            </p:nvSpPr>
            <p:spPr>
              <a:xfrm rot="5400000" flipH="1" flipV="1">
                <a:off x="-1913394" y="3077419"/>
                <a:ext cx="5555849" cy="703159"/>
              </a:xfrm>
              <a:prstGeom prst="roundRect">
                <a:avLst>
                  <a:gd name="adj" fmla="val 15140"/>
                </a:avLst>
              </a:prstGeom>
              <a:solidFill>
                <a:srgbClr val="47984B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34294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endParaRPr>
              </a:p>
            </p:txBody>
          </p:sp>
          <p:sp>
            <p:nvSpPr>
              <p:cNvPr id="42" name="矩形: 圆角 9">
                <a:extLst>
                  <a:ext uri="{FF2B5EF4-FFF2-40B4-BE49-F238E27FC236}">
                    <a16:creationId xmlns:a16="http://schemas.microsoft.com/office/drawing/2014/main" id="{D090BB28-5099-4CBB-82A1-4C7600071AA6}"/>
                  </a:ext>
                </a:extLst>
              </p:cNvPr>
              <p:cNvSpPr/>
              <p:nvPr/>
            </p:nvSpPr>
            <p:spPr>
              <a:xfrm rot="5400000" flipH="1" flipV="1">
                <a:off x="369398" y="5318468"/>
                <a:ext cx="287107" cy="533255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34294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43" name="矩形: 圆角 10">
                <a:extLst>
                  <a:ext uri="{FF2B5EF4-FFF2-40B4-BE49-F238E27FC236}">
                    <a16:creationId xmlns:a16="http://schemas.microsoft.com/office/drawing/2014/main" id="{9B26AE79-14A4-4595-B87C-340D6E201629}"/>
                  </a:ext>
                </a:extLst>
              </p:cNvPr>
              <p:cNvSpPr/>
              <p:nvPr/>
            </p:nvSpPr>
            <p:spPr>
              <a:xfrm rot="5400000" flipH="1" flipV="1">
                <a:off x="379009" y="1090739"/>
                <a:ext cx="287107" cy="533254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34294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  <p:pic>
          <p:nvPicPr>
            <p:cNvPr id="39" name="图片 38">
              <a:extLst>
                <a:ext uri="{FF2B5EF4-FFF2-40B4-BE49-F238E27FC236}">
                  <a16:creationId xmlns:a16="http://schemas.microsoft.com/office/drawing/2014/main" id="{E3B6CFF1-6C5F-4973-8039-0FDC3B0DAA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81524" y="609676"/>
              <a:ext cx="837659" cy="527951"/>
            </a:xfrm>
            <a:prstGeom prst="rect">
              <a:avLst/>
            </a:prstGeom>
          </p:spPr>
        </p:pic>
        <p:pic>
          <p:nvPicPr>
            <p:cNvPr id="40" name="图片 39">
              <a:extLst>
                <a:ext uri="{FF2B5EF4-FFF2-40B4-BE49-F238E27FC236}">
                  <a16:creationId xmlns:a16="http://schemas.microsoft.com/office/drawing/2014/main" id="{E168D529-666E-4291-9C8B-7493590088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23800" y="185838"/>
              <a:ext cx="837659" cy="5279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84643704"/>
      </p:ext>
    </p:extLst>
  </p:cSld>
  <p:clrMapOvr>
    <a:masterClrMapping/>
  </p:clrMapOvr>
  <p:transition spd="slow" advClick="0" advTm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2024/3/16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6103537"/>
      </p:ext>
    </p:extLst>
  </p:cSld>
  <p:clrMapOvr>
    <a:masterClrMapping/>
  </p:clrMapOvr>
  <p:transition spd="slow" advClick="0" advTm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2024/3/16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79085"/>
      </p:ext>
    </p:extLst>
  </p:cSld>
  <p:clrMapOvr>
    <a:masterClrMapping/>
  </p:clrMapOvr>
  <p:transition spd="slow" advClick="0" advTm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2024/3/16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5159219"/>
      </p:ext>
    </p:extLst>
  </p:cSld>
  <p:clrMapOvr>
    <a:masterClrMapping/>
  </p:clrMapOvr>
  <p:transition spd="slow" advClick="0" advTm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2024/3/16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6917342" y="4252168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492275"/>
      </p:ext>
    </p:extLst>
  </p:cSld>
  <p:clrMapOvr>
    <a:masterClrMapping/>
  </p:clrMapOvr>
  <p:transition spd="slow" advClick="0" advTm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2024/3/16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9057927"/>
      </p:ext>
    </p:extLst>
  </p:cSld>
  <p:clrMapOvr>
    <a:masterClrMapping/>
  </p:clrMapOvr>
  <p:transition spd="slow" advClick="0" advTm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2024/3/16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0428924"/>
      </p:ext>
    </p:extLst>
  </p:cSld>
  <p:clrMapOvr>
    <a:masterClrMapping/>
  </p:clrMapOvr>
  <p:transition spd="slow" advClick="0" advTm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2024/3/16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6863871"/>
      </p:ext>
    </p:extLst>
  </p:cSld>
  <p:clrMapOvr>
    <a:masterClrMapping/>
  </p:clrMapOvr>
  <p:transition spd="slow" advClick="0" advTm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2024/3/16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201385"/>
      </p:ext>
    </p:extLst>
  </p:cSld>
  <p:clrMapOvr>
    <a:masterClrMapping/>
  </p:clrMapOvr>
  <p:transition spd="slow" advClick="0" advTm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37975-6AF7-4301-9DC5-87C074AA59D1}" type="datetimeFigureOut">
              <a:rPr lang="zh-CN" altLang="en-US" smtClean="0"/>
              <a:pPr/>
              <a:t>2024/3/16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859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 advClick="0" advTm="0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tags" Target="../tags/tag7.xml"/><Relationship Id="rId7" Type="http://schemas.openxmlformats.org/officeDocument/2006/relationships/notesSlide" Target="../notesSlides/notesSlide6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slideLayout" Target="../slideLayouts/slideLayout12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9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3.xml"/><Relationship Id="rId5" Type="http://schemas.openxmlformats.org/officeDocument/2006/relationships/image" Target="../media/image13.jpeg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5" Type="http://schemas.openxmlformats.org/officeDocument/2006/relationships/image" Target="../media/image13.jpeg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5" Type="http://schemas.openxmlformats.org/officeDocument/2006/relationships/image" Target="../media/image15.jpeg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4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5" Type="http://schemas.openxmlformats.org/officeDocument/2006/relationships/image" Target="../media/image16.jpeg"/><Relationship Id="rId4" Type="http://schemas.openxmlformats.org/officeDocument/2006/relationships/notesSlide" Target="../notesSlides/notesSlide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image" Target="../media/image4.jpeg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7.jpeg"/><Relationship Id="rId7" Type="http://schemas.openxmlformats.org/officeDocument/2006/relationships/slide" Target="slide8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slide" Target="slide6.xml"/><Relationship Id="rId5" Type="http://schemas.openxmlformats.org/officeDocument/2006/relationships/slide" Target="slide4.xml"/><Relationship Id="rId4" Type="http://schemas.openxmlformats.org/officeDocument/2006/relationships/slide" Target="slide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7" Type="http://schemas.openxmlformats.org/officeDocument/2006/relationships/slide" Target="slide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slide" Target="slide4.xml"/><Relationship Id="rId5" Type="http://schemas.openxmlformats.org/officeDocument/2006/relationships/image" Target="../media/image10.gif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Relationship Id="rId6" Type="http://schemas.openxmlformats.org/officeDocument/2006/relationships/slide" Target="slide3.xml"/><Relationship Id="rId5" Type="http://schemas.openxmlformats.org/officeDocument/2006/relationships/slide" Target="slide4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Relationship Id="rId5" Type="http://schemas.openxmlformats.org/officeDocument/2006/relationships/slide" Target="slide3.xml"/><Relationship Id="rId4" Type="http://schemas.openxmlformats.org/officeDocument/2006/relationships/slide" Target="slide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7" t="33863" r="20308"/>
          <a:stretch/>
        </p:blipFill>
        <p:spPr>
          <a:xfrm>
            <a:off x="653144" y="2842208"/>
            <a:ext cx="4180113" cy="215796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636194" y="1197954"/>
            <a:ext cx="55226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HÀNG XÓM NHÀ EM</a:t>
            </a:r>
            <a:endParaRPr lang="zh-CN" alt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2940908" y="174610"/>
            <a:ext cx="2944265" cy="830997"/>
            <a:chOff x="2855223" y="1667993"/>
            <a:chExt cx="4555007" cy="369332"/>
          </a:xfrm>
        </p:grpSpPr>
        <p:sp>
          <p:nvSpPr>
            <p:cNvPr id="7" name="圆角矩形 6"/>
            <p:cNvSpPr/>
            <p:nvPr/>
          </p:nvSpPr>
          <p:spPr>
            <a:xfrm>
              <a:off x="2855223" y="1677808"/>
              <a:ext cx="3912548" cy="345516"/>
            </a:xfrm>
            <a:prstGeom prst="roundRect">
              <a:avLst/>
            </a:prstGeom>
            <a:solidFill>
              <a:srgbClr val="6EB1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3032590" y="1667993"/>
              <a:ext cx="43776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800" dirty="0">
                  <a:solidFill>
                    <a:schemeClr val="bg1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 </a:t>
              </a:r>
              <a:r>
                <a:rPr lang="en-US" altLang="zh-CN" sz="4800" dirty="0" smtClean="0">
                  <a:solidFill>
                    <a:schemeClr val="bg1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17</a:t>
              </a:r>
              <a:endParaRPr lang="zh-CN" altLang="en-US" sz="4800" dirty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1263866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750"/>
                            </p:stCondLst>
                            <p:childTnLst>
                              <p:par>
                                <p:cTn id="1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2607170" y="3016735"/>
            <a:ext cx="3676706" cy="3741237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0" name="Hình ảnh 19">
            <a:extLst>
              <a:ext uri="{FF2B5EF4-FFF2-40B4-BE49-F238E27FC236}">
                <a16:creationId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1" t="13195" r="81938" b="80624"/>
          <a:stretch/>
        </p:blipFill>
        <p:spPr>
          <a:xfrm>
            <a:off x="0" y="443970"/>
            <a:ext cx="1071964" cy="1042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5982" y="674803"/>
            <a:ext cx="878031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Xác</a:t>
            </a:r>
            <a:r>
              <a:rPr lang="en-US" altLang="zh-CN" sz="28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định</a:t>
            </a:r>
            <a:r>
              <a:rPr lang="en-US" altLang="zh-CN" sz="28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việc</a:t>
            </a:r>
            <a:r>
              <a:rPr lang="en-US" altLang="zh-CN" sz="28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28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thể</a:t>
            </a:r>
            <a:r>
              <a:rPr lang="en-US" altLang="zh-CN" sz="28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hiện</a:t>
            </a:r>
            <a:r>
              <a:rPr lang="en-US" altLang="zh-CN" sz="28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quan</a:t>
            </a:r>
            <a:r>
              <a:rPr lang="en-US" altLang="zh-CN" sz="28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hệ</a:t>
            </a:r>
            <a:r>
              <a:rPr lang="en-US" altLang="zh-CN" sz="28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tốt</a:t>
            </a:r>
            <a:r>
              <a:rPr lang="en-US" altLang="zh-CN" sz="28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với</a:t>
            </a:r>
            <a:r>
              <a:rPr lang="en-US" altLang="zh-CN" sz="28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hàng</a:t>
            </a:r>
            <a:r>
              <a:rPr lang="en-US" altLang="zh-CN" sz="28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xóm</a:t>
            </a:r>
            <a:endParaRPr lang="zh-CN" altLang="en-US" sz="28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2" name="文本框 3">
            <a:extLst>
              <a:ext uri="{FF2B5EF4-FFF2-40B4-BE49-F238E27FC236}">
                <a16:creationId xmlns:a16="http://schemas.microsoft.com/office/drawing/2014/main" id="{8C08EF97-40EE-4A1F-ADE7-08E23EFD0A1F}"/>
              </a:ext>
            </a:extLst>
          </p:cNvPr>
          <p:cNvSpPr txBox="1"/>
          <p:nvPr/>
        </p:nvSpPr>
        <p:spPr>
          <a:xfrm>
            <a:off x="3769133" y="213138"/>
            <a:ext cx="17299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1</a:t>
            </a:r>
            <a:endParaRPr lang="zh-CN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34" t="18110" r="14704" b="35539"/>
          <a:stretch/>
        </p:blipFill>
        <p:spPr>
          <a:xfrm>
            <a:off x="0" y="1198023"/>
            <a:ext cx="5891646" cy="39454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25" t="64848" r="11553" b="12526"/>
          <a:stretch/>
        </p:blipFill>
        <p:spPr>
          <a:xfrm>
            <a:off x="5891646" y="1811086"/>
            <a:ext cx="3232433" cy="17322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Oval 7"/>
          <p:cNvSpPr/>
          <p:nvPr/>
        </p:nvSpPr>
        <p:spPr>
          <a:xfrm>
            <a:off x="1334530" y="2520780"/>
            <a:ext cx="444843" cy="42012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106562" y="2524899"/>
            <a:ext cx="444843" cy="42012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326293" y="4489623"/>
            <a:ext cx="444843" cy="42012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676768" y="3155093"/>
            <a:ext cx="444843" cy="42012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85690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8" grpId="0" animBg="1"/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2607170" y="3016735"/>
            <a:ext cx="3676706" cy="3741237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0" name="Hình ảnh 19">
            <a:extLst>
              <a:ext uri="{FF2B5EF4-FFF2-40B4-BE49-F238E27FC236}">
                <a16:creationId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1" t="13195" r="81938" b="80624"/>
          <a:stretch/>
        </p:blipFill>
        <p:spPr>
          <a:xfrm>
            <a:off x="0" y="443970"/>
            <a:ext cx="1071964" cy="1042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91512" y="674803"/>
            <a:ext cx="530758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Liên</a:t>
            </a:r>
            <a:r>
              <a:rPr lang="en-US" altLang="zh-CN" sz="28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hệ</a:t>
            </a:r>
            <a:r>
              <a:rPr lang="en-US" altLang="zh-CN" sz="28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: </a:t>
            </a:r>
            <a:r>
              <a:rPr lang="en-US" altLang="zh-CN" sz="28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28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sẽ</a:t>
            </a:r>
            <a:r>
              <a:rPr lang="en-US" altLang="zh-CN" sz="28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28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gì</a:t>
            </a:r>
            <a:r>
              <a:rPr lang="en-US" altLang="zh-CN" sz="28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khi</a:t>
            </a:r>
            <a:r>
              <a:rPr lang="en-US" altLang="zh-CN" sz="28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:  </a:t>
            </a:r>
            <a:endParaRPr lang="zh-CN" altLang="en-US" sz="28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2" name="文本框 3">
            <a:extLst>
              <a:ext uri="{FF2B5EF4-FFF2-40B4-BE49-F238E27FC236}">
                <a16:creationId xmlns:a16="http://schemas.microsoft.com/office/drawing/2014/main" id="{8C08EF97-40EE-4A1F-ADE7-08E23EFD0A1F}"/>
              </a:ext>
            </a:extLst>
          </p:cNvPr>
          <p:cNvSpPr txBox="1"/>
          <p:nvPr/>
        </p:nvSpPr>
        <p:spPr>
          <a:xfrm>
            <a:off x="3769133" y="213138"/>
            <a:ext cx="17299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1</a:t>
            </a:r>
            <a:endParaRPr lang="zh-CN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25" t="64848" r="34147" b="15647"/>
          <a:stretch/>
        </p:blipFill>
        <p:spPr>
          <a:xfrm>
            <a:off x="6785263" y="2486495"/>
            <a:ext cx="2005445" cy="14932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45670" y="1300127"/>
            <a:ext cx="743321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 b="1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+ </a:t>
            </a:r>
            <a:r>
              <a:rPr lang="en-US" altLang="zh-CN" sz="2800" b="1" dirty="0" err="1" smtClean="0">
                <a:solidFill>
                  <a:schemeClr val="accent6">
                    <a:lumMod val="50000"/>
                    <a:lumOff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2800" b="1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chemeClr val="accent6">
                    <a:lumMod val="50000"/>
                    <a:lumOff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nhỏ</a:t>
            </a:r>
            <a:r>
              <a:rPr lang="en-US" altLang="zh-CN" sz="2800" b="1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chemeClr val="accent6">
                    <a:lumMod val="50000"/>
                    <a:lumOff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nhà</a:t>
            </a:r>
            <a:r>
              <a:rPr lang="en-US" altLang="zh-CN" sz="2800" b="1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chemeClr val="accent6">
                    <a:lumMod val="50000"/>
                    <a:lumOff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hàng</a:t>
            </a:r>
            <a:r>
              <a:rPr lang="en-US" altLang="zh-CN" sz="2800" b="1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chemeClr val="accent6">
                    <a:lumMod val="50000"/>
                    <a:lumOff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xóm</a:t>
            </a:r>
            <a:r>
              <a:rPr lang="en-US" altLang="zh-CN" sz="2800" b="1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chemeClr val="accent6">
                    <a:lumMod val="50000"/>
                    <a:lumOff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muốn</a:t>
            </a:r>
            <a:r>
              <a:rPr lang="en-US" altLang="zh-CN" sz="2800" b="1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chemeClr val="accent6">
                    <a:lumMod val="50000"/>
                    <a:lumOff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chơi</a:t>
            </a:r>
            <a:r>
              <a:rPr lang="en-US" altLang="zh-CN" sz="2800" b="1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chemeClr val="accent6">
                    <a:lumMod val="50000"/>
                    <a:lumOff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với</a:t>
            </a:r>
            <a:r>
              <a:rPr lang="en-US" altLang="zh-CN" sz="2800" b="1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chemeClr val="accent6">
                    <a:lumMod val="50000"/>
                    <a:lumOff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2800" b="1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zh-CN" altLang="en-US" sz="2800" b="1" dirty="0">
              <a:solidFill>
                <a:schemeClr val="accent6">
                  <a:lumMod val="50000"/>
                  <a:lumOff val="50000"/>
                </a:schemeClr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9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91512" y="1861171"/>
            <a:ext cx="6594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 b="1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+ </a:t>
            </a:r>
            <a:r>
              <a:rPr lang="en-US" altLang="zh-CN" sz="2800" b="1" dirty="0" err="1" smtClean="0">
                <a:solidFill>
                  <a:schemeClr val="accent6">
                    <a:lumMod val="50000"/>
                    <a:lumOff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Gặp</a:t>
            </a:r>
            <a:r>
              <a:rPr lang="en-US" altLang="zh-CN" sz="2800" b="1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chemeClr val="accent6">
                    <a:lumMod val="50000"/>
                    <a:lumOff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người</a:t>
            </a:r>
            <a:r>
              <a:rPr lang="en-US" altLang="zh-CN" sz="2800" b="1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chemeClr val="accent6">
                    <a:lumMod val="50000"/>
                    <a:lumOff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lớn</a:t>
            </a:r>
            <a:r>
              <a:rPr lang="en-US" altLang="zh-CN" sz="2800" b="1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chemeClr val="accent6">
                    <a:lumMod val="50000"/>
                    <a:lumOff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tuổi</a:t>
            </a:r>
            <a:r>
              <a:rPr lang="en-US" altLang="zh-CN" sz="2800" b="1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chemeClr val="accent6">
                    <a:lumMod val="50000"/>
                    <a:lumOff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hàng</a:t>
            </a:r>
            <a:r>
              <a:rPr lang="en-US" altLang="zh-CN" sz="2800" b="1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chemeClr val="accent6">
                    <a:lumMod val="50000"/>
                    <a:lumOff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xóm</a:t>
            </a:r>
            <a:r>
              <a:rPr lang="en-US" altLang="zh-CN" sz="2800" b="1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chemeClr val="accent6">
                    <a:lumMod val="50000"/>
                    <a:lumOff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nhà</a:t>
            </a:r>
            <a:r>
              <a:rPr lang="en-US" altLang="zh-CN" sz="2800" b="1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chemeClr val="accent6">
                    <a:lumMod val="50000"/>
                    <a:lumOff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2800" b="1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zh-CN" altLang="en-US" sz="2800" b="1" dirty="0">
              <a:solidFill>
                <a:schemeClr val="accent6">
                  <a:lumMod val="50000"/>
                  <a:lumOff val="50000"/>
                </a:schemeClr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0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-34850" y="2545196"/>
            <a:ext cx="704692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 b="1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+ </a:t>
            </a:r>
            <a:r>
              <a:rPr lang="en-US" altLang="zh-CN" sz="2800" b="1" dirty="0" err="1" smtClean="0">
                <a:solidFill>
                  <a:schemeClr val="accent6">
                    <a:lumMod val="50000"/>
                    <a:lumOff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Người</a:t>
            </a:r>
            <a:r>
              <a:rPr lang="en-US" altLang="zh-CN" sz="2800" b="1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chemeClr val="accent6">
                    <a:lumMod val="50000"/>
                    <a:lumOff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khuyết</a:t>
            </a:r>
            <a:r>
              <a:rPr lang="en-US" altLang="zh-CN" sz="2800" b="1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chemeClr val="accent6">
                    <a:lumMod val="50000"/>
                    <a:lumOff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tật</a:t>
            </a:r>
            <a:r>
              <a:rPr lang="en-US" altLang="zh-CN" sz="2800" b="1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chemeClr val="accent6">
                    <a:lumMod val="50000"/>
                    <a:lumOff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</a:t>
            </a:r>
            <a:r>
              <a:rPr lang="en-US" altLang="zh-CN" sz="2800" b="1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chemeClr val="accent6">
                    <a:lumMod val="50000"/>
                    <a:lumOff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hàng</a:t>
            </a:r>
            <a:r>
              <a:rPr lang="en-US" altLang="zh-CN" sz="2800" b="1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chemeClr val="accent6">
                    <a:lumMod val="50000"/>
                    <a:lumOff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xóm</a:t>
            </a:r>
            <a:r>
              <a:rPr lang="en-US" altLang="zh-CN" sz="2800" b="1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chemeClr val="accent6">
                    <a:lumMod val="50000"/>
                    <a:lumOff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nhà</a:t>
            </a:r>
            <a:r>
              <a:rPr lang="en-US" altLang="zh-CN" sz="2800" b="1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chemeClr val="accent6">
                    <a:lumMod val="50000"/>
                    <a:lumOff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2800" b="1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zh-CN" altLang="en-US" sz="2800" b="1" dirty="0">
              <a:solidFill>
                <a:schemeClr val="accent6">
                  <a:lumMod val="50000"/>
                  <a:lumOff val="50000"/>
                </a:schemeClr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1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05410" y="3275061"/>
            <a:ext cx="676640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 b="1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+ </a:t>
            </a:r>
            <a:r>
              <a:rPr lang="en-US" altLang="zh-CN" sz="2800" b="1" dirty="0" err="1" smtClean="0">
                <a:solidFill>
                  <a:schemeClr val="accent6">
                    <a:lumMod val="50000"/>
                    <a:lumOff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en-US" altLang="zh-CN" sz="2800" b="1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chemeClr val="accent6">
                    <a:lumMod val="50000"/>
                    <a:lumOff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hàng</a:t>
            </a:r>
            <a:r>
              <a:rPr lang="en-US" altLang="zh-CN" sz="2800" b="1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chemeClr val="accent6">
                    <a:lumMod val="50000"/>
                    <a:lumOff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xóm</a:t>
            </a:r>
            <a:r>
              <a:rPr lang="en-US" altLang="zh-CN" sz="2800" b="1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chemeClr val="accent6">
                    <a:lumMod val="50000"/>
                    <a:lumOff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muốn</a:t>
            </a:r>
            <a:r>
              <a:rPr lang="en-US" altLang="zh-CN" sz="2800" b="1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chemeClr val="accent6">
                    <a:lumMod val="50000"/>
                    <a:lumOff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vui</a:t>
            </a:r>
            <a:r>
              <a:rPr lang="en-US" altLang="zh-CN" sz="2800" b="1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chemeClr val="accent6">
                    <a:lumMod val="50000"/>
                    <a:lumOff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chơi</a:t>
            </a:r>
            <a:r>
              <a:rPr lang="en-US" altLang="zh-CN" sz="2800" b="1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800" b="1" dirty="0" err="1" smtClean="0">
                <a:solidFill>
                  <a:schemeClr val="accent6">
                    <a:lumMod val="50000"/>
                    <a:lumOff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2800" b="1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chemeClr val="accent6">
                    <a:lumMod val="50000"/>
                    <a:lumOff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tập</a:t>
            </a:r>
            <a:r>
              <a:rPr lang="en-US" altLang="zh-CN" sz="2800" b="1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chemeClr val="accent6">
                    <a:lumMod val="50000"/>
                    <a:lumOff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cùng</a:t>
            </a:r>
            <a:r>
              <a:rPr lang="en-US" altLang="zh-CN" sz="2800" b="1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chemeClr val="accent6">
                    <a:lumMod val="50000"/>
                    <a:lumOff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2800" b="1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zh-CN" altLang="en-US" sz="2800" b="1" dirty="0">
              <a:solidFill>
                <a:schemeClr val="accent6">
                  <a:lumMod val="50000"/>
                  <a:lumOff val="50000"/>
                </a:schemeClr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5612580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8" grpId="0"/>
      <p:bldP spid="9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71" b="19753"/>
          <a:stretch/>
        </p:blipFill>
        <p:spPr>
          <a:xfrm>
            <a:off x="1354" y="-14487"/>
            <a:ext cx="9141291" cy="1254007"/>
          </a:xfrm>
          <a:prstGeom prst="rect">
            <a:avLst/>
          </a:prstGeom>
        </p:spPr>
      </p:pic>
      <p:sp>
        <p:nvSpPr>
          <p:cNvPr id="25" name="文本框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32756" y="1624221"/>
            <a:ext cx="8878485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*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Để</a:t>
            </a:r>
            <a:r>
              <a:rPr lang="en-US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tạo</a:t>
            </a:r>
            <a:r>
              <a:rPr lang="en-US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mối</a:t>
            </a:r>
            <a:r>
              <a:rPr lang="en-US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quan</a:t>
            </a:r>
            <a:r>
              <a:rPr lang="en-US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hệ</a:t>
            </a:r>
            <a:r>
              <a:rPr lang="en-US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tốt</a:t>
            </a:r>
            <a:r>
              <a:rPr lang="en-US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với</a:t>
            </a:r>
            <a:r>
              <a:rPr lang="en-US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hàng</a:t>
            </a:r>
            <a:r>
              <a:rPr lang="en-US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xóm</a:t>
            </a:r>
            <a:r>
              <a:rPr lang="en-US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cần</a:t>
            </a:r>
            <a:r>
              <a:rPr lang="en-US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chào</a:t>
            </a:r>
            <a:r>
              <a:rPr lang="en-US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hỏi</a:t>
            </a:r>
            <a:r>
              <a:rPr lang="en-US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lễ</a:t>
            </a:r>
            <a:r>
              <a:rPr lang="en-US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phép</a:t>
            </a:r>
            <a:r>
              <a:rPr lang="en-US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người</a:t>
            </a:r>
            <a:r>
              <a:rPr lang="en-US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lớn</a:t>
            </a:r>
            <a:r>
              <a:rPr lang="en-US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quan</a:t>
            </a:r>
            <a:r>
              <a:rPr lang="en-US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tâm</a:t>
            </a:r>
            <a:r>
              <a:rPr lang="en-US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thăm</a:t>
            </a:r>
            <a:r>
              <a:rPr lang="en-US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hỏi</a:t>
            </a:r>
            <a:r>
              <a:rPr lang="en-US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giúp</a:t>
            </a:r>
            <a:r>
              <a:rPr lang="en-US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đỡ</a:t>
            </a:r>
            <a:r>
              <a:rPr lang="en-US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</a:t>
            </a:r>
            <a:r>
              <a:rPr lang="en-US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người</a:t>
            </a:r>
            <a:r>
              <a:rPr lang="en-US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khó</a:t>
            </a:r>
            <a:r>
              <a:rPr lang="en-US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khăn</a:t>
            </a:r>
            <a:r>
              <a:rPr lang="en-US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đau</a:t>
            </a:r>
            <a:r>
              <a:rPr lang="en-US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ốm</a:t>
            </a:r>
            <a:r>
              <a:rPr lang="en-US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thái</a:t>
            </a:r>
            <a:r>
              <a:rPr lang="en-US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</a:t>
            </a:r>
            <a:r>
              <a:rPr lang="en-US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thân</a:t>
            </a:r>
            <a:r>
              <a:rPr lang="en-US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thiện</a:t>
            </a:r>
            <a:r>
              <a:rPr lang="en-US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với</a:t>
            </a:r>
            <a:r>
              <a:rPr lang="en-US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các</a:t>
            </a:r>
            <a:r>
              <a:rPr lang="en-US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en-US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hàng</a:t>
            </a:r>
            <a:r>
              <a:rPr lang="en-US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xóm</a:t>
            </a:r>
            <a:r>
              <a:rPr lang="en-US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endParaRPr lang="vi-VN" altLang="zh-CN" sz="36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8684585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2607170" y="3016735"/>
            <a:ext cx="3676706" cy="3741237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0" name="Hình ảnh 19">
            <a:extLst>
              <a:ext uri="{FF2B5EF4-FFF2-40B4-BE49-F238E27FC236}">
                <a16:creationId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6" t="58508" r="81513" b="35311"/>
          <a:stretch/>
        </p:blipFill>
        <p:spPr>
          <a:xfrm>
            <a:off x="533624" y="497148"/>
            <a:ext cx="1071964" cy="1042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文本框 3">
            <a:extLst>
              <a:ext uri="{FF2B5EF4-FFF2-40B4-BE49-F238E27FC236}">
                <a16:creationId xmlns:a16="http://schemas.microsoft.com/office/drawing/2014/main" id="{8C08EF97-40EE-4A1F-ADE7-08E23EFD0A1F}"/>
              </a:ext>
            </a:extLst>
          </p:cNvPr>
          <p:cNvSpPr txBox="1"/>
          <p:nvPr/>
        </p:nvSpPr>
        <p:spPr>
          <a:xfrm>
            <a:off x="3686699" y="223529"/>
            <a:ext cx="17860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2</a:t>
            </a:r>
            <a:endParaRPr lang="zh-CN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39" t="88081" r="28356" b="8687"/>
          <a:stretch/>
        </p:blipFill>
        <p:spPr>
          <a:xfrm>
            <a:off x="1330036" y="675360"/>
            <a:ext cx="5825171" cy="685800"/>
          </a:xfrm>
          <a:prstGeom prst="rect">
            <a:avLst/>
          </a:prstGeom>
        </p:spPr>
      </p:pic>
      <p:sp>
        <p:nvSpPr>
          <p:cNvPr id="8" name="文本框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624" y="1887133"/>
            <a:ext cx="7608468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0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</a:t>
            </a:r>
            <a:r>
              <a:rPr lang="en-US" altLang="zh-CN" sz="40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40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hãy</a:t>
            </a:r>
            <a:r>
              <a:rPr lang="en-US" altLang="zh-CN" sz="40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kể</a:t>
            </a:r>
            <a:r>
              <a:rPr lang="en-US" altLang="zh-CN" sz="40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cho</a:t>
            </a:r>
            <a:r>
              <a:rPr lang="en-US" altLang="zh-CN" sz="40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en-US" altLang="zh-CN" sz="40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mình</a:t>
            </a:r>
            <a:r>
              <a:rPr lang="en-US" altLang="zh-CN" sz="40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nghe</a:t>
            </a:r>
            <a:r>
              <a:rPr lang="en-US" altLang="zh-CN" sz="40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về</a:t>
            </a:r>
            <a:r>
              <a:rPr lang="en-US" altLang="zh-CN" sz="40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một</a:t>
            </a:r>
            <a:r>
              <a:rPr lang="en-US" altLang="zh-CN" sz="40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người</a:t>
            </a:r>
            <a:r>
              <a:rPr lang="en-US" altLang="zh-CN" sz="40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hàng</a:t>
            </a:r>
            <a:r>
              <a:rPr lang="en-US" altLang="zh-CN" sz="40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xóm</a:t>
            </a:r>
            <a:r>
              <a:rPr lang="en-US" altLang="zh-CN" sz="40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mà</a:t>
            </a:r>
            <a:r>
              <a:rPr lang="en-US" altLang="zh-CN" sz="40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40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quan</a:t>
            </a:r>
            <a:r>
              <a:rPr lang="en-US" altLang="zh-CN" sz="40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tâm</a:t>
            </a:r>
            <a:r>
              <a:rPr lang="en-US" altLang="zh-CN" sz="40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hoặc</a:t>
            </a:r>
            <a:r>
              <a:rPr lang="en-US" altLang="zh-CN" sz="40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thân</a:t>
            </a:r>
            <a:r>
              <a:rPr lang="en-US" altLang="zh-CN" sz="40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thiết</a:t>
            </a:r>
            <a:r>
              <a:rPr lang="en-US" altLang="zh-CN" sz="40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với</a:t>
            </a:r>
            <a:r>
              <a:rPr lang="en-US" altLang="zh-CN" sz="40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gia</a:t>
            </a:r>
            <a:r>
              <a:rPr lang="en-US" altLang="zh-CN" sz="40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đình</a:t>
            </a:r>
            <a:r>
              <a:rPr lang="en-US" altLang="zh-CN" sz="40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40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vi-VN" altLang="zh-CN" sz="40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3" name="Cloud Callout 2"/>
          <p:cNvSpPr/>
          <p:nvPr/>
        </p:nvSpPr>
        <p:spPr>
          <a:xfrm>
            <a:off x="7167564" y="577931"/>
            <a:ext cx="1914651" cy="961441"/>
          </a:xfrm>
          <a:prstGeom prst="cloudCallout">
            <a:avLst>
              <a:gd name="adj1" fmla="val -35698"/>
              <a:gd name="adj2" fmla="val 100936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Hoạt</a:t>
            </a:r>
            <a:r>
              <a:rPr lang="en-US" b="1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b="1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endParaRPr lang="en-US" b="1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64607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8" grpId="0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71" b="19753"/>
          <a:stretch/>
        </p:blipFill>
        <p:spPr>
          <a:xfrm>
            <a:off x="1354" y="-14487"/>
            <a:ext cx="9141291" cy="2565400"/>
          </a:xfrm>
          <a:prstGeom prst="rect">
            <a:avLst/>
          </a:prstGeom>
        </p:spPr>
      </p:pic>
      <p:sp>
        <p:nvSpPr>
          <p:cNvPr id="25" name="文本框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566271" y="2927536"/>
            <a:ext cx="5255556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80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TIẾT 2</a:t>
            </a:r>
            <a:endParaRPr lang="zh-CN" altLang="en-US" sz="80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2215421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77" t="15960" r="7851" b="58820"/>
          <a:stretch/>
        </p:blipFill>
        <p:spPr>
          <a:xfrm>
            <a:off x="314264" y="1312577"/>
            <a:ext cx="8530935" cy="38309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任意多边形 4"/>
          <p:cNvSpPr/>
          <p:nvPr/>
        </p:nvSpPr>
        <p:spPr>
          <a:xfrm>
            <a:off x="2607170" y="3016735"/>
            <a:ext cx="3676706" cy="3741237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0" name="Hình ảnh 19">
            <a:extLst>
              <a:ext uri="{FF2B5EF4-FFF2-40B4-BE49-F238E27FC236}">
                <a16:creationId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6" t="58508" r="81513" b="35311"/>
          <a:stretch/>
        </p:blipFill>
        <p:spPr>
          <a:xfrm>
            <a:off x="533624" y="497148"/>
            <a:ext cx="1071964" cy="1042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059474" y="615267"/>
            <a:ext cx="522440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Sắm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vai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xử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lí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tình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huống</a:t>
            </a:r>
            <a:endParaRPr lang="zh-CN" altLang="en-US" sz="32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2" name="文本框 3">
            <a:extLst>
              <a:ext uri="{FF2B5EF4-FFF2-40B4-BE49-F238E27FC236}">
                <a16:creationId xmlns:a16="http://schemas.microsoft.com/office/drawing/2014/main" id="{8C08EF97-40EE-4A1F-ADE7-08E23EFD0A1F}"/>
              </a:ext>
            </a:extLst>
          </p:cNvPr>
          <p:cNvSpPr txBox="1"/>
          <p:nvPr/>
        </p:nvSpPr>
        <p:spPr>
          <a:xfrm>
            <a:off x="3686699" y="223529"/>
            <a:ext cx="17860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3</a:t>
            </a:r>
            <a:endParaRPr lang="zh-CN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1072515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76" t="15960" r="46738" b="58820"/>
          <a:stretch/>
        </p:blipFill>
        <p:spPr>
          <a:xfrm>
            <a:off x="532473" y="1200042"/>
            <a:ext cx="4340863" cy="38309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文本框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185062" y="1428766"/>
            <a:ext cx="3237583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4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Tình</a:t>
            </a:r>
            <a:r>
              <a:rPr lang="en-US" altLang="zh-CN" sz="24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huống</a:t>
            </a:r>
            <a:r>
              <a:rPr lang="en-US" altLang="zh-CN" sz="24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1: Minh </a:t>
            </a:r>
            <a:r>
              <a:rPr lang="en-US" altLang="zh-CN" sz="24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vừa</a:t>
            </a:r>
            <a:r>
              <a:rPr lang="en-US" altLang="zh-CN" sz="24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bước</a:t>
            </a:r>
            <a:r>
              <a:rPr lang="en-US" altLang="zh-CN" sz="24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ra</a:t>
            </a:r>
            <a:r>
              <a:rPr lang="en-US" altLang="zh-CN" sz="24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cửa</a:t>
            </a:r>
            <a:r>
              <a:rPr lang="en-US" altLang="zh-CN" sz="24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thì</a:t>
            </a:r>
            <a:r>
              <a:rPr lang="en-US" altLang="zh-CN" sz="24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gặp</a:t>
            </a:r>
            <a:r>
              <a:rPr lang="en-US" altLang="zh-CN" sz="24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bác</a:t>
            </a:r>
            <a:r>
              <a:rPr lang="en-US" altLang="zh-CN" sz="24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Hùng</a:t>
            </a:r>
            <a:r>
              <a:rPr lang="en-US" altLang="zh-CN" sz="24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mới</a:t>
            </a:r>
            <a:r>
              <a:rPr lang="en-US" altLang="zh-CN" sz="24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chuyển</a:t>
            </a:r>
            <a:r>
              <a:rPr lang="en-US" altLang="zh-CN" sz="24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đến</a:t>
            </a:r>
            <a:r>
              <a:rPr lang="en-US" altLang="zh-CN" sz="24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gần</a:t>
            </a:r>
            <a:r>
              <a:rPr lang="en-US" altLang="zh-CN" sz="24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nhà</a:t>
            </a:r>
            <a:r>
              <a:rPr lang="en-US" altLang="zh-CN" sz="24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4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Nếu</a:t>
            </a:r>
            <a:r>
              <a:rPr lang="en-US" altLang="zh-CN" sz="24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</a:t>
            </a:r>
            <a:r>
              <a:rPr lang="en-US" altLang="zh-CN" sz="24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Minh, </a:t>
            </a:r>
            <a:r>
              <a:rPr lang="en-US" altLang="zh-CN" sz="24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24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sẽ</a:t>
            </a:r>
            <a:r>
              <a:rPr lang="en-US" altLang="zh-CN" sz="24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24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gì</a:t>
            </a:r>
            <a:r>
              <a:rPr lang="en-US" altLang="zh-CN" sz="24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  <a:endParaRPr lang="vi-VN" altLang="zh-CN" sz="24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59474" y="615267"/>
            <a:ext cx="522440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Sắm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vai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xử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lí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tình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huống</a:t>
            </a:r>
            <a:endParaRPr lang="zh-CN" altLang="en-US" sz="32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5" name="文本框 3">
            <a:extLst>
              <a:ext uri="{FF2B5EF4-FFF2-40B4-BE49-F238E27FC236}">
                <a16:creationId xmlns:a16="http://schemas.microsoft.com/office/drawing/2014/main" id="{8C08EF97-40EE-4A1F-ADE7-08E23EFD0A1F}"/>
              </a:ext>
            </a:extLst>
          </p:cNvPr>
          <p:cNvSpPr txBox="1"/>
          <p:nvPr/>
        </p:nvSpPr>
        <p:spPr>
          <a:xfrm>
            <a:off x="3686699" y="223529"/>
            <a:ext cx="17860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3</a:t>
            </a:r>
            <a:endParaRPr lang="zh-CN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6" name="Hình ảnh 19">
            <a:extLst>
              <a:ext uri="{FF2B5EF4-FFF2-40B4-BE49-F238E27FC236}">
                <a16:creationId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6" t="58508" r="81513" b="35311"/>
          <a:stretch/>
        </p:blipFill>
        <p:spPr>
          <a:xfrm>
            <a:off x="532473" y="386542"/>
            <a:ext cx="1071964" cy="1042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2427852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185062" y="1428766"/>
            <a:ext cx="3237583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4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Tình</a:t>
            </a:r>
            <a:r>
              <a:rPr lang="en-US" altLang="zh-CN" sz="24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huống</a:t>
            </a:r>
            <a:r>
              <a:rPr lang="en-US" altLang="zh-CN" sz="24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2: </a:t>
            </a:r>
          </a:p>
          <a:p>
            <a:pPr algn="ctr"/>
            <a:r>
              <a:rPr lang="en-US" altLang="zh-CN" sz="24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</a:t>
            </a:r>
            <a:r>
              <a:rPr lang="en-US" altLang="zh-CN" sz="24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Cô</a:t>
            </a:r>
            <a:r>
              <a:rPr lang="en-US" altLang="zh-CN" sz="24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Hằng</a:t>
            </a:r>
            <a:r>
              <a:rPr lang="en-US" altLang="zh-CN" sz="24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hàng</a:t>
            </a:r>
            <a:r>
              <a:rPr lang="en-US" altLang="zh-CN" sz="24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xóm</a:t>
            </a:r>
            <a:endParaRPr lang="en-US" altLang="zh-CN" sz="2400" b="1" dirty="0" smtClean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r>
              <a:rPr lang="en-US" altLang="zh-CN" sz="24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nhờ</a:t>
            </a:r>
            <a:r>
              <a:rPr lang="en-US" altLang="zh-CN" sz="24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Lan </a:t>
            </a:r>
            <a:r>
              <a:rPr lang="en-US" altLang="zh-CN" sz="24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trông</a:t>
            </a:r>
            <a:r>
              <a:rPr lang="en-US" altLang="zh-CN" sz="24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24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giúp</a:t>
            </a:r>
            <a:r>
              <a:rPr lang="en-US" altLang="zh-CN" sz="24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vì</a:t>
            </a:r>
            <a:r>
              <a:rPr lang="en-US" altLang="zh-CN" sz="24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cô</a:t>
            </a:r>
            <a:r>
              <a:rPr lang="en-US" altLang="zh-CN" sz="24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24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việc</a:t>
            </a:r>
            <a:r>
              <a:rPr lang="en-US" altLang="zh-CN" sz="24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bận</a:t>
            </a:r>
            <a:r>
              <a:rPr lang="en-US" altLang="zh-CN" sz="24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r>
              <a:rPr lang="en-US" altLang="zh-CN" sz="24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Nếu</a:t>
            </a:r>
            <a:r>
              <a:rPr lang="en-US" altLang="zh-CN" sz="24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</a:t>
            </a:r>
            <a:r>
              <a:rPr lang="en-US" altLang="zh-CN" sz="24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Lan, </a:t>
            </a:r>
            <a:r>
              <a:rPr lang="en-US" altLang="zh-CN" sz="24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24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sẽ</a:t>
            </a:r>
            <a:r>
              <a:rPr lang="en-US" altLang="zh-CN" sz="24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24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thế</a:t>
            </a:r>
            <a:r>
              <a:rPr lang="en-US" altLang="zh-CN" sz="24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nào</a:t>
            </a:r>
            <a:r>
              <a:rPr lang="en-US" altLang="zh-CN" sz="24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  <a:endParaRPr lang="vi-VN" altLang="zh-CN" sz="24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59474" y="615267"/>
            <a:ext cx="522440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Sắm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vai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xử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lí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tình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huống</a:t>
            </a:r>
            <a:endParaRPr lang="zh-CN" altLang="en-US" sz="32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5" name="文本框 3">
            <a:extLst>
              <a:ext uri="{FF2B5EF4-FFF2-40B4-BE49-F238E27FC236}">
                <a16:creationId xmlns:a16="http://schemas.microsoft.com/office/drawing/2014/main" id="{8C08EF97-40EE-4A1F-ADE7-08E23EFD0A1F}"/>
              </a:ext>
            </a:extLst>
          </p:cNvPr>
          <p:cNvSpPr txBox="1"/>
          <p:nvPr/>
        </p:nvSpPr>
        <p:spPr>
          <a:xfrm>
            <a:off x="3686699" y="223529"/>
            <a:ext cx="17860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3</a:t>
            </a:r>
            <a:endParaRPr lang="zh-CN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6" name="Hình ảnh 19">
            <a:extLst>
              <a:ext uri="{FF2B5EF4-FFF2-40B4-BE49-F238E27FC236}">
                <a16:creationId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6" t="58508" r="81513" b="35311"/>
          <a:stretch/>
        </p:blipFill>
        <p:spPr>
          <a:xfrm>
            <a:off x="532473" y="386542"/>
            <a:ext cx="1071964" cy="1042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46" t="15115" r="9708" b="58480"/>
          <a:stretch/>
        </p:blipFill>
        <p:spPr>
          <a:xfrm>
            <a:off x="665018" y="1200042"/>
            <a:ext cx="3795219" cy="38551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8376004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71" b="19753"/>
          <a:stretch/>
        </p:blipFill>
        <p:spPr>
          <a:xfrm>
            <a:off x="1354" y="-14487"/>
            <a:ext cx="9141291" cy="1254007"/>
          </a:xfrm>
          <a:prstGeom prst="rect">
            <a:avLst/>
          </a:prstGeom>
        </p:spPr>
      </p:pic>
      <p:sp>
        <p:nvSpPr>
          <p:cNvPr id="25" name="文本框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32756" y="1239520"/>
            <a:ext cx="8878485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/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+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Khi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gặp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người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hàng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xóm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mới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cần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chủ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chào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hỏi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thể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hiện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thái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vui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mừng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vì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được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hàng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xóm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của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thể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giới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thiệu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về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mình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gia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đình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mình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</a:p>
          <a:p>
            <a:pPr algn="just"/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+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Đối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với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người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hàng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xóm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đã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quen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biết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thì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hãy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sẵn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lòng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giúp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đỡ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gì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mình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thể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giúp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được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vi-VN" altLang="zh-CN" sz="32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0820843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838960" y="942204"/>
            <a:ext cx="5628638" cy="3653136"/>
            <a:chOff x="2635700" y="942204"/>
            <a:chExt cx="3682042" cy="3653136"/>
          </a:xfrm>
        </p:grpSpPr>
        <p:grpSp>
          <p:nvGrpSpPr>
            <p:cNvPr id="3" name="组合 4"/>
            <p:cNvGrpSpPr/>
            <p:nvPr/>
          </p:nvGrpSpPr>
          <p:grpSpPr>
            <a:xfrm>
              <a:off x="4274453" y="942204"/>
              <a:ext cx="2043289" cy="2739429"/>
              <a:chOff x="4324709" y="1628800"/>
              <a:chExt cx="2498116" cy="3349212"/>
            </a:xfrm>
            <a:solidFill>
              <a:schemeClr val="accent3"/>
            </a:solidFill>
          </p:grpSpPr>
          <p:sp>
            <p:nvSpPr>
              <p:cNvPr id="4" name="未知"/>
              <p:cNvSpPr>
                <a:spLocks/>
              </p:cNvSpPr>
              <p:nvPr/>
            </p:nvSpPr>
            <p:spPr bwMode="auto">
              <a:xfrm>
                <a:off x="4580276" y="1628800"/>
                <a:ext cx="2242549" cy="3349212"/>
              </a:xfrm>
              <a:custGeom>
                <a:avLst/>
                <a:gdLst>
                  <a:gd name="T0" fmla="*/ 150 w 174"/>
                  <a:gd name="T1" fmla="*/ 260 h 260"/>
                  <a:gd name="T2" fmla="*/ 174 w 174"/>
                  <a:gd name="T3" fmla="*/ 174 h 260"/>
                  <a:gd name="T4" fmla="*/ 0 w 174"/>
                  <a:gd name="T5" fmla="*/ 0 h 260"/>
                  <a:gd name="T6" fmla="*/ 0 w 174"/>
                  <a:gd name="T7" fmla="*/ 174 h 260"/>
                  <a:gd name="T8" fmla="*/ 150 w 17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60">
                    <a:moveTo>
                      <a:pt x="150" y="260"/>
                    </a:moveTo>
                    <a:cubicBezTo>
                      <a:pt x="165" y="234"/>
                      <a:pt x="174" y="204"/>
                      <a:pt x="174" y="174"/>
                    </a:cubicBezTo>
                    <a:cubicBezTo>
                      <a:pt x="174" y="77"/>
                      <a:pt x="96" y="0"/>
                      <a:pt x="0" y="0"/>
                    </a:cubicBezTo>
                    <a:lnTo>
                      <a:pt x="0" y="174"/>
                    </a:lnTo>
                    <a:lnTo>
                      <a:pt x="150" y="26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" name="AutoShape 8"/>
              <p:cNvSpPr>
                <a:spLocks noChangeArrowheads="1"/>
              </p:cNvSpPr>
              <p:nvPr/>
            </p:nvSpPr>
            <p:spPr bwMode="auto">
              <a:xfrm rot="13500000">
                <a:off x="4270173" y="1805436"/>
                <a:ext cx="553662" cy="444590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8"/>
            <p:cNvGrpSpPr/>
            <p:nvPr/>
          </p:nvGrpSpPr>
          <p:grpSpPr>
            <a:xfrm>
              <a:off x="2635700" y="943895"/>
              <a:ext cx="1844406" cy="2834132"/>
              <a:chOff x="2321176" y="1630868"/>
              <a:chExt cx="2254962" cy="3464995"/>
            </a:xfrm>
            <a:solidFill>
              <a:schemeClr val="accent3"/>
            </a:solidFill>
          </p:grpSpPr>
          <p:sp>
            <p:nvSpPr>
              <p:cNvPr id="8" name="未知"/>
              <p:cNvSpPr>
                <a:spLocks/>
              </p:cNvSpPr>
              <p:nvPr/>
            </p:nvSpPr>
            <p:spPr bwMode="auto">
              <a:xfrm>
                <a:off x="2321176" y="1630868"/>
                <a:ext cx="2254962" cy="3349214"/>
              </a:xfrm>
              <a:custGeom>
                <a:avLst/>
                <a:gdLst>
                  <a:gd name="T0" fmla="*/ 174 w 175"/>
                  <a:gd name="T1" fmla="*/ 0 h 260"/>
                  <a:gd name="T2" fmla="*/ 1 w 175"/>
                  <a:gd name="T3" fmla="*/ 173 h 260"/>
                  <a:gd name="T4" fmla="*/ 24 w 175"/>
                  <a:gd name="T5" fmla="*/ 260 h 260"/>
                  <a:gd name="T6" fmla="*/ 175 w 175"/>
                  <a:gd name="T7" fmla="*/ 174 h 260"/>
                  <a:gd name="T8" fmla="*/ 174 w 175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60">
                    <a:moveTo>
                      <a:pt x="174" y="0"/>
                    </a:moveTo>
                    <a:cubicBezTo>
                      <a:pt x="78" y="0"/>
                      <a:pt x="1" y="77"/>
                      <a:pt x="1" y="173"/>
                    </a:cubicBezTo>
                    <a:cubicBezTo>
                      <a:pt x="0" y="204"/>
                      <a:pt x="9" y="234"/>
                      <a:pt x="24" y="260"/>
                    </a:cubicBezTo>
                    <a:lnTo>
                      <a:pt x="175" y="174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" name="AutoShape 7"/>
              <p:cNvSpPr>
                <a:spLocks noChangeArrowheads="1"/>
              </p:cNvSpPr>
              <p:nvPr/>
            </p:nvSpPr>
            <p:spPr bwMode="auto">
              <a:xfrm rot="6300000">
                <a:off x="2666543" y="4455489"/>
                <a:ext cx="669140" cy="61160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2"/>
            <p:cNvGrpSpPr/>
            <p:nvPr/>
          </p:nvGrpSpPr>
          <p:grpSpPr>
            <a:xfrm>
              <a:off x="2886133" y="2774694"/>
              <a:ext cx="3177793" cy="1820646"/>
              <a:chOff x="2627355" y="3869193"/>
              <a:chExt cx="3885155" cy="2225913"/>
            </a:xfrm>
            <a:solidFill>
              <a:schemeClr val="accent3"/>
            </a:solidFill>
          </p:grpSpPr>
          <p:sp>
            <p:nvSpPr>
              <p:cNvPr id="12" name="未知"/>
              <p:cNvSpPr>
                <a:spLocks/>
              </p:cNvSpPr>
              <p:nvPr/>
            </p:nvSpPr>
            <p:spPr bwMode="auto">
              <a:xfrm>
                <a:off x="2627355" y="3869193"/>
                <a:ext cx="3885155" cy="2225913"/>
              </a:xfrm>
              <a:custGeom>
                <a:avLst/>
                <a:gdLst>
                  <a:gd name="T0" fmla="*/ 0 w 301"/>
                  <a:gd name="T1" fmla="*/ 86 h 173"/>
                  <a:gd name="T2" fmla="*/ 151 w 301"/>
                  <a:gd name="T3" fmla="*/ 173 h 173"/>
                  <a:gd name="T4" fmla="*/ 301 w 301"/>
                  <a:gd name="T5" fmla="*/ 86 h 173"/>
                  <a:gd name="T6" fmla="*/ 151 w 301"/>
                  <a:gd name="T7" fmla="*/ 0 h 173"/>
                  <a:gd name="T8" fmla="*/ 0 w 301"/>
                  <a:gd name="T9" fmla="*/ 8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173">
                    <a:moveTo>
                      <a:pt x="0" y="86"/>
                    </a:moveTo>
                    <a:cubicBezTo>
                      <a:pt x="31" y="140"/>
                      <a:pt x="88" y="173"/>
                      <a:pt x="151" y="173"/>
                    </a:cubicBezTo>
                    <a:cubicBezTo>
                      <a:pt x="213" y="173"/>
                      <a:pt x="270" y="140"/>
                      <a:pt x="301" y="86"/>
                    </a:cubicBezTo>
                    <a:lnTo>
                      <a:pt x="151" y="0"/>
                    </a:lnTo>
                    <a:lnTo>
                      <a:pt x="0" y="86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auto">
              <a:xfrm rot="20700000">
                <a:off x="5943596" y="4539450"/>
                <a:ext cx="506850" cy="51096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6"/>
            <p:cNvGrpSpPr/>
            <p:nvPr/>
          </p:nvGrpSpPr>
          <p:grpSpPr>
            <a:xfrm>
              <a:off x="3129005" y="1539902"/>
              <a:ext cx="2821877" cy="2483930"/>
              <a:chOff x="2924288" y="2359542"/>
              <a:chExt cx="3450013" cy="3036841"/>
            </a:xfrm>
          </p:grpSpPr>
          <p:grpSp>
            <p:nvGrpSpPr>
              <p:cNvPr id="18" name="Group 10"/>
              <p:cNvGrpSpPr>
                <a:grpSpLocks/>
              </p:cNvGrpSpPr>
              <p:nvPr/>
            </p:nvGrpSpPr>
            <p:grpSpPr bwMode="auto">
              <a:xfrm rot="650306">
                <a:off x="2924288" y="2359542"/>
                <a:ext cx="3450013" cy="3036841"/>
                <a:chOff x="-54" y="0"/>
                <a:chExt cx="1287" cy="1134"/>
              </a:xfrm>
            </p:grpSpPr>
            <p:sp>
              <p:nvSpPr>
                <p:cNvPr id="20" name="Oval 11"/>
                <p:cNvSpPr>
                  <a:spLocks noChangeArrowheads="1"/>
                </p:cNvSpPr>
                <p:nvPr/>
              </p:nvSpPr>
              <p:spPr bwMode="auto">
                <a:xfrm>
                  <a:off x="-54" y="0"/>
                  <a:ext cx="1287" cy="1134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Oval 12"/>
                <p:cNvSpPr>
                  <a:spLocks noChangeArrowheads="1"/>
                </p:cNvSpPr>
                <p:nvPr/>
              </p:nvSpPr>
              <p:spPr bwMode="auto">
                <a:xfrm>
                  <a:off x="3" y="62"/>
                  <a:ext cx="1163" cy="1010"/>
                </a:xfrm>
                <a:prstGeom prst="ellipse">
                  <a:avLst/>
                </a:prstGeom>
                <a:solidFill>
                  <a:schemeClr val="accent2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7" name="WordArt 17"/>
              <p:cNvSpPr>
                <a:spLocks noChangeArrowheads="1" noChangeShapeType="1"/>
              </p:cNvSpPr>
              <p:nvPr/>
            </p:nvSpPr>
            <p:spPr bwMode="auto">
              <a:xfrm>
                <a:off x="3247016" y="3187499"/>
                <a:ext cx="2589474" cy="104769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i="0" u="none" strike="noStrike" kern="0" cap="none" spc="0" normalizeH="0" baseline="0" noProof="0" dirty="0">
                    <a:ln w="9525" cmpd="sng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-Rounded" panose="020B0500000000000000" pitchFamily="34" charset="-93"/>
                    <a:ea typeface="Arial-Rounded" panose="020B0500000000000000" pitchFamily="34" charset="-93"/>
                    <a:cs typeface="Arial-Rounded" panose="020B0500000000000000" pitchFamily="34" charset="-93"/>
                    <a:sym typeface="+mn-lt"/>
                  </a:rPr>
                  <a:t>VẬN DỤNG</a:t>
                </a:r>
                <a:endParaRPr kumimoji="0" lang="zh-CN" altLang="en-US" sz="2400" i="0" u="none" strike="noStrike" kern="0" cap="none" spc="0" normalizeH="0" baseline="0" noProof="0" dirty="0">
                  <a:ln w="9525" cmpd="sng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8225433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71" b="19753"/>
          <a:stretch/>
        </p:blipFill>
        <p:spPr>
          <a:xfrm>
            <a:off x="1354" y="-14487"/>
            <a:ext cx="9141291" cy="2565400"/>
          </a:xfrm>
          <a:prstGeom prst="rect">
            <a:avLst/>
          </a:prstGeom>
        </p:spPr>
      </p:pic>
      <p:sp>
        <p:nvSpPr>
          <p:cNvPr id="25" name="文本框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566271" y="2927536"/>
            <a:ext cx="4600648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88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TIẾT 1</a:t>
            </a:r>
            <a:endParaRPr lang="zh-CN" altLang="en-US" sz="88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7143387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2607170" y="3016735"/>
            <a:ext cx="3676706" cy="3741237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0" name="Hình ảnh 19">
            <a:extLst>
              <a:ext uri="{FF2B5EF4-FFF2-40B4-BE49-F238E27FC236}">
                <a16:creationId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5" t="6822" r="81449" b="85973"/>
          <a:stretch/>
        </p:blipFill>
        <p:spPr>
          <a:xfrm>
            <a:off x="-60121" y="558270"/>
            <a:ext cx="820282" cy="802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15550" y="820705"/>
            <a:ext cx="872836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4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Thể</a:t>
            </a:r>
            <a:r>
              <a:rPr lang="en-US" altLang="zh-CN" sz="24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hiện</a:t>
            </a:r>
            <a:r>
              <a:rPr lang="en-US" altLang="zh-CN" sz="24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lời</a:t>
            </a:r>
            <a:r>
              <a:rPr lang="en-US" altLang="zh-CN" sz="24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nói</a:t>
            </a:r>
            <a:r>
              <a:rPr lang="en-US" altLang="zh-CN" sz="24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4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hành</a:t>
            </a:r>
            <a:r>
              <a:rPr lang="en-US" altLang="zh-CN" sz="24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24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thân</a:t>
            </a:r>
            <a:r>
              <a:rPr lang="en-US" altLang="zh-CN" sz="24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thiện</a:t>
            </a:r>
            <a:r>
              <a:rPr lang="en-US" altLang="zh-CN" sz="24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4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kính</a:t>
            </a:r>
            <a:r>
              <a:rPr lang="en-US" altLang="zh-CN" sz="24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trọng</a:t>
            </a:r>
            <a:r>
              <a:rPr lang="en-US" altLang="zh-CN" sz="24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4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lễ</a:t>
            </a:r>
            <a:r>
              <a:rPr lang="en-US" altLang="zh-CN" sz="24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phép</a:t>
            </a:r>
            <a:r>
              <a:rPr lang="en-US" altLang="zh-CN" sz="24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với</a:t>
            </a:r>
            <a:r>
              <a:rPr lang="en-US" altLang="zh-CN" sz="24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</a:t>
            </a:r>
            <a:r>
              <a:rPr lang="en-US" altLang="zh-CN" sz="24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người</a:t>
            </a:r>
            <a:r>
              <a:rPr lang="en-US" altLang="zh-CN" sz="24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hàng</a:t>
            </a:r>
            <a:r>
              <a:rPr lang="en-US" altLang="zh-CN" sz="24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xóm</a:t>
            </a:r>
            <a:r>
              <a:rPr lang="en-US" altLang="zh-CN" sz="24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endParaRPr lang="zh-CN" altLang="en-US" sz="24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2" name="文本框 3">
            <a:extLst>
              <a:ext uri="{FF2B5EF4-FFF2-40B4-BE49-F238E27FC236}">
                <a16:creationId xmlns:a16="http://schemas.microsoft.com/office/drawing/2014/main" id="{8C08EF97-40EE-4A1F-ADE7-08E23EFD0A1F}"/>
              </a:ext>
            </a:extLst>
          </p:cNvPr>
          <p:cNvSpPr txBox="1"/>
          <p:nvPr/>
        </p:nvSpPr>
        <p:spPr>
          <a:xfrm>
            <a:off x="3686699" y="223529"/>
            <a:ext cx="17860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4</a:t>
            </a:r>
            <a:endParaRPr lang="zh-CN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50020" y="2050204"/>
            <a:ext cx="836795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4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</a:t>
            </a:r>
            <a:r>
              <a:rPr lang="en-US" altLang="zh-CN" sz="24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Chúng</a:t>
            </a:r>
            <a:r>
              <a:rPr lang="en-US" altLang="zh-CN" sz="24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ta </a:t>
            </a:r>
            <a:r>
              <a:rPr lang="en-US" altLang="zh-CN" sz="24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cần</a:t>
            </a:r>
            <a:r>
              <a:rPr lang="en-US" altLang="zh-CN" sz="24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rèn</a:t>
            </a:r>
            <a:r>
              <a:rPr lang="en-US" altLang="zh-CN" sz="24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luyện</a:t>
            </a:r>
            <a:r>
              <a:rPr lang="en-US" altLang="zh-CN" sz="24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thói</a:t>
            </a:r>
            <a:r>
              <a:rPr lang="en-US" altLang="zh-CN" sz="24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quen</a:t>
            </a:r>
            <a:r>
              <a:rPr lang="en-US" altLang="zh-CN" sz="24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chào</a:t>
            </a:r>
            <a:r>
              <a:rPr lang="en-US" altLang="zh-CN" sz="24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hỏi</a:t>
            </a:r>
            <a:r>
              <a:rPr lang="en-US" altLang="zh-CN" sz="24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4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lễ</a:t>
            </a:r>
            <a:r>
              <a:rPr lang="en-US" altLang="zh-CN" sz="24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phép</a:t>
            </a:r>
            <a:r>
              <a:rPr lang="en-US" altLang="zh-CN" sz="24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với</a:t>
            </a:r>
            <a:r>
              <a:rPr lang="en-US" altLang="zh-CN" sz="24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</a:t>
            </a:r>
            <a:r>
              <a:rPr lang="en-US" altLang="zh-CN" sz="24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người</a:t>
            </a:r>
            <a:r>
              <a:rPr lang="en-US" altLang="zh-CN" sz="24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hàng</a:t>
            </a:r>
            <a:r>
              <a:rPr lang="en-US" altLang="zh-CN" sz="24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xóm</a:t>
            </a:r>
            <a:r>
              <a:rPr lang="en-US" altLang="zh-CN" sz="24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lớn</a:t>
            </a:r>
            <a:r>
              <a:rPr lang="en-US" altLang="zh-CN" sz="24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tuổi</a:t>
            </a:r>
            <a:r>
              <a:rPr lang="en-US" altLang="zh-CN" sz="24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24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thân</a:t>
            </a:r>
            <a:r>
              <a:rPr lang="en-US" altLang="zh-CN" sz="24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thiện</a:t>
            </a:r>
            <a:r>
              <a:rPr lang="en-US" altLang="zh-CN" sz="24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4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quan</a:t>
            </a:r>
            <a:r>
              <a:rPr lang="en-US" altLang="zh-CN" sz="24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tâm</a:t>
            </a:r>
            <a:r>
              <a:rPr lang="en-US" altLang="zh-CN" sz="24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4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sẵn</a:t>
            </a:r>
            <a:r>
              <a:rPr lang="en-US" altLang="zh-CN" sz="24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lòng</a:t>
            </a:r>
            <a:r>
              <a:rPr lang="en-US" altLang="zh-CN" sz="24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giúp</a:t>
            </a:r>
            <a:r>
              <a:rPr lang="en-US" altLang="zh-CN" sz="24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đỡ</a:t>
            </a:r>
            <a:r>
              <a:rPr lang="en-US" altLang="zh-CN" sz="24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hàng</a:t>
            </a:r>
            <a:r>
              <a:rPr lang="en-US" altLang="zh-CN" sz="24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xóm</a:t>
            </a:r>
            <a:r>
              <a:rPr lang="en-US" altLang="zh-CN" sz="24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của</a:t>
            </a:r>
            <a:r>
              <a:rPr lang="en-US" altLang="zh-CN" sz="24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gia</a:t>
            </a:r>
            <a:r>
              <a:rPr lang="en-US" altLang="zh-CN" sz="24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đình</a:t>
            </a:r>
            <a:r>
              <a:rPr lang="en-US" altLang="zh-CN" sz="24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mình</a:t>
            </a:r>
            <a:r>
              <a:rPr lang="en-US" altLang="zh-CN" sz="24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zh-CN" altLang="en-US" sz="24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3962754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71" b="19753"/>
          <a:stretch/>
        </p:blipFill>
        <p:spPr>
          <a:xfrm>
            <a:off x="1354" y="-14487"/>
            <a:ext cx="9141291" cy="1254007"/>
          </a:xfrm>
          <a:prstGeom prst="rect">
            <a:avLst/>
          </a:prstGeom>
        </p:spPr>
      </p:pic>
      <p:sp>
        <p:nvSpPr>
          <p:cNvPr id="25" name="文本框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53096" y="1392066"/>
            <a:ext cx="887848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36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Hàng</a:t>
            </a:r>
            <a:r>
              <a:rPr lang="en-US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xóm</a:t>
            </a:r>
            <a:r>
              <a:rPr lang="en-US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nhà</a:t>
            </a:r>
            <a:r>
              <a:rPr lang="en-US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endParaRPr lang="vi-VN" altLang="zh-CN" sz="36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6" name="文本框 6">
            <a:extLst>
              <a:ext uri="{FF2B5EF4-FFF2-40B4-BE49-F238E27FC236}">
                <a16:creationId xmlns:a16="http://schemas.microsoft.com/office/drawing/2014/main" id="{2D6B8757-AE21-4BBA-9D72-4799F69A802E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53096" y="2190943"/>
            <a:ext cx="8878484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*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Mỗi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chúng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ta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cần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quan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hệ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tốt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với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người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hàng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xóm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Để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thiết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lập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duy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trì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mối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quan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hệ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tốt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với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người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hàng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xóm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cần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lễ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phép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chủ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chào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hỏi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sẵn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lòng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giúp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đỡ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mọi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người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vi-VN" altLang="zh-CN" sz="3200" b="1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9384FD50-2BA6-45DE-B4C5-FCA56569D0F8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9149" y="218463"/>
            <a:ext cx="3311315" cy="940653"/>
          </a:xfrm>
          <a:prstGeom prst="doubleWave">
            <a:avLst/>
          </a:prstGeom>
          <a:ln/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vi-VN" altLang="zh-CN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TỔNG KẾT</a:t>
            </a:r>
          </a:p>
        </p:txBody>
      </p:sp>
    </p:spTree>
    <p:extLst>
      <p:ext uri="{BB962C8B-B14F-4D97-AF65-F5344CB8AC3E}">
        <p14:creationId xmlns:p14="http://schemas.microsoft.com/office/powerpoint/2010/main" val="351512716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6" grpId="0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3">
            <a:extLst>
              <a:ext uri="{FF2B5EF4-FFF2-40B4-BE49-F238E27FC236}">
                <a16:creationId xmlns:a16="http://schemas.microsoft.com/office/drawing/2014/main" id="{8C08EF97-40EE-4A1F-ADE7-08E23EFD0A1F}"/>
              </a:ext>
            </a:extLst>
          </p:cNvPr>
          <p:cNvSpPr txBox="1"/>
          <p:nvPr/>
        </p:nvSpPr>
        <p:spPr>
          <a:xfrm>
            <a:off x="3873042" y="275483"/>
            <a:ext cx="11801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Trò</a:t>
            </a:r>
            <a:r>
              <a:rPr lang="en-US" altLang="zh-CN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chơi</a:t>
            </a:r>
            <a:endParaRPr lang="zh-CN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73349" y="506315"/>
            <a:ext cx="5840060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</a:bodyPr>
          <a:lstStyle/>
          <a:p>
            <a:pPr algn="ctr"/>
            <a:r>
              <a:rPr lang="en-US" sz="5400" dirty="0" err="1">
                <a:solidFill>
                  <a:srgbClr val="FF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ngôi</a:t>
            </a:r>
            <a:r>
              <a:rPr lang="en-US" sz="5400" dirty="0">
                <a:solidFill>
                  <a:srgbClr val="FF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sao</a:t>
            </a:r>
            <a:r>
              <a:rPr lang="en-US" sz="5400" dirty="0">
                <a:solidFill>
                  <a:srgbClr val="FF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 may </a:t>
            </a:r>
            <a:r>
              <a:rPr lang="en-US" sz="5400" dirty="0" err="1">
                <a:solidFill>
                  <a:srgbClr val="FF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mắn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322" y="192272"/>
            <a:ext cx="1198027" cy="1089751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375804" y="2068950"/>
            <a:ext cx="2008746" cy="1566176"/>
            <a:chOff x="1787237" y="2077057"/>
            <a:chExt cx="1330035" cy="128091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28" t="2006" r="14773" b="1436"/>
            <a:stretch/>
          </p:blipFill>
          <p:spPr>
            <a:xfrm>
              <a:off x="1787237" y="2077057"/>
              <a:ext cx="1330035" cy="1280915"/>
            </a:xfrm>
            <a:prstGeom prst="rect">
              <a:avLst/>
            </a:prstGeom>
          </p:spPr>
        </p:pic>
        <p:sp>
          <p:nvSpPr>
            <p:cNvPr id="14" name="Oval 13">
              <a:hlinkClick r:id="rId4" action="ppaction://hlinksldjump"/>
            </p:cNvPr>
            <p:cNvSpPr/>
            <p:nvPr/>
          </p:nvSpPr>
          <p:spPr>
            <a:xfrm>
              <a:off x="1870365" y="3044537"/>
              <a:ext cx="322118" cy="31168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hlinkClick r:id="rId4" action="ppaction://hlinksldjump"/>
                </a:rPr>
                <a:t>1</a:t>
              </a:r>
              <a:endParaRPr lang="en-US" sz="2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510098" y="2068950"/>
            <a:ext cx="2008746" cy="1566176"/>
            <a:chOff x="3263344" y="2075301"/>
            <a:chExt cx="1330035" cy="1280915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28" t="2006" r="14773" b="1436"/>
            <a:stretch/>
          </p:blipFill>
          <p:spPr>
            <a:xfrm>
              <a:off x="3263344" y="2075301"/>
              <a:ext cx="1330035" cy="1280915"/>
            </a:xfrm>
            <a:prstGeom prst="rect">
              <a:avLst/>
            </a:prstGeom>
          </p:spPr>
        </p:pic>
        <p:sp>
          <p:nvSpPr>
            <p:cNvPr id="15" name="Oval 14">
              <a:hlinkClick r:id="rId5" action="ppaction://hlinksldjump"/>
            </p:cNvPr>
            <p:cNvSpPr/>
            <p:nvPr/>
          </p:nvSpPr>
          <p:spPr>
            <a:xfrm>
              <a:off x="3283713" y="3041097"/>
              <a:ext cx="322118" cy="31168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2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644392" y="2075301"/>
            <a:ext cx="2008746" cy="1592690"/>
            <a:chOff x="4759820" y="2075301"/>
            <a:chExt cx="1330035" cy="130260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28" t="2006" r="14773" b="1436"/>
            <a:stretch/>
          </p:blipFill>
          <p:spPr>
            <a:xfrm>
              <a:off x="4759820" y="2075301"/>
              <a:ext cx="1330035" cy="1280915"/>
            </a:xfrm>
            <a:prstGeom prst="rect">
              <a:avLst/>
            </a:prstGeom>
          </p:spPr>
        </p:pic>
        <p:sp>
          <p:nvSpPr>
            <p:cNvPr id="16" name="Oval 15">
              <a:hlinkClick r:id="rId6" action="ppaction://hlinksldjump"/>
            </p:cNvPr>
            <p:cNvSpPr/>
            <p:nvPr/>
          </p:nvSpPr>
          <p:spPr>
            <a:xfrm>
              <a:off x="4819426" y="3041097"/>
              <a:ext cx="322729" cy="336804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3</a:t>
              </a:r>
              <a:endParaRPr lang="en-US" sz="2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18" name="Right Arrow 17">
            <a:hlinkClick r:id="rId7" action="ppaction://hlinksldjump"/>
          </p:cNvPr>
          <p:cNvSpPr/>
          <p:nvPr/>
        </p:nvSpPr>
        <p:spPr>
          <a:xfrm>
            <a:off x="4177145" y="4318574"/>
            <a:ext cx="1361209" cy="544372"/>
          </a:xfrm>
          <a:prstGeom prst="rightArrow">
            <a:avLst>
              <a:gd name="adj1" fmla="val 50000"/>
              <a:gd name="adj2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Tiếp</a:t>
            </a:r>
            <a:r>
              <a:rPr lang="en-US" sz="1800" b="1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tục</a:t>
            </a:r>
            <a:endParaRPr lang="en-US" sz="1800" b="1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6768566" y="2075301"/>
            <a:ext cx="2008746" cy="1592690"/>
            <a:chOff x="4759820" y="2075301"/>
            <a:chExt cx="1330035" cy="1302600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28" t="2006" r="14773" b="1436"/>
            <a:stretch/>
          </p:blipFill>
          <p:spPr>
            <a:xfrm>
              <a:off x="4759820" y="2075301"/>
              <a:ext cx="1330035" cy="1280915"/>
            </a:xfrm>
            <a:prstGeom prst="rect">
              <a:avLst/>
            </a:prstGeom>
          </p:spPr>
        </p:pic>
        <p:sp>
          <p:nvSpPr>
            <p:cNvPr id="25" name="Oval 24">
              <a:hlinkClick r:id="rId8" action="ppaction://hlinksldjump"/>
            </p:cNvPr>
            <p:cNvSpPr/>
            <p:nvPr/>
          </p:nvSpPr>
          <p:spPr>
            <a:xfrm>
              <a:off x="4819426" y="3041097"/>
              <a:ext cx="322729" cy="336804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1550971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90"/>
                            </p:stCondLst>
                            <p:childTnLst>
                              <p:par>
                                <p:cTn id="1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1409" y="1323112"/>
            <a:ext cx="3335481" cy="3034025"/>
          </a:xfrm>
          <a:prstGeom prst="rect">
            <a:avLst/>
          </a:prstGeom>
        </p:spPr>
      </p:pic>
      <p:sp>
        <p:nvSpPr>
          <p:cNvPr id="9" name="Left Arrow 8">
            <a:hlinkClick r:id="rId3" action="ppaction://hlinksldjump"/>
          </p:cNvPr>
          <p:cNvSpPr/>
          <p:nvPr/>
        </p:nvSpPr>
        <p:spPr>
          <a:xfrm>
            <a:off x="4520046" y="4362125"/>
            <a:ext cx="914400" cy="5715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4" action="ppaction://hlinksldjump"/>
              </a:rPr>
              <a:t>back</a:t>
            </a:r>
            <a:endParaRPr lang="en-US" sz="180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Left Arrow 9">
            <a:hlinkClick r:id="rId3" action="ppaction://hlinksldjump"/>
          </p:cNvPr>
          <p:cNvSpPr/>
          <p:nvPr/>
        </p:nvSpPr>
        <p:spPr>
          <a:xfrm>
            <a:off x="4520046" y="4357137"/>
            <a:ext cx="914400" cy="5715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4" action="ppaction://hlinksldjump"/>
              </a:rPr>
              <a:t>back</a:t>
            </a:r>
            <a:endParaRPr lang="en-US" sz="180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367929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568412" y="1757565"/>
            <a:ext cx="780926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3200" b="1" dirty="0" smtClean="0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altLang="en-US" sz="3200" b="1" dirty="0" err="1" smtClean="0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altLang="en-US" sz="3200" b="1" dirty="0" smtClean="0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 smtClean="0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đón</a:t>
            </a:r>
            <a:r>
              <a:rPr lang="en-US" altLang="en-US" sz="3200" b="1" dirty="0" smtClean="0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 smtClean="0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nhận</a:t>
            </a:r>
            <a:r>
              <a:rPr lang="en-US" altLang="en-US" sz="3200" b="1" dirty="0" smtClean="0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 smtClean="0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phong</a:t>
            </a:r>
            <a:r>
              <a:rPr lang="en-US" altLang="en-US" sz="3200" b="1" dirty="0" smtClean="0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 smtClean="0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bao</a:t>
            </a:r>
            <a:r>
              <a:rPr lang="en-US" altLang="en-US" sz="3200" b="1" dirty="0" smtClean="0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 smtClean="0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lì</a:t>
            </a:r>
            <a:r>
              <a:rPr lang="en-US" altLang="en-US" sz="3200" b="1" dirty="0" smtClean="0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 smtClean="0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xì</a:t>
            </a:r>
            <a:r>
              <a:rPr lang="en-US" altLang="en-US" sz="3200" b="1" dirty="0" smtClean="0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 smtClean="0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lang="en-US" altLang="en-US" sz="3200" b="1" dirty="0" smtClean="0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 smtClean="0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altLang="en-US" sz="3200" b="1" dirty="0" smtClean="0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 smtClean="0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altLang="en-US" sz="3200" b="1" dirty="0" smtClean="0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altLang="en-US" sz="4400" dirty="0">
              <a:solidFill>
                <a:schemeClr val="accent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6" name="Picture 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634" y="4377972"/>
            <a:ext cx="514350" cy="529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hinh-dong-hot-sms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548" y="3273589"/>
            <a:ext cx="1405261" cy="1675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Left Arrow 8">
            <a:hlinkClick r:id="rId6" action="ppaction://hlinksldjump"/>
          </p:cNvPr>
          <p:cNvSpPr/>
          <p:nvPr/>
        </p:nvSpPr>
        <p:spPr>
          <a:xfrm>
            <a:off x="4520046" y="4357137"/>
            <a:ext cx="914400" cy="5715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7" action="ppaction://hlinksldjump"/>
              </a:rPr>
              <a:t>back</a:t>
            </a:r>
            <a:endParaRPr lang="en-US" sz="180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42466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864974" y="1826383"/>
            <a:ext cx="6923014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3300" b="1" dirty="0" smtClean="0">
                <a:solidFill>
                  <a:srgbClr val="92D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</a:t>
            </a:r>
            <a:r>
              <a:rPr lang="en-US" altLang="en-US" sz="3300" b="1" dirty="0" err="1" smtClean="0">
                <a:solidFill>
                  <a:srgbClr val="92D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altLang="en-US" sz="3300" b="1" dirty="0" smtClean="0">
                <a:solidFill>
                  <a:srgbClr val="92D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b="1" dirty="0" err="1" smtClean="0">
                <a:solidFill>
                  <a:srgbClr val="92D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altLang="en-US" sz="3300" b="1" dirty="0" smtClean="0">
                <a:solidFill>
                  <a:srgbClr val="92D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b="1" dirty="0" err="1" smtClean="0">
                <a:solidFill>
                  <a:srgbClr val="92D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tặng</a:t>
            </a:r>
            <a:r>
              <a:rPr lang="en-US" altLang="en-US" sz="3300" b="1" dirty="0" smtClean="0">
                <a:solidFill>
                  <a:srgbClr val="92D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b="1" dirty="0" err="1" smtClean="0">
                <a:solidFill>
                  <a:srgbClr val="92D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quà</a:t>
            </a:r>
            <a:r>
              <a:rPr lang="en-US" altLang="en-US" sz="3300" b="1" dirty="0" smtClean="0">
                <a:solidFill>
                  <a:srgbClr val="92D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en-US" sz="3300" b="1" dirty="0" err="1" smtClean="0">
                <a:solidFill>
                  <a:srgbClr val="92D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altLang="en-US" sz="3300" b="1" dirty="0" smtClean="0">
                <a:solidFill>
                  <a:srgbClr val="92D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b="1" dirty="0" err="1" smtClean="0">
                <a:solidFill>
                  <a:srgbClr val="92D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sẽ</a:t>
            </a:r>
            <a:r>
              <a:rPr lang="en-US" altLang="en-US" sz="3300" b="1" dirty="0" smtClean="0">
                <a:solidFill>
                  <a:srgbClr val="92D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b="1" dirty="0" err="1" smtClean="0">
                <a:solidFill>
                  <a:srgbClr val="92D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altLang="en-US" sz="3300" b="1" dirty="0" smtClean="0">
                <a:solidFill>
                  <a:srgbClr val="92D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b="1" dirty="0" err="1" smtClean="0">
                <a:solidFill>
                  <a:srgbClr val="92D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altLang="en-US" sz="3300" b="1" dirty="0" smtClean="0">
                <a:solidFill>
                  <a:srgbClr val="92D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b="1" dirty="0" err="1" smtClean="0">
                <a:solidFill>
                  <a:srgbClr val="92D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altLang="en-US" sz="3300" b="1" dirty="0" smtClean="0">
                <a:solidFill>
                  <a:srgbClr val="92D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b="1" dirty="0" err="1" smtClean="0">
                <a:solidFill>
                  <a:srgbClr val="92D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altLang="en-US" sz="3300" b="1" dirty="0" smtClean="0">
                <a:solidFill>
                  <a:srgbClr val="92D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b="1" dirty="0" err="1" smtClean="0">
                <a:solidFill>
                  <a:srgbClr val="92D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tặng</a:t>
            </a:r>
            <a:r>
              <a:rPr lang="en-US" altLang="en-US" sz="3300" b="1" dirty="0" smtClean="0">
                <a:solidFill>
                  <a:srgbClr val="92D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b="1" dirty="0" err="1" smtClean="0">
                <a:solidFill>
                  <a:srgbClr val="92D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quà</a:t>
            </a:r>
            <a:r>
              <a:rPr lang="en-US" altLang="en-US" sz="3300" b="1" dirty="0" smtClean="0">
                <a:solidFill>
                  <a:srgbClr val="92D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b="1" dirty="0" err="1" smtClean="0">
                <a:solidFill>
                  <a:srgbClr val="92D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altLang="en-US" sz="3300" b="1" dirty="0" smtClean="0">
                <a:solidFill>
                  <a:srgbClr val="92D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b="1" dirty="0" err="1" smtClean="0">
                <a:solidFill>
                  <a:srgbClr val="92D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altLang="en-US" sz="3300" b="1" dirty="0" smtClean="0">
                <a:solidFill>
                  <a:srgbClr val="92D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altLang="en-US" sz="33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1" y="4337449"/>
            <a:ext cx="5466160" cy="101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891" y="630328"/>
            <a:ext cx="911696" cy="911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891" y="619612"/>
            <a:ext cx="911696" cy="911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Left Arrow 7">
            <a:hlinkClick r:id="rId5" action="ppaction://hlinksldjump"/>
          </p:cNvPr>
          <p:cNvSpPr/>
          <p:nvPr/>
        </p:nvSpPr>
        <p:spPr>
          <a:xfrm>
            <a:off x="4374574" y="3886200"/>
            <a:ext cx="914400" cy="5715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6" action="ppaction://hlinksldjump"/>
              </a:rPr>
              <a:t>back</a:t>
            </a:r>
            <a:endParaRPr lang="en-US" sz="180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971551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891" y="630328"/>
            <a:ext cx="911696" cy="911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891" y="619612"/>
            <a:ext cx="911696" cy="911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938008" y="1750888"/>
            <a:ext cx="732386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3200" b="1" dirty="0" smtClean="0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4. </a:t>
            </a:r>
            <a:r>
              <a:rPr lang="en-US" altLang="en-US" sz="3200" b="1" dirty="0" err="1" smtClean="0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altLang="en-US" sz="3200" b="1" dirty="0" smtClean="0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 smtClean="0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dự</a:t>
            </a:r>
            <a:r>
              <a:rPr lang="en-US" altLang="en-US" sz="3200" b="1" dirty="0" smtClean="0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 smtClean="0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định</a:t>
            </a:r>
            <a:r>
              <a:rPr lang="en-US" altLang="en-US" sz="3200" b="1" dirty="0" smtClean="0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 smtClean="0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sử</a:t>
            </a:r>
            <a:r>
              <a:rPr lang="en-US" altLang="en-US" sz="3200" b="1" dirty="0" smtClean="0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 smtClean="0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dụng</a:t>
            </a:r>
            <a:r>
              <a:rPr lang="en-US" altLang="en-US" sz="3200" b="1" dirty="0" smtClean="0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 smtClean="0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tiền</a:t>
            </a:r>
            <a:r>
              <a:rPr lang="en-US" altLang="en-US" sz="3200" b="1" dirty="0" smtClean="0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 smtClean="0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mừng</a:t>
            </a:r>
            <a:r>
              <a:rPr lang="en-US" altLang="en-US" sz="3200" b="1" dirty="0" smtClean="0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 smtClean="0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tuổi</a:t>
            </a:r>
            <a:r>
              <a:rPr lang="en-US" altLang="en-US" sz="3200" b="1" dirty="0" smtClean="0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en-US" sz="3200" b="1" dirty="0" err="1" smtClean="0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quà</a:t>
            </a:r>
            <a:r>
              <a:rPr lang="en-US" altLang="en-US" sz="3200" b="1" dirty="0" smtClean="0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 smtClean="0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tặng</a:t>
            </a:r>
            <a:r>
              <a:rPr lang="en-US" altLang="en-US" sz="3200" b="1" dirty="0" smtClean="0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 smtClean="0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altLang="en-US" sz="3200" b="1" dirty="0" smtClean="0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 smtClean="0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Tết</a:t>
            </a:r>
            <a:r>
              <a:rPr lang="en-US" altLang="en-US" sz="3200" b="1" dirty="0" smtClean="0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 smtClean="0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altLang="en-US" sz="3200" b="1" dirty="0" smtClean="0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 smtClean="0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altLang="en-US" sz="3200" b="1" dirty="0" smtClean="0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 smtClean="0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altLang="en-US" sz="3200" b="1" dirty="0" smtClean="0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altLang="en-US" sz="4000" b="1" dirty="0">
              <a:solidFill>
                <a:schemeClr val="accent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Left Arrow 5">
            <a:hlinkClick r:id="rId4" action="ppaction://hlinksldjump"/>
          </p:cNvPr>
          <p:cNvSpPr/>
          <p:nvPr/>
        </p:nvSpPr>
        <p:spPr>
          <a:xfrm>
            <a:off x="4374574" y="3886200"/>
            <a:ext cx="914400" cy="5715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5" action="ppaction://hlinksldjump"/>
              </a:rPr>
              <a:t>back</a:t>
            </a:r>
            <a:endParaRPr lang="en-US" sz="180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925265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838960" y="942204"/>
            <a:ext cx="5628638" cy="3653136"/>
            <a:chOff x="2635700" y="942204"/>
            <a:chExt cx="3682042" cy="3653136"/>
          </a:xfrm>
        </p:grpSpPr>
        <p:grpSp>
          <p:nvGrpSpPr>
            <p:cNvPr id="3" name="组合 4"/>
            <p:cNvGrpSpPr/>
            <p:nvPr/>
          </p:nvGrpSpPr>
          <p:grpSpPr>
            <a:xfrm>
              <a:off x="4274453" y="942204"/>
              <a:ext cx="2043289" cy="2739429"/>
              <a:chOff x="4324709" y="1628800"/>
              <a:chExt cx="2498116" cy="3349212"/>
            </a:xfrm>
            <a:solidFill>
              <a:schemeClr val="accent3"/>
            </a:solidFill>
          </p:grpSpPr>
          <p:sp>
            <p:nvSpPr>
              <p:cNvPr id="4" name="未知"/>
              <p:cNvSpPr>
                <a:spLocks/>
              </p:cNvSpPr>
              <p:nvPr/>
            </p:nvSpPr>
            <p:spPr bwMode="auto">
              <a:xfrm>
                <a:off x="4580276" y="1628800"/>
                <a:ext cx="2242549" cy="3349212"/>
              </a:xfrm>
              <a:custGeom>
                <a:avLst/>
                <a:gdLst>
                  <a:gd name="T0" fmla="*/ 150 w 174"/>
                  <a:gd name="T1" fmla="*/ 260 h 260"/>
                  <a:gd name="T2" fmla="*/ 174 w 174"/>
                  <a:gd name="T3" fmla="*/ 174 h 260"/>
                  <a:gd name="T4" fmla="*/ 0 w 174"/>
                  <a:gd name="T5" fmla="*/ 0 h 260"/>
                  <a:gd name="T6" fmla="*/ 0 w 174"/>
                  <a:gd name="T7" fmla="*/ 174 h 260"/>
                  <a:gd name="T8" fmla="*/ 150 w 17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60">
                    <a:moveTo>
                      <a:pt x="150" y="260"/>
                    </a:moveTo>
                    <a:cubicBezTo>
                      <a:pt x="165" y="234"/>
                      <a:pt x="174" y="204"/>
                      <a:pt x="174" y="174"/>
                    </a:cubicBezTo>
                    <a:cubicBezTo>
                      <a:pt x="174" y="77"/>
                      <a:pt x="96" y="0"/>
                      <a:pt x="0" y="0"/>
                    </a:cubicBezTo>
                    <a:lnTo>
                      <a:pt x="0" y="174"/>
                    </a:lnTo>
                    <a:lnTo>
                      <a:pt x="150" y="26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" name="AutoShape 8"/>
              <p:cNvSpPr>
                <a:spLocks noChangeArrowheads="1"/>
              </p:cNvSpPr>
              <p:nvPr/>
            </p:nvSpPr>
            <p:spPr bwMode="auto">
              <a:xfrm rot="13500000">
                <a:off x="4270173" y="1805436"/>
                <a:ext cx="553662" cy="444590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8"/>
            <p:cNvGrpSpPr/>
            <p:nvPr/>
          </p:nvGrpSpPr>
          <p:grpSpPr>
            <a:xfrm>
              <a:off x="2635700" y="943895"/>
              <a:ext cx="1844406" cy="2834132"/>
              <a:chOff x="2321176" y="1630868"/>
              <a:chExt cx="2254962" cy="3464995"/>
            </a:xfrm>
            <a:solidFill>
              <a:schemeClr val="accent3"/>
            </a:solidFill>
          </p:grpSpPr>
          <p:sp>
            <p:nvSpPr>
              <p:cNvPr id="8" name="未知"/>
              <p:cNvSpPr>
                <a:spLocks/>
              </p:cNvSpPr>
              <p:nvPr/>
            </p:nvSpPr>
            <p:spPr bwMode="auto">
              <a:xfrm>
                <a:off x="2321176" y="1630868"/>
                <a:ext cx="2254962" cy="3349214"/>
              </a:xfrm>
              <a:custGeom>
                <a:avLst/>
                <a:gdLst>
                  <a:gd name="T0" fmla="*/ 174 w 175"/>
                  <a:gd name="T1" fmla="*/ 0 h 260"/>
                  <a:gd name="T2" fmla="*/ 1 w 175"/>
                  <a:gd name="T3" fmla="*/ 173 h 260"/>
                  <a:gd name="T4" fmla="*/ 24 w 175"/>
                  <a:gd name="T5" fmla="*/ 260 h 260"/>
                  <a:gd name="T6" fmla="*/ 175 w 175"/>
                  <a:gd name="T7" fmla="*/ 174 h 260"/>
                  <a:gd name="T8" fmla="*/ 174 w 175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60">
                    <a:moveTo>
                      <a:pt x="174" y="0"/>
                    </a:moveTo>
                    <a:cubicBezTo>
                      <a:pt x="78" y="0"/>
                      <a:pt x="1" y="77"/>
                      <a:pt x="1" y="173"/>
                    </a:cubicBezTo>
                    <a:cubicBezTo>
                      <a:pt x="0" y="204"/>
                      <a:pt x="9" y="234"/>
                      <a:pt x="24" y="260"/>
                    </a:cubicBezTo>
                    <a:lnTo>
                      <a:pt x="175" y="174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" name="AutoShape 7"/>
              <p:cNvSpPr>
                <a:spLocks noChangeArrowheads="1"/>
              </p:cNvSpPr>
              <p:nvPr/>
            </p:nvSpPr>
            <p:spPr bwMode="auto">
              <a:xfrm rot="6300000">
                <a:off x="2666543" y="4455489"/>
                <a:ext cx="669140" cy="61160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2"/>
            <p:cNvGrpSpPr/>
            <p:nvPr/>
          </p:nvGrpSpPr>
          <p:grpSpPr>
            <a:xfrm>
              <a:off x="2886133" y="2774694"/>
              <a:ext cx="3177793" cy="1820646"/>
              <a:chOff x="2627355" y="3869193"/>
              <a:chExt cx="3885155" cy="2225913"/>
            </a:xfrm>
            <a:solidFill>
              <a:schemeClr val="accent3"/>
            </a:solidFill>
          </p:grpSpPr>
          <p:sp>
            <p:nvSpPr>
              <p:cNvPr id="12" name="未知"/>
              <p:cNvSpPr>
                <a:spLocks/>
              </p:cNvSpPr>
              <p:nvPr/>
            </p:nvSpPr>
            <p:spPr bwMode="auto">
              <a:xfrm>
                <a:off x="2627355" y="3869193"/>
                <a:ext cx="3885155" cy="2225913"/>
              </a:xfrm>
              <a:custGeom>
                <a:avLst/>
                <a:gdLst>
                  <a:gd name="T0" fmla="*/ 0 w 301"/>
                  <a:gd name="T1" fmla="*/ 86 h 173"/>
                  <a:gd name="T2" fmla="*/ 151 w 301"/>
                  <a:gd name="T3" fmla="*/ 173 h 173"/>
                  <a:gd name="T4" fmla="*/ 301 w 301"/>
                  <a:gd name="T5" fmla="*/ 86 h 173"/>
                  <a:gd name="T6" fmla="*/ 151 w 301"/>
                  <a:gd name="T7" fmla="*/ 0 h 173"/>
                  <a:gd name="T8" fmla="*/ 0 w 301"/>
                  <a:gd name="T9" fmla="*/ 8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173">
                    <a:moveTo>
                      <a:pt x="0" y="86"/>
                    </a:moveTo>
                    <a:cubicBezTo>
                      <a:pt x="31" y="140"/>
                      <a:pt x="88" y="173"/>
                      <a:pt x="151" y="173"/>
                    </a:cubicBezTo>
                    <a:cubicBezTo>
                      <a:pt x="213" y="173"/>
                      <a:pt x="270" y="140"/>
                      <a:pt x="301" y="86"/>
                    </a:cubicBezTo>
                    <a:lnTo>
                      <a:pt x="151" y="0"/>
                    </a:lnTo>
                    <a:lnTo>
                      <a:pt x="0" y="86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auto">
              <a:xfrm rot="20700000">
                <a:off x="5943596" y="4539450"/>
                <a:ext cx="506850" cy="51096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6"/>
            <p:cNvGrpSpPr/>
            <p:nvPr/>
          </p:nvGrpSpPr>
          <p:grpSpPr>
            <a:xfrm>
              <a:off x="3129005" y="1539902"/>
              <a:ext cx="2821877" cy="2483930"/>
              <a:chOff x="2924288" y="2359542"/>
              <a:chExt cx="3450013" cy="3036841"/>
            </a:xfrm>
          </p:grpSpPr>
          <p:grpSp>
            <p:nvGrpSpPr>
              <p:cNvPr id="18" name="Group 10"/>
              <p:cNvGrpSpPr>
                <a:grpSpLocks/>
              </p:cNvGrpSpPr>
              <p:nvPr/>
            </p:nvGrpSpPr>
            <p:grpSpPr bwMode="auto">
              <a:xfrm rot="650306">
                <a:off x="2924288" y="2359542"/>
                <a:ext cx="3450013" cy="3036841"/>
                <a:chOff x="-54" y="0"/>
                <a:chExt cx="1287" cy="1134"/>
              </a:xfrm>
            </p:grpSpPr>
            <p:sp>
              <p:nvSpPr>
                <p:cNvPr id="20" name="Oval 11"/>
                <p:cNvSpPr>
                  <a:spLocks noChangeArrowheads="1"/>
                </p:cNvSpPr>
                <p:nvPr/>
              </p:nvSpPr>
              <p:spPr bwMode="auto">
                <a:xfrm>
                  <a:off x="-54" y="0"/>
                  <a:ext cx="1287" cy="1134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Oval 12"/>
                <p:cNvSpPr>
                  <a:spLocks noChangeArrowheads="1"/>
                </p:cNvSpPr>
                <p:nvPr/>
              </p:nvSpPr>
              <p:spPr bwMode="auto">
                <a:xfrm>
                  <a:off x="3" y="62"/>
                  <a:ext cx="1163" cy="1010"/>
                </a:xfrm>
                <a:prstGeom prst="ellipse">
                  <a:avLst/>
                </a:prstGeom>
                <a:solidFill>
                  <a:schemeClr val="accent2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7" name="WordArt 17"/>
              <p:cNvSpPr>
                <a:spLocks noChangeArrowheads="1" noChangeShapeType="1"/>
              </p:cNvSpPr>
              <p:nvPr/>
            </p:nvSpPr>
            <p:spPr bwMode="auto">
              <a:xfrm>
                <a:off x="3247016" y="3187499"/>
                <a:ext cx="2589474" cy="104769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i="0" u="none" strike="noStrike" kern="0" cap="none" spc="0" normalizeH="0" baseline="0" noProof="0" dirty="0">
                    <a:ln w="9525" cmpd="sng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-Rounded" panose="020B0500000000000000" pitchFamily="34" charset="-93"/>
                    <a:ea typeface="Arial-Rounded" panose="020B0500000000000000" pitchFamily="34" charset="-93"/>
                    <a:cs typeface="Arial-Rounded" panose="020B0500000000000000" pitchFamily="34" charset="-93"/>
                    <a:sym typeface="+mn-lt"/>
                  </a:rPr>
                  <a:t>KHÁM PHÁ – KẾT NỐI</a:t>
                </a:r>
                <a:endParaRPr kumimoji="0" lang="zh-CN" altLang="en-US" sz="2400" i="0" u="none" strike="noStrike" kern="0" cap="none" spc="0" normalizeH="0" baseline="0" noProof="0" dirty="0">
                  <a:ln w="9525" cmpd="sng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endParaRPr>
              </a:p>
            </p:txBody>
          </p:sp>
        </p:grpSp>
      </p:grpSp>
      <p:sp>
        <p:nvSpPr>
          <p:cNvPr id="19" name="文本框 3"/>
          <p:cNvSpPr txBox="1"/>
          <p:nvPr/>
        </p:nvSpPr>
        <p:spPr>
          <a:xfrm>
            <a:off x="2996585" y="146690"/>
            <a:ext cx="4763458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HÀNG XÓM NHÀ EM</a:t>
            </a:r>
            <a:endParaRPr lang="zh-CN" alt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grpSp>
        <p:nvGrpSpPr>
          <p:cNvPr id="22" name="组合 7"/>
          <p:cNvGrpSpPr/>
          <p:nvPr/>
        </p:nvGrpSpPr>
        <p:grpSpPr>
          <a:xfrm>
            <a:off x="672217" y="41891"/>
            <a:ext cx="2016902" cy="799495"/>
            <a:chOff x="2855223" y="1667993"/>
            <a:chExt cx="4555007" cy="355331"/>
          </a:xfrm>
        </p:grpSpPr>
        <p:sp>
          <p:nvSpPr>
            <p:cNvPr id="23" name="圆角矩形 6"/>
            <p:cNvSpPr/>
            <p:nvPr/>
          </p:nvSpPr>
          <p:spPr>
            <a:xfrm>
              <a:off x="2855223" y="1677808"/>
              <a:ext cx="3912548" cy="345516"/>
            </a:xfrm>
            <a:prstGeom prst="roundRect">
              <a:avLst/>
            </a:prstGeom>
            <a:solidFill>
              <a:srgbClr val="6EB1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>
                <a:cs typeface="+mn-ea"/>
                <a:sym typeface="+mn-lt"/>
              </a:endParaRPr>
            </a:p>
          </p:txBody>
        </p:sp>
        <p:sp>
          <p:nvSpPr>
            <p:cNvPr id="24" name="文本框 5"/>
            <p:cNvSpPr txBox="1"/>
            <p:nvPr/>
          </p:nvSpPr>
          <p:spPr>
            <a:xfrm>
              <a:off x="3032590" y="1667993"/>
              <a:ext cx="4377640" cy="2872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dirty="0">
                  <a:solidFill>
                    <a:schemeClr val="bg1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 </a:t>
              </a:r>
              <a:r>
                <a:rPr lang="en-US" altLang="zh-CN" sz="3600" dirty="0" smtClean="0">
                  <a:solidFill>
                    <a:schemeClr val="bg1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17</a:t>
              </a:r>
              <a:endParaRPr lang="zh-CN" altLang="en-US" sz="3600" dirty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90783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0">
        <p14:flash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200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75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2607170" y="3016735"/>
            <a:ext cx="3676706" cy="3741237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0" name="Hình ảnh 19">
            <a:extLst>
              <a:ext uri="{FF2B5EF4-FFF2-40B4-BE49-F238E27FC236}">
                <a16:creationId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1" t="13195" r="81938" b="80624"/>
          <a:stretch/>
        </p:blipFill>
        <p:spPr>
          <a:xfrm>
            <a:off x="0" y="443970"/>
            <a:ext cx="1071964" cy="1042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5982" y="674803"/>
            <a:ext cx="878031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Xác</a:t>
            </a:r>
            <a:r>
              <a:rPr lang="en-US" altLang="zh-CN" sz="28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định</a:t>
            </a:r>
            <a:r>
              <a:rPr lang="en-US" altLang="zh-CN" sz="28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việc</a:t>
            </a:r>
            <a:r>
              <a:rPr lang="en-US" altLang="zh-CN" sz="28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28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thể</a:t>
            </a:r>
            <a:r>
              <a:rPr lang="en-US" altLang="zh-CN" sz="28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hiện</a:t>
            </a:r>
            <a:r>
              <a:rPr lang="en-US" altLang="zh-CN" sz="28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quan</a:t>
            </a:r>
            <a:r>
              <a:rPr lang="en-US" altLang="zh-CN" sz="28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hệ</a:t>
            </a:r>
            <a:r>
              <a:rPr lang="en-US" altLang="zh-CN" sz="28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tốt</a:t>
            </a:r>
            <a:r>
              <a:rPr lang="en-US" altLang="zh-CN" sz="28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với</a:t>
            </a:r>
            <a:r>
              <a:rPr lang="en-US" altLang="zh-CN" sz="28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hàng</a:t>
            </a:r>
            <a:r>
              <a:rPr lang="en-US" altLang="zh-CN" sz="28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xóm</a:t>
            </a:r>
            <a:endParaRPr lang="zh-CN" altLang="en-US" sz="28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2" name="文本框 3">
            <a:extLst>
              <a:ext uri="{FF2B5EF4-FFF2-40B4-BE49-F238E27FC236}">
                <a16:creationId xmlns:a16="http://schemas.microsoft.com/office/drawing/2014/main" id="{8C08EF97-40EE-4A1F-ADE7-08E23EFD0A1F}"/>
              </a:ext>
            </a:extLst>
          </p:cNvPr>
          <p:cNvSpPr txBox="1"/>
          <p:nvPr/>
        </p:nvSpPr>
        <p:spPr>
          <a:xfrm>
            <a:off x="3769132" y="242482"/>
            <a:ext cx="17299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1</a:t>
            </a:r>
            <a:endParaRPr lang="zh-CN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9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63682" y="1441442"/>
            <a:ext cx="878031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Kể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tên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một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số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thông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tin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về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người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hàng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xóm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sống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cạnh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gia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đình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28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zh-CN" altLang="en-US" sz="28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34" t="18110" r="47981" b="61784"/>
          <a:stretch/>
        </p:blipFill>
        <p:spPr>
          <a:xfrm>
            <a:off x="5835345" y="3016735"/>
            <a:ext cx="3023755" cy="17114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5370797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heme/theme1.xml><?xml version="1.0" encoding="utf-8"?>
<a:theme xmlns:a="http://schemas.openxmlformats.org/drawingml/2006/main" name="第一PPT，www.1ppt.com​">
  <a:themeElements>
    <a:clrScheme name="自定义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2D050"/>
      </a:accent1>
      <a:accent2>
        <a:srgbClr val="0E940E"/>
      </a:accent2>
      <a:accent3>
        <a:srgbClr val="92D050"/>
      </a:accent3>
      <a:accent4>
        <a:srgbClr val="0E940E"/>
      </a:accent4>
      <a:accent5>
        <a:srgbClr val="6DAA2D"/>
      </a:accent5>
      <a:accent6>
        <a:srgbClr val="600000"/>
      </a:accent6>
      <a:hlink>
        <a:srgbClr val="0563C1"/>
      </a:hlink>
      <a:folHlink>
        <a:srgbClr val="954F72"/>
      </a:folHlink>
    </a:clrScheme>
    <a:fontScheme name="w4fa4nbc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2AF9ED3A35974FB4FC0A750E20F08F" ma:contentTypeVersion="10" ma:contentTypeDescription="Create a new document." ma:contentTypeScope="" ma:versionID="79b29c12e9c3387cc716ac59d15a190e">
  <xsd:schema xmlns:xsd="http://www.w3.org/2001/XMLSchema" xmlns:xs="http://www.w3.org/2001/XMLSchema" xmlns:p="http://schemas.microsoft.com/office/2006/metadata/properties" xmlns:ns3="2954521b-b4ab-4ce3-8aa8-8bfa99a4c36e" targetNamespace="http://schemas.microsoft.com/office/2006/metadata/properties" ma:root="true" ma:fieldsID="9229b072d9ce3250b9c7567893fbcc3b" ns3:_="">
    <xsd:import namespace="2954521b-b4ab-4ce3-8aa8-8bfa99a4c36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54521b-b4ab-4ce3-8aa8-8bfa99a4c3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CA853B2-F46F-43AC-8AF8-FF4B8C0E2F0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1EB7E11-431D-4372-9F0C-B327A8EED60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54521b-b4ab-4ce3-8aa8-8bfa99a4c3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00C27DA-E208-437B-BF76-CF6E81518E3A}">
  <ds:schemaRefs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dcmitype/"/>
    <ds:schemaRef ds:uri="http://schemas.microsoft.com/office/2006/metadata/properties"/>
    <ds:schemaRef ds:uri="http://purl.org/dc/terms/"/>
    <ds:schemaRef ds:uri="http://purl.org/dc/elements/1.1/"/>
    <ds:schemaRef ds:uri="2954521b-b4ab-4ce3-8aa8-8bfa99a4c36e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785</TotalTime>
  <Words>552</Words>
  <Application>Microsoft Office PowerPoint</Application>
  <PresentationFormat>On-screen Show (16:9)</PresentationFormat>
  <Paragraphs>70</Paragraphs>
  <Slides>21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微软雅黑</vt:lpstr>
      <vt:lpstr>宋体</vt:lpstr>
      <vt:lpstr>Arial</vt:lpstr>
      <vt:lpstr>Arial-Rounded</vt:lpstr>
      <vt:lpstr>Calibri</vt:lpstr>
      <vt:lpstr>等线</vt:lpstr>
      <vt:lpstr>第一PPT，www.1ppt.com​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Admin</dc:creator>
  <cp:lastModifiedBy>10P030921</cp:lastModifiedBy>
  <cp:revision>51</cp:revision>
  <dcterms:created xsi:type="dcterms:W3CDTF">2017-03-04T06:55:50Z</dcterms:created>
  <dcterms:modified xsi:type="dcterms:W3CDTF">2024-03-16T14:09:34Z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</Properties>
</file>