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2"/>
  </p:notesMasterIdLst>
  <p:sldIdLst>
    <p:sldId id="313" r:id="rId2"/>
    <p:sldId id="256" r:id="rId3"/>
    <p:sldId id="259" r:id="rId4"/>
    <p:sldId id="322" r:id="rId5"/>
    <p:sldId id="329" r:id="rId6"/>
    <p:sldId id="325" r:id="rId7"/>
    <p:sldId id="363" r:id="rId8"/>
    <p:sldId id="366" r:id="rId9"/>
    <p:sldId id="367" r:id="rId10"/>
    <p:sldId id="368" r:id="rId11"/>
    <p:sldId id="369" r:id="rId12"/>
    <p:sldId id="370" r:id="rId13"/>
    <p:sldId id="371" r:id="rId14"/>
    <p:sldId id="382" r:id="rId15"/>
    <p:sldId id="383" r:id="rId16"/>
    <p:sldId id="384" r:id="rId17"/>
    <p:sldId id="385" r:id="rId18"/>
    <p:sldId id="386" r:id="rId19"/>
    <p:sldId id="372" r:id="rId20"/>
    <p:sldId id="373" r:id="rId21"/>
    <p:sldId id="374" r:id="rId22"/>
    <p:sldId id="375" r:id="rId23"/>
    <p:sldId id="377" r:id="rId24"/>
    <p:sldId id="376" r:id="rId25"/>
    <p:sldId id="323" r:id="rId26"/>
    <p:sldId id="328" r:id="rId27"/>
    <p:sldId id="314" r:id="rId28"/>
    <p:sldId id="317" r:id="rId29"/>
    <p:sldId id="287" r:id="rId30"/>
    <p:sldId id="387" r:id="rId31"/>
  </p:sldIdLst>
  <p:sldSz cx="9144000" cy="5143500" type="screen16x9"/>
  <p:notesSz cx="6858000" cy="9144000"/>
  <p:embeddedFontLst>
    <p:embeddedFont>
      <p:font typeface="Barlow" panose="020B0604020202020204" charset="0"/>
      <p:regular r:id="rId33"/>
      <p:bold r:id="rId34"/>
      <p:italic r:id="rId35"/>
      <p:boldItalic r:id="rId36"/>
    </p:embeddedFont>
    <p:embeddedFont>
      <p:font typeface="Abril Fatface" panose="020B0604020202020204" charset="0"/>
      <p:regular r:id="rId37"/>
    </p:embeddedFont>
    <p:embeddedFont>
      <p:font typeface="BioRhyme" panose="020B0604020202020204" charset="0"/>
      <p:regular r:id="rId38"/>
      <p:bold r:id="rId39"/>
    </p:embeddedFont>
    <p:embeddedFont>
      <p:font typeface="Epilogue" panose="020B060402020202020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Montserrat Black" panose="020B0604020202020204" charset="0"/>
      <p:bold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EEC252-D1DF-4D59-AEB4-4D88562E1DE1}">
  <a:tblStyle styleId="{5BEEC252-D1DF-4D59-AEB4-4D88562E1D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52F70E-F793-4237-A257-AA2CBB9FBAE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9712" autoAdjust="0"/>
  </p:normalViewPr>
  <p:slideViewPr>
    <p:cSldViewPr snapToGrid="0">
      <p:cViewPr varScale="1">
        <p:scale>
          <a:sx n="88" d="100"/>
          <a:sy n="88" d="100"/>
        </p:scale>
        <p:origin x="1234" y="67"/>
      </p:cViewPr>
      <p:guideLst/>
    </p:cSldViewPr>
  </p:slideViewPr>
  <p:outlineViewPr>
    <p:cViewPr>
      <p:scale>
        <a:sx n="33" d="100"/>
        <a:sy n="33" d="100"/>
      </p:scale>
      <p:origin x="0" y="-21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974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759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197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37c50086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37c50086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220352f5c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220352f5c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13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2831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02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3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5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6800" y="760875"/>
            <a:ext cx="4011300" cy="15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9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4" y="2309175"/>
            <a:ext cx="23070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l="29002" t="21749" b="7748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264975" y="1465700"/>
            <a:ext cx="4165800" cy="11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343390" y="673400"/>
            <a:ext cx="12117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264975" y="2664200"/>
            <a:ext cx="3187500" cy="5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4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 rot="1265497">
            <a:off x="7317432" y="367446"/>
            <a:ext cx="2509308" cy="2509308"/>
          </a:xfrm>
          <a:prstGeom prst="chord">
            <a:avLst>
              <a:gd name="adj1" fmla="val 2371195"/>
              <a:gd name="adj2" fmla="val 1665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-50" y="4037477"/>
            <a:ext cx="9144104" cy="1106204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713225" y="3878400"/>
            <a:ext cx="36837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subTitle" idx="1"/>
          </p:nvPr>
        </p:nvSpPr>
        <p:spPr>
          <a:xfrm>
            <a:off x="713225" y="871100"/>
            <a:ext cx="3088200" cy="28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-49" y="295950"/>
            <a:ext cx="1856637" cy="385230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/>
          <p:nvPr/>
        </p:nvSpPr>
        <p:spPr>
          <a:xfrm>
            <a:off x="212285" y="262263"/>
            <a:ext cx="270521" cy="198990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14"/>
          <p:cNvGrpSpPr/>
          <p:nvPr/>
        </p:nvGrpSpPr>
        <p:grpSpPr>
          <a:xfrm>
            <a:off x="8100615" y="1074588"/>
            <a:ext cx="967243" cy="4069090"/>
            <a:chOff x="8176815" y="539488"/>
            <a:chExt cx="967243" cy="4069090"/>
          </a:xfrm>
        </p:grpSpPr>
        <p:sp>
          <p:nvSpPr>
            <p:cNvPr id="147" name="Google Shape;147;p14"/>
            <p:cNvSpPr/>
            <p:nvPr/>
          </p:nvSpPr>
          <p:spPr>
            <a:xfrm flipH="1">
              <a:off x="8554753" y="1030250"/>
              <a:ext cx="210097" cy="3578328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 flipH="1">
              <a:off x="8606372" y="539488"/>
              <a:ext cx="102088" cy="508864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 flipH="1">
              <a:off x="8655585" y="975105"/>
              <a:ext cx="488472" cy="90016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8668789" y="849092"/>
              <a:ext cx="450063" cy="21126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8665170" y="1039857"/>
              <a:ext cx="441682" cy="225675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8209193" y="849092"/>
              <a:ext cx="450063" cy="21126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8221192" y="1039857"/>
              <a:ext cx="440476" cy="225675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 flipH="1">
              <a:off x="8642374" y="663088"/>
              <a:ext cx="283281" cy="409262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 flipH="1">
              <a:off x="8399973" y="663088"/>
              <a:ext cx="283281" cy="409262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 flipH="1">
              <a:off x="8655581" y="1062648"/>
              <a:ext cx="354070" cy="343242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 flipH="1">
              <a:off x="8176815" y="975105"/>
              <a:ext cx="487203" cy="90016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 flipH="1">
              <a:off x="8310011" y="1062648"/>
              <a:ext cx="354006" cy="343242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5708550" y="1470325"/>
            <a:ext cx="27222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1"/>
          </p:nvPr>
        </p:nvSpPr>
        <p:spPr>
          <a:xfrm>
            <a:off x="5708550" y="2562325"/>
            <a:ext cx="2722200" cy="1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0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1284600" y="1189100"/>
            <a:ext cx="6574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1"/>
          </p:nvPr>
        </p:nvSpPr>
        <p:spPr>
          <a:xfrm>
            <a:off x="1704300" y="3210350"/>
            <a:ext cx="57354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1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2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3"/>
          <p:cNvPicPr preferRelativeResize="0"/>
          <p:nvPr/>
        </p:nvPicPr>
        <p:blipFill rotWithShape="1">
          <a:blip r:embed="rId2">
            <a:alphaModFix/>
          </a:blip>
          <a:srcRect l="21442" t="15388" r="7509" b="13563"/>
          <a:stretch/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34"/>
          <p:cNvGrpSpPr/>
          <p:nvPr/>
        </p:nvGrpSpPr>
        <p:grpSpPr>
          <a:xfrm rot="10800000">
            <a:off x="8567443" y="4659515"/>
            <a:ext cx="195629" cy="151660"/>
            <a:chOff x="3479343" y="571734"/>
            <a:chExt cx="195629" cy="151660"/>
          </a:xfrm>
        </p:grpSpPr>
        <p:sp>
          <p:nvSpPr>
            <p:cNvPr id="482" name="Google Shape;482;p34"/>
            <p:cNvSpPr/>
            <p:nvPr/>
          </p:nvSpPr>
          <p:spPr>
            <a:xfrm>
              <a:off x="3479343" y="571734"/>
              <a:ext cx="115952" cy="115952"/>
            </a:xfrm>
            <a:custGeom>
              <a:avLst/>
              <a:gdLst/>
              <a:ahLst/>
              <a:cxnLst/>
              <a:rect l="l" t="t" r="r" b="b"/>
              <a:pathLst>
                <a:path w="5753" h="5753" extrusionOk="0">
                  <a:moveTo>
                    <a:pt x="1" y="0"/>
                  </a:moveTo>
                  <a:lnTo>
                    <a:pt x="982" y="2169"/>
                  </a:lnTo>
                  <a:cubicBezTo>
                    <a:pt x="1188" y="2625"/>
                    <a:pt x="1188" y="3127"/>
                    <a:pt x="982" y="3584"/>
                  </a:cubicBezTo>
                  <a:lnTo>
                    <a:pt x="1" y="5752"/>
                  </a:lnTo>
                  <a:lnTo>
                    <a:pt x="1" y="5752"/>
                  </a:lnTo>
                  <a:lnTo>
                    <a:pt x="2169" y="4771"/>
                  </a:lnTo>
                  <a:cubicBezTo>
                    <a:pt x="2386" y="4668"/>
                    <a:pt x="2626" y="4617"/>
                    <a:pt x="2868" y="4617"/>
                  </a:cubicBezTo>
                  <a:cubicBezTo>
                    <a:pt x="3111" y="4617"/>
                    <a:pt x="3356" y="4668"/>
                    <a:pt x="3584" y="4771"/>
                  </a:cubicBezTo>
                  <a:lnTo>
                    <a:pt x="5753" y="5752"/>
                  </a:lnTo>
                  <a:lnTo>
                    <a:pt x="4771" y="3584"/>
                  </a:lnTo>
                  <a:cubicBezTo>
                    <a:pt x="4566" y="3127"/>
                    <a:pt x="4566" y="2625"/>
                    <a:pt x="4771" y="2169"/>
                  </a:cubicBezTo>
                  <a:lnTo>
                    <a:pt x="5753" y="0"/>
                  </a:lnTo>
                  <a:lnTo>
                    <a:pt x="3584" y="982"/>
                  </a:lnTo>
                  <a:cubicBezTo>
                    <a:pt x="3356" y="1084"/>
                    <a:pt x="3111" y="1136"/>
                    <a:pt x="2868" y="1136"/>
                  </a:cubicBezTo>
                  <a:cubicBezTo>
                    <a:pt x="2626" y="1136"/>
                    <a:pt x="2386" y="1084"/>
                    <a:pt x="2169" y="9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3614745" y="639965"/>
              <a:ext cx="60227" cy="83429"/>
            </a:xfrm>
            <a:custGeom>
              <a:avLst/>
              <a:gdLst/>
              <a:ahLst/>
              <a:cxnLst/>
              <a:rect l="l" t="t" r="r" b="b"/>
              <a:pathLst>
                <a:path w="6575" h="9108" extrusionOk="0">
                  <a:moveTo>
                    <a:pt x="3287" y="0"/>
                  </a:moveTo>
                  <a:lnTo>
                    <a:pt x="2763" y="3995"/>
                  </a:lnTo>
                  <a:lnTo>
                    <a:pt x="1" y="4543"/>
                  </a:lnTo>
                  <a:lnTo>
                    <a:pt x="2763" y="5068"/>
                  </a:lnTo>
                  <a:lnTo>
                    <a:pt x="3287" y="9108"/>
                  </a:lnTo>
                  <a:lnTo>
                    <a:pt x="3835" y="5068"/>
                  </a:lnTo>
                  <a:lnTo>
                    <a:pt x="6574" y="4543"/>
                  </a:lnTo>
                  <a:lnTo>
                    <a:pt x="3835" y="3995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4" name="Google Shape;484;p34"/>
          <p:cNvPicPr preferRelativeResize="0"/>
          <p:nvPr/>
        </p:nvPicPr>
        <p:blipFill rotWithShape="1">
          <a:blip r:embed="rId2">
            <a:alphaModFix/>
          </a:blip>
          <a:srcRect l="21442" t="15388" r="7509" b="13563"/>
          <a:stretch/>
        </p:blipFill>
        <p:spPr>
          <a:xfrm flipH="1"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9CB9C"/>
            </a:gs>
            <a:gs pos="100000">
              <a:srgbClr val="44D5C8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5" r:id="rId4"/>
    <p:sldLayoutId id="2147483666" r:id="rId5"/>
    <p:sldLayoutId id="2147483677" r:id="rId6"/>
    <p:sldLayoutId id="2147483678" r:id="rId7"/>
    <p:sldLayoutId id="2147483679" r:id="rId8"/>
    <p:sldLayoutId id="2147483680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9.gif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BS%20th&#234;m%20slide%20-%2026%20slide%20t&#7889;i%20thi&#7875;u%20-%20%2099.Unit%209%20Lesson%203-Period%202.pptx#-1,12,PowerPoint Presentation" TargetMode="External"/><Relationship Id="rId3" Type="http://schemas.openxmlformats.org/officeDocument/2006/relationships/image" Target="../media/image49.svg"/><Relationship Id="rId7" Type="http://schemas.openxmlformats.org/officeDocument/2006/relationships/image" Target="../media/image5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51.svg"/><Relationship Id="rId10" Type="http://schemas.openxmlformats.org/officeDocument/2006/relationships/image" Target="../media/image53.svg"/><Relationship Id="rId4" Type="http://schemas.openxmlformats.org/officeDocument/2006/relationships/image" Target="../media/image62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48.png"/><Relationship Id="rId12" Type="http://schemas.openxmlformats.org/officeDocument/2006/relationships/image" Target="../media/image59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sv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5" Type="http://schemas.openxmlformats.org/officeDocument/2006/relationships/image" Target="../media/image32.png"/><Relationship Id="rId10" Type="http://schemas.openxmlformats.org/officeDocument/2006/relationships/image" Target="../media/image25.svg"/><Relationship Id="rId4" Type="http://schemas.openxmlformats.org/officeDocument/2006/relationships/image" Target="../media/image55.svg"/><Relationship Id="rId9" Type="http://schemas.openxmlformats.org/officeDocument/2006/relationships/image" Target="../media/image49.png"/><Relationship Id="rId1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2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61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11" Type="http://schemas.openxmlformats.org/officeDocument/2006/relationships/image" Target="../media/image67.png"/><Relationship Id="rId5" Type="http://schemas.openxmlformats.org/officeDocument/2006/relationships/image" Target="../media/image53.png"/><Relationship Id="rId10" Type="http://schemas.openxmlformats.org/officeDocument/2006/relationships/image" Target="../media/image63.svg"/><Relationship Id="rId4" Type="http://schemas.openxmlformats.org/officeDocument/2006/relationships/image" Target="../media/image31.sv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openxmlformats.org/officeDocument/2006/relationships/image" Target="../media/image41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1.svg"/><Relationship Id="rId5" Type="http://schemas.openxmlformats.org/officeDocument/2006/relationships/image" Target="../media/image39.svg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16.svg"/><Relationship Id="rId10" Type="http://schemas.openxmlformats.org/officeDocument/2006/relationships/image" Target="../media/image24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69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26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26.svg"/><Relationship Id="rId10" Type="http://schemas.openxmlformats.org/officeDocument/2006/relationships/image" Target="../media/image24.png"/><Relationship Id="rId4" Type="http://schemas.openxmlformats.org/officeDocument/2006/relationships/image" Target="../media/image50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gif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3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svg"/><Relationship Id="rId18" Type="http://schemas.openxmlformats.org/officeDocument/2006/relationships/image" Target="../media/image88.svg"/><Relationship Id="rId26" Type="http://schemas.openxmlformats.org/officeDocument/2006/relationships/image" Target="../media/image96.svg"/><Relationship Id="rId39" Type="http://schemas.openxmlformats.org/officeDocument/2006/relationships/image" Target="../media/image76.gif"/><Relationship Id="rId34" Type="http://schemas.openxmlformats.org/officeDocument/2006/relationships/image" Target="../media/image104.svg"/><Relationship Id="rId42" Type="http://schemas.openxmlformats.org/officeDocument/2006/relationships/image" Target="../media/image32.png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5" Type="http://schemas.openxmlformats.org/officeDocument/2006/relationships/image" Target="../media/image85.png"/><Relationship Id="rId33" Type="http://schemas.openxmlformats.org/officeDocument/2006/relationships/image" Target="../media/image88.png"/><Relationship Id="rId38" Type="http://schemas.openxmlformats.org/officeDocument/2006/relationships/image" Target="../media/image108.svg"/><Relationship Id="rId46" Type="http://schemas.openxmlformats.org/officeDocument/2006/relationships/image" Target="../media/image117.svg"/><Relationship Id="rId2" Type="http://schemas.openxmlformats.org/officeDocument/2006/relationships/image" Target="../media/image71.png"/><Relationship Id="rId41" Type="http://schemas.openxmlformats.org/officeDocument/2006/relationships/image" Target="../media/image11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11" Type="http://schemas.openxmlformats.org/officeDocument/2006/relationships/image" Target="../media/image81.svg"/><Relationship Id="rId24" Type="http://schemas.openxmlformats.org/officeDocument/2006/relationships/image" Target="../media/image94.svg"/><Relationship Id="rId32" Type="http://schemas.openxmlformats.org/officeDocument/2006/relationships/image" Target="../media/image102.svg"/><Relationship Id="rId37" Type="http://schemas.openxmlformats.org/officeDocument/2006/relationships/image" Target="../media/image90.png"/><Relationship Id="rId40" Type="http://schemas.openxmlformats.org/officeDocument/2006/relationships/image" Target="../media/image91.png"/><Relationship Id="rId45" Type="http://schemas.openxmlformats.org/officeDocument/2006/relationships/image" Target="../media/image93.png"/><Relationship Id="rId5" Type="http://schemas.openxmlformats.org/officeDocument/2006/relationships/image" Target="../media/image67.svg"/><Relationship Id="rId15" Type="http://schemas.openxmlformats.org/officeDocument/2006/relationships/image" Target="../media/image82.png"/><Relationship Id="rId23" Type="http://schemas.openxmlformats.org/officeDocument/2006/relationships/image" Target="../media/image84.png"/><Relationship Id="rId36" Type="http://schemas.openxmlformats.org/officeDocument/2006/relationships/image" Target="../media/image106.svg"/><Relationship Id="rId10" Type="http://schemas.openxmlformats.org/officeDocument/2006/relationships/image" Target="../media/image79.png"/><Relationship Id="rId19" Type="http://schemas.openxmlformats.org/officeDocument/2006/relationships/image" Target="../media/image83.png"/><Relationship Id="rId31" Type="http://schemas.openxmlformats.org/officeDocument/2006/relationships/image" Target="../media/image87.png"/><Relationship Id="rId44" Type="http://schemas.openxmlformats.org/officeDocument/2006/relationships/image" Target="../media/image85.svg"/><Relationship Id="rId4" Type="http://schemas.openxmlformats.org/officeDocument/2006/relationships/image" Target="../media/image72.png"/><Relationship Id="rId9" Type="http://schemas.openxmlformats.org/officeDocument/2006/relationships/image" Target="../media/image79.svg"/><Relationship Id="rId14" Type="http://schemas.openxmlformats.org/officeDocument/2006/relationships/image" Target="../media/image81.png"/><Relationship Id="rId22" Type="http://schemas.openxmlformats.org/officeDocument/2006/relationships/image" Target="../media/image92.svg"/><Relationship Id="rId27" Type="http://schemas.openxmlformats.org/officeDocument/2006/relationships/image" Target="../media/image86.png"/><Relationship Id="rId30" Type="http://schemas.openxmlformats.org/officeDocument/2006/relationships/image" Target="../media/image100.svg"/><Relationship Id="rId35" Type="http://schemas.openxmlformats.org/officeDocument/2006/relationships/image" Target="../media/image89.png"/><Relationship Id="rId43" Type="http://schemas.openxmlformats.org/officeDocument/2006/relationships/image" Target="../media/image92.png"/><Relationship Id="rId8" Type="http://schemas.openxmlformats.org/officeDocument/2006/relationships/image" Target="../media/image78.png"/><Relationship Id="rId3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26" Type="http://schemas.openxmlformats.org/officeDocument/2006/relationships/image" Target="../media/image85.png"/><Relationship Id="rId39" Type="http://schemas.openxmlformats.org/officeDocument/2006/relationships/image" Target="../media/image76.gif"/><Relationship Id="rId21" Type="http://schemas.openxmlformats.org/officeDocument/2006/relationships/image" Target="../media/image90.svg"/><Relationship Id="rId34" Type="http://schemas.openxmlformats.org/officeDocument/2006/relationships/image" Target="../media/image104.svg"/><Relationship Id="rId42" Type="http://schemas.openxmlformats.org/officeDocument/2006/relationships/image" Target="../media/image3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5.svg"/><Relationship Id="rId20" Type="http://schemas.openxmlformats.org/officeDocument/2006/relationships/image" Target="../media/image94.png"/><Relationship Id="rId41" Type="http://schemas.openxmlformats.org/officeDocument/2006/relationships/image" Target="../media/image113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svg"/><Relationship Id="rId11" Type="http://schemas.openxmlformats.org/officeDocument/2006/relationships/image" Target="../media/image79.png"/><Relationship Id="rId24" Type="http://schemas.openxmlformats.org/officeDocument/2006/relationships/image" Target="../media/image84.png"/><Relationship Id="rId32" Type="http://schemas.openxmlformats.org/officeDocument/2006/relationships/image" Target="../media/image102.svg"/><Relationship Id="rId37" Type="http://schemas.openxmlformats.org/officeDocument/2006/relationships/image" Target="../media/image91.png"/><Relationship Id="rId40" Type="http://schemas.openxmlformats.org/officeDocument/2006/relationships/image" Target="../media/image95.png"/><Relationship Id="rId5" Type="http://schemas.openxmlformats.org/officeDocument/2006/relationships/image" Target="../media/image72.png"/><Relationship Id="rId15" Type="http://schemas.openxmlformats.org/officeDocument/2006/relationships/image" Target="../media/image92.png"/><Relationship Id="rId23" Type="http://schemas.openxmlformats.org/officeDocument/2006/relationships/image" Target="../media/image92.svg"/><Relationship Id="rId28" Type="http://schemas.openxmlformats.org/officeDocument/2006/relationships/image" Target="../media/image86.png"/><Relationship Id="rId36" Type="http://schemas.openxmlformats.org/officeDocument/2006/relationships/image" Target="../media/image106.svg"/><Relationship Id="rId10" Type="http://schemas.openxmlformats.org/officeDocument/2006/relationships/image" Target="../media/image79.svg"/><Relationship Id="rId19" Type="http://schemas.openxmlformats.org/officeDocument/2006/relationships/image" Target="../media/image88.svg"/><Relationship Id="rId31" Type="http://schemas.openxmlformats.org/officeDocument/2006/relationships/image" Target="../media/image87.png"/><Relationship Id="rId44" Type="http://schemas.openxmlformats.org/officeDocument/2006/relationships/image" Target="../media/image117.svg"/><Relationship Id="rId4" Type="http://schemas.openxmlformats.org/officeDocument/2006/relationships/image" Target="../media/image65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Relationship Id="rId22" Type="http://schemas.openxmlformats.org/officeDocument/2006/relationships/image" Target="../media/image83.png"/><Relationship Id="rId27" Type="http://schemas.openxmlformats.org/officeDocument/2006/relationships/image" Target="../media/image96.svg"/><Relationship Id="rId30" Type="http://schemas.openxmlformats.org/officeDocument/2006/relationships/image" Target="../media/image100.svg"/><Relationship Id="rId35" Type="http://schemas.openxmlformats.org/officeDocument/2006/relationships/image" Target="../media/image89.png"/><Relationship Id="rId43" Type="http://schemas.openxmlformats.org/officeDocument/2006/relationships/image" Target="../media/image93.png"/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12" Type="http://schemas.openxmlformats.org/officeDocument/2006/relationships/image" Target="../media/image81.svg"/><Relationship Id="rId17" Type="http://schemas.openxmlformats.org/officeDocument/2006/relationships/image" Target="../media/image81.png"/><Relationship Id="rId25" Type="http://schemas.openxmlformats.org/officeDocument/2006/relationships/image" Target="../media/image94.svg"/><Relationship Id="rId33" Type="http://schemas.openxmlformats.org/officeDocument/2006/relationships/image" Target="../media/image88.png"/><Relationship Id="rId38" Type="http://schemas.openxmlformats.org/officeDocument/2006/relationships/image" Target="../media/image111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26" Type="http://schemas.openxmlformats.org/officeDocument/2006/relationships/image" Target="../media/image85.png"/><Relationship Id="rId39" Type="http://schemas.openxmlformats.org/officeDocument/2006/relationships/image" Target="../media/image96.gif"/><Relationship Id="rId21" Type="http://schemas.openxmlformats.org/officeDocument/2006/relationships/image" Target="../media/image90.svg"/><Relationship Id="rId34" Type="http://schemas.openxmlformats.org/officeDocument/2006/relationships/image" Target="../media/image104.svg"/><Relationship Id="rId42" Type="http://schemas.openxmlformats.org/officeDocument/2006/relationships/image" Target="../media/image117.sv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5.svg"/><Relationship Id="rId20" Type="http://schemas.openxmlformats.org/officeDocument/2006/relationships/image" Target="../media/image94.png"/><Relationship Id="rId41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svg"/><Relationship Id="rId11" Type="http://schemas.openxmlformats.org/officeDocument/2006/relationships/image" Target="../media/image79.png"/><Relationship Id="rId24" Type="http://schemas.openxmlformats.org/officeDocument/2006/relationships/image" Target="../media/image84.png"/><Relationship Id="rId32" Type="http://schemas.openxmlformats.org/officeDocument/2006/relationships/image" Target="../media/image102.svg"/><Relationship Id="rId37" Type="http://schemas.openxmlformats.org/officeDocument/2006/relationships/image" Target="../media/image91.png"/><Relationship Id="rId40" Type="http://schemas.openxmlformats.org/officeDocument/2006/relationships/image" Target="../media/image97.gif"/><Relationship Id="rId45" Type="http://schemas.openxmlformats.org/officeDocument/2006/relationships/image" Target="../media/image32.png"/><Relationship Id="rId5" Type="http://schemas.openxmlformats.org/officeDocument/2006/relationships/image" Target="../media/image72.png"/><Relationship Id="rId15" Type="http://schemas.openxmlformats.org/officeDocument/2006/relationships/image" Target="../media/image92.png"/><Relationship Id="rId23" Type="http://schemas.openxmlformats.org/officeDocument/2006/relationships/image" Target="../media/image92.svg"/><Relationship Id="rId28" Type="http://schemas.openxmlformats.org/officeDocument/2006/relationships/image" Target="../media/image86.png"/><Relationship Id="rId36" Type="http://schemas.openxmlformats.org/officeDocument/2006/relationships/image" Target="../media/image106.svg"/><Relationship Id="rId10" Type="http://schemas.openxmlformats.org/officeDocument/2006/relationships/image" Target="../media/image79.svg"/><Relationship Id="rId19" Type="http://schemas.openxmlformats.org/officeDocument/2006/relationships/image" Target="../media/image88.svg"/><Relationship Id="rId31" Type="http://schemas.openxmlformats.org/officeDocument/2006/relationships/image" Target="../media/image87.png"/><Relationship Id="rId44" Type="http://schemas.openxmlformats.org/officeDocument/2006/relationships/image" Target="../media/image108.svg"/><Relationship Id="rId4" Type="http://schemas.openxmlformats.org/officeDocument/2006/relationships/image" Target="../media/image65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Relationship Id="rId22" Type="http://schemas.openxmlformats.org/officeDocument/2006/relationships/image" Target="../media/image83.png"/><Relationship Id="rId27" Type="http://schemas.openxmlformats.org/officeDocument/2006/relationships/image" Target="../media/image96.svg"/><Relationship Id="rId30" Type="http://schemas.openxmlformats.org/officeDocument/2006/relationships/image" Target="../media/image100.svg"/><Relationship Id="rId35" Type="http://schemas.openxmlformats.org/officeDocument/2006/relationships/image" Target="../media/image89.png"/><Relationship Id="rId43" Type="http://schemas.openxmlformats.org/officeDocument/2006/relationships/image" Target="../media/image90.png"/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12" Type="http://schemas.openxmlformats.org/officeDocument/2006/relationships/image" Target="../media/image81.svg"/><Relationship Id="rId17" Type="http://schemas.openxmlformats.org/officeDocument/2006/relationships/image" Target="../media/image81.png"/><Relationship Id="rId25" Type="http://schemas.openxmlformats.org/officeDocument/2006/relationships/image" Target="../media/image94.svg"/><Relationship Id="rId33" Type="http://schemas.openxmlformats.org/officeDocument/2006/relationships/image" Target="../media/image88.png"/><Relationship Id="rId38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38" Type="http://schemas.openxmlformats.org/officeDocument/2006/relationships/image" Target="../media/image111.svg"/><Relationship Id="rId46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5" Type="http://schemas.openxmlformats.org/officeDocument/2006/relationships/image" Target="../media/image91.png"/><Relationship Id="rId44" Type="http://schemas.openxmlformats.org/officeDocument/2006/relationships/image" Target="../media/image10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25.svg"/><Relationship Id="rId18" Type="http://schemas.openxmlformats.org/officeDocument/2006/relationships/image" Target="../media/image81.png"/><Relationship Id="rId3" Type="http://schemas.openxmlformats.org/officeDocument/2006/relationships/image" Target="../media/image65.svg"/><Relationship Id="rId7" Type="http://schemas.openxmlformats.org/officeDocument/2006/relationships/image" Target="../media/image121.svg"/><Relationship Id="rId12" Type="http://schemas.openxmlformats.org/officeDocument/2006/relationships/image" Target="../media/image101.png"/><Relationship Id="rId17" Type="http://schemas.openxmlformats.org/officeDocument/2006/relationships/image" Target="../media/image127.svg"/><Relationship Id="rId2" Type="http://schemas.openxmlformats.org/officeDocument/2006/relationships/image" Target="../media/image71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11" Type="http://schemas.openxmlformats.org/officeDocument/2006/relationships/image" Target="../media/image79.svg"/><Relationship Id="rId5" Type="http://schemas.openxmlformats.org/officeDocument/2006/relationships/image" Target="../media/image119.svg"/><Relationship Id="rId15" Type="http://schemas.openxmlformats.org/officeDocument/2006/relationships/image" Target="../media/image92.svg"/><Relationship Id="rId10" Type="http://schemas.openxmlformats.org/officeDocument/2006/relationships/image" Target="../media/image78.png"/><Relationship Id="rId19" Type="http://schemas.openxmlformats.org/officeDocument/2006/relationships/image" Target="../media/image24.png"/><Relationship Id="rId4" Type="http://schemas.openxmlformats.org/officeDocument/2006/relationships/image" Target="../media/image98.png"/><Relationship Id="rId9" Type="http://schemas.openxmlformats.org/officeDocument/2006/relationships/image" Target="../media/image123.svg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42.svg"/><Relationship Id="rId18" Type="http://schemas.openxmlformats.org/officeDocument/2006/relationships/image" Target="../media/image40.png"/><Relationship Id="rId3" Type="http://schemas.openxmlformats.org/officeDocument/2006/relationships/image" Target="../media/image32.svg"/><Relationship Id="rId21" Type="http://schemas.openxmlformats.org/officeDocument/2006/relationships/image" Target="../media/image50.svg"/><Relationship Id="rId7" Type="http://schemas.openxmlformats.org/officeDocument/2006/relationships/image" Target="../media/image36.svg"/><Relationship Id="rId12" Type="http://schemas.openxmlformats.org/officeDocument/2006/relationships/image" Target="../media/image44.png"/><Relationship Id="rId17" Type="http://schemas.openxmlformats.org/officeDocument/2006/relationships/image" Target="../media/image46.svg"/><Relationship Id="rId2" Type="http://schemas.openxmlformats.org/officeDocument/2006/relationships/image" Target="../media/image105.png"/><Relationship Id="rId16" Type="http://schemas.openxmlformats.org/officeDocument/2006/relationships/image" Target="../media/image109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43.png"/><Relationship Id="rId19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38.svg"/><Relationship Id="rId14" Type="http://schemas.openxmlformats.org/officeDocument/2006/relationships/image" Target="../media/image108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0.wdp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3.png"/><Relationship Id="rId18" Type="http://schemas.openxmlformats.org/officeDocument/2006/relationships/image" Target="../media/image17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11.svg"/><Relationship Id="rId17" Type="http://schemas.openxmlformats.org/officeDocument/2006/relationships/image" Target="../media/image45.png"/><Relationship Id="rId2" Type="http://schemas.openxmlformats.org/officeDocument/2006/relationships/image" Target="../media/image37.gif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openxmlformats.org/officeDocument/2006/relationships/image" Target="../media/image9.svg"/><Relationship Id="rId19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41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34" Type="http://schemas.openxmlformats.org/officeDocument/2006/relationships/image" Target="../media/image32.png"/><Relationship Id="rId7" Type="http://schemas.openxmlformats.org/officeDocument/2006/relationships/image" Target="../media/image23.svg"/><Relationship Id="rId12" Type="http://schemas.openxmlformats.org/officeDocument/2006/relationships/image" Target="../media/image51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33" Type="http://schemas.openxmlformats.org/officeDocument/2006/relationships/image" Target="../media/image5.svg"/><Relationship Id="rId2" Type="http://schemas.openxmlformats.org/officeDocument/2006/relationships/image" Target="../media/image46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11" Type="http://schemas.openxmlformats.org/officeDocument/2006/relationships/image" Target="../media/image27.svg"/><Relationship Id="rId24" Type="http://schemas.openxmlformats.org/officeDocument/2006/relationships/image" Target="../media/image57.png"/><Relationship Id="rId32" Type="http://schemas.openxmlformats.org/officeDocument/2006/relationships/image" Target="../media/image39.pn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28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image" Target="../media/image35.svg"/><Relationship Id="rId31" Type="http://schemas.openxmlformats.org/officeDocument/2006/relationships/image" Target="../media/image47.svg"/><Relationship Id="rId4" Type="http://schemas.openxmlformats.org/officeDocument/2006/relationships/image" Target="../media/image47.png"/><Relationship Id="rId9" Type="http://schemas.openxmlformats.org/officeDocument/2006/relationships/image" Target="../media/image25.svg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image" Target="../media/image43.svg"/><Relationship Id="rId30" Type="http://schemas.openxmlformats.org/officeDocument/2006/relationships/image" Target="../media/image60.png"/><Relationship Id="rId8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9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2571750"/>
            <a:ext cx="9143998" cy="2571750"/>
          </a:xfrm>
          <a:custGeom>
            <a:avLst/>
            <a:gdLst/>
            <a:ahLst/>
            <a:cxnLst/>
            <a:rect l="l" t="t" r="r" b="b"/>
            <a:pathLst>
              <a:path w="4816592" h="1354667">
                <a:moveTo>
                  <a:pt x="0" y="0"/>
                </a:moveTo>
                <a:lnTo>
                  <a:pt x="4816592" y="0"/>
                </a:lnTo>
                <a:lnTo>
                  <a:pt x="4816592" y="1354667"/>
                </a:lnTo>
                <a:lnTo>
                  <a:pt x="0" y="1354667"/>
                </a:lnTo>
                <a:close/>
              </a:path>
            </a:pathLst>
          </a:custGeom>
          <a:solidFill>
            <a:srgbClr val="2E5942"/>
          </a:solidFill>
        </p:spPr>
      </p:sp>
      <p:sp>
        <p:nvSpPr>
          <p:cNvPr id="4" name="TextBox 4"/>
          <p:cNvSpPr txBox="1"/>
          <p:nvPr/>
        </p:nvSpPr>
        <p:spPr>
          <a:xfrm>
            <a:off x="0" y="2499420"/>
            <a:ext cx="1543050" cy="161538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5" name="Freeform 5"/>
          <p:cNvSpPr/>
          <p:nvPr/>
        </p:nvSpPr>
        <p:spPr>
          <a:xfrm>
            <a:off x="-186111" y="1947605"/>
            <a:ext cx="3657600" cy="904425"/>
          </a:xfrm>
          <a:custGeom>
            <a:avLst/>
            <a:gdLst/>
            <a:ahLst/>
            <a:cxnLst/>
            <a:rect l="l" t="t" r="r" b="b"/>
            <a:pathLst>
              <a:path w="7315200" h="1808849">
                <a:moveTo>
                  <a:pt x="0" y="0"/>
                </a:moveTo>
                <a:lnTo>
                  <a:pt x="7315200" y="0"/>
                </a:lnTo>
                <a:lnTo>
                  <a:pt x="7315200" y="1808849"/>
                </a:lnTo>
                <a:lnTo>
                  <a:pt x="0" y="180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502263" y="1868807"/>
            <a:ext cx="4128390" cy="1020839"/>
          </a:xfrm>
          <a:custGeom>
            <a:avLst/>
            <a:gdLst/>
            <a:ahLst/>
            <a:cxnLst/>
            <a:rect l="l" t="t" r="r" b="b"/>
            <a:pathLst>
              <a:path w="8256780" h="2041677">
                <a:moveTo>
                  <a:pt x="8256781" y="0"/>
                </a:moveTo>
                <a:lnTo>
                  <a:pt x="0" y="0"/>
                </a:lnTo>
                <a:lnTo>
                  <a:pt x="0" y="2041677"/>
                </a:lnTo>
                <a:lnTo>
                  <a:pt x="8256781" y="2041677"/>
                </a:lnTo>
                <a:lnTo>
                  <a:pt x="82567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59419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00748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8" y="0"/>
                </a:lnTo>
                <a:lnTo>
                  <a:pt x="1485008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42078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3672" y="896964"/>
            <a:ext cx="594147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latin typeface="Comic Sans MS" panose="030F0702030302020204" pitchFamily="66" charset="0"/>
              </a:rPr>
              <a:t>Read the sentences and choose the correct option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672" y="278338"/>
            <a:ext cx="59414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949" dirty="0"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960788" y="2218205"/>
            <a:ext cx="2652886" cy="2209131"/>
          </a:xfrm>
          <a:custGeom>
            <a:avLst/>
            <a:gdLst/>
            <a:ahLst/>
            <a:cxnLst/>
            <a:rect l="l" t="t" r="r" b="b"/>
            <a:pathLst>
              <a:path w="5305772" h="4418261">
                <a:moveTo>
                  <a:pt x="0" y="0"/>
                </a:moveTo>
                <a:lnTo>
                  <a:pt x="5305772" y="0"/>
                </a:lnTo>
                <a:lnTo>
                  <a:pt x="5305772" y="4418261"/>
                </a:lnTo>
                <a:lnTo>
                  <a:pt x="0" y="4418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8" action="ppaction://hlinkpres?slideindex=12&amp;slidetitle=PowerPoint Presentation"/>
          </p:cNvPr>
          <p:cNvSpPr/>
          <p:nvPr/>
        </p:nvSpPr>
        <p:spPr>
          <a:xfrm>
            <a:off x="7012615" y="1782594"/>
            <a:ext cx="1330938" cy="1234445"/>
          </a:xfrm>
          <a:custGeom>
            <a:avLst/>
            <a:gdLst/>
            <a:ahLst/>
            <a:cxnLst/>
            <a:rect l="l" t="t" r="r" b="b"/>
            <a:pathLst>
              <a:path w="2661876" h="2468890">
                <a:moveTo>
                  <a:pt x="0" y="0"/>
                </a:moveTo>
                <a:lnTo>
                  <a:pt x="2661876" y="0"/>
                </a:lnTo>
                <a:lnTo>
                  <a:pt x="2661876" y="2468890"/>
                </a:lnTo>
                <a:lnTo>
                  <a:pt x="0" y="2468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518" y="485811"/>
            <a:ext cx="1745564" cy="2091635"/>
          </a:xfrm>
          <a:custGeom>
            <a:avLst/>
            <a:gdLst/>
            <a:ahLst/>
            <a:cxnLst/>
            <a:rect l="l" t="t" r="r" b="b"/>
            <a:pathLst>
              <a:path w="3491128" h="4183269">
                <a:moveTo>
                  <a:pt x="0" y="0"/>
                </a:moveTo>
                <a:lnTo>
                  <a:pt x="3491128" y="0"/>
                </a:lnTo>
                <a:lnTo>
                  <a:pt x="3491128" y="4183269"/>
                </a:lnTo>
                <a:lnTo>
                  <a:pt x="0" y="41832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83730" y="542890"/>
            <a:ext cx="1856994" cy="2034556"/>
          </a:xfrm>
          <a:custGeom>
            <a:avLst/>
            <a:gdLst/>
            <a:ahLst/>
            <a:cxnLst/>
            <a:rect l="l" t="t" r="r" b="b"/>
            <a:pathLst>
              <a:path w="3713988" h="4069111">
                <a:moveTo>
                  <a:pt x="0" y="0"/>
                </a:moveTo>
                <a:lnTo>
                  <a:pt x="3713989" y="0"/>
                </a:lnTo>
                <a:lnTo>
                  <a:pt x="3713989" y="4069111"/>
                </a:lnTo>
                <a:lnTo>
                  <a:pt x="0" y="4069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7068" y="618122"/>
            <a:ext cx="2302481" cy="2034556"/>
          </a:xfrm>
          <a:custGeom>
            <a:avLst/>
            <a:gdLst/>
            <a:ahLst/>
            <a:cxnLst/>
            <a:rect l="l" t="t" r="r" b="b"/>
            <a:pathLst>
              <a:path w="4604961" h="4069111">
                <a:moveTo>
                  <a:pt x="0" y="0"/>
                </a:moveTo>
                <a:lnTo>
                  <a:pt x="4604961" y="0"/>
                </a:lnTo>
                <a:lnTo>
                  <a:pt x="4604961" y="4069111"/>
                </a:lnTo>
                <a:lnTo>
                  <a:pt x="0" y="40691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2882887" y="1200426"/>
            <a:ext cx="2044157" cy="709881"/>
          </a:xfrm>
          <a:custGeom>
            <a:avLst/>
            <a:gdLst/>
            <a:ahLst/>
            <a:cxnLst/>
            <a:rect l="l" t="t" r="r" b="b"/>
            <a:pathLst>
              <a:path w="4088314" h="1419762">
                <a:moveTo>
                  <a:pt x="0" y="0"/>
                </a:moveTo>
                <a:lnTo>
                  <a:pt x="4088313" y="0"/>
                </a:lnTo>
                <a:lnTo>
                  <a:pt x="4088313" y="1419762"/>
                </a:lnTo>
                <a:lnTo>
                  <a:pt x="0" y="1419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733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84989" y="3061082"/>
            <a:ext cx="7174023" cy="32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1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 car wash is ...................... the city hall</a:t>
            </a:r>
          </a:p>
        </p:txBody>
      </p:sp>
      <p:sp>
        <p:nvSpPr>
          <p:cNvPr id="7" name="Freeform 7"/>
          <p:cNvSpPr/>
          <p:nvPr/>
        </p:nvSpPr>
        <p:spPr>
          <a:xfrm>
            <a:off x="5967356" y="1630637"/>
            <a:ext cx="603887" cy="974012"/>
          </a:xfrm>
          <a:custGeom>
            <a:avLst/>
            <a:gdLst/>
            <a:ahLst/>
            <a:cxnLst/>
            <a:rect l="l" t="t" r="r" b="b"/>
            <a:pathLst>
              <a:path w="1207774" h="1948023">
                <a:moveTo>
                  <a:pt x="0" y="0"/>
                </a:moveTo>
                <a:lnTo>
                  <a:pt x="1207774" y="0"/>
                </a:lnTo>
                <a:lnTo>
                  <a:pt x="1207774" y="1948022"/>
                </a:lnTo>
                <a:lnTo>
                  <a:pt x="0" y="1948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2" name="Freeform 12"/>
          <p:cNvSpPr/>
          <p:nvPr/>
        </p:nvSpPr>
        <p:spPr>
          <a:xfrm>
            <a:off x="3463361" y="3910828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5" name="Freeform 15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7" name="TextBox 17"/>
          <p:cNvSpPr txBox="1"/>
          <p:nvPr/>
        </p:nvSpPr>
        <p:spPr>
          <a:xfrm>
            <a:off x="1058493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96064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77279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 dirty="0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8373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6" name="Freeform 6"/>
          <p:cNvSpPr/>
          <p:nvPr/>
        </p:nvSpPr>
        <p:spPr>
          <a:xfrm>
            <a:off x="3477278" y="3872073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9" name="Freeform 9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1" name="Freeform 11"/>
          <p:cNvSpPr/>
          <p:nvPr/>
        </p:nvSpPr>
        <p:spPr>
          <a:xfrm>
            <a:off x="1029918" y="463283"/>
            <a:ext cx="2040385" cy="2062890"/>
          </a:xfrm>
          <a:custGeom>
            <a:avLst/>
            <a:gdLst/>
            <a:ahLst/>
            <a:cxnLst/>
            <a:rect l="l" t="t" r="r" b="b"/>
            <a:pathLst>
              <a:path w="4080770" h="4125779">
                <a:moveTo>
                  <a:pt x="0" y="0"/>
                </a:moveTo>
                <a:lnTo>
                  <a:pt x="4080771" y="0"/>
                </a:lnTo>
                <a:lnTo>
                  <a:pt x="4080771" y="4125779"/>
                </a:lnTo>
                <a:lnTo>
                  <a:pt x="0" y="4125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6588" y="600968"/>
            <a:ext cx="2556984" cy="1929967"/>
          </a:xfrm>
          <a:custGeom>
            <a:avLst/>
            <a:gdLst/>
            <a:ahLst/>
            <a:cxnLst/>
            <a:rect l="l" t="t" r="r" b="b"/>
            <a:pathLst>
              <a:path w="5113967" h="3859934">
                <a:moveTo>
                  <a:pt x="0" y="0"/>
                </a:moveTo>
                <a:lnTo>
                  <a:pt x="5113968" y="0"/>
                </a:lnTo>
                <a:lnTo>
                  <a:pt x="5113968" y="3859934"/>
                </a:lnTo>
                <a:lnTo>
                  <a:pt x="0" y="3859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150732" y="596205"/>
            <a:ext cx="2285081" cy="1929967"/>
          </a:xfrm>
          <a:custGeom>
            <a:avLst/>
            <a:gdLst/>
            <a:ahLst/>
            <a:cxnLst/>
            <a:rect l="l" t="t" r="r" b="b"/>
            <a:pathLst>
              <a:path w="4570161" h="3859934">
                <a:moveTo>
                  <a:pt x="0" y="0"/>
                </a:moveTo>
                <a:lnTo>
                  <a:pt x="4570161" y="0"/>
                </a:lnTo>
                <a:lnTo>
                  <a:pt x="4570161" y="3859934"/>
                </a:lnTo>
                <a:lnTo>
                  <a:pt x="0" y="3859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717007" y="1494727"/>
            <a:ext cx="931476" cy="1069545"/>
          </a:xfrm>
          <a:custGeom>
            <a:avLst/>
            <a:gdLst/>
            <a:ahLst/>
            <a:cxnLst/>
            <a:rect l="l" t="t" r="r" b="b"/>
            <a:pathLst>
              <a:path w="1862952" h="2139089">
                <a:moveTo>
                  <a:pt x="0" y="0"/>
                </a:moveTo>
                <a:lnTo>
                  <a:pt x="1862953" y="0"/>
                </a:lnTo>
                <a:lnTo>
                  <a:pt x="1862953" y="2139090"/>
                </a:lnTo>
                <a:lnTo>
                  <a:pt x="0" y="21390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89599" y="3099218"/>
            <a:ext cx="7084164" cy="32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1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There is a tree ............................ the gym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8493" y="4028584"/>
            <a:ext cx="2189443" cy="39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</a:pPr>
            <a:r>
              <a:rPr lang="en-US" sz="2350" spc="24">
                <a:solidFill>
                  <a:srgbClr val="FFFCF6"/>
                </a:solidFill>
                <a:latin typeface="Comic Sans MS" panose="030F0702030302020204" pitchFamily="66" charset="0"/>
              </a:rPr>
              <a:t>IN FRONT OF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96064" y="4007947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79" y="4007947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95205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3477279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9" name="Freeform 9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grpSp>
        <p:nvGrpSpPr>
          <p:cNvPr id="11" name="Group 11"/>
          <p:cNvGrpSpPr/>
          <p:nvPr/>
        </p:nvGrpSpPr>
        <p:grpSpPr>
          <a:xfrm>
            <a:off x="1179771" y="554867"/>
            <a:ext cx="6784458" cy="2072514"/>
            <a:chOff x="0" y="0"/>
            <a:chExt cx="18091888" cy="5526703"/>
          </a:xfrm>
        </p:grpSpPr>
        <p:sp>
          <p:nvSpPr>
            <p:cNvPr id="12" name="Freeform 12"/>
            <p:cNvSpPr/>
            <p:nvPr/>
          </p:nvSpPr>
          <p:spPr>
            <a:xfrm>
              <a:off x="11630815" y="0"/>
              <a:ext cx="6461073" cy="5526703"/>
            </a:xfrm>
            <a:custGeom>
              <a:avLst/>
              <a:gdLst/>
              <a:ahLst/>
              <a:cxnLst/>
              <a:rect l="l" t="t" r="r" b="b"/>
              <a:pathLst>
                <a:path w="6461073" h="5526703">
                  <a:moveTo>
                    <a:pt x="0" y="0"/>
                  </a:moveTo>
                  <a:lnTo>
                    <a:pt x="6461073" y="0"/>
                  </a:lnTo>
                  <a:lnTo>
                    <a:pt x="6461073" y="5526703"/>
                  </a:lnTo>
                  <a:lnTo>
                    <a:pt x="0" y="5526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915527" y="0"/>
              <a:ext cx="5526703" cy="5526703"/>
            </a:xfrm>
            <a:custGeom>
              <a:avLst/>
              <a:gdLst/>
              <a:ahLst/>
              <a:cxnLst/>
              <a:rect l="l" t="t" r="r" b="b"/>
              <a:pathLst>
                <a:path w="5526703" h="5526703">
                  <a:moveTo>
                    <a:pt x="0" y="0"/>
                  </a:moveTo>
                  <a:lnTo>
                    <a:pt x="5526703" y="0"/>
                  </a:lnTo>
                  <a:lnTo>
                    <a:pt x="5526703" y="5526703"/>
                  </a:lnTo>
                  <a:lnTo>
                    <a:pt x="0" y="5526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634205" cy="5408837"/>
            </a:xfrm>
            <a:custGeom>
              <a:avLst/>
              <a:gdLst/>
              <a:ahLst/>
              <a:cxnLst/>
              <a:rect l="l" t="t" r="r" b="b"/>
              <a:pathLst>
                <a:path w="5634205" h="5408837">
                  <a:moveTo>
                    <a:pt x="0" y="0"/>
                  </a:moveTo>
                  <a:lnTo>
                    <a:pt x="5634205" y="0"/>
                  </a:lnTo>
                  <a:lnTo>
                    <a:pt x="5634205" y="5408837"/>
                  </a:lnTo>
                  <a:lnTo>
                    <a:pt x="0" y="5408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29918" y="2820955"/>
            <a:ext cx="708416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There is a hospital ........................</a:t>
            </a:r>
          </a:p>
          <a:p>
            <a:pPr algn="ctr">
              <a:lnSpc>
                <a:spcPts val="3186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 restaurant and the school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8493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96064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79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95205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1262" y="1411494"/>
            <a:ext cx="5941477" cy="1101951"/>
            <a:chOff x="0" y="0"/>
            <a:chExt cx="3129667" cy="5804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9667" cy="580451"/>
            </a:xfrm>
            <a:custGeom>
              <a:avLst/>
              <a:gdLst/>
              <a:ahLst/>
              <a:cxnLst/>
              <a:rect l="l" t="t" r="r" b="b"/>
              <a:pathLst>
                <a:path w="3129667" h="580451">
                  <a:moveTo>
                    <a:pt x="11076" y="0"/>
                  </a:moveTo>
                  <a:lnTo>
                    <a:pt x="3118591" y="0"/>
                  </a:lnTo>
                  <a:cubicBezTo>
                    <a:pt x="3124708" y="0"/>
                    <a:pt x="3129667" y="4959"/>
                    <a:pt x="3129667" y="11076"/>
                  </a:cubicBezTo>
                  <a:lnTo>
                    <a:pt x="3129667" y="569376"/>
                  </a:lnTo>
                  <a:cubicBezTo>
                    <a:pt x="3129667" y="575492"/>
                    <a:pt x="3124708" y="580451"/>
                    <a:pt x="3118591" y="580451"/>
                  </a:cubicBezTo>
                  <a:lnTo>
                    <a:pt x="11076" y="580451"/>
                  </a:lnTo>
                  <a:cubicBezTo>
                    <a:pt x="4959" y="580451"/>
                    <a:pt x="0" y="575492"/>
                    <a:pt x="0" y="569376"/>
                  </a:cubicBezTo>
                  <a:lnTo>
                    <a:pt x="0" y="11076"/>
                  </a:lnTo>
                  <a:cubicBezTo>
                    <a:pt x="0" y="4959"/>
                    <a:pt x="4959" y="0"/>
                    <a:pt x="11076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1262" y="2454408"/>
            <a:ext cx="594147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1B548D"/>
                </a:solidFill>
                <a:latin typeface="Comic Sans MS" panose="030F0702030302020204" pitchFamily="66" charset="0"/>
              </a:rPr>
              <a:t>Read the sentences and decide whether they are true or 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1262" y="1720693"/>
            <a:ext cx="59414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949" b="1" dirty="0">
                <a:solidFill>
                  <a:srgbClr val="3C6CA8"/>
                </a:solidFill>
                <a:latin typeface="Comic Sans MS" panose="030F0702030302020204" pitchFamily="66" charset="0"/>
              </a:rPr>
              <a:t>TRUE OR FALSE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47637" y="135351"/>
            <a:ext cx="1432967" cy="51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096" b="1" dirty="0">
                <a:latin typeface="Comic Sans MS" panose="030F0702030302020204" pitchFamily="66" charset="0"/>
              </a:rPr>
              <a:t>PART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9" name="Freeform 12"/>
          <p:cNvSpPr/>
          <p:nvPr/>
        </p:nvSpPr>
        <p:spPr>
          <a:xfrm>
            <a:off x="6629140" y="3454682"/>
            <a:ext cx="1827198" cy="1521337"/>
          </a:xfrm>
          <a:custGeom>
            <a:avLst/>
            <a:gdLst/>
            <a:ahLst/>
            <a:cxnLst/>
            <a:rect l="l" t="t" r="r" b="b"/>
            <a:pathLst>
              <a:path w="5305772" h="4418261">
                <a:moveTo>
                  <a:pt x="0" y="0"/>
                </a:moveTo>
                <a:lnTo>
                  <a:pt x="5305772" y="0"/>
                </a:lnTo>
                <a:lnTo>
                  <a:pt x="5305772" y="4418261"/>
                </a:lnTo>
                <a:lnTo>
                  <a:pt x="0" y="4418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58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9918" y="2962426"/>
            <a:ext cx="7084164" cy="4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 school is opposite the gym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4650529" y="1227311"/>
            <a:ext cx="1908560" cy="662792"/>
          </a:xfrm>
          <a:custGeom>
            <a:avLst/>
            <a:gdLst/>
            <a:ahLst/>
            <a:cxnLst/>
            <a:rect l="l" t="t" r="r" b="b"/>
            <a:pathLst>
              <a:path w="3817119" h="1325583">
                <a:moveTo>
                  <a:pt x="0" y="0"/>
                </a:moveTo>
                <a:lnTo>
                  <a:pt x="3817119" y="0"/>
                </a:lnTo>
                <a:lnTo>
                  <a:pt x="3817119" y="1325584"/>
                </a:lnTo>
                <a:lnTo>
                  <a:pt x="0" y="132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733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83013" y="801036"/>
            <a:ext cx="1684544" cy="1703124"/>
          </a:xfrm>
          <a:custGeom>
            <a:avLst/>
            <a:gdLst/>
            <a:ahLst/>
            <a:cxnLst/>
            <a:rect l="l" t="t" r="r" b="b"/>
            <a:pathLst>
              <a:path w="3369088" h="3406247">
                <a:moveTo>
                  <a:pt x="0" y="0"/>
                </a:moveTo>
                <a:lnTo>
                  <a:pt x="3369088" y="0"/>
                </a:lnTo>
                <a:lnTo>
                  <a:pt x="3369088" y="3406248"/>
                </a:lnTo>
                <a:lnTo>
                  <a:pt x="0" y="340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90107" y="902751"/>
            <a:ext cx="1901235" cy="1626287"/>
          </a:xfrm>
          <a:custGeom>
            <a:avLst/>
            <a:gdLst/>
            <a:ahLst/>
            <a:cxnLst/>
            <a:rect l="l" t="t" r="r" b="b"/>
            <a:pathLst>
              <a:path w="3802470" h="3252574">
                <a:moveTo>
                  <a:pt x="0" y="0"/>
                </a:moveTo>
                <a:lnTo>
                  <a:pt x="3802470" y="0"/>
                </a:lnTo>
                <a:lnTo>
                  <a:pt x="3802470" y="3252575"/>
                </a:lnTo>
                <a:lnTo>
                  <a:pt x="0" y="325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6443" y="668616"/>
            <a:ext cx="1855388" cy="1855388"/>
          </a:xfrm>
          <a:custGeom>
            <a:avLst/>
            <a:gdLst/>
            <a:ahLst/>
            <a:cxnLst/>
            <a:rect l="l" t="t" r="r" b="b"/>
            <a:pathLst>
              <a:path w="3710775" h="3710775">
                <a:moveTo>
                  <a:pt x="0" y="0"/>
                </a:moveTo>
                <a:lnTo>
                  <a:pt x="3710775" y="0"/>
                </a:lnTo>
                <a:lnTo>
                  <a:pt x="3710775" y="3710775"/>
                </a:lnTo>
                <a:lnTo>
                  <a:pt x="0" y="371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B2B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4650529" y="1227311"/>
            <a:ext cx="1908560" cy="662792"/>
          </a:xfrm>
          <a:custGeom>
            <a:avLst/>
            <a:gdLst/>
            <a:ahLst/>
            <a:cxnLst/>
            <a:rect l="l" t="t" r="r" b="b"/>
            <a:pathLst>
              <a:path w="3817119" h="1325583">
                <a:moveTo>
                  <a:pt x="0" y="0"/>
                </a:moveTo>
                <a:lnTo>
                  <a:pt x="3817119" y="0"/>
                </a:lnTo>
                <a:lnTo>
                  <a:pt x="3817119" y="1325584"/>
                </a:lnTo>
                <a:lnTo>
                  <a:pt x="0" y="132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7337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83013" y="801036"/>
            <a:ext cx="1684544" cy="1703124"/>
          </a:xfrm>
          <a:custGeom>
            <a:avLst/>
            <a:gdLst/>
            <a:ahLst/>
            <a:cxnLst/>
            <a:rect l="l" t="t" r="r" b="b"/>
            <a:pathLst>
              <a:path w="3369088" h="3406247">
                <a:moveTo>
                  <a:pt x="0" y="0"/>
                </a:moveTo>
                <a:lnTo>
                  <a:pt x="3369088" y="0"/>
                </a:lnTo>
                <a:lnTo>
                  <a:pt x="3369088" y="3406248"/>
                </a:lnTo>
                <a:lnTo>
                  <a:pt x="0" y="340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90107" y="902751"/>
            <a:ext cx="1901235" cy="1626287"/>
          </a:xfrm>
          <a:custGeom>
            <a:avLst/>
            <a:gdLst/>
            <a:ahLst/>
            <a:cxnLst/>
            <a:rect l="l" t="t" r="r" b="b"/>
            <a:pathLst>
              <a:path w="3802470" h="3252574">
                <a:moveTo>
                  <a:pt x="0" y="0"/>
                </a:moveTo>
                <a:lnTo>
                  <a:pt x="3802470" y="0"/>
                </a:lnTo>
                <a:lnTo>
                  <a:pt x="3802470" y="3252575"/>
                </a:lnTo>
                <a:lnTo>
                  <a:pt x="0" y="325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6443" y="668616"/>
            <a:ext cx="1855388" cy="1855388"/>
          </a:xfrm>
          <a:custGeom>
            <a:avLst/>
            <a:gdLst/>
            <a:ahLst/>
            <a:cxnLst/>
            <a:rect l="l" t="t" r="r" b="b"/>
            <a:pathLst>
              <a:path w="3710775" h="3710775">
                <a:moveTo>
                  <a:pt x="0" y="0"/>
                </a:moveTo>
                <a:lnTo>
                  <a:pt x="3710775" y="0"/>
                </a:lnTo>
                <a:lnTo>
                  <a:pt x="3710775" y="3710775"/>
                </a:lnTo>
                <a:lnTo>
                  <a:pt x="0" y="371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73085" y="4070819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9918" y="2962426"/>
            <a:ext cx="7084164" cy="4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27" dirty="0">
                <a:solidFill>
                  <a:srgbClr val="1B548D"/>
                </a:solidFill>
                <a:latin typeface="Comic Sans MS" panose="030F0702030302020204" pitchFamily="66" charset="0"/>
              </a:rPr>
              <a:t>The school is opposite the gym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9918" y="2841904"/>
            <a:ext cx="708416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 cafe is between the pet shop and the car wash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>
            <a:off x="5223295" y="457728"/>
            <a:ext cx="2302245" cy="2034347"/>
          </a:xfrm>
          <a:custGeom>
            <a:avLst/>
            <a:gdLst/>
            <a:ahLst/>
            <a:cxnLst/>
            <a:rect l="l" t="t" r="r" b="b"/>
            <a:pathLst>
              <a:path w="4604489" h="4068694">
                <a:moveTo>
                  <a:pt x="0" y="0"/>
                </a:moveTo>
                <a:lnTo>
                  <a:pt x="4604490" y="0"/>
                </a:lnTo>
                <a:lnTo>
                  <a:pt x="4604490" y="4068695"/>
                </a:lnTo>
                <a:lnTo>
                  <a:pt x="0" y="4068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8724" y="559057"/>
            <a:ext cx="1508968" cy="1907890"/>
          </a:xfrm>
          <a:custGeom>
            <a:avLst/>
            <a:gdLst/>
            <a:ahLst/>
            <a:cxnLst/>
            <a:rect l="l" t="t" r="r" b="b"/>
            <a:pathLst>
              <a:path w="3017935" h="3815780">
                <a:moveTo>
                  <a:pt x="0" y="0"/>
                </a:moveTo>
                <a:lnTo>
                  <a:pt x="3017936" y="0"/>
                </a:lnTo>
                <a:lnTo>
                  <a:pt x="3017936" y="3815780"/>
                </a:lnTo>
                <a:lnTo>
                  <a:pt x="0" y="3815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8460" y="570274"/>
            <a:ext cx="1848424" cy="1921802"/>
          </a:xfrm>
          <a:custGeom>
            <a:avLst/>
            <a:gdLst/>
            <a:ahLst/>
            <a:cxnLst/>
            <a:rect l="l" t="t" r="r" b="b"/>
            <a:pathLst>
              <a:path w="3696847" h="3843603">
                <a:moveTo>
                  <a:pt x="0" y="0"/>
                </a:moveTo>
                <a:lnTo>
                  <a:pt x="3696847" y="0"/>
                </a:lnTo>
                <a:lnTo>
                  <a:pt x="3696847" y="3843603"/>
                </a:lnTo>
                <a:lnTo>
                  <a:pt x="0" y="384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5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144" y="2841904"/>
            <a:ext cx="723468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45238" y="2841904"/>
            <a:ext cx="1647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 dirty="0">
                <a:solidFill>
                  <a:srgbClr val="FF0000"/>
                </a:solidFill>
                <a:latin typeface="Comic Sans MS" panose="030F0702030302020204" pitchFamily="66" charset="0"/>
              </a:rPr>
              <a:t>pet shop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51048" y="2841904"/>
            <a:ext cx="81580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 spc="27">
                <a:solidFill>
                  <a:srgbClr val="FF0000"/>
                </a:solidFill>
                <a:latin typeface="Comic Sans MS" panose="030F0702030302020204" pitchFamily="66" charset="0"/>
              </a:rPr>
              <a:t>cafe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37544" y="2841904"/>
            <a:ext cx="270874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is between the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80768" y="3278171"/>
            <a:ext cx="148239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and the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15553" y="3278171"/>
            <a:ext cx="1647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FF0000"/>
                </a:solidFill>
                <a:latin typeface="Comic Sans MS" panose="030F0702030302020204" pitchFamily="66" charset="0"/>
              </a:rPr>
              <a:t>car wash</a:t>
            </a:r>
          </a:p>
        </p:txBody>
      </p:sp>
      <p:sp>
        <p:nvSpPr>
          <p:cNvPr id="8" name="Freeform 8"/>
          <p:cNvSpPr/>
          <p:nvPr/>
        </p:nvSpPr>
        <p:spPr>
          <a:xfrm>
            <a:off x="5223295" y="457728"/>
            <a:ext cx="2302245" cy="2034347"/>
          </a:xfrm>
          <a:custGeom>
            <a:avLst/>
            <a:gdLst/>
            <a:ahLst/>
            <a:cxnLst/>
            <a:rect l="l" t="t" r="r" b="b"/>
            <a:pathLst>
              <a:path w="4604489" h="4068694">
                <a:moveTo>
                  <a:pt x="0" y="0"/>
                </a:moveTo>
                <a:lnTo>
                  <a:pt x="4604490" y="0"/>
                </a:lnTo>
                <a:lnTo>
                  <a:pt x="4604490" y="4068695"/>
                </a:lnTo>
                <a:lnTo>
                  <a:pt x="0" y="4068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78724" y="559057"/>
            <a:ext cx="1508968" cy="1907890"/>
          </a:xfrm>
          <a:custGeom>
            <a:avLst/>
            <a:gdLst/>
            <a:ahLst/>
            <a:cxnLst/>
            <a:rect l="l" t="t" r="r" b="b"/>
            <a:pathLst>
              <a:path w="3017935" h="3815780">
                <a:moveTo>
                  <a:pt x="0" y="0"/>
                </a:moveTo>
                <a:lnTo>
                  <a:pt x="3017936" y="0"/>
                </a:lnTo>
                <a:lnTo>
                  <a:pt x="3017936" y="3815780"/>
                </a:lnTo>
                <a:lnTo>
                  <a:pt x="0" y="3815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8460" y="570274"/>
            <a:ext cx="1848424" cy="1921802"/>
          </a:xfrm>
          <a:custGeom>
            <a:avLst/>
            <a:gdLst/>
            <a:ahLst/>
            <a:cxnLst/>
            <a:rect l="l" t="t" r="r" b="b"/>
            <a:pathLst>
              <a:path w="3696847" h="3843603">
                <a:moveTo>
                  <a:pt x="0" y="0"/>
                </a:moveTo>
                <a:lnTo>
                  <a:pt x="3696847" y="0"/>
                </a:lnTo>
                <a:lnTo>
                  <a:pt x="3696847" y="3843603"/>
                </a:lnTo>
                <a:lnTo>
                  <a:pt x="0" y="384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B2B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07222" y="3985062"/>
            <a:ext cx="298367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8" name="Freeform 18"/>
          <p:cNvSpPr/>
          <p:nvPr/>
        </p:nvSpPr>
        <p:spPr>
          <a:xfrm>
            <a:off x="7132876" y="4042212"/>
            <a:ext cx="425425" cy="425425"/>
          </a:xfrm>
          <a:custGeom>
            <a:avLst/>
            <a:gdLst/>
            <a:ahLst/>
            <a:cxnLst/>
            <a:rect l="l" t="t" r="r" b="b"/>
            <a:pathLst>
              <a:path w="850850" h="850850">
                <a:moveTo>
                  <a:pt x="0" y="0"/>
                </a:moveTo>
                <a:lnTo>
                  <a:pt x="850850" y="0"/>
                </a:lnTo>
                <a:lnTo>
                  <a:pt x="850850" y="850850"/>
                </a:lnTo>
                <a:lnTo>
                  <a:pt x="0" y="850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53103" y="3985062"/>
            <a:ext cx="298367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9563" y="-2457167"/>
            <a:ext cx="10291763" cy="8629367"/>
            <a:chOff x="0" y="0"/>
            <a:chExt cx="27444700" cy="23011644"/>
          </a:xfrm>
        </p:grpSpPr>
        <p:sp>
          <p:nvSpPr>
            <p:cNvPr id="3" name="Freeform 3"/>
            <p:cNvSpPr/>
            <p:nvPr/>
          </p:nvSpPr>
          <p:spPr>
            <a:xfrm>
              <a:off x="10630609" y="16880826"/>
              <a:ext cx="10293869" cy="3387619"/>
            </a:xfrm>
            <a:custGeom>
              <a:avLst/>
              <a:gdLst/>
              <a:ahLst/>
              <a:cxnLst/>
              <a:rect l="l" t="t" r="r" b="b"/>
              <a:pathLst>
                <a:path w="10293869" h="3387619">
                  <a:moveTo>
                    <a:pt x="0" y="0"/>
                  </a:moveTo>
                  <a:lnTo>
                    <a:pt x="10293869" y="0"/>
                  </a:lnTo>
                  <a:lnTo>
                    <a:pt x="10293869" y="3387618"/>
                  </a:lnTo>
                  <a:lnTo>
                    <a:pt x="0" y="338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0800000">
              <a:off x="20562940" y="9530772"/>
              <a:ext cx="4334115" cy="10737672"/>
            </a:xfrm>
            <a:custGeom>
              <a:avLst/>
              <a:gdLst/>
              <a:ahLst/>
              <a:cxnLst/>
              <a:rect l="l" t="t" r="r" b="b"/>
              <a:pathLst>
                <a:path w="4334115" h="10737672">
                  <a:moveTo>
                    <a:pt x="0" y="0"/>
                  </a:moveTo>
                  <a:lnTo>
                    <a:pt x="4334115" y="0"/>
                  </a:lnTo>
                  <a:lnTo>
                    <a:pt x="4334115" y="10737672"/>
                  </a:lnTo>
                  <a:lnTo>
                    <a:pt x="0" y="107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13831" y="16880826"/>
              <a:ext cx="10293869" cy="3387619"/>
            </a:xfrm>
            <a:custGeom>
              <a:avLst/>
              <a:gdLst/>
              <a:ahLst/>
              <a:cxnLst/>
              <a:rect l="l" t="t" r="r" b="b"/>
              <a:pathLst>
                <a:path w="10293869" h="3387619">
                  <a:moveTo>
                    <a:pt x="0" y="0"/>
                  </a:moveTo>
                  <a:lnTo>
                    <a:pt x="10293869" y="0"/>
                  </a:lnTo>
                  <a:lnTo>
                    <a:pt x="10293869" y="3387618"/>
                  </a:lnTo>
                  <a:lnTo>
                    <a:pt x="0" y="338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5555494"/>
              <a:ext cx="21037550" cy="10356850"/>
              <a:chOff x="0" y="0"/>
              <a:chExt cx="3189496" cy="15701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9496" cy="1570199"/>
              </a:xfrm>
              <a:custGeom>
                <a:avLst/>
                <a:gdLst/>
                <a:ahLst/>
                <a:cxnLst/>
                <a:rect l="l" t="t" r="r" b="b"/>
                <a:pathLst>
                  <a:path w="3189496" h="1570199">
                    <a:moveTo>
                      <a:pt x="3065036" y="1570198"/>
                    </a:moveTo>
                    <a:lnTo>
                      <a:pt x="124460" y="1570198"/>
                    </a:lnTo>
                    <a:cubicBezTo>
                      <a:pt x="55880" y="1570198"/>
                      <a:pt x="0" y="1514319"/>
                      <a:pt x="0" y="1445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65036" y="0"/>
                    </a:lnTo>
                    <a:cubicBezTo>
                      <a:pt x="3133616" y="0"/>
                      <a:pt x="3189496" y="55880"/>
                      <a:pt x="3189496" y="124460"/>
                    </a:cubicBezTo>
                    <a:lnTo>
                      <a:pt x="3189496" y="1445739"/>
                    </a:lnTo>
                    <a:cubicBezTo>
                      <a:pt x="3189496" y="1514319"/>
                      <a:pt x="3133616" y="1570199"/>
                      <a:pt x="3065036" y="1570199"/>
                    </a:cubicBezTo>
                    <a:close/>
                  </a:path>
                </a:pathLst>
              </a:custGeom>
              <a:solidFill>
                <a:srgbClr val="5CB834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 rot="-10427793">
              <a:off x="21958300" y="17525244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185890" y="11111744"/>
              <a:ext cx="1851660" cy="5486400"/>
            </a:xfrm>
            <a:custGeom>
              <a:avLst/>
              <a:gdLst/>
              <a:ahLst/>
              <a:cxnLst/>
              <a:rect l="l" t="t" r="r" b="b"/>
              <a:pathLst>
                <a:path w="1851660" h="5486400">
                  <a:moveTo>
                    <a:pt x="0" y="0"/>
                  </a:moveTo>
                  <a:lnTo>
                    <a:pt x="1851660" y="0"/>
                  </a:lnTo>
                  <a:lnTo>
                    <a:pt x="185166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681378" y="13854944"/>
              <a:ext cx="2678640" cy="2723202"/>
            </a:xfrm>
            <a:custGeom>
              <a:avLst/>
              <a:gdLst/>
              <a:ahLst/>
              <a:cxnLst/>
              <a:rect l="l" t="t" r="r" b="b"/>
              <a:pathLst>
                <a:path w="2678640" h="2723202">
                  <a:moveTo>
                    <a:pt x="0" y="0"/>
                  </a:moveTo>
                  <a:lnTo>
                    <a:pt x="2678640" y="0"/>
                  </a:lnTo>
                  <a:lnTo>
                    <a:pt x="2678640" y="2723202"/>
                  </a:lnTo>
                  <a:lnTo>
                    <a:pt x="0" y="272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3975931" y="8268920"/>
              <a:ext cx="13993739" cy="4929998"/>
              <a:chOff x="0" y="0"/>
              <a:chExt cx="3992104" cy="140641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3928604" cy="1342919"/>
              </a:xfrm>
              <a:custGeom>
                <a:avLst/>
                <a:gdLst/>
                <a:ahLst/>
                <a:cxnLst/>
                <a:rect l="l" t="t" r="r" b="b"/>
                <a:pathLst>
                  <a:path w="3928604" h="1342919">
                    <a:moveTo>
                      <a:pt x="3835894" y="1342919"/>
                    </a:moveTo>
                    <a:lnTo>
                      <a:pt x="92710" y="1342919"/>
                    </a:lnTo>
                    <a:cubicBezTo>
                      <a:pt x="41910" y="1342919"/>
                      <a:pt x="0" y="1301009"/>
                      <a:pt x="0" y="1250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834624" y="0"/>
                    </a:lnTo>
                    <a:cubicBezTo>
                      <a:pt x="3885424" y="0"/>
                      <a:pt x="3927334" y="41910"/>
                      <a:pt x="3927334" y="92710"/>
                    </a:cubicBezTo>
                    <a:lnTo>
                      <a:pt x="3927334" y="1248939"/>
                    </a:lnTo>
                    <a:cubicBezTo>
                      <a:pt x="3928604" y="1301009"/>
                      <a:pt x="3886694" y="1342919"/>
                      <a:pt x="3835894" y="1342919"/>
                    </a:cubicBezTo>
                    <a:close/>
                  </a:path>
                </a:pathLst>
              </a:custGeom>
              <a:solidFill>
                <a:srgbClr val="22784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3992104" cy="1406419"/>
              </a:xfrm>
              <a:custGeom>
                <a:avLst/>
                <a:gdLst/>
                <a:ahLst/>
                <a:cxnLst/>
                <a:rect l="l" t="t" r="r" b="b"/>
                <a:pathLst>
                  <a:path w="3992104" h="1406419">
                    <a:moveTo>
                      <a:pt x="3867644" y="59690"/>
                    </a:moveTo>
                    <a:cubicBezTo>
                      <a:pt x="3903204" y="59690"/>
                      <a:pt x="3932414" y="88900"/>
                      <a:pt x="3932414" y="124460"/>
                    </a:cubicBezTo>
                    <a:lnTo>
                      <a:pt x="3932414" y="1281959"/>
                    </a:lnTo>
                    <a:cubicBezTo>
                      <a:pt x="3932414" y="1317519"/>
                      <a:pt x="3903204" y="1346729"/>
                      <a:pt x="3867644" y="1346729"/>
                    </a:cubicBezTo>
                    <a:lnTo>
                      <a:pt x="124460" y="1346729"/>
                    </a:lnTo>
                    <a:cubicBezTo>
                      <a:pt x="88900" y="1346729"/>
                      <a:pt x="59690" y="1317519"/>
                      <a:pt x="59690" y="1281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867644" y="59690"/>
                    </a:lnTo>
                    <a:moveTo>
                      <a:pt x="386764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81959"/>
                    </a:lnTo>
                    <a:cubicBezTo>
                      <a:pt x="0" y="1350539"/>
                      <a:pt x="55880" y="1406419"/>
                      <a:pt x="124460" y="1406419"/>
                    </a:cubicBezTo>
                    <a:lnTo>
                      <a:pt x="3867644" y="1406419"/>
                    </a:lnTo>
                    <a:cubicBezTo>
                      <a:pt x="3936224" y="1406419"/>
                      <a:pt x="3992104" y="1350539"/>
                      <a:pt x="3992104" y="1281959"/>
                    </a:cubicBezTo>
                    <a:lnTo>
                      <a:pt x="3992104" y="124460"/>
                    </a:lnTo>
                    <a:cubicBezTo>
                      <a:pt x="3992104" y="55880"/>
                      <a:pt x="3936224" y="0"/>
                      <a:pt x="386764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791072" y="8652882"/>
              <a:ext cx="13436359" cy="4172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22"/>
                </a:lnSpc>
              </a:pPr>
              <a:r>
                <a:rPr lang="en-US" sz="4373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Asking and giving directions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18037738" y="3434552"/>
              <a:ext cx="10293869" cy="3424765"/>
            </a:xfrm>
            <a:custGeom>
              <a:avLst/>
              <a:gdLst/>
              <a:ahLst/>
              <a:cxnLst/>
              <a:rect l="l" t="t" r="r" b="b"/>
              <a:pathLst>
                <a:path w="10293869" h="3424765">
                  <a:moveTo>
                    <a:pt x="0" y="0"/>
                  </a:moveTo>
                  <a:lnTo>
                    <a:pt x="10293869" y="0"/>
                  </a:lnTo>
                  <a:lnTo>
                    <a:pt x="10293869" y="3424765"/>
                  </a:lnTo>
                  <a:lnTo>
                    <a:pt x="0" y="3424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1096"/>
              </a:stretch>
            </a:blipFill>
          </p:spPr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9" name="TextBox 17"/>
          <p:cNvSpPr txBox="1"/>
          <p:nvPr/>
        </p:nvSpPr>
        <p:spPr>
          <a:xfrm>
            <a:off x="301900" y="137395"/>
            <a:ext cx="1432967" cy="51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096" b="1" dirty="0">
                <a:latin typeface="Comic Sans MS" panose="030F0702030302020204" pitchFamily="66" charset="0"/>
              </a:rPr>
              <a:t>PART </a:t>
            </a:r>
            <a:r>
              <a:rPr lang="en-US" sz="3096" b="1" dirty="0" smtClean="0">
                <a:latin typeface="Comic Sans MS" panose="030F0702030302020204" pitchFamily="66" charset="0"/>
              </a:rPr>
              <a:t>3</a:t>
            </a:r>
            <a:endParaRPr lang="en-US" sz="3096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9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89591" y="2700547"/>
            <a:ext cx="3724547" cy="18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8"/>
          <p:cNvSpPr/>
          <p:nvPr/>
        </p:nvSpPr>
        <p:spPr>
          <a:xfrm>
            <a:off x="4157075" y="629009"/>
            <a:ext cx="1868476" cy="297659"/>
          </a:xfrm>
          <a:custGeom>
            <a:avLst/>
            <a:gdLst/>
            <a:ahLst/>
            <a:cxnLst/>
            <a:rect l="l" t="t" r="r" b="b"/>
            <a:pathLst>
              <a:path w="57669" h="9187" extrusionOk="0">
                <a:moveTo>
                  <a:pt x="22701" y="5595"/>
                </a:moveTo>
                <a:cubicBezTo>
                  <a:pt x="18335" y="1437"/>
                  <a:pt x="12022" y="5312"/>
                  <a:pt x="10944" y="7372"/>
                </a:cubicBezTo>
                <a:lnTo>
                  <a:pt x="10944" y="7372"/>
                </a:lnTo>
                <a:cubicBezTo>
                  <a:pt x="9848" y="7107"/>
                  <a:pt x="8620" y="6937"/>
                  <a:pt x="7334" y="6937"/>
                </a:cubicBezTo>
                <a:lnTo>
                  <a:pt x="7334" y="6937"/>
                </a:lnTo>
                <a:cubicBezTo>
                  <a:pt x="4253" y="6937"/>
                  <a:pt x="1532" y="7844"/>
                  <a:pt x="1" y="9186"/>
                </a:cubicBezTo>
                <a:lnTo>
                  <a:pt x="1" y="9186"/>
                </a:lnTo>
                <a:lnTo>
                  <a:pt x="57669" y="9186"/>
                </a:lnTo>
                <a:cubicBezTo>
                  <a:pt x="57234" y="6068"/>
                  <a:pt x="53907" y="3629"/>
                  <a:pt x="49881" y="3629"/>
                </a:cubicBezTo>
                <a:lnTo>
                  <a:pt x="49881" y="3629"/>
                </a:lnTo>
                <a:cubicBezTo>
                  <a:pt x="46441" y="3629"/>
                  <a:pt x="43530" y="5406"/>
                  <a:pt x="42472" y="7882"/>
                </a:cubicBezTo>
                <a:lnTo>
                  <a:pt x="42472" y="7882"/>
                </a:lnTo>
                <a:cubicBezTo>
                  <a:pt x="40071" y="5368"/>
                  <a:pt x="37312" y="6540"/>
                  <a:pt x="36367" y="7580"/>
                </a:cubicBezTo>
                <a:lnTo>
                  <a:pt x="36367" y="7580"/>
                </a:lnTo>
                <a:cubicBezTo>
                  <a:pt x="35743" y="3270"/>
                  <a:pt x="32813" y="0"/>
                  <a:pt x="29298" y="0"/>
                </a:cubicBezTo>
                <a:lnTo>
                  <a:pt x="29298" y="0"/>
                </a:lnTo>
                <a:cubicBezTo>
                  <a:pt x="26349" y="0"/>
                  <a:pt x="23816" y="2306"/>
                  <a:pt x="22701" y="5595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8"/>
          <p:cNvSpPr/>
          <p:nvPr/>
        </p:nvSpPr>
        <p:spPr>
          <a:xfrm>
            <a:off x="6177622" y="972903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8"/>
          <p:cNvSpPr/>
          <p:nvPr/>
        </p:nvSpPr>
        <p:spPr>
          <a:xfrm>
            <a:off x="7946176" y="2857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"/>
          <p:cNvSpPr/>
          <p:nvPr/>
        </p:nvSpPr>
        <p:spPr>
          <a:xfrm>
            <a:off x="5597100" y="1196974"/>
            <a:ext cx="157459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8"/>
          <p:cNvSpPr/>
          <p:nvPr/>
        </p:nvSpPr>
        <p:spPr>
          <a:xfrm>
            <a:off x="6829859" y="518074"/>
            <a:ext cx="157450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8"/>
          <p:cNvSpPr/>
          <p:nvPr/>
        </p:nvSpPr>
        <p:spPr>
          <a:xfrm flipH="1">
            <a:off x="4883016" y="404574"/>
            <a:ext cx="157450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8"/>
          <p:cNvGrpSpPr/>
          <p:nvPr/>
        </p:nvGrpSpPr>
        <p:grpSpPr>
          <a:xfrm>
            <a:off x="75" y="760887"/>
            <a:ext cx="9144425" cy="4382919"/>
            <a:chOff x="75" y="760887"/>
            <a:chExt cx="9144425" cy="4382919"/>
          </a:xfrm>
        </p:grpSpPr>
        <p:sp>
          <p:nvSpPr>
            <p:cNvPr id="504" name="Google Shape;504;p38"/>
            <p:cNvSpPr/>
            <p:nvPr/>
          </p:nvSpPr>
          <p:spPr>
            <a:xfrm>
              <a:off x="6935238" y="760887"/>
              <a:ext cx="2013062" cy="1996977"/>
            </a:xfrm>
            <a:custGeom>
              <a:avLst/>
              <a:gdLst/>
              <a:ahLst/>
              <a:cxnLst/>
              <a:rect l="l" t="t" r="r" b="b"/>
              <a:pathLst>
                <a:path w="28410" h="28183" extrusionOk="0">
                  <a:moveTo>
                    <a:pt x="1" y="14082"/>
                  </a:moveTo>
                  <a:cubicBezTo>
                    <a:pt x="1" y="21870"/>
                    <a:pt x="6371" y="28183"/>
                    <a:pt x="14215" y="28183"/>
                  </a:cubicBezTo>
                  <a:lnTo>
                    <a:pt x="14215" y="28183"/>
                  </a:lnTo>
                  <a:cubicBezTo>
                    <a:pt x="22059" y="28183"/>
                    <a:pt x="28410" y="21870"/>
                    <a:pt x="28410" y="14082"/>
                  </a:cubicBezTo>
                  <a:lnTo>
                    <a:pt x="28410" y="14082"/>
                  </a:lnTo>
                  <a:cubicBezTo>
                    <a:pt x="28410" y="6295"/>
                    <a:pt x="22059" y="1"/>
                    <a:pt x="14215" y="1"/>
                  </a:cubicBezTo>
                  <a:lnTo>
                    <a:pt x="14215" y="1"/>
                  </a:lnTo>
                  <a:cubicBezTo>
                    <a:pt x="6371" y="1"/>
                    <a:pt x="1" y="6295"/>
                    <a:pt x="1" y="14082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 flipH="1">
              <a:off x="396" y="2794174"/>
              <a:ext cx="9144104" cy="2349632"/>
            </a:xfrm>
            <a:custGeom>
              <a:avLst/>
              <a:gdLst/>
              <a:ahLst/>
              <a:cxnLst/>
              <a:rect l="l" t="t" r="r" b="b"/>
              <a:pathLst>
                <a:path w="280043" h="120109" extrusionOk="0">
                  <a:moveTo>
                    <a:pt x="99005" y="0"/>
                  </a:moveTo>
                  <a:cubicBezTo>
                    <a:pt x="94922" y="0"/>
                    <a:pt x="90820" y="726"/>
                    <a:pt x="87136" y="2203"/>
                  </a:cubicBezTo>
                  <a:lnTo>
                    <a:pt x="1" y="37076"/>
                  </a:lnTo>
                  <a:lnTo>
                    <a:pt x="1" y="120109"/>
                  </a:lnTo>
                  <a:lnTo>
                    <a:pt x="280043" y="120109"/>
                  </a:lnTo>
                  <a:lnTo>
                    <a:pt x="280043" y="41517"/>
                  </a:lnTo>
                  <a:lnTo>
                    <a:pt x="246606" y="26396"/>
                  </a:lnTo>
                  <a:cubicBezTo>
                    <a:pt x="242672" y="24619"/>
                    <a:pt x="238165" y="23737"/>
                    <a:pt x="233665" y="23737"/>
                  </a:cubicBezTo>
                  <a:cubicBezTo>
                    <a:pt x="228739" y="23737"/>
                    <a:pt x="223821" y="24794"/>
                    <a:pt x="219672" y="26888"/>
                  </a:cubicBezTo>
                  <a:lnTo>
                    <a:pt x="200525" y="36565"/>
                  </a:lnTo>
                  <a:cubicBezTo>
                    <a:pt x="196364" y="38673"/>
                    <a:pt x="191451" y="39720"/>
                    <a:pt x="186548" y="39720"/>
                  </a:cubicBezTo>
                  <a:cubicBezTo>
                    <a:pt x="181250" y="39720"/>
                    <a:pt x="175963" y="38498"/>
                    <a:pt x="171644" y="36074"/>
                  </a:cubicBezTo>
                  <a:lnTo>
                    <a:pt x="113919" y="3639"/>
                  </a:lnTo>
                  <a:cubicBezTo>
                    <a:pt x="109620" y="1233"/>
                    <a:pt x="104327" y="0"/>
                    <a:pt x="99005" y="0"/>
                  </a:cubicBezTo>
                  <a:close/>
                </a:path>
              </a:pathLst>
            </a:custGeom>
            <a:solidFill>
              <a:srgbClr val="7D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4947651" y="2674261"/>
              <a:ext cx="2911019" cy="1231051"/>
            </a:xfrm>
            <a:custGeom>
              <a:avLst/>
              <a:gdLst/>
              <a:ahLst/>
              <a:cxnLst/>
              <a:rect l="l" t="t" r="r" b="b"/>
              <a:pathLst>
                <a:path w="110801" h="46857" extrusionOk="0">
                  <a:moveTo>
                    <a:pt x="1" y="0"/>
                  </a:moveTo>
                  <a:lnTo>
                    <a:pt x="1" y="46856"/>
                  </a:lnTo>
                  <a:lnTo>
                    <a:pt x="101312" y="46856"/>
                  </a:lnTo>
                  <a:cubicBezTo>
                    <a:pt x="107644" y="46856"/>
                    <a:pt x="110800" y="39277"/>
                    <a:pt x="106339" y="34835"/>
                  </a:cubicBezTo>
                  <a:lnTo>
                    <a:pt x="92031" y="20640"/>
                  </a:lnTo>
                  <a:cubicBezTo>
                    <a:pt x="90689" y="19336"/>
                    <a:pt x="88894" y="18580"/>
                    <a:pt x="87003" y="18580"/>
                  </a:cubicBezTo>
                  <a:lnTo>
                    <a:pt x="79027" y="18580"/>
                  </a:lnTo>
                  <a:cubicBezTo>
                    <a:pt x="77137" y="18580"/>
                    <a:pt x="75341" y="17843"/>
                    <a:pt x="73999" y="16520"/>
                  </a:cubicBezTo>
                  <a:lnTo>
                    <a:pt x="59426" y="2060"/>
                  </a:lnTo>
                  <a:cubicBezTo>
                    <a:pt x="58084" y="737"/>
                    <a:pt x="56289" y="0"/>
                    <a:pt x="54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981169" y="2926503"/>
              <a:ext cx="1623352" cy="528393"/>
            </a:xfrm>
            <a:custGeom>
              <a:avLst/>
              <a:gdLst/>
              <a:ahLst/>
              <a:cxnLst/>
              <a:rect l="l" t="t" r="r" b="b"/>
              <a:pathLst>
                <a:path w="61789" h="20112" extrusionOk="0">
                  <a:moveTo>
                    <a:pt x="34647" y="1"/>
                  </a:moveTo>
                  <a:cubicBezTo>
                    <a:pt x="33702" y="1"/>
                    <a:pt x="32775" y="379"/>
                    <a:pt x="32114" y="1040"/>
                  </a:cubicBezTo>
                  <a:lnTo>
                    <a:pt x="32114" y="1040"/>
                  </a:lnTo>
                  <a:lnTo>
                    <a:pt x="25706" y="7391"/>
                  </a:lnTo>
                  <a:cubicBezTo>
                    <a:pt x="25045" y="8072"/>
                    <a:pt x="24119" y="8431"/>
                    <a:pt x="23174" y="8431"/>
                  </a:cubicBezTo>
                  <a:lnTo>
                    <a:pt x="23174" y="8431"/>
                  </a:lnTo>
                  <a:lnTo>
                    <a:pt x="9394" y="8431"/>
                  </a:lnTo>
                  <a:cubicBezTo>
                    <a:pt x="8449" y="8431"/>
                    <a:pt x="7523" y="8809"/>
                    <a:pt x="6862" y="9470"/>
                  </a:cubicBezTo>
                  <a:lnTo>
                    <a:pt x="6862" y="9470"/>
                  </a:lnTo>
                  <a:lnTo>
                    <a:pt x="2250" y="14063"/>
                  </a:lnTo>
                  <a:cubicBezTo>
                    <a:pt x="1" y="16294"/>
                    <a:pt x="1588" y="20112"/>
                    <a:pt x="4783" y="20112"/>
                  </a:cubicBezTo>
                  <a:lnTo>
                    <a:pt x="4783" y="20112"/>
                  </a:lnTo>
                  <a:lnTo>
                    <a:pt x="61789" y="20112"/>
                  </a:lnTo>
                  <a:lnTo>
                    <a:pt x="61789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7590980" y="2639003"/>
              <a:ext cx="121195" cy="644097"/>
            </a:xfrm>
            <a:custGeom>
              <a:avLst/>
              <a:gdLst/>
              <a:ahLst/>
              <a:cxnLst/>
              <a:rect l="l" t="t" r="r" b="b"/>
              <a:pathLst>
                <a:path w="4613" h="24516" extrusionOk="0">
                  <a:moveTo>
                    <a:pt x="1890" y="0"/>
                  </a:moveTo>
                  <a:lnTo>
                    <a:pt x="0" y="24515"/>
                  </a:lnTo>
                  <a:lnTo>
                    <a:pt x="4612" y="24515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7623742" y="2354945"/>
              <a:ext cx="59139" cy="294488"/>
            </a:xfrm>
            <a:custGeom>
              <a:avLst/>
              <a:gdLst/>
              <a:ahLst/>
              <a:cxnLst/>
              <a:rect l="l" t="t" r="r" b="b"/>
              <a:pathLst>
                <a:path w="2251" h="11209" extrusionOk="0">
                  <a:moveTo>
                    <a:pt x="832" y="605"/>
                  </a:moveTo>
                  <a:cubicBezTo>
                    <a:pt x="322" y="1796"/>
                    <a:pt x="1" y="3592"/>
                    <a:pt x="1" y="5614"/>
                  </a:cubicBezTo>
                  <a:lnTo>
                    <a:pt x="1" y="5614"/>
                  </a:lnTo>
                  <a:cubicBezTo>
                    <a:pt x="1" y="7618"/>
                    <a:pt x="322" y="9432"/>
                    <a:pt x="832" y="10623"/>
                  </a:cubicBezTo>
                  <a:lnTo>
                    <a:pt x="832" y="10623"/>
                  </a:lnTo>
                  <a:cubicBezTo>
                    <a:pt x="927" y="10850"/>
                    <a:pt x="1022" y="11039"/>
                    <a:pt x="1116" y="11209"/>
                  </a:cubicBezTo>
                  <a:lnTo>
                    <a:pt x="1116" y="11209"/>
                  </a:lnTo>
                  <a:cubicBezTo>
                    <a:pt x="1229" y="11039"/>
                    <a:pt x="1324" y="10850"/>
                    <a:pt x="1418" y="10623"/>
                  </a:cubicBezTo>
                  <a:lnTo>
                    <a:pt x="1418" y="10623"/>
                  </a:lnTo>
                  <a:cubicBezTo>
                    <a:pt x="1929" y="9432"/>
                    <a:pt x="2250" y="7618"/>
                    <a:pt x="2250" y="5614"/>
                  </a:cubicBezTo>
                  <a:lnTo>
                    <a:pt x="2250" y="5614"/>
                  </a:lnTo>
                  <a:cubicBezTo>
                    <a:pt x="2250" y="3592"/>
                    <a:pt x="1929" y="1796"/>
                    <a:pt x="1418" y="605"/>
                  </a:cubicBezTo>
                  <a:lnTo>
                    <a:pt x="1418" y="605"/>
                  </a:lnTo>
                  <a:cubicBezTo>
                    <a:pt x="1324" y="379"/>
                    <a:pt x="1229" y="190"/>
                    <a:pt x="1116" y="1"/>
                  </a:cubicBezTo>
                  <a:lnTo>
                    <a:pt x="1116" y="1"/>
                  </a:lnTo>
                  <a:cubicBezTo>
                    <a:pt x="1022" y="190"/>
                    <a:pt x="927" y="379"/>
                    <a:pt x="832" y="605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7371473" y="2607213"/>
              <a:ext cx="282587" cy="52151"/>
            </a:xfrm>
            <a:custGeom>
              <a:avLst/>
              <a:gdLst/>
              <a:ahLst/>
              <a:cxnLst/>
              <a:rect l="l" t="t" r="r" b="b"/>
              <a:pathLst>
                <a:path w="10756" h="1985" extrusionOk="0">
                  <a:moveTo>
                    <a:pt x="1" y="1985"/>
                  </a:moveTo>
                  <a:lnTo>
                    <a:pt x="10756" y="1985"/>
                  </a:lnTo>
                  <a:cubicBezTo>
                    <a:pt x="9867" y="813"/>
                    <a:pt x="7788" y="0"/>
                    <a:pt x="5388" y="0"/>
                  </a:cubicBezTo>
                  <a:lnTo>
                    <a:pt x="5388" y="0"/>
                  </a:lnTo>
                  <a:cubicBezTo>
                    <a:pt x="2968" y="0"/>
                    <a:pt x="908" y="813"/>
                    <a:pt x="1" y="19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7386396" y="2534202"/>
              <a:ext cx="259730" cy="122193"/>
            </a:xfrm>
            <a:custGeom>
              <a:avLst/>
              <a:gdLst/>
              <a:ahLst/>
              <a:cxnLst/>
              <a:rect l="l" t="t" r="r" b="b"/>
              <a:pathLst>
                <a:path w="9886" h="4651" extrusionOk="0">
                  <a:moveTo>
                    <a:pt x="0" y="511"/>
                  </a:moveTo>
                  <a:lnTo>
                    <a:pt x="9885" y="4651"/>
                  </a:lnTo>
                  <a:cubicBezTo>
                    <a:pt x="9526" y="3233"/>
                    <a:pt x="7939" y="1683"/>
                    <a:pt x="5727" y="757"/>
                  </a:cubicBezTo>
                  <a:lnTo>
                    <a:pt x="5727" y="757"/>
                  </a:lnTo>
                  <a:cubicBezTo>
                    <a:pt x="4517" y="247"/>
                    <a:pt x="3308" y="1"/>
                    <a:pt x="2249" y="1"/>
                  </a:cubicBezTo>
                  <a:lnTo>
                    <a:pt x="2249" y="1"/>
                  </a:lnTo>
                  <a:cubicBezTo>
                    <a:pt x="1361" y="1"/>
                    <a:pt x="567" y="171"/>
                    <a:pt x="0" y="511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7392833" y="2644940"/>
              <a:ext cx="255264" cy="130627"/>
            </a:xfrm>
            <a:custGeom>
              <a:avLst/>
              <a:gdLst/>
              <a:ahLst/>
              <a:cxnLst/>
              <a:rect l="l" t="t" r="r" b="b"/>
              <a:pathLst>
                <a:path w="9716" h="4972" extrusionOk="0">
                  <a:moveTo>
                    <a:pt x="4008" y="908"/>
                  </a:moveTo>
                  <a:cubicBezTo>
                    <a:pt x="1834" y="1929"/>
                    <a:pt x="303" y="3535"/>
                    <a:pt x="1" y="4972"/>
                  </a:cubicBezTo>
                  <a:lnTo>
                    <a:pt x="1" y="4972"/>
                  </a:lnTo>
                  <a:lnTo>
                    <a:pt x="9716" y="417"/>
                  </a:lnTo>
                  <a:cubicBezTo>
                    <a:pt x="9187" y="133"/>
                    <a:pt x="8506" y="1"/>
                    <a:pt x="7731" y="1"/>
                  </a:cubicBezTo>
                  <a:lnTo>
                    <a:pt x="7731" y="1"/>
                  </a:lnTo>
                  <a:cubicBezTo>
                    <a:pt x="6597" y="1"/>
                    <a:pt x="5293" y="303"/>
                    <a:pt x="4008" y="908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652063" y="2534202"/>
              <a:ext cx="260229" cy="122193"/>
            </a:xfrm>
            <a:custGeom>
              <a:avLst/>
              <a:gdLst/>
              <a:ahLst/>
              <a:cxnLst/>
              <a:rect l="l" t="t" r="r" b="b"/>
              <a:pathLst>
                <a:path w="9905" h="4651" extrusionOk="0">
                  <a:moveTo>
                    <a:pt x="4177" y="757"/>
                  </a:moveTo>
                  <a:cubicBezTo>
                    <a:pt x="1966" y="1683"/>
                    <a:pt x="378" y="3233"/>
                    <a:pt x="0" y="4651"/>
                  </a:cubicBezTo>
                  <a:lnTo>
                    <a:pt x="0" y="4651"/>
                  </a:lnTo>
                  <a:lnTo>
                    <a:pt x="9905" y="511"/>
                  </a:lnTo>
                  <a:cubicBezTo>
                    <a:pt x="9319" y="171"/>
                    <a:pt x="8544" y="1"/>
                    <a:pt x="7655" y="1"/>
                  </a:cubicBezTo>
                  <a:lnTo>
                    <a:pt x="7655" y="1"/>
                  </a:lnTo>
                  <a:cubicBezTo>
                    <a:pt x="6597" y="1"/>
                    <a:pt x="5387" y="247"/>
                    <a:pt x="4177" y="75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7650566" y="2644940"/>
              <a:ext cx="255264" cy="130627"/>
            </a:xfrm>
            <a:custGeom>
              <a:avLst/>
              <a:gdLst/>
              <a:ahLst/>
              <a:cxnLst/>
              <a:rect l="l" t="t" r="r" b="b"/>
              <a:pathLst>
                <a:path w="9716" h="4972" extrusionOk="0">
                  <a:moveTo>
                    <a:pt x="1" y="417"/>
                  </a:moveTo>
                  <a:lnTo>
                    <a:pt x="9716" y="4972"/>
                  </a:lnTo>
                  <a:cubicBezTo>
                    <a:pt x="9394" y="3535"/>
                    <a:pt x="7882" y="1929"/>
                    <a:pt x="5709" y="908"/>
                  </a:cubicBezTo>
                  <a:lnTo>
                    <a:pt x="5709" y="908"/>
                  </a:lnTo>
                  <a:cubicBezTo>
                    <a:pt x="4405" y="303"/>
                    <a:pt x="3100" y="1"/>
                    <a:pt x="1985" y="1"/>
                  </a:cubicBezTo>
                  <a:lnTo>
                    <a:pt x="1985" y="1"/>
                  </a:lnTo>
                  <a:cubicBezTo>
                    <a:pt x="1210" y="1"/>
                    <a:pt x="530" y="133"/>
                    <a:pt x="1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7497607" y="2426458"/>
              <a:ext cx="163914" cy="236899"/>
            </a:xfrm>
            <a:custGeom>
              <a:avLst/>
              <a:gdLst/>
              <a:ahLst/>
              <a:cxnLst/>
              <a:rect l="l" t="t" r="r" b="b"/>
              <a:pathLst>
                <a:path w="6239" h="9017" extrusionOk="0">
                  <a:moveTo>
                    <a:pt x="5728" y="9016"/>
                  </a:moveTo>
                  <a:cubicBezTo>
                    <a:pt x="6238" y="7655"/>
                    <a:pt x="5823" y="5482"/>
                    <a:pt x="4556" y="3459"/>
                  </a:cubicBezTo>
                  <a:lnTo>
                    <a:pt x="4556" y="3459"/>
                  </a:lnTo>
                  <a:cubicBezTo>
                    <a:pt x="3271" y="1437"/>
                    <a:pt x="1456" y="133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7638139" y="2426458"/>
              <a:ext cx="163914" cy="236899"/>
            </a:xfrm>
            <a:custGeom>
              <a:avLst/>
              <a:gdLst/>
              <a:ahLst/>
              <a:cxnLst/>
              <a:rect l="l" t="t" r="r" b="b"/>
              <a:pathLst>
                <a:path w="6239" h="9017" extrusionOk="0">
                  <a:moveTo>
                    <a:pt x="1683" y="3459"/>
                  </a:moveTo>
                  <a:cubicBezTo>
                    <a:pt x="398" y="5482"/>
                    <a:pt x="1" y="7655"/>
                    <a:pt x="511" y="9016"/>
                  </a:cubicBezTo>
                  <a:lnTo>
                    <a:pt x="511" y="9016"/>
                  </a:lnTo>
                  <a:lnTo>
                    <a:pt x="6238" y="0"/>
                  </a:lnTo>
                  <a:cubicBezTo>
                    <a:pt x="4764" y="133"/>
                    <a:pt x="2968" y="1437"/>
                    <a:pt x="1683" y="3459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7448951" y="2657867"/>
              <a:ext cx="205109" cy="198646"/>
            </a:xfrm>
            <a:custGeom>
              <a:avLst/>
              <a:gdLst/>
              <a:ahLst/>
              <a:cxnLst/>
              <a:rect l="l" t="t" r="r" b="b"/>
              <a:pathLst>
                <a:path w="7807" h="7561" extrusionOk="0">
                  <a:moveTo>
                    <a:pt x="2590" y="2382"/>
                  </a:moveTo>
                  <a:cubicBezTo>
                    <a:pt x="889" y="4083"/>
                    <a:pt x="1" y="6105"/>
                    <a:pt x="208" y="7561"/>
                  </a:cubicBezTo>
                  <a:lnTo>
                    <a:pt x="208" y="7561"/>
                  </a:lnTo>
                  <a:lnTo>
                    <a:pt x="7807" y="19"/>
                  </a:lnTo>
                  <a:cubicBezTo>
                    <a:pt x="7675" y="0"/>
                    <a:pt x="7523" y="0"/>
                    <a:pt x="7391" y="0"/>
                  </a:cubicBezTo>
                  <a:lnTo>
                    <a:pt x="7391" y="0"/>
                  </a:lnTo>
                  <a:cubicBezTo>
                    <a:pt x="5973" y="0"/>
                    <a:pt x="4140" y="851"/>
                    <a:pt x="2590" y="238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7649068" y="2607213"/>
              <a:ext cx="282587" cy="52151"/>
            </a:xfrm>
            <a:custGeom>
              <a:avLst/>
              <a:gdLst/>
              <a:ahLst/>
              <a:cxnLst/>
              <a:rect l="l" t="t" r="r" b="b"/>
              <a:pathLst>
                <a:path w="10756" h="1985" extrusionOk="0">
                  <a:moveTo>
                    <a:pt x="1" y="1985"/>
                  </a:moveTo>
                  <a:lnTo>
                    <a:pt x="10756" y="1985"/>
                  </a:lnTo>
                  <a:cubicBezTo>
                    <a:pt x="9848" y="813"/>
                    <a:pt x="7788" y="0"/>
                    <a:pt x="5369" y="0"/>
                  </a:cubicBezTo>
                  <a:lnTo>
                    <a:pt x="5369" y="0"/>
                  </a:lnTo>
                  <a:cubicBezTo>
                    <a:pt x="2968" y="0"/>
                    <a:pt x="889" y="813"/>
                    <a:pt x="1" y="19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7649068" y="2657867"/>
              <a:ext cx="204637" cy="198646"/>
            </a:xfrm>
            <a:custGeom>
              <a:avLst/>
              <a:gdLst/>
              <a:ahLst/>
              <a:cxnLst/>
              <a:rect l="l" t="t" r="r" b="b"/>
              <a:pathLst>
                <a:path w="7789" h="7561" extrusionOk="0">
                  <a:moveTo>
                    <a:pt x="1" y="19"/>
                  </a:moveTo>
                  <a:lnTo>
                    <a:pt x="7599" y="7561"/>
                  </a:lnTo>
                  <a:cubicBezTo>
                    <a:pt x="7788" y="6105"/>
                    <a:pt x="6919" y="4083"/>
                    <a:pt x="5218" y="2382"/>
                  </a:cubicBezTo>
                  <a:lnTo>
                    <a:pt x="5218" y="2382"/>
                  </a:lnTo>
                  <a:cubicBezTo>
                    <a:pt x="3668" y="851"/>
                    <a:pt x="1834" y="0"/>
                    <a:pt x="417" y="0"/>
                  </a:cubicBezTo>
                  <a:lnTo>
                    <a:pt x="417" y="0"/>
                  </a:lnTo>
                  <a:cubicBezTo>
                    <a:pt x="284" y="0"/>
                    <a:pt x="133" y="0"/>
                    <a:pt x="1" y="19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6868933" y="2016765"/>
              <a:ext cx="94870" cy="504064"/>
            </a:xfrm>
            <a:custGeom>
              <a:avLst/>
              <a:gdLst/>
              <a:ahLst/>
              <a:cxnLst/>
              <a:rect l="l" t="t" r="r" b="b"/>
              <a:pathLst>
                <a:path w="3611" h="19186" extrusionOk="0">
                  <a:moveTo>
                    <a:pt x="1475" y="1"/>
                  </a:moveTo>
                  <a:lnTo>
                    <a:pt x="1" y="19186"/>
                  </a:lnTo>
                  <a:lnTo>
                    <a:pt x="3611" y="19186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6894259" y="1794789"/>
              <a:ext cx="46713" cy="230462"/>
            </a:xfrm>
            <a:custGeom>
              <a:avLst/>
              <a:gdLst/>
              <a:ahLst/>
              <a:cxnLst/>
              <a:rect l="l" t="t" r="r" b="b"/>
              <a:pathLst>
                <a:path w="1778" h="8772" extrusionOk="0">
                  <a:moveTo>
                    <a:pt x="662" y="454"/>
                  </a:moveTo>
                  <a:cubicBezTo>
                    <a:pt x="265" y="1400"/>
                    <a:pt x="1" y="2798"/>
                    <a:pt x="1" y="4386"/>
                  </a:cubicBezTo>
                  <a:lnTo>
                    <a:pt x="1" y="4386"/>
                  </a:lnTo>
                  <a:cubicBezTo>
                    <a:pt x="1" y="5955"/>
                    <a:pt x="265" y="7372"/>
                    <a:pt x="662" y="8299"/>
                  </a:cubicBezTo>
                  <a:lnTo>
                    <a:pt x="662" y="8299"/>
                  </a:lnTo>
                  <a:cubicBezTo>
                    <a:pt x="738" y="8469"/>
                    <a:pt x="814" y="8620"/>
                    <a:pt x="889" y="8771"/>
                  </a:cubicBezTo>
                  <a:lnTo>
                    <a:pt x="889" y="8771"/>
                  </a:lnTo>
                  <a:cubicBezTo>
                    <a:pt x="965" y="8620"/>
                    <a:pt x="1040" y="8469"/>
                    <a:pt x="1116" y="8299"/>
                  </a:cubicBezTo>
                  <a:lnTo>
                    <a:pt x="1116" y="8299"/>
                  </a:lnTo>
                  <a:cubicBezTo>
                    <a:pt x="1513" y="7372"/>
                    <a:pt x="1778" y="5955"/>
                    <a:pt x="1778" y="4386"/>
                  </a:cubicBezTo>
                  <a:lnTo>
                    <a:pt x="1778" y="4386"/>
                  </a:lnTo>
                  <a:cubicBezTo>
                    <a:pt x="1778" y="2798"/>
                    <a:pt x="1513" y="1400"/>
                    <a:pt x="1116" y="454"/>
                  </a:cubicBezTo>
                  <a:lnTo>
                    <a:pt x="1116" y="454"/>
                  </a:lnTo>
                  <a:cubicBezTo>
                    <a:pt x="1040" y="284"/>
                    <a:pt x="965" y="133"/>
                    <a:pt x="889" y="1"/>
                  </a:cubicBezTo>
                  <a:lnTo>
                    <a:pt x="889" y="1"/>
                  </a:lnTo>
                  <a:cubicBezTo>
                    <a:pt x="814" y="133"/>
                    <a:pt x="738" y="284"/>
                    <a:pt x="662" y="45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6697111" y="1991937"/>
              <a:ext cx="221031" cy="40749"/>
            </a:xfrm>
            <a:custGeom>
              <a:avLst/>
              <a:gdLst/>
              <a:ahLst/>
              <a:cxnLst/>
              <a:rect l="l" t="t" r="r" b="b"/>
              <a:pathLst>
                <a:path w="8413" h="1551" extrusionOk="0">
                  <a:moveTo>
                    <a:pt x="1" y="1551"/>
                  </a:moveTo>
                  <a:lnTo>
                    <a:pt x="8412" y="1551"/>
                  </a:lnTo>
                  <a:cubicBezTo>
                    <a:pt x="7713" y="643"/>
                    <a:pt x="6106" y="1"/>
                    <a:pt x="4216" y="1"/>
                  </a:cubicBezTo>
                  <a:lnTo>
                    <a:pt x="4216" y="1"/>
                  </a:lnTo>
                  <a:cubicBezTo>
                    <a:pt x="2326" y="1"/>
                    <a:pt x="700" y="643"/>
                    <a:pt x="1" y="155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6708539" y="1934847"/>
              <a:ext cx="203638" cy="95369"/>
            </a:xfrm>
            <a:custGeom>
              <a:avLst/>
              <a:gdLst/>
              <a:ahLst/>
              <a:cxnLst/>
              <a:rect l="l" t="t" r="r" b="b"/>
              <a:pathLst>
                <a:path w="7751" h="3630" extrusionOk="0">
                  <a:moveTo>
                    <a:pt x="1" y="397"/>
                  </a:moveTo>
                  <a:lnTo>
                    <a:pt x="7750" y="3629"/>
                  </a:lnTo>
                  <a:cubicBezTo>
                    <a:pt x="7467" y="2533"/>
                    <a:pt x="6219" y="1304"/>
                    <a:pt x="4480" y="586"/>
                  </a:cubicBezTo>
                  <a:lnTo>
                    <a:pt x="4480" y="586"/>
                  </a:lnTo>
                  <a:cubicBezTo>
                    <a:pt x="3535" y="189"/>
                    <a:pt x="2590" y="0"/>
                    <a:pt x="1759" y="0"/>
                  </a:cubicBezTo>
                  <a:lnTo>
                    <a:pt x="1759" y="0"/>
                  </a:lnTo>
                  <a:cubicBezTo>
                    <a:pt x="1078" y="0"/>
                    <a:pt x="454" y="132"/>
                    <a:pt x="1" y="39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6714004" y="2021231"/>
              <a:ext cx="199645" cy="102331"/>
            </a:xfrm>
            <a:custGeom>
              <a:avLst/>
              <a:gdLst/>
              <a:ahLst/>
              <a:cxnLst/>
              <a:rect l="l" t="t" r="r" b="b"/>
              <a:pathLst>
                <a:path w="7599" h="3895" extrusionOk="0">
                  <a:moveTo>
                    <a:pt x="3138" y="719"/>
                  </a:moveTo>
                  <a:cubicBezTo>
                    <a:pt x="1418" y="1513"/>
                    <a:pt x="246" y="2779"/>
                    <a:pt x="1" y="3895"/>
                  </a:cubicBezTo>
                  <a:lnTo>
                    <a:pt x="1" y="3895"/>
                  </a:lnTo>
                  <a:lnTo>
                    <a:pt x="7599" y="322"/>
                  </a:lnTo>
                  <a:cubicBezTo>
                    <a:pt x="7183" y="114"/>
                    <a:pt x="6654" y="1"/>
                    <a:pt x="6049" y="1"/>
                  </a:cubicBezTo>
                  <a:lnTo>
                    <a:pt x="6049" y="1"/>
                  </a:lnTo>
                  <a:cubicBezTo>
                    <a:pt x="5161" y="1"/>
                    <a:pt x="4140" y="247"/>
                    <a:pt x="3138" y="71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6916617" y="1934847"/>
              <a:ext cx="203612" cy="95369"/>
            </a:xfrm>
            <a:custGeom>
              <a:avLst/>
              <a:gdLst/>
              <a:ahLst/>
              <a:cxnLst/>
              <a:rect l="l" t="t" r="r" b="b"/>
              <a:pathLst>
                <a:path w="7750" h="3630" extrusionOk="0">
                  <a:moveTo>
                    <a:pt x="3270" y="586"/>
                  </a:moveTo>
                  <a:cubicBezTo>
                    <a:pt x="1531" y="1304"/>
                    <a:pt x="303" y="2533"/>
                    <a:pt x="0" y="3629"/>
                  </a:cubicBezTo>
                  <a:lnTo>
                    <a:pt x="0" y="3629"/>
                  </a:lnTo>
                  <a:lnTo>
                    <a:pt x="7750" y="397"/>
                  </a:lnTo>
                  <a:cubicBezTo>
                    <a:pt x="7296" y="132"/>
                    <a:pt x="6691" y="0"/>
                    <a:pt x="5992" y="0"/>
                  </a:cubicBezTo>
                  <a:lnTo>
                    <a:pt x="5992" y="0"/>
                  </a:lnTo>
                  <a:cubicBezTo>
                    <a:pt x="5160" y="0"/>
                    <a:pt x="4215" y="189"/>
                    <a:pt x="3270" y="586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6915619" y="2021231"/>
              <a:ext cx="199645" cy="102331"/>
            </a:xfrm>
            <a:custGeom>
              <a:avLst/>
              <a:gdLst/>
              <a:ahLst/>
              <a:cxnLst/>
              <a:rect l="l" t="t" r="r" b="b"/>
              <a:pathLst>
                <a:path w="7599" h="3895" extrusionOk="0">
                  <a:moveTo>
                    <a:pt x="1" y="322"/>
                  </a:moveTo>
                  <a:lnTo>
                    <a:pt x="7599" y="3895"/>
                  </a:lnTo>
                  <a:cubicBezTo>
                    <a:pt x="7353" y="2779"/>
                    <a:pt x="6162" y="1513"/>
                    <a:pt x="4461" y="719"/>
                  </a:cubicBezTo>
                  <a:lnTo>
                    <a:pt x="4461" y="719"/>
                  </a:lnTo>
                  <a:cubicBezTo>
                    <a:pt x="3460" y="247"/>
                    <a:pt x="2420" y="1"/>
                    <a:pt x="1550" y="1"/>
                  </a:cubicBezTo>
                  <a:lnTo>
                    <a:pt x="1550" y="1"/>
                  </a:lnTo>
                  <a:cubicBezTo>
                    <a:pt x="946" y="1"/>
                    <a:pt x="416" y="114"/>
                    <a:pt x="1" y="322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6795948" y="1850408"/>
              <a:ext cx="128131" cy="185747"/>
            </a:xfrm>
            <a:custGeom>
              <a:avLst/>
              <a:gdLst/>
              <a:ahLst/>
              <a:cxnLst/>
              <a:rect l="l" t="t" r="r" b="b"/>
              <a:pathLst>
                <a:path w="4877" h="7070" extrusionOk="0">
                  <a:moveTo>
                    <a:pt x="4480" y="7070"/>
                  </a:moveTo>
                  <a:cubicBezTo>
                    <a:pt x="4877" y="5993"/>
                    <a:pt x="4556" y="4291"/>
                    <a:pt x="3554" y="2704"/>
                  </a:cubicBezTo>
                  <a:lnTo>
                    <a:pt x="3554" y="2704"/>
                  </a:lnTo>
                  <a:cubicBezTo>
                    <a:pt x="2552" y="1116"/>
                    <a:pt x="1153" y="11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6905688" y="1850408"/>
              <a:ext cx="128157" cy="185747"/>
            </a:xfrm>
            <a:custGeom>
              <a:avLst/>
              <a:gdLst/>
              <a:ahLst/>
              <a:cxnLst/>
              <a:rect l="l" t="t" r="r" b="b"/>
              <a:pathLst>
                <a:path w="4878" h="7070" extrusionOk="0">
                  <a:moveTo>
                    <a:pt x="1324" y="2704"/>
                  </a:moveTo>
                  <a:cubicBezTo>
                    <a:pt x="322" y="4291"/>
                    <a:pt x="1" y="5993"/>
                    <a:pt x="397" y="7070"/>
                  </a:cubicBezTo>
                  <a:lnTo>
                    <a:pt x="397" y="7070"/>
                  </a:lnTo>
                  <a:lnTo>
                    <a:pt x="4877" y="1"/>
                  </a:lnTo>
                  <a:cubicBezTo>
                    <a:pt x="3724" y="114"/>
                    <a:pt x="2325" y="1116"/>
                    <a:pt x="1324" y="2704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6758194" y="2031162"/>
              <a:ext cx="159947" cy="155954"/>
            </a:xfrm>
            <a:custGeom>
              <a:avLst/>
              <a:gdLst/>
              <a:ahLst/>
              <a:cxnLst/>
              <a:rect l="l" t="t" r="r" b="b"/>
              <a:pathLst>
                <a:path w="6088" h="5936" extrusionOk="0">
                  <a:moveTo>
                    <a:pt x="2023" y="1891"/>
                  </a:moveTo>
                  <a:cubicBezTo>
                    <a:pt x="681" y="3195"/>
                    <a:pt x="1" y="4783"/>
                    <a:pt x="152" y="5936"/>
                  </a:cubicBezTo>
                  <a:lnTo>
                    <a:pt x="152" y="5936"/>
                  </a:lnTo>
                  <a:lnTo>
                    <a:pt x="6087" y="20"/>
                  </a:lnTo>
                  <a:cubicBezTo>
                    <a:pt x="5993" y="20"/>
                    <a:pt x="5879" y="1"/>
                    <a:pt x="5766" y="1"/>
                  </a:cubicBezTo>
                  <a:lnTo>
                    <a:pt x="5766" y="1"/>
                  </a:lnTo>
                  <a:cubicBezTo>
                    <a:pt x="4651" y="1"/>
                    <a:pt x="3233" y="681"/>
                    <a:pt x="2023" y="189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6914121" y="1991937"/>
              <a:ext cx="221004" cy="40749"/>
            </a:xfrm>
            <a:custGeom>
              <a:avLst/>
              <a:gdLst/>
              <a:ahLst/>
              <a:cxnLst/>
              <a:rect l="l" t="t" r="r" b="b"/>
              <a:pathLst>
                <a:path w="8412" h="1551" extrusionOk="0">
                  <a:moveTo>
                    <a:pt x="1" y="1551"/>
                  </a:moveTo>
                  <a:lnTo>
                    <a:pt x="8412" y="1551"/>
                  </a:lnTo>
                  <a:cubicBezTo>
                    <a:pt x="7713" y="643"/>
                    <a:pt x="6106" y="1"/>
                    <a:pt x="4216" y="1"/>
                  </a:cubicBezTo>
                  <a:lnTo>
                    <a:pt x="4216" y="1"/>
                  </a:lnTo>
                  <a:cubicBezTo>
                    <a:pt x="2326" y="1"/>
                    <a:pt x="700" y="643"/>
                    <a:pt x="1" y="155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6914121" y="2031162"/>
              <a:ext cx="160420" cy="155954"/>
            </a:xfrm>
            <a:custGeom>
              <a:avLst/>
              <a:gdLst/>
              <a:ahLst/>
              <a:cxnLst/>
              <a:rect l="l" t="t" r="r" b="b"/>
              <a:pathLst>
                <a:path w="6106" h="5936" extrusionOk="0">
                  <a:moveTo>
                    <a:pt x="1" y="20"/>
                  </a:moveTo>
                  <a:lnTo>
                    <a:pt x="5955" y="5936"/>
                  </a:lnTo>
                  <a:cubicBezTo>
                    <a:pt x="6106" y="4783"/>
                    <a:pt x="5426" y="3195"/>
                    <a:pt x="4084" y="1891"/>
                  </a:cubicBezTo>
                  <a:lnTo>
                    <a:pt x="4084" y="1891"/>
                  </a:lnTo>
                  <a:cubicBezTo>
                    <a:pt x="2874" y="681"/>
                    <a:pt x="1456" y="1"/>
                    <a:pt x="341" y="1"/>
                  </a:cubicBezTo>
                  <a:lnTo>
                    <a:pt x="341" y="1"/>
                  </a:lnTo>
                  <a:cubicBezTo>
                    <a:pt x="228" y="1"/>
                    <a:pt x="114" y="20"/>
                    <a:pt x="1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6182170" y="2037625"/>
              <a:ext cx="86936" cy="46037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6205500" y="1834513"/>
              <a:ext cx="42246" cy="210600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6025244" y="2014795"/>
              <a:ext cx="202141" cy="37254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6035674" y="1962644"/>
              <a:ext cx="186246" cy="8743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6040640" y="2041593"/>
              <a:ext cx="182778" cy="9339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6225861" y="1962644"/>
              <a:ext cx="186246" cy="8743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6224862" y="2041593"/>
              <a:ext cx="182279" cy="9339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6115621" y="1885665"/>
              <a:ext cx="117228" cy="16937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6215930" y="1885665"/>
              <a:ext cx="117228" cy="16937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6080863" y="2051024"/>
              <a:ext cx="146522" cy="142055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6223890" y="2014795"/>
              <a:ext cx="201615" cy="37254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6223890" y="2051024"/>
              <a:ext cx="146495" cy="142055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6517354" y="2226814"/>
              <a:ext cx="50680" cy="271185"/>
            </a:xfrm>
            <a:custGeom>
              <a:avLst/>
              <a:gdLst/>
              <a:ahLst/>
              <a:cxnLst/>
              <a:rect l="l" t="t" r="r" b="b"/>
              <a:pathLst>
                <a:path w="1929" h="10322" extrusionOk="0">
                  <a:moveTo>
                    <a:pt x="795" y="1"/>
                  </a:moveTo>
                  <a:lnTo>
                    <a:pt x="1" y="10321"/>
                  </a:lnTo>
                  <a:lnTo>
                    <a:pt x="1929" y="10321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6530779" y="2107142"/>
              <a:ext cx="24854" cy="124190"/>
            </a:xfrm>
            <a:custGeom>
              <a:avLst/>
              <a:gdLst/>
              <a:ahLst/>
              <a:cxnLst/>
              <a:rect l="l" t="t" r="r" b="b"/>
              <a:pathLst>
                <a:path w="946" h="4727" extrusionOk="0">
                  <a:moveTo>
                    <a:pt x="359" y="246"/>
                  </a:moveTo>
                  <a:cubicBezTo>
                    <a:pt x="151" y="757"/>
                    <a:pt x="0" y="1513"/>
                    <a:pt x="0" y="2363"/>
                  </a:cubicBezTo>
                  <a:lnTo>
                    <a:pt x="0" y="2363"/>
                  </a:lnTo>
                  <a:cubicBezTo>
                    <a:pt x="0" y="3195"/>
                    <a:pt x="151" y="3970"/>
                    <a:pt x="359" y="4461"/>
                  </a:cubicBezTo>
                  <a:lnTo>
                    <a:pt x="359" y="4461"/>
                  </a:lnTo>
                  <a:cubicBezTo>
                    <a:pt x="397" y="4556"/>
                    <a:pt x="435" y="4650"/>
                    <a:pt x="473" y="4726"/>
                  </a:cubicBezTo>
                  <a:lnTo>
                    <a:pt x="473" y="4726"/>
                  </a:lnTo>
                  <a:cubicBezTo>
                    <a:pt x="529" y="4650"/>
                    <a:pt x="567" y="4556"/>
                    <a:pt x="605" y="4461"/>
                  </a:cubicBezTo>
                  <a:lnTo>
                    <a:pt x="605" y="4461"/>
                  </a:lnTo>
                  <a:cubicBezTo>
                    <a:pt x="813" y="3970"/>
                    <a:pt x="945" y="3195"/>
                    <a:pt x="945" y="2363"/>
                  </a:cubicBezTo>
                  <a:lnTo>
                    <a:pt x="945" y="2363"/>
                  </a:lnTo>
                  <a:cubicBezTo>
                    <a:pt x="945" y="1513"/>
                    <a:pt x="813" y="757"/>
                    <a:pt x="605" y="246"/>
                  </a:cubicBezTo>
                  <a:lnTo>
                    <a:pt x="605" y="246"/>
                  </a:lnTo>
                  <a:cubicBezTo>
                    <a:pt x="567" y="152"/>
                    <a:pt x="529" y="76"/>
                    <a:pt x="473" y="1"/>
                  </a:cubicBezTo>
                  <a:lnTo>
                    <a:pt x="473" y="1"/>
                  </a:lnTo>
                  <a:cubicBezTo>
                    <a:pt x="435" y="76"/>
                    <a:pt x="397" y="152"/>
                    <a:pt x="359" y="246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6425006" y="2213415"/>
              <a:ext cx="118699" cy="21885"/>
            </a:xfrm>
            <a:custGeom>
              <a:avLst/>
              <a:gdLst/>
              <a:ahLst/>
              <a:cxnLst/>
              <a:rect l="l" t="t" r="r" b="b"/>
              <a:pathLst>
                <a:path w="4518" h="833" extrusionOk="0">
                  <a:moveTo>
                    <a:pt x="0" y="832"/>
                  </a:moveTo>
                  <a:lnTo>
                    <a:pt x="4517" y="832"/>
                  </a:lnTo>
                  <a:cubicBezTo>
                    <a:pt x="4139" y="341"/>
                    <a:pt x="3270" y="1"/>
                    <a:pt x="2249" y="1"/>
                  </a:cubicBezTo>
                  <a:lnTo>
                    <a:pt x="2249" y="1"/>
                  </a:lnTo>
                  <a:cubicBezTo>
                    <a:pt x="1248" y="1"/>
                    <a:pt x="378" y="341"/>
                    <a:pt x="0" y="83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6430944" y="2182623"/>
              <a:ext cx="109793" cy="51179"/>
            </a:xfrm>
            <a:custGeom>
              <a:avLst/>
              <a:gdLst/>
              <a:ahLst/>
              <a:cxnLst/>
              <a:rect l="l" t="t" r="r" b="b"/>
              <a:pathLst>
                <a:path w="4179" h="1948" extrusionOk="0">
                  <a:moveTo>
                    <a:pt x="1" y="209"/>
                  </a:moveTo>
                  <a:lnTo>
                    <a:pt x="4178" y="1948"/>
                  </a:lnTo>
                  <a:cubicBezTo>
                    <a:pt x="4008" y="1362"/>
                    <a:pt x="3346" y="700"/>
                    <a:pt x="2420" y="303"/>
                  </a:cubicBezTo>
                  <a:lnTo>
                    <a:pt x="2420" y="303"/>
                  </a:lnTo>
                  <a:cubicBezTo>
                    <a:pt x="1910" y="95"/>
                    <a:pt x="1400" y="1"/>
                    <a:pt x="946" y="1"/>
                  </a:cubicBezTo>
                  <a:lnTo>
                    <a:pt x="946" y="1"/>
                  </a:lnTo>
                  <a:cubicBezTo>
                    <a:pt x="568" y="1"/>
                    <a:pt x="247" y="57"/>
                    <a:pt x="1" y="209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6433939" y="2229310"/>
              <a:ext cx="107271" cy="54647"/>
            </a:xfrm>
            <a:custGeom>
              <a:avLst/>
              <a:gdLst/>
              <a:ahLst/>
              <a:cxnLst/>
              <a:rect l="l" t="t" r="r" b="b"/>
              <a:pathLst>
                <a:path w="4083" h="2080" extrusionOk="0">
                  <a:moveTo>
                    <a:pt x="1683" y="379"/>
                  </a:moveTo>
                  <a:cubicBezTo>
                    <a:pt x="756" y="794"/>
                    <a:pt x="114" y="1475"/>
                    <a:pt x="0" y="2080"/>
                  </a:cubicBezTo>
                  <a:lnTo>
                    <a:pt x="0" y="2080"/>
                  </a:lnTo>
                  <a:lnTo>
                    <a:pt x="4083" y="171"/>
                  </a:lnTo>
                  <a:cubicBezTo>
                    <a:pt x="3856" y="57"/>
                    <a:pt x="3573" y="0"/>
                    <a:pt x="3251" y="0"/>
                  </a:cubicBezTo>
                  <a:lnTo>
                    <a:pt x="3251" y="0"/>
                  </a:lnTo>
                  <a:cubicBezTo>
                    <a:pt x="2779" y="0"/>
                    <a:pt x="2231" y="114"/>
                    <a:pt x="1683" y="37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6543180" y="2182623"/>
              <a:ext cx="109267" cy="51179"/>
            </a:xfrm>
            <a:custGeom>
              <a:avLst/>
              <a:gdLst/>
              <a:ahLst/>
              <a:cxnLst/>
              <a:rect l="l" t="t" r="r" b="b"/>
              <a:pathLst>
                <a:path w="4159" h="1948" extrusionOk="0">
                  <a:moveTo>
                    <a:pt x="1758" y="303"/>
                  </a:moveTo>
                  <a:cubicBezTo>
                    <a:pt x="813" y="700"/>
                    <a:pt x="152" y="1362"/>
                    <a:pt x="1" y="1948"/>
                  </a:cubicBezTo>
                  <a:lnTo>
                    <a:pt x="1" y="1948"/>
                  </a:lnTo>
                  <a:lnTo>
                    <a:pt x="4159" y="209"/>
                  </a:lnTo>
                  <a:cubicBezTo>
                    <a:pt x="3913" y="57"/>
                    <a:pt x="3592" y="1"/>
                    <a:pt x="3214" y="1"/>
                  </a:cubicBezTo>
                  <a:lnTo>
                    <a:pt x="3214" y="1"/>
                  </a:lnTo>
                  <a:cubicBezTo>
                    <a:pt x="2779" y="1"/>
                    <a:pt x="2269" y="95"/>
                    <a:pt x="1758" y="30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6542182" y="2229310"/>
              <a:ext cx="107796" cy="54647"/>
            </a:xfrm>
            <a:custGeom>
              <a:avLst/>
              <a:gdLst/>
              <a:ahLst/>
              <a:cxnLst/>
              <a:rect l="l" t="t" r="r" b="b"/>
              <a:pathLst>
                <a:path w="4103" h="2080" extrusionOk="0">
                  <a:moveTo>
                    <a:pt x="1" y="171"/>
                  </a:moveTo>
                  <a:lnTo>
                    <a:pt x="4102" y="2080"/>
                  </a:lnTo>
                  <a:cubicBezTo>
                    <a:pt x="3970" y="1475"/>
                    <a:pt x="3327" y="794"/>
                    <a:pt x="2401" y="379"/>
                  </a:cubicBezTo>
                  <a:lnTo>
                    <a:pt x="2401" y="379"/>
                  </a:lnTo>
                  <a:cubicBezTo>
                    <a:pt x="1872" y="114"/>
                    <a:pt x="1305" y="0"/>
                    <a:pt x="832" y="0"/>
                  </a:cubicBezTo>
                  <a:lnTo>
                    <a:pt x="832" y="0"/>
                  </a:lnTo>
                  <a:cubicBezTo>
                    <a:pt x="511" y="0"/>
                    <a:pt x="228" y="57"/>
                    <a:pt x="1" y="171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6477630" y="2136935"/>
              <a:ext cx="69044" cy="99835"/>
            </a:xfrm>
            <a:custGeom>
              <a:avLst/>
              <a:gdLst/>
              <a:ahLst/>
              <a:cxnLst/>
              <a:rect l="l" t="t" r="r" b="b"/>
              <a:pathLst>
                <a:path w="2628" h="3800" extrusionOk="0">
                  <a:moveTo>
                    <a:pt x="2420" y="3800"/>
                  </a:moveTo>
                  <a:cubicBezTo>
                    <a:pt x="2628" y="3233"/>
                    <a:pt x="2458" y="2307"/>
                    <a:pt x="1929" y="1456"/>
                  </a:cubicBezTo>
                  <a:lnTo>
                    <a:pt x="1929" y="1456"/>
                  </a:lnTo>
                  <a:cubicBezTo>
                    <a:pt x="1380" y="606"/>
                    <a:pt x="624" y="58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6536717" y="2136935"/>
              <a:ext cx="69570" cy="99835"/>
            </a:xfrm>
            <a:custGeom>
              <a:avLst/>
              <a:gdLst/>
              <a:ahLst/>
              <a:cxnLst/>
              <a:rect l="l" t="t" r="r" b="b"/>
              <a:pathLst>
                <a:path w="2648" h="3800" extrusionOk="0">
                  <a:moveTo>
                    <a:pt x="719" y="1456"/>
                  </a:moveTo>
                  <a:cubicBezTo>
                    <a:pt x="190" y="2307"/>
                    <a:pt x="1" y="3233"/>
                    <a:pt x="228" y="3800"/>
                  </a:cubicBezTo>
                  <a:lnTo>
                    <a:pt x="228" y="3800"/>
                  </a:lnTo>
                  <a:lnTo>
                    <a:pt x="2647" y="1"/>
                  </a:lnTo>
                  <a:cubicBezTo>
                    <a:pt x="2023" y="58"/>
                    <a:pt x="1267" y="606"/>
                    <a:pt x="719" y="1456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6457269" y="2234275"/>
              <a:ext cx="86437" cy="83941"/>
            </a:xfrm>
            <a:custGeom>
              <a:avLst/>
              <a:gdLst/>
              <a:ahLst/>
              <a:cxnLst/>
              <a:rect l="l" t="t" r="r" b="b"/>
              <a:pathLst>
                <a:path w="3290" h="3195" extrusionOk="0">
                  <a:moveTo>
                    <a:pt x="1097" y="1021"/>
                  </a:moveTo>
                  <a:cubicBezTo>
                    <a:pt x="379" y="1721"/>
                    <a:pt x="1" y="2590"/>
                    <a:pt x="95" y="3195"/>
                  </a:cubicBezTo>
                  <a:lnTo>
                    <a:pt x="95" y="3195"/>
                  </a:lnTo>
                  <a:lnTo>
                    <a:pt x="3289" y="19"/>
                  </a:lnTo>
                  <a:cubicBezTo>
                    <a:pt x="3233" y="19"/>
                    <a:pt x="3176" y="0"/>
                    <a:pt x="3119" y="0"/>
                  </a:cubicBezTo>
                  <a:lnTo>
                    <a:pt x="3119" y="0"/>
                  </a:lnTo>
                  <a:cubicBezTo>
                    <a:pt x="2515" y="0"/>
                    <a:pt x="1740" y="379"/>
                    <a:pt x="1097" y="102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6541683" y="2213415"/>
              <a:ext cx="118725" cy="21885"/>
            </a:xfrm>
            <a:custGeom>
              <a:avLst/>
              <a:gdLst/>
              <a:ahLst/>
              <a:cxnLst/>
              <a:rect l="l" t="t" r="r" b="b"/>
              <a:pathLst>
                <a:path w="4519" h="833" extrusionOk="0">
                  <a:moveTo>
                    <a:pt x="1" y="832"/>
                  </a:moveTo>
                  <a:lnTo>
                    <a:pt x="4518" y="832"/>
                  </a:lnTo>
                  <a:cubicBezTo>
                    <a:pt x="4140" y="341"/>
                    <a:pt x="3271" y="1"/>
                    <a:pt x="2269" y="1"/>
                  </a:cubicBezTo>
                  <a:lnTo>
                    <a:pt x="2269" y="1"/>
                  </a:lnTo>
                  <a:cubicBezTo>
                    <a:pt x="1248" y="1"/>
                    <a:pt x="379" y="341"/>
                    <a:pt x="1" y="83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6541683" y="2234275"/>
              <a:ext cx="86437" cy="83941"/>
            </a:xfrm>
            <a:custGeom>
              <a:avLst/>
              <a:gdLst/>
              <a:ahLst/>
              <a:cxnLst/>
              <a:rect l="l" t="t" r="r" b="b"/>
              <a:pathLst>
                <a:path w="3290" h="3195" extrusionOk="0">
                  <a:moveTo>
                    <a:pt x="1" y="19"/>
                  </a:moveTo>
                  <a:lnTo>
                    <a:pt x="3195" y="3195"/>
                  </a:lnTo>
                  <a:cubicBezTo>
                    <a:pt x="3290" y="2590"/>
                    <a:pt x="2912" y="1721"/>
                    <a:pt x="2193" y="1021"/>
                  </a:cubicBezTo>
                  <a:lnTo>
                    <a:pt x="2193" y="1021"/>
                  </a:lnTo>
                  <a:cubicBezTo>
                    <a:pt x="1551" y="379"/>
                    <a:pt x="776" y="0"/>
                    <a:pt x="171" y="0"/>
                  </a:cubicBezTo>
                  <a:lnTo>
                    <a:pt x="171" y="0"/>
                  </a:lnTo>
                  <a:cubicBezTo>
                    <a:pt x="114" y="0"/>
                    <a:pt x="58" y="19"/>
                    <a:pt x="1" y="19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8428705" y="2450288"/>
              <a:ext cx="91402" cy="487171"/>
            </a:xfrm>
            <a:custGeom>
              <a:avLst/>
              <a:gdLst/>
              <a:ahLst/>
              <a:cxnLst/>
              <a:rect l="l" t="t" r="r" b="b"/>
              <a:pathLst>
                <a:path w="3479" h="18543" extrusionOk="0">
                  <a:moveTo>
                    <a:pt x="1418" y="1"/>
                  </a:moveTo>
                  <a:lnTo>
                    <a:pt x="1" y="18543"/>
                  </a:lnTo>
                  <a:lnTo>
                    <a:pt x="3479" y="18543"/>
                  </a:lnTo>
                  <a:lnTo>
                    <a:pt x="2042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8453059" y="2235273"/>
              <a:ext cx="44716" cy="222975"/>
            </a:xfrm>
            <a:custGeom>
              <a:avLst/>
              <a:gdLst/>
              <a:ahLst/>
              <a:cxnLst/>
              <a:rect l="l" t="t" r="r" b="b"/>
              <a:pathLst>
                <a:path w="1702" h="8487" extrusionOk="0">
                  <a:moveTo>
                    <a:pt x="643" y="454"/>
                  </a:moveTo>
                  <a:cubicBezTo>
                    <a:pt x="246" y="1361"/>
                    <a:pt x="0" y="2722"/>
                    <a:pt x="0" y="4253"/>
                  </a:cubicBezTo>
                  <a:lnTo>
                    <a:pt x="0" y="4253"/>
                  </a:lnTo>
                  <a:cubicBezTo>
                    <a:pt x="0" y="5765"/>
                    <a:pt x="246" y="7126"/>
                    <a:pt x="643" y="8033"/>
                  </a:cubicBezTo>
                  <a:lnTo>
                    <a:pt x="643" y="8033"/>
                  </a:lnTo>
                  <a:cubicBezTo>
                    <a:pt x="699" y="8203"/>
                    <a:pt x="775" y="8355"/>
                    <a:pt x="851" y="8487"/>
                  </a:cubicBezTo>
                  <a:lnTo>
                    <a:pt x="851" y="8487"/>
                  </a:lnTo>
                  <a:cubicBezTo>
                    <a:pt x="926" y="8355"/>
                    <a:pt x="1002" y="8203"/>
                    <a:pt x="1077" y="8033"/>
                  </a:cubicBezTo>
                  <a:lnTo>
                    <a:pt x="1077" y="8033"/>
                  </a:lnTo>
                  <a:cubicBezTo>
                    <a:pt x="1455" y="7126"/>
                    <a:pt x="1701" y="5765"/>
                    <a:pt x="1701" y="4253"/>
                  </a:cubicBezTo>
                  <a:lnTo>
                    <a:pt x="1701" y="4253"/>
                  </a:lnTo>
                  <a:cubicBezTo>
                    <a:pt x="1701" y="2722"/>
                    <a:pt x="1455" y="1361"/>
                    <a:pt x="1077" y="454"/>
                  </a:cubicBezTo>
                  <a:lnTo>
                    <a:pt x="1077" y="454"/>
                  </a:lnTo>
                  <a:cubicBezTo>
                    <a:pt x="1002" y="284"/>
                    <a:pt x="926" y="152"/>
                    <a:pt x="851" y="0"/>
                  </a:cubicBezTo>
                  <a:lnTo>
                    <a:pt x="851" y="0"/>
                  </a:lnTo>
                  <a:cubicBezTo>
                    <a:pt x="775" y="152"/>
                    <a:pt x="699" y="284"/>
                    <a:pt x="643" y="45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8262347" y="2425959"/>
              <a:ext cx="214068" cy="39750"/>
            </a:xfrm>
            <a:custGeom>
              <a:avLst/>
              <a:gdLst/>
              <a:ahLst/>
              <a:cxnLst/>
              <a:rect l="l" t="t" r="r" b="b"/>
              <a:pathLst>
                <a:path w="8148" h="1513" extrusionOk="0">
                  <a:moveTo>
                    <a:pt x="1" y="1512"/>
                  </a:moveTo>
                  <a:lnTo>
                    <a:pt x="8147" y="1512"/>
                  </a:lnTo>
                  <a:cubicBezTo>
                    <a:pt x="7467" y="624"/>
                    <a:pt x="5898" y="0"/>
                    <a:pt x="4084" y="0"/>
                  </a:cubicBezTo>
                  <a:lnTo>
                    <a:pt x="4084" y="0"/>
                  </a:lnTo>
                  <a:cubicBezTo>
                    <a:pt x="2250" y="0"/>
                    <a:pt x="681" y="624"/>
                    <a:pt x="1" y="151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8273776" y="2370839"/>
              <a:ext cx="196676" cy="92374"/>
            </a:xfrm>
            <a:custGeom>
              <a:avLst/>
              <a:gdLst/>
              <a:ahLst/>
              <a:cxnLst/>
              <a:rect l="l" t="t" r="r" b="b"/>
              <a:pathLst>
                <a:path w="7486" h="3516" extrusionOk="0">
                  <a:moveTo>
                    <a:pt x="1" y="378"/>
                  </a:moveTo>
                  <a:lnTo>
                    <a:pt x="7486" y="3516"/>
                  </a:lnTo>
                  <a:cubicBezTo>
                    <a:pt x="7202" y="2439"/>
                    <a:pt x="6011" y="1267"/>
                    <a:pt x="4329" y="567"/>
                  </a:cubicBezTo>
                  <a:lnTo>
                    <a:pt x="4329" y="567"/>
                  </a:lnTo>
                  <a:cubicBezTo>
                    <a:pt x="3403" y="189"/>
                    <a:pt x="2496" y="0"/>
                    <a:pt x="1702" y="0"/>
                  </a:cubicBezTo>
                  <a:lnTo>
                    <a:pt x="1702" y="0"/>
                  </a:lnTo>
                  <a:cubicBezTo>
                    <a:pt x="1021" y="0"/>
                    <a:pt x="435" y="133"/>
                    <a:pt x="1" y="378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8278741" y="2454754"/>
              <a:ext cx="193208" cy="98863"/>
            </a:xfrm>
            <a:custGeom>
              <a:avLst/>
              <a:gdLst/>
              <a:ahLst/>
              <a:cxnLst/>
              <a:rect l="l" t="t" r="r" b="b"/>
              <a:pathLst>
                <a:path w="7354" h="3763" extrusionOk="0">
                  <a:moveTo>
                    <a:pt x="3025" y="681"/>
                  </a:moveTo>
                  <a:cubicBezTo>
                    <a:pt x="1380" y="1456"/>
                    <a:pt x="227" y="2666"/>
                    <a:pt x="1" y="3762"/>
                  </a:cubicBezTo>
                  <a:lnTo>
                    <a:pt x="1" y="3762"/>
                  </a:lnTo>
                  <a:lnTo>
                    <a:pt x="7353" y="303"/>
                  </a:lnTo>
                  <a:cubicBezTo>
                    <a:pt x="6937" y="95"/>
                    <a:pt x="6427" y="1"/>
                    <a:pt x="5841" y="1"/>
                  </a:cubicBezTo>
                  <a:lnTo>
                    <a:pt x="5841" y="1"/>
                  </a:lnTo>
                  <a:cubicBezTo>
                    <a:pt x="4991" y="1"/>
                    <a:pt x="4008" y="227"/>
                    <a:pt x="3025" y="681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8474892" y="2370839"/>
              <a:ext cx="196676" cy="92374"/>
            </a:xfrm>
            <a:custGeom>
              <a:avLst/>
              <a:gdLst/>
              <a:ahLst/>
              <a:cxnLst/>
              <a:rect l="l" t="t" r="r" b="b"/>
              <a:pathLst>
                <a:path w="7486" h="3516" extrusionOk="0">
                  <a:moveTo>
                    <a:pt x="3157" y="567"/>
                  </a:moveTo>
                  <a:cubicBezTo>
                    <a:pt x="1475" y="1267"/>
                    <a:pt x="265" y="2439"/>
                    <a:pt x="1" y="3516"/>
                  </a:cubicBezTo>
                  <a:lnTo>
                    <a:pt x="1" y="3516"/>
                  </a:lnTo>
                  <a:lnTo>
                    <a:pt x="7486" y="378"/>
                  </a:lnTo>
                  <a:cubicBezTo>
                    <a:pt x="7051" y="133"/>
                    <a:pt x="6446" y="0"/>
                    <a:pt x="5784" y="0"/>
                  </a:cubicBezTo>
                  <a:lnTo>
                    <a:pt x="5784" y="0"/>
                  </a:lnTo>
                  <a:cubicBezTo>
                    <a:pt x="4991" y="0"/>
                    <a:pt x="4064" y="189"/>
                    <a:pt x="3157" y="5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8473394" y="2454754"/>
              <a:ext cx="193208" cy="98863"/>
            </a:xfrm>
            <a:custGeom>
              <a:avLst/>
              <a:gdLst/>
              <a:ahLst/>
              <a:cxnLst/>
              <a:rect l="l" t="t" r="r" b="b"/>
              <a:pathLst>
                <a:path w="7354" h="3763" extrusionOk="0">
                  <a:moveTo>
                    <a:pt x="1" y="303"/>
                  </a:moveTo>
                  <a:lnTo>
                    <a:pt x="7354" y="3762"/>
                  </a:lnTo>
                  <a:cubicBezTo>
                    <a:pt x="7108" y="2666"/>
                    <a:pt x="5974" y="1456"/>
                    <a:pt x="4310" y="681"/>
                  </a:cubicBezTo>
                  <a:lnTo>
                    <a:pt x="4310" y="681"/>
                  </a:lnTo>
                  <a:cubicBezTo>
                    <a:pt x="3347" y="227"/>
                    <a:pt x="2364" y="1"/>
                    <a:pt x="1513" y="1"/>
                  </a:cubicBezTo>
                  <a:lnTo>
                    <a:pt x="1513" y="1"/>
                  </a:lnTo>
                  <a:cubicBezTo>
                    <a:pt x="927" y="1"/>
                    <a:pt x="398" y="95"/>
                    <a:pt x="1" y="30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8357690" y="2289395"/>
              <a:ext cx="124190" cy="179284"/>
            </a:xfrm>
            <a:custGeom>
              <a:avLst/>
              <a:gdLst/>
              <a:ahLst/>
              <a:cxnLst/>
              <a:rect l="l" t="t" r="r" b="b"/>
              <a:pathLst>
                <a:path w="4727" h="6824" extrusionOk="0">
                  <a:moveTo>
                    <a:pt x="4329" y="6824"/>
                  </a:moveTo>
                  <a:cubicBezTo>
                    <a:pt x="4726" y="5784"/>
                    <a:pt x="4424" y="4140"/>
                    <a:pt x="3441" y="2609"/>
                  </a:cubicBezTo>
                  <a:lnTo>
                    <a:pt x="3441" y="2609"/>
                  </a:lnTo>
                  <a:cubicBezTo>
                    <a:pt x="2477" y="1078"/>
                    <a:pt x="1116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8463963" y="2289395"/>
              <a:ext cx="124190" cy="179284"/>
            </a:xfrm>
            <a:custGeom>
              <a:avLst/>
              <a:gdLst/>
              <a:ahLst/>
              <a:cxnLst/>
              <a:rect l="l" t="t" r="r" b="b"/>
              <a:pathLst>
                <a:path w="4727" h="6824" extrusionOk="0">
                  <a:moveTo>
                    <a:pt x="1286" y="2609"/>
                  </a:moveTo>
                  <a:cubicBezTo>
                    <a:pt x="303" y="4140"/>
                    <a:pt x="1" y="5784"/>
                    <a:pt x="398" y="6824"/>
                  </a:cubicBezTo>
                  <a:lnTo>
                    <a:pt x="398" y="6824"/>
                  </a:lnTo>
                  <a:lnTo>
                    <a:pt x="4726" y="1"/>
                  </a:lnTo>
                  <a:cubicBezTo>
                    <a:pt x="3611" y="95"/>
                    <a:pt x="2250" y="1078"/>
                    <a:pt x="1286" y="2609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8321460" y="2464186"/>
              <a:ext cx="154955" cy="150489"/>
            </a:xfrm>
            <a:custGeom>
              <a:avLst/>
              <a:gdLst/>
              <a:ahLst/>
              <a:cxnLst/>
              <a:rect l="l" t="t" r="r" b="b"/>
              <a:pathLst>
                <a:path w="5898" h="5728" extrusionOk="0">
                  <a:moveTo>
                    <a:pt x="1947" y="1815"/>
                  </a:moveTo>
                  <a:cubicBezTo>
                    <a:pt x="662" y="3101"/>
                    <a:pt x="0" y="4632"/>
                    <a:pt x="132" y="5728"/>
                  </a:cubicBezTo>
                  <a:lnTo>
                    <a:pt x="132" y="5728"/>
                  </a:lnTo>
                  <a:lnTo>
                    <a:pt x="5897" y="20"/>
                  </a:lnTo>
                  <a:cubicBezTo>
                    <a:pt x="5784" y="20"/>
                    <a:pt x="5671" y="1"/>
                    <a:pt x="5576" y="1"/>
                  </a:cubicBezTo>
                  <a:lnTo>
                    <a:pt x="5576" y="1"/>
                  </a:lnTo>
                  <a:cubicBezTo>
                    <a:pt x="4499" y="1"/>
                    <a:pt x="3119" y="662"/>
                    <a:pt x="1947" y="181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8472422" y="2425959"/>
              <a:ext cx="213543" cy="39750"/>
            </a:xfrm>
            <a:custGeom>
              <a:avLst/>
              <a:gdLst/>
              <a:ahLst/>
              <a:cxnLst/>
              <a:rect l="l" t="t" r="r" b="b"/>
              <a:pathLst>
                <a:path w="8128" h="1513" extrusionOk="0">
                  <a:moveTo>
                    <a:pt x="0" y="1512"/>
                  </a:moveTo>
                  <a:lnTo>
                    <a:pt x="8128" y="1512"/>
                  </a:lnTo>
                  <a:cubicBezTo>
                    <a:pt x="7447" y="624"/>
                    <a:pt x="5878" y="0"/>
                    <a:pt x="4064" y="0"/>
                  </a:cubicBezTo>
                  <a:lnTo>
                    <a:pt x="4064" y="0"/>
                  </a:lnTo>
                  <a:cubicBezTo>
                    <a:pt x="2231" y="0"/>
                    <a:pt x="681" y="624"/>
                    <a:pt x="0" y="151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8472422" y="2464186"/>
              <a:ext cx="154955" cy="150489"/>
            </a:xfrm>
            <a:custGeom>
              <a:avLst/>
              <a:gdLst/>
              <a:ahLst/>
              <a:cxnLst/>
              <a:rect l="l" t="t" r="r" b="b"/>
              <a:pathLst>
                <a:path w="5898" h="5728" extrusionOk="0">
                  <a:moveTo>
                    <a:pt x="0" y="20"/>
                  </a:moveTo>
                  <a:lnTo>
                    <a:pt x="5746" y="5728"/>
                  </a:lnTo>
                  <a:cubicBezTo>
                    <a:pt x="5897" y="4632"/>
                    <a:pt x="5236" y="3101"/>
                    <a:pt x="3932" y="1815"/>
                  </a:cubicBezTo>
                  <a:lnTo>
                    <a:pt x="3932" y="1815"/>
                  </a:lnTo>
                  <a:cubicBezTo>
                    <a:pt x="2779" y="662"/>
                    <a:pt x="1399" y="1"/>
                    <a:pt x="322" y="1"/>
                  </a:cubicBezTo>
                  <a:lnTo>
                    <a:pt x="322" y="1"/>
                  </a:lnTo>
                  <a:cubicBezTo>
                    <a:pt x="208" y="1"/>
                    <a:pt x="95" y="20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7915235" y="2358413"/>
              <a:ext cx="363533" cy="747400"/>
            </a:xfrm>
            <a:custGeom>
              <a:avLst/>
              <a:gdLst/>
              <a:ahLst/>
              <a:cxnLst/>
              <a:rect l="l" t="t" r="r" b="b"/>
              <a:pathLst>
                <a:path w="13837" h="28448" extrusionOk="0">
                  <a:moveTo>
                    <a:pt x="1797" y="1"/>
                  </a:moveTo>
                  <a:lnTo>
                    <a:pt x="1" y="28447"/>
                  </a:lnTo>
                  <a:lnTo>
                    <a:pt x="13837" y="28447"/>
                  </a:lnTo>
                  <a:lnTo>
                    <a:pt x="1204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7945527" y="2606215"/>
              <a:ext cx="302948" cy="20887"/>
            </a:xfrm>
            <a:custGeom>
              <a:avLst/>
              <a:gdLst/>
              <a:ahLst/>
              <a:cxnLst/>
              <a:rect l="l" t="t" r="r" b="b"/>
              <a:pathLst>
                <a:path w="11531" h="795" extrusionOk="0">
                  <a:moveTo>
                    <a:pt x="39" y="1"/>
                  </a:moveTo>
                  <a:lnTo>
                    <a:pt x="1" y="794"/>
                  </a:lnTo>
                  <a:lnTo>
                    <a:pt x="11531" y="794"/>
                  </a:lnTo>
                  <a:lnTo>
                    <a:pt x="11493" y="1"/>
                  </a:lnTo>
                  <a:close/>
                </a:path>
              </a:pathLst>
            </a:custGeom>
            <a:solidFill>
              <a:srgbClr val="D79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7920201" y="2293861"/>
              <a:ext cx="353602" cy="64578"/>
            </a:xfrm>
            <a:custGeom>
              <a:avLst/>
              <a:gdLst/>
              <a:ahLst/>
              <a:cxnLst/>
              <a:rect l="l" t="t" r="r" b="b"/>
              <a:pathLst>
                <a:path w="13459" h="2458" extrusionOk="0">
                  <a:moveTo>
                    <a:pt x="1" y="2458"/>
                  </a:moveTo>
                  <a:lnTo>
                    <a:pt x="13459" y="2458"/>
                  </a:lnTo>
                  <a:lnTo>
                    <a:pt x="134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7969882" y="2157297"/>
              <a:ext cx="254265" cy="136591"/>
            </a:xfrm>
            <a:custGeom>
              <a:avLst/>
              <a:gdLst/>
              <a:ahLst/>
              <a:cxnLst/>
              <a:rect l="l" t="t" r="r" b="b"/>
              <a:pathLst>
                <a:path w="9678" h="5199" extrusionOk="0">
                  <a:moveTo>
                    <a:pt x="0" y="5199"/>
                  </a:moveTo>
                  <a:lnTo>
                    <a:pt x="9678" y="5199"/>
                  </a:lnTo>
                  <a:lnTo>
                    <a:pt x="96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8044864" y="2193553"/>
              <a:ext cx="104302" cy="100335"/>
            </a:xfrm>
            <a:custGeom>
              <a:avLst/>
              <a:gdLst/>
              <a:ahLst/>
              <a:cxnLst/>
              <a:rect l="l" t="t" r="r" b="b"/>
              <a:pathLst>
                <a:path w="3970" h="3819" extrusionOk="0">
                  <a:moveTo>
                    <a:pt x="0" y="1985"/>
                  </a:moveTo>
                  <a:lnTo>
                    <a:pt x="0" y="3819"/>
                  </a:lnTo>
                  <a:lnTo>
                    <a:pt x="3969" y="3819"/>
                  </a:lnTo>
                  <a:lnTo>
                    <a:pt x="3969" y="1985"/>
                  </a:lnTo>
                  <a:cubicBezTo>
                    <a:pt x="3969" y="889"/>
                    <a:pt x="3081" y="1"/>
                    <a:pt x="1985" y="1"/>
                  </a:cubicBezTo>
                  <a:lnTo>
                    <a:pt x="1985" y="1"/>
                  </a:lnTo>
                  <a:cubicBezTo>
                    <a:pt x="889" y="1"/>
                    <a:pt x="0" y="889"/>
                    <a:pt x="0" y="1985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7969882" y="2030190"/>
              <a:ext cx="254265" cy="127133"/>
            </a:xfrm>
            <a:custGeom>
              <a:avLst/>
              <a:gdLst/>
              <a:ahLst/>
              <a:cxnLst/>
              <a:rect l="l" t="t" r="r" b="b"/>
              <a:pathLst>
                <a:path w="9678" h="4839" extrusionOk="0">
                  <a:moveTo>
                    <a:pt x="4782" y="0"/>
                  </a:moveTo>
                  <a:cubicBezTo>
                    <a:pt x="2136" y="0"/>
                    <a:pt x="0" y="2136"/>
                    <a:pt x="0" y="4782"/>
                  </a:cubicBezTo>
                  <a:lnTo>
                    <a:pt x="0" y="4782"/>
                  </a:lnTo>
                  <a:lnTo>
                    <a:pt x="0" y="4839"/>
                  </a:lnTo>
                  <a:lnTo>
                    <a:pt x="9678" y="4839"/>
                  </a:lnTo>
                  <a:lnTo>
                    <a:pt x="9678" y="4782"/>
                  </a:lnTo>
                  <a:cubicBezTo>
                    <a:pt x="9678" y="2136"/>
                    <a:pt x="7523" y="0"/>
                    <a:pt x="4895" y="0"/>
                  </a:cubicBezTo>
                  <a:lnTo>
                    <a:pt x="4895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8058762" y="1993435"/>
              <a:ext cx="76506" cy="42719"/>
            </a:xfrm>
            <a:custGeom>
              <a:avLst/>
              <a:gdLst/>
              <a:ahLst/>
              <a:cxnLst/>
              <a:rect l="l" t="t" r="r" b="b"/>
              <a:pathLst>
                <a:path w="2912" h="1626" extrusionOk="0">
                  <a:moveTo>
                    <a:pt x="530" y="0"/>
                  </a:moveTo>
                  <a:cubicBezTo>
                    <a:pt x="246" y="0"/>
                    <a:pt x="0" y="246"/>
                    <a:pt x="0" y="549"/>
                  </a:cubicBezTo>
                  <a:lnTo>
                    <a:pt x="0" y="549"/>
                  </a:lnTo>
                  <a:lnTo>
                    <a:pt x="0" y="1626"/>
                  </a:lnTo>
                  <a:lnTo>
                    <a:pt x="2911" y="1626"/>
                  </a:lnTo>
                  <a:lnTo>
                    <a:pt x="2911" y="549"/>
                  </a:lnTo>
                  <a:cubicBezTo>
                    <a:pt x="2911" y="246"/>
                    <a:pt x="2665" y="0"/>
                    <a:pt x="2363" y="0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8092522" y="1903058"/>
              <a:ext cx="8959" cy="90404"/>
            </a:xfrm>
            <a:custGeom>
              <a:avLst/>
              <a:gdLst/>
              <a:ahLst/>
              <a:cxnLst/>
              <a:rect l="l" t="t" r="r" b="b"/>
              <a:pathLst>
                <a:path w="341" h="3441" extrusionOk="0">
                  <a:moveTo>
                    <a:pt x="1" y="3440"/>
                  </a:moveTo>
                  <a:lnTo>
                    <a:pt x="341" y="3440"/>
                  </a:lnTo>
                  <a:lnTo>
                    <a:pt x="34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7781167" y="3106286"/>
              <a:ext cx="631696" cy="180282"/>
            </a:xfrm>
            <a:custGeom>
              <a:avLst/>
              <a:gdLst/>
              <a:ahLst/>
              <a:cxnLst/>
              <a:rect l="l" t="t" r="r" b="b"/>
              <a:pathLst>
                <a:path w="24044" h="6862" extrusionOk="0">
                  <a:moveTo>
                    <a:pt x="1" y="6861"/>
                  </a:moveTo>
                  <a:lnTo>
                    <a:pt x="24043" y="6861"/>
                  </a:lnTo>
                  <a:lnTo>
                    <a:pt x="2404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8025974" y="2889774"/>
              <a:ext cx="142055" cy="216538"/>
            </a:xfrm>
            <a:custGeom>
              <a:avLst/>
              <a:gdLst/>
              <a:ahLst/>
              <a:cxnLst/>
              <a:rect l="l" t="t" r="r" b="b"/>
              <a:pathLst>
                <a:path w="5407" h="8242" extrusionOk="0">
                  <a:moveTo>
                    <a:pt x="1" y="2722"/>
                  </a:moveTo>
                  <a:lnTo>
                    <a:pt x="1" y="8241"/>
                  </a:lnTo>
                  <a:lnTo>
                    <a:pt x="5407" y="8241"/>
                  </a:lnTo>
                  <a:lnTo>
                    <a:pt x="5407" y="2722"/>
                  </a:lnTo>
                  <a:cubicBezTo>
                    <a:pt x="5407" y="1229"/>
                    <a:pt x="4197" y="0"/>
                    <a:pt x="2704" y="0"/>
                  </a:cubicBezTo>
                  <a:lnTo>
                    <a:pt x="2704" y="0"/>
                  </a:lnTo>
                  <a:cubicBezTo>
                    <a:pt x="1211" y="0"/>
                    <a:pt x="1" y="1229"/>
                    <a:pt x="1" y="2722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8065225" y="2435890"/>
              <a:ext cx="67547" cy="110266"/>
            </a:xfrm>
            <a:custGeom>
              <a:avLst/>
              <a:gdLst/>
              <a:ahLst/>
              <a:cxnLst/>
              <a:rect l="l" t="t" r="r" b="b"/>
              <a:pathLst>
                <a:path w="2571" h="4197" extrusionOk="0">
                  <a:moveTo>
                    <a:pt x="0" y="4197"/>
                  </a:moveTo>
                  <a:lnTo>
                    <a:pt x="2571" y="4197"/>
                  </a:lnTo>
                  <a:lnTo>
                    <a:pt x="25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8065225" y="2691128"/>
              <a:ext cx="67547" cy="110266"/>
            </a:xfrm>
            <a:custGeom>
              <a:avLst/>
              <a:gdLst/>
              <a:ahLst/>
              <a:cxnLst/>
              <a:rect l="l" t="t" r="r" b="b"/>
              <a:pathLst>
                <a:path w="2571" h="4197" extrusionOk="0">
                  <a:moveTo>
                    <a:pt x="0" y="4197"/>
                  </a:moveTo>
                  <a:lnTo>
                    <a:pt x="2571" y="4197"/>
                  </a:lnTo>
                  <a:lnTo>
                    <a:pt x="257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5734250" y="2208449"/>
              <a:ext cx="328774" cy="465838"/>
            </a:xfrm>
            <a:custGeom>
              <a:avLst/>
              <a:gdLst/>
              <a:ahLst/>
              <a:cxnLst/>
              <a:rect l="l" t="t" r="r" b="b"/>
              <a:pathLst>
                <a:path w="12514" h="17731" extrusionOk="0">
                  <a:moveTo>
                    <a:pt x="0" y="17730"/>
                  </a:moveTo>
                  <a:lnTo>
                    <a:pt x="12513" y="17730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5734250" y="2352948"/>
              <a:ext cx="328774" cy="14923"/>
            </a:xfrm>
            <a:custGeom>
              <a:avLst/>
              <a:gdLst/>
              <a:ahLst/>
              <a:cxnLst/>
              <a:rect l="l" t="t" r="r" b="b"/>
              <a:pathLst>
                <a:path w="12514" h="568" extrusionOk="0">
                  <a:moveTo>
                    <a:pt x="0" y="568"/>
                  </a:moveTo>
                  <a:lnTo>
                    <a:pt x="12513" y="568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5828594" y="2428928"/>
              <a:ext cx="142055" cy="245359"/>
            </a:xfrm>
            <a:custGeom>
              <a:avLst/>
              <a:gdLst/>
              <a:ahLst/>
              <a:cxnLst/>
              <a:rect l="l" t="t" r="r" b="b"/>
              <a:pathLst>
                <a:path w="5407" h="9339" extrusionOk="0">
                  <a:moveTo>
                    <a:pt x="1" y="9338"/>
                  </a:moveTo>
                  <a:lnTo>
                    <a:pt x="5406" y="9338"/>
                  </a:lnTo>
                  <a:lnTo>
                    <a:pt x="540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5734250" y="2208449"/>
              <a:ext cx="328774" cy="59612"/>
            </a:xfrm>
            <a:custGeom>
              <a:avLst/>
              <a:gdLst/>
              <a:ahLst/>
              <a:cxnLst/>
              <a:rect l="l" t="t" r="r" b="b"/>
              <a:pathLst>
                <a:path w="12514" h="2269" extrusionOk="0">
                  <a:moveTo>
                    <a:pt x="0" y="2269"/>
                  </a:moveTo>
                  <a:lnTo>
                    <a:pt x="12513" y="2269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6665846" y="2996046"/>
              <a:ext cx="413188" cy="290521"/>
            </a:xfrm>
            <a:custGeom>
              <a:avLst/>
              <a:gdLst/>
              <a:ahLst/>
              <a:cxnLst/>
              <a:rect l="l" t="t" r="r" b="b"/>
              <a:pathLst>
                <a:path w="15727" h="11058" extrusionOk="0">
                  <a:moveTo>
                    <a:pt x="0" y="11057"/>
                  </a:moveTo>
                  <a:lnTo>
                    <a:pt x="15726" y="11057"/>
                  </a:lnTo>
                  <a:lnTo>
                    <a:pt x="157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6665846" y="2916073"/>
              <a:ext cx="413188" cy="80000"/>
            </a:xfrm>
            <a:custGeom>
              <a:avLst/>
              <a:gdLst/>
              <a:ahLst/>
              <a:cxnLst/>
              <a:rect l="l" t="t" r="r" b="b"/>
              <a:pathLst>
                <a:path w="15727" h="3045" extrusionOk="0">
                  <a:moveTo>
                    <a:pt x="0" y="3044"/>
                  </a:moveTo>
                  <a:lnTo>
                    <a:pt x="15726" y="3044"/>
                  </a:lnTo>
                  <a:lnTo>
                    <a:pt x="1572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6797445" y="3109254"/>
              <a:ext cx="146023" cy="177313"/>
            </a:xfrm>
            <a:custGeom>
              <a:avLst/>
              <a:gdLst/>
              <a:ahLst/>
              <a:cxnLst/>
              <a:rect l="l" t="t" r="r" b="b"/>
              <a:pathLst>
                <a:path w="5558" h="6749" extrusionOk="0">
                  <a:moveTo>
                    <a:pt x="0" y="2760"/>
                  </a:moveTo>
                  <a:lnTo>
                    <a:pt x="0" y="6748"/>
                  </a:lnTo>
                  <a:lnTo>
                    <a:pt x="5557" y="6748"/>
                  </a:lnTo>
                  <a:lnTo>
                    <a:pt x="5557" y="2760"/>
                  </a:lnTo>
                  <a:cubicBezTo>
                    <a:pt x="5557" y="1229"/>
                    <a:pt x="4310" y="1"/>
                    <a:pt x="2779" y="1"/>
                  </a:cubicBezTo>
                  <a:lnTo>
                    <a:pt x="2779" y="1"/>
                  </a:lnTo>
                  <a:cubicBezTo>
                    <a:pt x="1248" y="1"/>
                    <a:pt x="0" y="1229"/>
                    <a:pt x="0" y="276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6702102" y="3088893"/>
              <a:ext cx="59612" cy="96867"/>
            </a:xfrm>
            <a:custGeom>
              <a:avLst/>
              <a:gdLst/>
              <a:ahLst/>
              <a:cxnLst/>
              <a:rect l="l" t="t" r="r" b="b"/>
              <a:pathLst>
                <a:path w="2269" h="3687" extrusionOk="0">
                  <a:moveTo>
                    <a:pt x="0" y="3686"/>
                  </a:moveTo>
                  <a:lnTo>
                    <a:pt x="2268" y="3686"/>
                  </a:lnTo>
                  <a:lnTo>
                    <a:pt x="226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6983166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0" y="3686"/>
                  </a:moveTo>
                  <a:lnTo>
                    <a:pt x="2287" y="3686"/>
                  </a:lnTo>
                  <a:lnTo>
                    <a:pt x="228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7079507" y="2996046"/>
              <a:ext cx="413161" cy="290521"/>
            </a:xfrm>
            <a:custGeom>
              <a:avLst/>
              <a:gdLst/>
              <a:ahLst/>
              <a:cxnLst/>
              <a:rect l="l" t="t" r="r" b="b"/>
              <a:pathLst>
                <a:path w="15726" h="11058" extrusionOk="0">
                  <a:moveTo>
                    <a:pt x="0" y="11057"/>
                  </a:moveTo>
                  <a:lnTo>
                    <a:pt x="15726" y="11057"/>
                  </a:lnTo>
                  <a:lnTo>
                    <a:pt x="157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7079507" y="2916073"/>
              <a:ext cx="413161" cy="80000"/>
            </a:xfrm>
            <a:custGeom>
              <a:avLst/>
              <a:gdLst/>
              <a:ahLst/>
              <a:cxnLst/>
              <a:rect l="l" t="t" r="r" b="b"/>
              <a:pathLst>
                <a:path w="15726" h="3045" extrusionOk="0">
                  <a:moveTo>
                    <a:pt x="0" y="3044"/>
                  </a:moveTo>
                  <a:lnTo>
                    <a:pt x="15726" y="3044"/>
                  </a:lnTo>
                  <a:lnTo>
                    <a:pt x="1572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8"/>
            <p:cNvSpPr/>
            <p:nvPr/>
          </p:nvSpPr>
          <p:spPr>
            <a:xfrm>
              <a:off x="7211080" y="3109254"/>
              <a:ext cx="146023" cy="177313"/>
            </a:xfrm>
            <a:custGeom>
              <a:avLst/>
              <a:gdLst/>
              <a:ahLst/>
              <a:cxnLst/>
              <a:rect l="l" t="t" r="r" b="b"/>
              <a:pathLst>
                <a:path w="5558" h="6749" extrusionOk="0">
                  <a:moveTo>
                    <a:pt x="1" y="2760"/>
                  </a:moveTo>
                  <a:lnTo>
                    <a:pt x="1" y="6748"/>
                  </a:lnTo>
                  <a:lnTo>
                    <a:pt x="5558" y="6748"/>
                  </a:lnTo>
                  <a:lnTo>
                    <a:pt x="5558" y="2760"/>
                  </a:lnTo>
                  <a:cubicBezTo>
                    <a:pt x="5558" y="1229"/>
                    <a:pt x="4310" y="1"/>
                    <a:pt x="2779" y="1"/>
                  </a:cubicBezTo>
                  <a:lnTo>
                    <a:pt x="2779" y="1"/>
                  </a:lnTo>
                  <a:cubicBezTo>
                    <a:pt x="1229" y="1"/>
                    <a:pt x="1" y="1229"/>
                    <a:pt x="1" y="276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8"/>
            <p:cNvSpPr/>
            <p:nvPr/>
          </p:nvSpPr>
          <p:spPr>
            <a:xfrm>
              <a:off x="7115237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1" y="3686"/>
                  </a:moveTo>
                  <a:lnTo>
                    <a:pt x="2288" y="3686"/>
                  </a:lnTo>
                  <a:lnTo>
                    <a:pt x="22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7396800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1" y="3686"/>
                  </a:moveTo>
                  <a:lnTo>
                    <a:pt x="2288" y="3686"/>
                  </a:lnTo>
                  <a:lnTo>
                    <a:pt x="22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4947651" y="2018762"/>
              <a:ext cx="658993" cy="655525"/>
            </a:xfrm>
            <a:custGeom>
              <a:avLst/>
              <a:gdLst/>
              <a:ahLst/>
              <a:cxnLst/>
              <a:rect l="l" t="t" r="r" b="b"/>
              <a:pathLst>
                <a:path w="25083" h="24951" extrusionOk="0">
                  <a:moveTo>
                    <a:pt x="1" y="24950"/>
                  </a:moveTo>
                  <a:lnTo>
                    <a:pt x="25083" y="24950"/>
                  </a:lnTo>
                  <a:lnTo>
                    <a:pt x="2508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4947651" y="2018762"/>
              <a:ext cx="658993" cy="84440"/>
            </a:xfrm>
            <a:custGeom>
              <a:avLst/>
              <a:gdLst/>
              <a:ahLst/>
              <a:cxnLst/>
              <a:rect l="l" t="t" r="r" b="b"/>
              <a:pathLst>
                <a:path w="25083" h="3214" extrusionOk="0">
                  <a:moveTo>
                    <a:pt x="1" y="3214"/>
                  </a:moveTo>
                  <a:lnTo>
                    <a:pt x="25083" y="3214"/>
                  </a:lnTo>
                  <a:lnTo>
                    <a:pt x="2508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4947651" y="2238242"/>
              <a:ext cx="658993" cy="43245"/>
            </a:xfrm>
            <a:custGeom>
              <a:avLst/>
              <a:gdLst/>
              <a:ahLst/>
              <a:cxnLst/>
              <a:rect l="l" t="t" r="r" b="b"/>
              <a:pathLst>
                <a:path w="25083" h="1646" extrusionOk="0">
                  <a:moveTo>
                    <a:pt x="1" y="1645"/>
                  </a:moveTo>
                  <a:lnTo>
                    <a:pt x="25083" y="1645"/>
                  </a:lnTo>
                  <a:lnTo>
                    <a:pt x="2508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5316622" y="2317690"/>
              <a:ext cx="187743" cy="356597"/>
            </a:xfrm>
            <a:custGeom>
              <a:avLst/>
              <a:gdLst/>
              <a:ahLst/>
              <a:cxnLst/>
              <a:rect l="l" t="t" r="r" b="b"/>
              <a:pathLst>
                <a:path w="7146" h="13573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8"/>
                    <a:pt x="5538" y="1"/>
                    <a:pt x="3573" y="1"/>
                  </a:cubicBezTo>
                  <a:lnTo>
                    <a:pt x="3573" y="1"/>
                  </a:lnTo>
                  <a:cubicBezTo>
                    <a:pt x="1588" y="1"/>
                    <a:pt x="0" y="1608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5050455" y="2317690"/>
              <a:ext cx="187717" cy="356597"/>
            </a:xfrm>
            <a:custGeom>
              <a:avLst/>
              <a:gdLst/>
              <a:ahLst/>
              <a:cxnLst/>
              <a:rect l="l" t="t" r="r" b="b"/>
              <a:pathLst>
                <a:path w="7145" h="13573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8"/>
                    <a:pt x="5538" y="1"/>
                    <a:pt x="3573" y="1"/>
                  </a:cubicBezTo>
                  <a:lnTo>
                    <a:pt x="3573" y="1"/>
                  </a:lnTo>
                  <a:cubicBezTo>
                    <a:pt x="1588" y="1"/>
                    <a:pt x="0" y="1608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5484451" y="2135464"/>
              <a:ext cx="55172" cy="72013"/>
            </a:xfrm>
            <a:custGeom>
              <a:avLst/>
              <a:gdLst/>
              <a:ahLst/>
              <a:cxnLst/>
              <a:rect l="l" t="t" r="r" b="b"/>
              <a:pathLst>
                <a:path w="2100" h="2741" extrusionOk="0">
                  <a:moveTo>
                    <a:pt x="1" y="2741"/>
                  </a:moveTo>
                  <a:lnTo>
                    <a:pt x="2099" y="2741"/>
                  </a:lnTo>
                  <a:lnTo>
                    <a:pt x="209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5328051" y="2135464"/>
              <a:ext cx="55146" cy="72013"/>
            </a:xfrm>
            <a:custGeom>
              <a:avLst/>
              <a:gdLst/>
              <a:ahLst/>
              <a:cxnLst/>
              <a:rect l="l" t="t" r="r" b="b"/>
              <a:pathLst>
                <a:path w="2099" h="2741" extrusionOk="0">
                  <a:moveTo>
                    <a:pt x="0" y="2741"/>
                  </a:moveTo>
                  <a:lnTo>
                    <a:pt x="2098" y="2741"/>
                  </a:lnTo>
                  <a:lnTo>
                    <a:pt x="2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5171624" y="2135464"/>
              <a:ext cx="54647" cy="72013"/>
            </a:xfrm>
            <a:custGeom>
              <a:avLst/>
              <a:gdLst/>
              <a:ahLst/>
              <a:cxnLst/>
              <a:rect l="l" t="t" r="r" b="b"/>
              <a:pathLst>
                <a:path w="2080" h="2741" extrusionOk="0">
                  <a:moveTo>
                    <a:pt x="0" y="2741"/>
                  </a:moveTo>
                  <a:lnTo>
                    <a:pt x="2079" y="2741"/>
                  </a:lnTo>
                  <a:lnTo>
                    <a:pt x="20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5014699" y="2135464"/>
              <a:ext cx="55146" cy="72013"/>
            </a:xfrm>
            <a:custGeom>
              <a:avLst/>
              <a:gdLst/>
              <a:ahLst/>
              <a:cxnLst/>
              <a:rect l="l" t="t" r="r" b="b"/>
              <a:pathLst>
                <a:path w="2099" h="2741" extrusionOk="0">
                  <a:moveTo>
                    <a:pt x="0" y="2741"/>
                  </a:moveTo>
                  <a:lnTo>
                    <a:pt x="2098" y="2741"/>
                  </a:lnTo>
                  <a:lnTo>
                    <a:pt x="2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6715002" y="2261598"/>
              <a:ext cx="658993" cy="655499"/>
            </a:xfrm>
            <a:custGeom>
              <a:avLst/>
              <a:gdLst/>
              <a:ahLst/>
              <a:cxnLst/>
              <a:rect l="l" t="t" r="r" b="b"/>
              <a:pathLst>
                <a:path w="25083" h="24950" extrusionOk="0">
                  <a:moveTo>
                    <a:pt x="0" y="24950"/>
                  </a:moveTo>
                  <a:lnTo>
                    <a:pt x="25082" y="24950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6715002" y="2261598"/>
              <a:ext cx="658993" cy="84440"/>
            </a:xfrm>
            <a:custGeom>
              <a:avLst/>
              <a:gdLst/>
              <a:ahLst/>
              <a:cxnLst/>
              <a:rect l="l" t="t" r="r" b="b"/>
              <a:pathLst>
                <a:path w="25083" h="3214" extrusionOk="0">
                  <a:moveTo>
                    <a:pt x="0" y="3213"/>
                  </a:moveTo>
                  <a:lnTo>
                    <a:pt x="25082" y="3213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6715002" y="2481079"/>
              <a:ext cx="658993" cy="43218"/>
            </a:xfrm>
            <a:custGeom>
              <a:avLst/>
              <a:gdLst/>
              <a:ahLst/>
              <a:cxnLst/>
              <a:rect l="l" t="t" r="r" b="b"/>
              <a:pathLst>
                <a:path w="25083" h="1645" extrusionOk="0">
                  <a:moveTo>
                    <a:pt x="0" y="1645"/>
                  </a:moveTo>
                  <a:lnTo>
                    <a:pt x="25082" y="1645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7083474" y="2560527"/>
              <a:ext cx="187717" cy="356570"/>
            </a:xfrm>
            <a:custGeom>
              <a:avLst/>
              <a:gdLst/>
              <a:ahLst/>
              <a:cxnLst/>
              <a:rect l="l" t="t" r="r" b="b"/>
              <a:pathLst>
                <a:path w="7145" h="13572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7"/>
                    <a:pt x="5557" y="1"/>
                    <a:pt x="3573" y="1"/>
                  </a:cubicBezTo>
                  <a:lnTo>
                    <a:pt x="3573" y="1"/>
                  </a:lnTo>
                  <a:cubicBezTo>
                    <a:pt x="1607" y="1"/>
                    <a:pt x="0" y="1607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6817307" y="2560527"/>
              <a:ext cx="187717" cy="356570"/>
            </a:xfrm>
            <a:custGeom>
              <a:avLst/>
              <a:gdLst/>
              <a:ahLst/>
              <a:cxnLst/>
              <a:rect l="l" t="t" r="r" b="b"/>
              <a:pathLst>
                <a:path w="7145" h="13572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7"/>
                    <a:pt x="5557" y="1"/>
                    <a:pt x="3572" y="1"/>
                  </a:cubicBezTo>
                  <a:lnTo>
                    <a:pt x="3572" y="1"/>
                  </a:lnTo>
                  <a:cubicBezTo>
                    <a:pt x="1607" y="1"/>
                    <a:pt x="0" y="1607"/>
                    <a:pt x="0" y="3573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7251802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1" y="2742"/>
                  </a:moveTo>
                  <a:lnTo>
                    <a:pt x="2099" y="2742"/>
                  </a:lnTo>
                  <a:lnTo>
                    <a:pt x="209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7094876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1" y="2742"/>
                  </a:moveTo>
                  <a:lnTo>
                    <a:pt x="2099" y="2742"/>
                  </a:lnTo>
                  <a:lnTo>
                    <a:pt x="209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6938476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0" y="2742"/>
                  </a:moveTo>
                  <a:lnTo>
                    <a:pt x="2098" y="2742"/>
                  </a:lnTo>
                  <a:lnTo>
                    <a:pt x="209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6782050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0" y="2742"/>
                  </a:moveTo>
                  <a:lnTo>
                    <a:pt x="2098" y="2742"/>
                  </a:lnTo>
                  <a:lnTo>
                    <a:pt x="209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5147769" y="2835626"/>
              <a:ext cx="697745" cy="450941"/>
            </a:xfrm>
            <a:custGeom>
              <a:avLst/>
              <a:gdLst/>
              <a:ahLst/>
              <a:cxnLst/>
              <a:rect l="l" t="t" r="r" b="b"/>
              <a:pathLst>
                <a:path w="26558" h="17164" extrusionOk="0">
                  <a:moveTo>
                    <a:pt x="1" y="17163"/>
                  </a:moveTo>
                  <a:lnTo>
                    <a:pt x="26557" y="17163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5147769" y="2835626"/>
              <a:ext cx="697745" cy="98863"/>
            </a:xfrm>
            <a:custGeom>
              <a:avLst/>
              <a:gdLst/>
              <a:ahLst/>
              <a:cxnLst/>
              <a:rect l="l" t="t" r="r" b="b"/>
              <a:pathLst>
                <a:path w="26558" h="3763" extrusionOk="0">
                  <a:moveTo>
                    <a:pt x="1" y="3762"/>
                  </a:moveTo>
                  <a:lnTo>
                    <a:pt x="26557" y="3762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5147769" y="2781505"/>
              <a:ext cx="697745" cy="54148"/>
            </a:xfrm>
            <a:custGeom>
              <a:avLst/>
              <a:gdLst/>
              <a:ahLst/>
              <a:cxnLst/>
              <a:rect l="l" t="t" r="r" b="b"/>
              <a:pathLst>
                <a:path w="26558" h="2061" extrusionOk="0">
                  <a:moveTo>
                    <a:pt x="1" y="2061"/>
                  </a:moveTo>
                  <a:lnTo>
                    <a:pt x="26557" y="2061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5305693" y="2689157"/>
              <a:ext cx="381897" cy="92374"/>
            </a:xfrm>
            <a:custGeom>
              <a:avLst/>
              <a:gdLst/>
              <a:ahLst/>
              <a:cxnLst/>
              <a:rect l="l" t="t" r="r" b="b"/>
              <a:pathLst>
                <a:path w="14536" h="3516" extrusionOk="0">
                  <a:moveTo>
                    <a:pt x="1" y="3516"/>
                  </a:moveTo>
                  <a:lnTo>
                    <a:pt x="14536" y="3516"/>
                  </a:lnTo>
                  <a:lnTo>
                    <a:pt x="1453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5305693" y="2411063"/>
              <a:ext cx="381897" cy="278121"/>
            </a:xfrm>
            <a:custGeom>
              <a:avLst/>
              <a:gdLst/>
              <a:ahLst/>
              <a:cxnLst/>
              <a:rect l="l" t="t" r="r" b="b"/>
              <a:pathLst>
                <a:path w="14536" h="10586" extrusionOk="0">
                  <a:moveTo>
                    <a:pt x="1" y="10585"/>
                  </a:moveTo>
                  <a:lnTo>
                    <a:pt x="14536" y="10585"/>
                  </a:lnTo>
                  <a:lnTo>
                    <a:pt x="1453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5305693" y="2031162"/>
              <a:ext cx="381897" cy="335736"/>
            </a:xfrm>
            <a:custGeom>
              <a:avLst/>
              <a:gdLst/>
              <a:ahLst/>
              <a:cxnLst/>
              <a:rect l="l" t="t" r="r" b="b"/>
              <a:pathLst>
                <a:path w="14536" h="12779" extrusionOk="0">
                  <a:moveTo>
                    <a:pt x="1" y="7259"/>
                  </a:moveTo>
                  <a:lnTo>
                    <a:pt x="1" y="12778"/>
                  </a:lnTo>
                  <a:lnTo>
                    <a:pt x="14536" y="12778"/>
                  </a:lnTo>
                  <a:lnTo>
                    <a:pt x="14536" y="7259"/>
                  </a:lnTo>
                  <a:cubicBezTo>
                    <a:pt x="14536" y="3252"/>
                    <a:pt x="11285" y="1"/>
                    <a:pt x="7278" y="1"/>
                  </a:cubicBezTo>
                  <a:lnTo>
                    <a:pt x="7278" y="1"/>
                  </a:lnTo>
                  <a:cubicBezTo>
                    <a:pt x="3270" y="1"/>
                    <a:pt x="1" y="3252"/>
                    <a:pt x="1" y="7259"/>
                  </a:cubicBezTo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5306192" y="2195549"/>
              <a:ext cx="381398" cy="20387"/>
            </a:xfrm>
            <a:custGeom>
              <a:avLst/>
              <a:gdLst/>
              <a:ahLst/>
              <a:cxnLst/>
              <a:rect l="l" t="t" r="r" b="b"/>
              <a:pathLst>
                <a:path w="14517" h="776" extrusionOk="0">
                  <a:moveTo>
                    <a:pt x="57" y="0"/>
                  </a:moveTo>
                  <a:cubicBezTo>
                    <a:pt x="19" y="265"/>
                    <a:pt x="0" y="511"/>
                    <a:pt x="0" y="775"/>
                  </a:cubicBezTo>
                  <a:lnTo>
                    <a:pt x="0" y="775"/>
                  </a:lnTo>
                  <a:lnTo>
                    <a:pt x="14517" y="775"/>
                  </a:lnTo>
                  <a:cubicBezTo>
                    <a:pt x="14517" y="511"/>
                    <a:pt x="14479" y="265"/>
                    <a:pt x="14460" y="0"/>
                  </a:cubicBezTo>
                  <a:lnTo>
                    <a:pt x="1446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5399039" y="3000013"/>
              <a:ext cx="195205" cy="286554"/>
            </a:xfrm>
            <a:custGeom>
              <a:avLst/>
              <a:gdLst/>
              <a:ahLst/>
              <a:cxnLst/>
              <a:rect l="l" t="t" r="r" b="b"/>
              <a:pathLst>
                <a:path w="7430" h="10907" extrusionOk="0">
                  <a:moveTo>
                    <a:pt x="1" y="10906"/>
                  </a:moveTo>
                  <a:lnTo>
                    <a:pt x="7429" y="10906"/>
                  </a:lnTo>
                  <a:lnTo>
                    <a:pt x="74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5207854" y="3111251"/>
              <a:ext cx="119225" cy="175316"/>
            </a:xfrm>
            <a:custGeom>
              <a:avLst/>
              <a:gdLst/>
              <a:ahLst/>
              <a:cxnLst/>
              <a:rect l="l" t="t" r="r" b="b"/>
              <a:pathLst>
                <a:path w="4538" h="6673" extrusionOk="0">
                  <a:moveTo>
                    <a:pt x="1" y="2268"/>
                  </a:moveTo>
                  <a:lnTo>
                    <a:pt x="1" y="6672"/>
                  </a:lnTo>
                  <a:lnTo>
                    <a:pt x="4537" y="6672"/>
                  </a:lnTo>
                  <a:lnTo>
                    <a:pt x="4537" y="2268"/>
                  </a:lnTo>
                  <a:cubicBezTo>
                    <a:pt x="4537" y="1021"/>
                    <a:pt x="3517" y="0"/>
                    <a:pt x="2269" y="0"/>
                  </a:cubicBezTo>
                  <a:lnTo>
                    <a:pt x="2269" y="0"/>
                  </a:lnTo>
                  <a:cubicBezTo>
                    <a:pt x="1022" y="0"/>
                    <a:pt x="1" y="1021"/>
                    <a:pt x="1" y="2268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5666204" y="3111251"/>
              <a:ext cx="119724" cy="175316"/>
            </a:xfrm>
            <a:custGeom>
              <a:avLst/>
              <a:gdLst/>
              <a:ahLst/>
              <a:cxnLst/>
              <a:rect l="l" t="t" r="r" b="b"/>
              <a:pathLst>
                <a:path w="4557" h="6673" extrusionOk="0">
                  <a:moveTo>
                    <a:pt x="1" y="2249"/>
                  </a:moveTo>
                  <a:lnTo>
                    <a:pt x="1" y="6672"/>
                  </a:lnTo>
                  <a:lnTo>
                    <a:pt x="4556" y="6672"/>
                  </a:lnTo>
                  <a:lnTo>
                    <a:pt x="4556" y="2249"/>
                  </a:lnTo>
                  <a:cubicBezTo>
                    <a:pt x="4556" y="1002"/>
                    <a:pt x="3535" y="0"/>
                    <a:pt x="2288" y="0"/>
                  </a:cubicBezTo>
                  <a:lnTo>
                    <a:pt x="2288" y="0"/>
                  </a:lnTo>
                  <a:cubicBezTo>
                    <a:pt x="1022" y="0"/>
                    <a:pt x="1" y="1002"/>
                    <a:pt x="1" y="2249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5284333" y="2645939"/>
              <a:ext cx="424616" cy="43245"/>
            </a:xfrm>
            <a:custGeom>
              <a:avLst/>
              <a:gdLst/>
              <a:ahLst/>
              <a:cxnLst/>
              <a:rect l="l" t="t" r="r" b="b"/>
              <a:pathLst>
                <a:path w="16162" h="1646" extrusionOk="0">
                  <a:moveTo>
                    <a:pt x="1" y="1645"/>
                  </a:moveTo>
                  <a:lnTo>
                    <a:pt x="16161" y="1645"/>
                  </a:lnTo>
                  <a:lnTo>
                    <a:pt x="1616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5284333" y="2367844"/>
              <a:ext cx="424616" cy="43245"/>
            </a:xfrm>
            <a:custGeom>
              <a:avLst/>
              <a:gdLst/>
              <a:ahLst/>
              <a:cxnLst/>
              <a:rect l="l" t="t" r="r" b="b"/>
              <a:pathLst>
                <a:path w="16162" h="1646" extrusionOk="0">
                  <a:moveTo>
                    <a:pt x="1" y="1645"/>
                  </a:moveTo>
                  <a:lnTo>
                    <a:pt x="16161" y="1645"/>
                  </a:lnTo>
                  <a:lnTo>
                    <a:pt x="1616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5342947" y="2282932"/>
              <a:ext cx="74509" cy="86936"/>
            </a:xfrm>
            <a:custGeom>
              <a:avLst/>
              <a:gdLst/>
              <a:ahLst/>
              <a:cxnLst/>
              <a:rect l="l" t="t" r="r" b="b"/>
              <a:pathLst>
                <a:path w="2836" h="3309" extrusionOk="0">
                  <a:moveTo>
                    <a:pt x="0" y="1400"/>
                  </a:moveTo>
                  <a:lnTo>
                    <a:pt x="0" y="3309"/>
                  </a:lnTo>
                  <a:lnTo>
                    <a:pt x="2835" y="3309"/>
                  </a:lnTo>
                  <a:lnTo>
                    <a:pt x="2835" y="1400"/>
                  </a:lnTo>
                  <a:cubicBezTo>
                    <a:pt x="2835" y="625"/>
                    <a:pt x="2193" y="1"/>
                    <a:pt x="1418" y="1"/>
                  </a:cubicBezTo>
                  <a:lnTo>
                    <a:pt x="1418" y="1"/>
                  </a:lnTo>
                  <a:cubicBezTo>
                    <a:pt x="643" y="1"/>
                    <a:pt x="0" y="625"/>
                    <a:pt x="0" y="140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5459623" y="2282932"/>
              <a:ext cx="74535" cy="86936"/>
            </a:xfrm>
            <a:custGeom>
              <a:avLst/>
              <a:gdLst/>
              <a:ahLst/>
              <a:cxnLst/>
              <a:rect l="l" t="t" r="r" b="b"/>
              <a:pathLst>
                <a:path w="2837" h="3309" extrusionOk="0">
                  <a:moveTo>
                    <a:pt x="1" y="1400"/>
                  </a:moveTo>
                  <a:lnTo>
                    <a:pt x="1" y="3309"/>
                  </a:lnTo>
                  <a:lnTo>
                    <a:pt x="2836" y="3309"/>
                  </a:lnTo>
                  <a:lnTo>
                    <a:pt x="2836" y="1400"/>
                  </a:lnTo>
                  <a:cubicBezTo>
                    <a:pt x="2836" y="625"/>
                    <a:pt x="2193" y="1"/>
                    <a:pt x="1419" y="1"/>
                  </a:cubicBezTo>
                  <a:lnTo>
                    <a:pt x="1419" y="1"/>
                  </a:lnTo>
                  <a:cubicBezTo>
                    <a:pt x="644" y="1"/>
                    <a:pt x="1" y="625"/>
                    <a:pt x="1" y="140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5576326" y="2282932"/>
              <a:ext cx="74509" cy="86936"/>
            </a:xfrm>
            <a:custGeom>
              <a:avLst/>
              <a:gdLst/>
              <a:ahLst/>
              <a:cxnLst/>
              <a:rect l="l" t="t" r="r" b="b"/>
              <a:pathLst>
                <a:path w="2836" h="3309" extrusionOk="0">
                  <a:moveTo>
                    <a:pt x="1" y="1400"/>
                  </a:moveTo>
                  <a:lnTo>
                    <a:pt x="1" y="3309"/>
                  </a:lnTo>
                  <a:lnTo>
                    <a:pt x="2836" y="3309"/>
                  </a:lnTo>
                  <a:lnTo>
                    <a:pt x="2836" y="1400"/>
                  </a:lnTo>
                  <a:cubicBezTo>
                    <a:pt x="2836" y="625"/>
                    <a:pt x="2193" y="1"/>
                    <a:pt x="1418" y="1"/>
                  </a:cubicBezTo>
                  <a:lnTo>
                    <a:pt x="1418" y="1"/>
                  </a:lnTo>
                  <a:cubicBezTo>
                    <a:pt x="643" y="1"/>
                    <a:pt x="1" y="625"/>
                    <a:pt x="1" y="140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5431827" y="1830046"/>
              <a:ext cx="129629" cy="158949"/>
            </a:xfrm>
            <a:custGeom>
              <a:avLst/>
              <a:gdLst/>
              <a:ahLst/>
              <a:cxnLst/>
              <a:rect l="l" t="t" r="r" b="b"/>
              <a:pathLst>
                <a:path w="4934" h="6050" extrusionOk="0">
                  <a:moveTo>
                    <a:pt x="0" y="2477"/>
                  </a:moveTo>
                  <a:lnTo>
                    <a:pt x="0" y="6049"/>
                  </a:lnTo>
                  <a:lnTo>
                    <a:pt x="4934" y="6049"/>
                  </a:lnTo>
                  <a:lnTo>
                    <a:pt x="4934" y="2477"/>
                  </a:lnTo>
                  <a:cubicBezTo>
                    <a:pt x="4934" y="1116"/>
                    <a:pt x="3837" y="1"/>
                    <a:pt x="2477" y="1"/>
                  </a:cubicBezTo>
                  <a:lnTo>
                    <a:pt x="2477" y="1"/>
                  </a:lnTo>
                  <a:cubicBezTo>
                    <a:pt x="1116" y="1"/>
                    <a:pt x="0" y="1116"/>
                    <a:pt x="0" y="2477"/>
                  </a:cubicBezTo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5431827" y="1988969"/>
              <a:ext cx="129629" cy="54647"/>
            </a:xfrm>
            <a:custGeom>
              <a:avLst/>
              <a:gdLst/>
              <a:ahLst/>
              <a:cxnLst/>
              <a:rect l="l" t="t" r="r" b="b"/>
              <a:pathLst>
                <a:path w="4934" h="2080" extrusionOk="0">
                  <a:moveTo>
                    <a:pt x="0" y="2079"/>
                  </a:moveTo>
                  <a:lnTo>
                    <a:pt x="4934" y="2079"/>
                  </a:lnTo>
                  <a:lnTo>
                    <a:pt x="49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5470553" y="1924890"/>
              <a:ext cx="52676" cy="64105"/>
            </a:xfrm>
            <a:custGeom>
              <a:avLst/>
              <a:gdLst/>
              <a:ahLst/>
              <a:cxnLst/>
              <a:rect l="l" t="t" r="r" b="b"/>
              <a:pathLst>
                <a:path w="2005" h="2440" extrusionOk="0">
                  <a:moveTo>
                    <a:pt x="1" y="984"/>
                  </a:moveTo>
                  <a:lnTo>
                    <a:pt x="1" y="2439"/>
                  </a:lnTo>
                  <a:lnTo>
                    <a:pt x="2004" y="2439"/>
                  </a:lnTo>
                  <a:lnTo>
                    <a:pt x="2004" y="984"/>
                  </a:lnTo>
                  <a:cubicBezTo>
                    <a:pt x="2004" y="436"/>
                    <a:pt x="1551" y="1"/>
                    <a:pt x="1003" y="1"/>
                  </a:cubicBezTo>
                  <a:lnTo>
                    <a:pt x="1003" y="1"/>
                  </a:lnTo>
                  <a:cubicBezTo>
                    <a:pt x="454" y="1"/>
                    <a:pt x="1" y="436"/>
                    <a:pt x="1" y="984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5431827" y="1830046"/>
              <a:ext cx="129629" cy="64604"/>
            </a:xfrm>
            <a:custGeom>
              <a:avLst/>
              <a:gdLst/>
              <a:ahLst/>
              <a:cxnLst/>
              <a:rect l="l" t="t" r="r" b="b"/>
              <a:pathLst>
                <a:path w="4934" h="2459" extrusionOk="0">
                  <a:moveTo>
                    <a:pt x="0" y="2458"/>
                  </a:moveTo>
                  <a:lnTo>
                    <a:pt x="4934" y="2458"/>
                  </a:lnTo>
                  <a:cubicBezTo>
                    <a:pt x="4934" y="1097"/>
                    <a:pt x="3837" y="1"/>
                    <a:pt x="2477" y="1"/>
                  </a:cubicBezTo>
                  <a:lnTo>
                    <a:pt x="2477" y="1"/>
                  </a:lnTo>
                  <a:cubicBezTo>
                    <a:pt x="1116" y="1"/>
                    <a:pt x="0" y="1097"/>
                    <a:pt x="0" y="2458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532952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540550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548148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555746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0" y="7372"/>
                  </a:moveTo>
                  <a:lnTo>
                    <a:pt x="1153" y="7372"/>
                  </a:lnTo>
                  <a:lnTo>
                    <a:pt x="115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5633442" y="2429427"/>
              <a:ext cx="30818" cy="193707"/>
            </a:xfrm>
            <a:custGeom>
              <a:avLst/>
              <a:gdLst/>
              <a:ahLst/>
              <a:cxnLst/>
              <a:rect l="l" t="t" r="r" b="b"/>
              <a:pathLst>
                <a:path w="1173" h="7373" extrusionOk="0">
                  <a:moveTo>
                    <a:pt x="0" y="7372"/>
                  </a:moveTo>
                  <a:lnTo>
                    <a:pt x="1172" y="7372"/>
                  </a:lnTo>
                  <a:lnTo>
                    <a:pt x="1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5935366" y="2474616"/>
              <a:ext cx="730507" cy="239894"/>
            </a:xfrm>
            <a:custGeom>
              <a:avLst/>
              <a:gdLst/>
              <a:ahLst/>
              <a:cxnLst/>
              <a:rect l="l" t="t" r="r" b="b"/>
              <a:pathLst>
                <a:path w="27805" h="9131" extrusionOk="0">
                  <a:moveTo>
                    <a:pt x="0" y="9130"/>
                  </a:moveTo>
                  <a:lnTo>
                    <a:pt x="27804" y="9130"/>
                  </a:lnTo>
                  <a:lnTo>
                    <a:pt x="2780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5935366" y="2714484"/>
              <a:ext cx="730507" cy="572084"/>
            </a:xfrm>
            <a:custGeom>
              <a:avLst/>
              <a:gdLst/>
              <a:ahLst/>
              <a:cxnLst/>
              <a:rect l="l" t="t" r="r" b="b"/>
              <a:pathLst>
                <a:path w="27805" h="21775" extrusionOk="0">
                  <a:moveTo>
                    <a:pt x="0" y="21774"/>
                  </a:moveTo>
                  <a:lnTo>
                    <a:pt x="27804" y="21774"/>
                  </a:lnTo>
                  <a:lnTo>
                    <a:pt x="278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6143444" y="3018877"/>
              <a:ext cx="313851" cy="267691"/>
            </a:xfrm>
            <a:custGeom>
              <a:avLst/>
              <a:gdLst/>
              <a:ahLst/>
              <a:cxnLst/>
              <a:rect l="l" t="t" r="r" b="b"/>
              <a:pathLst>
                <a:path w="11946" h="10189" extrusionOk="0">
                  <a:moveTo>
                    <a:pt x="0" y="5992"/>
                  </a:moveTo>
                  <a:lnTo>
                    <a:pt x="0" y="10188"/>
                  </a:lnTo>
                  <a:lnTo>
                    <a:pt x="11946" y="10188"/>
                  </a:lnTo>
                  <a:lnTo>
                    <a:pt x="11946" y="5992"/>
                  </a:lnTo>
                  <a:cubicBezTo>
                    <a:pt x="11946" y="2685"/>
                    <a:pt x="9281" y="1"/>
                    <a:pt x="5973" y="1"/>
                  </a:cubicBezTo>
                  <a:lnTo>
                    <a:pt x="5973" y="1"/>
                  </a:lnTo>
                  <a:cubicBezTo>
                    <a:pt x="2665" y="1"/>
                    <a:pt x="0" y="2685"/>
                    <a:pt x="0" y="5992"/>
                  </a:cubicBezTo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5965159" y="2714484"/>
              <a:ext cx="197674" cy="255264"/>
            </a:xfrm>
            <a:custGeom>
              <a:avLst/>
              <a:gdLst/>
              <a:ahLst/>
              <a:cxnLst/>
              <a:rect l="l" t="t" r="r" b="b"/>
              <a:pathLst>
                <a:path w="7524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5989986" y="2735318"/>
              <a:ext cx="147520" cy="234430"/>
            </a:xfrm>
            <a:custGeom>
              <a:avLst/>
              <a:gdLst/>
              <a:ahLst/>
              <a:cxnLst/>
              <a:rect l="l" t="t" r="r" b="b"/>
              <a:pathLst>
                <a:path w="5615" h="8923" extrusionOk="0">
                  <a:moveTo>
                    <a:pt x="2817" y="1"/>
                  </a:moveTo>
                  <a:cubicBezTo>
                    <a:pt x="1267" y="1"/>
                    <a:pt x="1" y="1267"/>
                    <a:pt x="1" y="2817"/>
                  </a:cubicBezTo>
                  <a:lnTo>
                    <a:pt x="1" y="2817"/>
                  </a:lnTo>
                  <a:lnTo>
                    <a:pt x="1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7" y="1"/>
                    <a:pt x="2817" y="1"/>
                  </a:cubicBezTo>
                  <a:lnTo>
                    <a:pt x="2817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6025244" y="2771075"/>
              <a:ext cx="77504" cy="198673"/>
            </a:xfrm>
            <a:custGeom>
              <a:avLst/>
              <a:gdLst/>
              <a:ahLst/>
              <a:cxnLst/>
              <a:rect l="l" t="t" r="r" b="b"/>
              <a:pathLst>
                <a:path w="2950" h="7562" extrusionOk="0">
                  <a:moveTo>
                    <a:pt x="1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6197066" y="2714484"/>
              <a:ext cx="197674" cy="255264"/>
            </a:xfrm>
            <a:custGeom>
              <a:avLst/>
              <a:gdLst/>
              <a:ahLst/>
              <a:cxnLst/>
              <a:rect l="l" t="t" r="r" b="b"/>
              <a:pathLst>
                <a:path w="7524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6221894" y="2735318"/>
              <a:ext cx="147520" cy="234430"/>
            </a:xfrm>
            <a:custGeom>
              <a:avLst/>
              <a:gdLst/>
              <a:ahLst/>
              <a:cxnLst/>
              <a:rect l="l" t="t" r="r" b="b"/>
              <a:pathLst>
                <a:path w="5615" h="8923" extrusionOk="0">
                  <a:moveTo>
                    <a:pt x="0" y="2817"/>
                  </a:moveTo>
                  <a:lnTo>
                    <a:pt x="0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7" y="1"/>
                    <a:pt x="2817" y="1"/>
                  </a:cubicBezTo>
                  <a:lnTo>
                    <a:pt x="2817" y="1"/>
                  </a:lnTo>
                  <a:cubicBezTo>
                    <a:pt x="1267" y="1"/>
                    <a:pt x="0" y="1267"/>
                    <a:pt x="0" y="2817"/>
                  </a:cubicBez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6257151" y="2771075"/>
              <a:ext cx="77504" cy="198673"/>
            </a:xfrm>
            <a:custGeom>
              <a:avLst/>
              <a:gdLst/>
              <a:ahLst/>
              <a:cxnLst/>
              <a:rect l="l" t="t" r="r" b="b"/>
              <a:pathLst>
                <a:path w="2950" h="7562" extrusionOk="0">
                  <a:moveTo>
                    <a:pt x="0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6429972" y="2714484"/>
              <a:ext cx="197648" cy="255264"/>
            </a:xfrm>
            <a:custGeom>
              <a:avLst/>
              <a:gdLst/>
              <a:ahLst/>
              <a:cxnLst/>
              <a:rect l="l" t="t" r="r" b="b"/>
              <a:pathLst>
                <a:path w="7523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6454799" y="2735318"/>
              <a:ext cx="147494" cy="234430"/>
            </a:xfrm>
            <a:custGeom>
              <a:avLst/>
              <a:gdLst/>
              <a:ahLst/>
              <a:cxnLst/>
              <a:rect l="l" t="t" r="r" b="b"/>
              <a:pathLst>
                <a:path w="5614" h="8923" extrusionOk="0">
                  <a:moveTo>
                    <a:pt x="0" y="2817"/>
                  </a:moveTo>
                  <a:lnTo>
                    <a:pt x="0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6" y="1"/>
                    <a:pt x="2816" y="1"/>
                  </a:cubicBezTo>
                  <a:lnTo>
                    <a:pt x="2816" y="1"/>
                  </a:lnTo>
                  <a:cubicBezTo>
                    <a:pt x="1267" y="1"/>
                    <a:pt x="0" y="1267"/>
                    <a:pt x="0" y="2817"/>
                  </a:cubicBez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6490057" y="2771075"/>
              <a:ext cx="77478" cy="198673"/>
            </a:xfrm>
            <a:custGeom>
              <a:avLst/>
              <a:gdLst/>
              <a:ahLst/>
              <a:cxnLst/>
              <a:rect l="l" t="t" r="r" b="b"/>
              <a:pathLst>
                <a:path w="2949" h="7562" extrusionOk="0">
                  <a:moveTo>
                    <a:pt x="0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5935366" y="2969721"/>
              <a:ext cx="730507" cy="21859"/>
            </a:xfrm>
            <a:custGeom>
              <a:avLst/>
              <a:gdLst/>
              <a:ahLst/>
              <a:cxnLst/>
              <a:rect l="l" t="t" r="r" b="b"/>
              <a:pathLst>
                <a:path w="27805" h="832" extrusionOk="0">
                  <a:moveTo>
                    <a:pt x="0" y="832"/>
                  </a:moveTo>
                  <a:lnTo>
                    <a:pt x="27804" y="832"/>
                  </a:lnTo>
                  <a:lnTo>
                    <a:pt x="278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6214931" y="3092860"/>
              <a:ext cx="169379" cy="193707"/>
            </a:xfrm>
            <a:custGeom>
              <a:avLst/>
              <a:gdLst/>
              <a:ahLst/>
              <a:cxnLst/>
              <a:rect l="l" t="t" r="r" b="b"/>
              <a:pathLst>
                <a:path w="6447" h="7373" extrusionOk="0">
                  <a:moveTo>
                    <a:pt x="1" y="3233"/>
                  </a:moveTo>
                  <a:lnTo>
                    <a:pt x="1" y="7372"/>
                  </a:lnTo>
                  <a:lnTo>
                    <a:pt x="6446" y="7372"/>
                  </a:lnTo>
                  <a:lnTo>
                    <a:pt x="6446" y="3233"/>
                  </a:lnTo>
                  <a:cubicBezTo>
                    <a:pt x="6446" y="1437"/>
                    <a:pt x="5010" y="1"/>
                    <a:pt x="3214" y="1"/>
                  </a:cubicBezTo>
                  <a:lnTo>
                    <a:pt x="3214" y="1"/>
                  </a:lnTo>
                  <a:cubicBezTo>
                    <a:pt x="1437" y="1"/>
                    <a:pt x="1" y="1437"/>
                    <a:pt x="1" y="323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6000416" y="3097826"/>
              <a:ext cx="86936" cy="99363"/>
            </a:xfrm>
            <a:custGeom>
              <a:avLst/>
              <a:gdLst/>
              <a:ahLst/>
              <a:cxnLst/>
              <a:rect l="l" t="t" r="r" b="b"/>
              <a:pathLst>
                <a:path w="3309" h="3782" extrusionOk="0">
                  <a:moveTo>
                    <a:pt x="0" y="1664"/>
                  </a:moveTo>
                  <a:lnTo>
                    <a:pt x="0" y="3781"/>
                  </a:lnTo>
                  <a:lnTo>
                    <a:pt x="3308" y="3781"/>
                  </a:lnTo>
                  <a:lnTo>
                    <a:pt x="3308" y="1664"/>
                  </a:lnTo>
                  <a:cubicBezTo>
                    <a:pt x="3308" y="738"/>
                    <a:pt x="2571" y="1"/>
                    <a:pt x="1664" y="1"/>
                  </a:cubicBezTo>
                  <a:lnTo>
                    <a:pt x="1664" y="1"/>
                  </a:lnTo>
                  <a:cubicBezTo>
                    <a:pt x="757" y="1"/>
                    <a:pt x="0" y="738"/>
                    <a:pt x="0" y="1664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6506425" y="3097826"/>
              <a:ext cx="86437" cy="99363"/>
            </a:xfrm>
            <a:custGeom>
              <a:avLst/>
              <a:gdLst/>
              <a:ahLst/>
              <a:cxnLst/>
              <a:rect l="l" t="t" r="r" b="b"/>
              <a:pathLst>
                <a:path w="3290" h="3782" extrusionOk="0">
                  <a:moveTo>
                    <a:pt x="1" y="1664"/>
                  </a:moveTo>
                  <a:lnTo>
                    <a:pt x="1" y="3781"/>
                  </a:lnTo>
                  <a:lnTo>
                    <a:pt x="3290" y="3781"/>
                  </a:lnTo>
                  <a:lnTo>
                    <a:pt x="3290" y="1664"/>
                  </a:lnTo>
                  <a:cubicBezTo>
                    <a:pt x="3290" y="738"/>
                    <a:pt x="2553" y="1"/>
                    <a:pt x="1645" y="1"/>
                  </a:cubicBezTo>
                  <a:lnTo>
                    <a:pt x="1645" y="1"/>
                  </a:lnTo>
                  <a:cubicBezTo>
                    <a:pt x="738" y="1"/>
                    <a:pt x="1" y="738"/>
                    <a:pt x="1" y="1664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5984022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1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6058505" y="2505906"/>
              <a:ext cx="27849" cy="170850"/>
            </a:xfrm>
            <a:custGeom>
              <a:avLst/>
              <a:gdLst/>
              <a:ahLst/>
              <a:cxnLst/>
              <a:rect l="l" t="t" r="r" b="b"/>
              <a:pathLst>
                <a:path w="1060" h="6503" extrusionOk="0">
                  <a:moveTo>
                    <a:pt x="1" y="6503"/>
                  </a:moveTo>
                  <a:lnTo>
                    <a:pt x="1059" y="6503"/>
                  </a:lnTo>
                  <a:lnTo>
                    <a:pt x="10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6133513" y="2505906"/>
              <a:ext cx="27823" cy="170850"/>
            </a:xfrm>
            <a:custGeom>
              <a:avLst/>
              <a:gdLst/>
              <a:ahLst/>
              <a:cxnLst/>
              <a:rect l="l" t="t" r="r" b="b"/>
              <a:pathLst>
                <a:path w="1059" h="6503" extrusionOk="0">
                  <a:moveTo>
                    <a:pt x="0" y="6503"/>
                  </a:moveTo>
                  <a:lnTo>
                    <a:pt x="1058" y="6503"/>
                  </a:lnTo>
                  <a:lnTo>
                    <a:pt x="105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6208495" y="2505906"/>
              <a:ext cx="27823" cy="170850"/>
            </a:xfrm>
            <a:custGeom>
              <a:avLst/>
              <a:gdLst/>
              <a:ahLst/>
              <a:cxnLst/>
              <a:rect l="l" t="t" r="r" b="b"/>
              <a:pathLst>
                <a:path w="1059" h="6503" extrusionOk="0">
                  <a:moveTo>
                    <a:pt x="0" y="6503"/>
                  </a:moveTo>
                  <a:lnTo>
                    <a:pt x="1059" y="6503"/>
                  </a:lnTo>
                  <a:lnTo>
                    <a:pt x="105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6283476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6358458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6433440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6508422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6583403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1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5888680" y="2657367"/>
              <a:ext cx="823853" cy="57143"/>
            </a:xfrm>
            <a:custGeom>
              <a:avLst/>
              <a:gdLst/>
              <a:ahLst/>
              <a:cxnLst/>
              <a:rect l="l" t="t" r="r" b="b"/>
              <a:pathLst>
                <a:path w="31358" h="2175" extrusionOk="0">
                  <a:moveTo>
                    <a:pt x="1" y="2174"/>
                  </a:moveTo>
                  <a:lnTo>
                    <a:pt x="31358" y="2174"/>
                  </a:lnTo>
                  <a:lnTo>
                    <a:pt x="3135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5888680" y="2474616"/>
              <a:ext cx="823853" cy="56644"/>
            </a:xfrm>
            <a:custGeom>
              <a:avLst/>
              <a:gdLst/>
              <a:ahLst/>
              <a:cxnLst/>
              <a:rect l="l" t="t" r="r" b="b"/>
              <a:pathLst>
                <a:path w="31358" h="2156" extrusionOk="0">
                  <a:moveTo>
                    <a:pt x="1" y="2155"/>
                  </a:moveTo>
                  <a:lnTo>
                    <a:pt x="31358" y="2155"/>
                  </a:lnTo>
                  <a:lnTo>
                    <a:pt x="3135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4986377" y="2671765"/>
              <a:ext cx="115257" cy="613305"/>
            </a:xfrm>
            <a:custGeom>
              <a:avLst/>
              <a:gdLst/>
              <a:ahLst/>
              <a:cxnLst/>
              <a:rect l="l" t="t" r="r" b="b"/>
              <a:pathLst>
                <a:path w="4387" h="23344" extrusionOk="0">
                  <a:moveTo>
                    <a:pt x="1797" y="1"/>
                  </a:moveTo>
                  <a:lnTo>
                    <a:pt x="1" y="23344"/>
                  </a:lnTo>
                  <a:lnTo>
                    <a:pt x="4386" y="23344"/>
                  </a:lnTo>
                  <a:lnTo>
                    <a:pt x="2590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5017168" y="2401631"/>
              <a:ext cx="56644" cy="280590"/>
            </a:xfrm>
            <a:custGeom>
              <a:avLst/>
              <a:gdLst/>
              <a:ahLst/>
              <a:cxnLst/>
              <a:rect l="l" t="t" r="r" b="b"/>
              <a:pathLst>
                <a:path w="2156" h="10680" extrusionOk="0">
                  <a:moveTo>
                    <a:pt x="795" y="567"/>
                  </a:moveTo>
                  <a:cubicBezTo>
                    <a:pt x="322" y="1701"/>
                    <a:pt x="1" y="3421"/>
                    <a:pt x="1" y="5330"/>
                  </a:cubicBezTo>
                  <a:lnTo>
                    <a:pt x="1" y="5330"/>
                  </a:lnTo>
                  <a:cubicBezTo>
                    <a:pt x="1" y="7258"/>
                    <a:pt x="322" y="8959"/>
                    <a:pt x="795" y="10112"/>
                  </a:cubicBezTo>
                  <a:lnTo>
                    <a:pt x="795" y="10112"/>
                  </a:lnTo>
                  <a:cubicBezTo>
                    <a:pt x="889" y="10320"/>
                    <a:pt x="984" y="10509"/>
                    <a:pt x="1078" y="10679"/>
                  </a:cubicBezTo>
                  <a:lnTo>
                    <a:pt x="1078" y="10679"/>
                  </a:lnTo>
                  <a:cubicBezTo>
                    <a:pt x="1173" y="10509"/>
                    <a:pt x="1267" y="10320"/>
                    <a:pt x="1362" y="10112"/>
                  </a:cubicBezTo>
                  <a:lnTo>
                    <a:pt x="1362" y="10112"/>
                  </a:lnTo>
                  <a:cubicBezTo>
                    <a:pt x="1834" y="8959"/>
                    <a:pt x="2156" y="7258"/>
                    <a:pt x="2156" y="5330"/>
                  </a:cubicBezTo>
                  <a:lnTo>
                    <a:pt x="2156" y="5330"/>
                  </a:lnTo>
                  <a:cubicBezTo>
                    <a:pt x="2156" y="3421"/>
                    <a:pt x="1834" y="1701"/>
                    <a:pt x="1362" y="567"/>
                  </a:cubicBezTo>
                  <a:lnTo>
                    <a:pt x="1362" y="567"/>
                  </a:lnTo>
                  <a:cubicBezTo>
                    <a:pt x="1267" y="359"/>
                    <a:pt x="1173" y="170"/>
                    <a:pt x="1078" y="0"/>
                  </a:cubicBezTo>
                  <a:lnTo>
                    <a:pt x="1078" y="0"/>
                  </a:lnTo>
                  <a:cubicBezTo>
                    <a:pt x="984" y="170"/>
                    <a:pt x="889" y="359"/>
                    <a:pt x="795" y="56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4777326" y="2641473"/>
              <a:ext cx="269188" cy="49681"/>
            </a:xfrm>
            <a:custGeom>
              <a:avLst/>
              <a:gdLst/>
              <a:ahLst/>
              <a:cxnLst/>
              <a:rect l="l" t="t" r="r" b="b"/>
              <a:pathLst>
                <a:path w="10246" h="1891" extrusionOk="0">
                  <a:moveTo>
                    <a:pt x="1" y="1891"/>
                  </a:moveTo>
                  <a:lnTo>
                    <a:pt x="10245" y="1891"/>
                  </a:lnTo>
                  <a:cubicBezTo>
                    <a:pt x="9376" y="776"/>
                    <a:pt x="7410" y="1"/>
                    <a:pt x="5123" y="1"/>
                  </a:cubicBezTo>
                  <a:lnTo>
                    <a:pt x="5123" y="1"/>
                  </a:lnTo>
                  <a:cubicBezTo>
                    <a:pt x="2817" y="1"/>
                    <a:pt x="851" y="776"/>
                    <a:pt x="1" y="189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4791225" y="2571955"/>
              <a:ext cx="247828" cy="116230"/>
            </a:xfrm>
            <a:custGeom>
              <a:avLst/>
              <a:gdLst/>
              <a:ahLst/>
              <a:cxnLst/>
              <a:rect l="l" t="t" r="r" b="b"/>
              <a:pathLst>
                <a:path w="9433" h="4424" extrusionOk="0">
                  <a:moveTo>
                    <a:pt x="1" y="492"/>
                  </a:moveTo>
                  <a:lnTo>
                    <a:pt x="9433" y="4423"/>
                  </a:lnTo>
                  <a:cubicBezTo>
                    <a:pt x="9073" y="3081"/>
                    <a:pt x="7561" y="1607"/>
                    <a:pt x="5463" y="719"/>
                  </a:cubicBezTo>
                  <a:lnTo>
                    <a:pt x="5463" y="719"/>
                  </a:lnTo>
                  <a:cubicBezTo>
                    <a:pt x="4310" y="246"/>
                    <a:pt x="3157" y="0"/>
                    <a:pt x="2137" y="0"/>
                  </a:cubicBezTo>
                  <a:lnTo>
                    <a:pt x="2137" y="0"/>
                  </a:lnTo>
                  <a:cubicBezTo>
                    <a:pt x="1305" y="0"/>
                    <a:pt x="549" y="170"/>
                    <a:pt x="1" y="492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4797688" y="2677729"/>
              <a:ext cx="242863" cy="124164"/>
            </a:xfrm>
            <a:custGeom>
              <a:avLst/>
              <a:gdLst/>
              <a:ahLst/>
              <a:cxnLst/>
              <a:rect l="l" t="t" r="r" b="b"/>
              <a:pathLst>
                <a:path w="9244" h="4726" extrusionOk="0">
                  <a:moveTo>
                    <a:pt x="3819" y="851"/>
                  </a:moveTo>
                  <a:cubicBezTo>
                    <a:pt x="1739" y="1815"/>
                    <a:pt x="284" y="3365"/>
                    <a:pt x="0" y="4726"/>
                  </a:cubicBezTo>
                  <a:lnTo>
                    <a:pt x="0" y="4726"/>
                  </a:lnTo>
                  <a:lnTo>
                    <a:pt x="9243" y="378"/>
                  </a:lnTo>
                  <a:cubicBezTo>
                    <a:pt x="8733" y="133"/>
                    <a:pt x="8090" y="0"/>
                    <a:pt x="7353" y="0"/>
                  </a:cubicBezTo>
                  <a:lnTo>
                    <a:pt x="7353" y="0"/>
                  </a:lnTo>
                  <a:cubicBezTo>
                    <a:pt x="6276" y="0"/>
                    <a:pt x="5047" y="265"/>
                    <a:pt x="3819" y="851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5044492" y="2571955"/>
              <a:ext cx="247828" cy="116230"/>
            </a:xfrm>
            <a:custGeom>
              <a:avLst/>
              <a:gdLst/>
              <a:ahLst/>
              <a:cxnLst/>
              <a:rect l="l" t="t" r="r" b="b"/>
              <a:pathLst>
                <a:path w="9433" h="4424" extrusionOk="0">
                  <a:moveTo>
                    <a:pt x="3970" y="719"/>
                  </a:moveTo>
                  <a:cubicBezTo>
                    <a:pt x="1853" y="1607"/>
                    <a:pt x="360" y="3081"/>
                    <a:pt x="0" y="4423"/>
                  </a:cubicBezTo>
                  <a:lnTo>
                    <a:pt x="0" y="4423"/>
                  </a:lnTo>
                  <a:lnTo>
                    <a:pt x="9432" y="492"/>
                  </a:lnTo>
                  <a:cubicBezTo>
                    <a:pt x="8865" y="170"/>
                    <a:pt x="8128" y="0"/>
                    <a:pt x="7277" y="0"/>
                  </a:cubicBezTo>
                  <a:lnTo>
                    <a:pt x="7277" y="0"/>
                  </a:lnTo>
                  <a:cubicBezTo>
                    <a:pt x="6276" y="0"/>
                    <a:pt x="5123" y="246"/>
                    <a:pt x="3970" y="71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5042495" y="2677729"/>
              <a:ext cx="243362" cy="124164"/>
            </a:xfrm>
            <a:custGeom>
              <a:avLst/>
              <a:gdLst/>
              <a:ahLst/>
              <a:cxnLst/>
              <a:rect l="l" t="t" r="r" b="b"/>
              <a:pathLst>
                <a:path w="9263" h="4726" extrusionOk="0">
                  <a:moveTo>
                    <a:pt x="1" y="378"/>
                  </a:moveTo>
                  <a:lnTo>
                    <a:pt x="9262" y="4726"/>
                  </a:lnTo>
                  <a:cubicBezTo>
                    <a:pt x="8960" y="3365"/>
                    <a:pt x="7524" y="1815"/>
                    <a:pt x="5444" y="851"/>
                  </a:cubicBezTo>
                  <a:lnTo>
                    <a:pt x="5444" y="851"/>
                  </a:lnTo>
                  <a:cubicBezTo>
                    <a:pt x="4216" y="265"/>
                    <a:pt x="2968" y="0"/>
                    <a:pt x="1910" y="0"/>
                  </a:cubicBezTo>
                  <a:lnTo>
                    <a:pt x="1910" y="0"/>
                  </a:lnTo>
                  <a:cubicBezTo>
                    <a:pt x="1173" y="0"/>
                    <a:pt x="511" y="133"/>
                    <a:pt x="1" y="378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4896998" y="2469650"/>
              <a:ext cx="156453" cy="225471"/>
            </a:xfrm>
            <a:custGeom>
              <a:avLst/>
              <a:gdLst/>
              <a:ahLst/>
              <a:cxnLst/>
              <a:rect l="l" t="t" r="r" b="b"/>
              <a:pathLst>
                <a:path w="5955" h="8582" extrusionOk="0">
                  <a:moveTo>
                    <a:pt x="5463" y="8582"/>
                  </a:moveTo>
                  <a:cubicBezTo>
                    <a:pt x="5955" y="7278"/>
                    <a:pt x="5558" y="5217"/>
                    <a:pt x="4348" y="3290"/>
                  </a:cubicBezTo>
                  <a:lnTo>
                    <a:pt x="4348" y="3290"/>
                  </a:lnTo>
                  <a:cubicBezTo>
                    <a:pt x="3119" y="1362"/>
                    <a:pt x="1399" y="114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5031093" y="2469650"/>
              <a:ext cx="155954" cy="225471"/>
            </a:xfrm>
            <a:custGeom>
              <a:avLst/>
              <a:gdLst/>
              <a:ahLst/>
              <a:cxnLst/>
              <a:rect l="l" t="t" r="r" b="b"/>
              <a:pathLst>
                <a:path w="5936" h="8582" extrusionOk="0">
                  <a:moveTo>
                    <a:pt x="1607" y="3290"/>
                  </a:moveTo>
                  <a:cubicBezTo>
                    <a:pt x="378" y="5217"/>
                    <a:pt x="0" y="7278"/>
                    <a:pt x="492" y="8582"/>
                  </a:cubicBezTo>
                  <a:lnTo>
                    <a:pt x="492" y="8582"/>
                  </a:lnTo>
                  <a:lnTo>
                    <a:pt x="5935" y="1"/>
                  </a:lnTo>
                  <a:cubicBezTo>
                    <a:pt x="4536" y="114"/>
                    <a:pt x="2816" y="1362"/>
                    <a:pt x="1607" y="3290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4851310" y="2689630"/>
              <a:ext cx="195205" cy="189241"/>
            </a:xfrm>
            <a:custGeom>
              <a:avLst/>
              <a:gdLst/>
              <a:ahLst/>
              <a:cxnLst/>
              <a:rect l="l" t="t" r="r" b="b"/>
              <a:pathLst>
                <a:path w="7430" h="7203" extrusionOk="0">
                  <a:moveTo>
                    <a:pt x="2458" y="2288"/>
                  </a:moveTo>
                  <a:cubicBezTo>
                    <a:pt x="832" y="3895"/>
                    <a:pt x="1" y="5823"/>
                    <a:pt x="190" y="7202"/>
                  </a:cubicBezTo>
                  <a:lnTo>
                    <a:pt x="190" y="7202"/>
                  </a:lnTo>
                  <a:lnTo>
                    <a:pt x="7429" y="20"/>
                  </a:lnTo>
                  <a:cubicBezTo>
                    <a:pt x="7297" y="1"/>
                    <a:pt x="7164" y="1"/>
                    <a:pt x="7013" y="1"/>
                  </a:cubicBezTo>
                  <a:lnTo>
                    <a:pt x="7013" y="1"/>
                  </a:lnTo>
                  <a:cubicBezTo>
                    <a:pt x="5671" y="1"/>
                    <a:pt x="3932" y="814"/>
                    <a:pt x="2458" y="2288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5041523" y="2641473"/>
              <a:ext cx="268663" cy="49681"/>
            </a:xfrm>
            <a:custGeom>
              <a:avLst/>
              <a:gdLst/>
              <a:ahLst/>
              <a:cxnLst/>
              <a:rect l="l" t="t" r="r" b="b"/>
              <a:pathLst>
                <a:path w="10226" h="1891" extrusionOk="0">
                  <a:moveTo>
                    <a:pt x="0" y="1891"/>
                  </a:moveTo>
                  <a:lnTo>
                    <a:pt x="10226" y="1891"/>
                  </a:lnTo>
                  <a:cubicBezTo>
                    <a:pt x="9375" y="776"/>
                    <a:pt x="7409" y="1"/>
                    <a:pt x="5122" y="1"/>
                  </a:cubicBezTo>
                  <a:lnTo>
                    <a:pt x="5122" y="1"/>
                  </a:lnTo>
                  <a:cubicBezTo>
                    <a:pt x="2816" y="1"/>
                    <a:pt x="851" y="776"/>
                    <a:pt x="0" y="189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5041523" y="2689630"/>
              <a:ext cx="195178" cy="189241"/>
            </a:xfrm>
            <a:custGeom>
              <a:avLst/>
              <a:gdLst/>
              <a:ahLst/>
              <a:cxnLst/>
              <a:rect l="l" t="t" r="r" b="b"/>
              <a:pathLst>
                <a:path w="7429" h="7203" extrusionOk="0">
                  <a:moveTo>
                    <a:pt x="0" y="20"/>
                  </a:moveTo>
                  <a:lnTo>
                    <a:pt x="7239" y="7202"/>
                  </a:lnTo>
                  <a:cubicBezTo>
                    <a:pt x="7428" y="5823"/>
                    <a:pt x="6578" y="3895"/>
                    <a:pt x="4952" y="2288"/>
                  </a:cubicBezTo>
                  <a:lnTo>
                    <a:pt x="4952" y="2288"/>
                  </a:lnTo>
                  <a:cubicBezTo>
                    <a:pt x="3497" y="814"/>
                    <a:pt x="1758" y="1"/>
                    <a:pt x="397" y="1"/>
                  </a:cubicBezTo>
                  <a:lnTo>
                    <a:pt x="397" y="1"/>
                  </a:lnTo>
                  <a:cubicBezTo>
                    <a:pt x="265" y="1"/>
                    <a:pt x="132" y="1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4947651" y="3286541"/>
              <a:ext cx="3656869" cy="796057"/>
            </a:xfrm>
            <a:custGeom>
              <a:avLst/>
              <a:gdLst/>
              <a:ahLst/>
              <a:cxnLst/>
              <a:rect l="l" t="t" r="r" b="b"/>
              <a:pathLst>
                <a:path w="139190" h="30300" extrusionOk="0">
                  <a:moveTo>
                    <a:pt x="1" y="30299"/>
                  </a:moveTo>
                  <a:lnTo>
                    <a:pt x="139190" y="30299"/>
                  </a:lnTo>
                  <a:lnTo>
                    <a:pt x="1391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5844489" y="3549240"/>
              <a:ext cx="191710" cy="52151"/>
            </a:xfrm>
            <a:custGeom>
              <a:avLst/>
              <a:gdLst/>
              <a:ahLst/>
              <a:cxnLst/>
              <a:rect l="l" t="t" r="r" b="b"/>
              <a:pathLst>
                <a:path w="7297" h="1985" extrusionOk="0">
                  <a:moveTo>
                    <a:pt x="0" y="0"/>
                  </a:moveTo>
                  <a:lnTo>
                    <a:pt x="0" y="1985"/>
                  </a:lnTo>
                  <a:lnTo>
                    <a:pt x="7296" y="1985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5844489" y="3904786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6" y="0"/>
                  </a:moveTo>
                  <a:lnTo>
                    <a:pt x="0" y="0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5003270" y="3818375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5952259" y="3477227"/>
              <a:ext cx="191684" cy="52177"/>
            </a:xfrm>
            <a:custGeom>
              <a:avLst/>
              <a:gdLst/>
              <a:ahLst/>
              <a:cxnLst/>
              <a:rect l="l" t="t" r="r" b="b"/>
              <a:pathLst>
                <a:path w="7296" h="1986" extrusionOk="0">
                  <a:moveTo>
                    <a:pt x="7296" y="0"/>
                  </a:moveTo>
                  <a:lnTo>
                    <a:pt x="0" y="0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5736719" y="3477227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7" y="0"/>
                  </a:moveTo>
                  <a:lnTo>
                    <a:pt x="1" y="0"/>
                  </a:lnTo>
                  <a:lnTo>
                    <a:pt x="1" y="1985"/>
                  </a:lnTo>
                  <a:lnTo>
                    <a:pt x="7297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7525929" y="3536813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6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7424123" y="3457365"/>
              <a:ext cx="192210" cy="51678"/>
            </a:xfrm>
            <a:custGeom>
              <a:avLst/>
              <a:gdLst/>
              <a:ahLst/>
              <a:cxnLst/>
              <a:rect l="l" t="t" r="r" b="b"/>
              <a:pathLst>
                <a:path w="7316" h="1967" extrusionOk="0">
                  <a:moveTo>
                    <a:pt x="7315" y="0"/>
                  </a:moveTo>
                  <a:lnTo>
                    <a:pt x="1" y="0"/>
                  </a:lnTo>
                  <a:lnTo>
                    <a:pt x="1" y="1966"/>
                  </a:lnTo>
                  <a:lnTo>
                    <a:pt x="7315" y="1966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6699107" y="3917685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8281237" y="3465299"/>
              <a:ext cx="192183" cy="52177"/>
            </a:xfrm>
            <a:custGeom>
              <a:avLst/>
              <a:gdLst/>
              <a:ahLst/>
              <a:cxnLst/>
              <a:rect l="l" t="t" r="r" b="b"/>
              <a:pathLst>
                <a:path w="7315" h="1986" extrusionOk="0">
                  <a:moveTo>
                    <a:pt x="7315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8241014" y="3864063"/>
              <a:ext cx="192183" cy="52177"/>
            </a:xfrm>
            <a:custGeom>
              <a:avLst/>
              <a:gdLst/>
              <a:ahLst/>
              <a:cxnLst/>
              <a:rect l="l" t="t" r="r" b="b"/>
              <a:pathLst>
                <a:path w="7315" h="1986" extrusionOk="0">
                  <a:moveTo>
                    <a:pt x="7315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7634671" y="3784615"/>
              <a:ext cx="192210" cy="52151"/>
            </a:xfrm>
            <a:custGeom>
              <a:avLst/>
              <a:gdLst/>
              <a:ahLst/>
              <a:cxnLst/>
              <a:rect l="l" t="t" r="r" b="b"/>
              <a:pathLst>
                <a:path w="7316" h="1985" extrusionOk="0">
                  <a:moveTo>
                    <a:pt x="7315" y="0"/>
                  </a:moveTo>
                  <a:lnTo>
                    <a:pt x="1" y="0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6699107" y="3520419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5255039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1" y="4707"/>
                    <a:pt x="1" y="1049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6092291" y="3518948"/>
              <a:ext cx="530862" cy="564123"/>
            </a:xfrm>
            <a:custGeom>
              <a:avLst/>
              <a:gdLst/>
              <a:ahLst/>
              <a:cxnLst/>
              <a:rect l="l" t="t" r="r" b="b"/>
              <a:pathLst>
                <a:path w="20206" h="21472" extrusionOk="0">
                  <a:moveTo>
                    <a:pt x="0" y="10490"/>
                  </a:moveTo>
                  <a:lnTo>
                    <a:pt x="0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6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0" y="4707"/>
                    <a:pt x="0" y="1049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6929018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113" y="0"/>
                  </a:cubicBezTo>
                  <a:lnTo>
                    <a:pt x="10113" y="0"/>
                  </a:lnTo>
                  <a:cubicBezTo>
                    <a:pt x="4537" y="0"/>
                    <a:pt x="1" y="4707"/>
                    <a:pt x="1" y="1049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7766270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1" y="4707"/>
                    <a:pt x="1" y="1049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4947651" y="3286541"/>
              <a:ext cx="3656869" cy="105300"/>
            </a:xfrm>
            <a:custGeom>
              <a:avLst/>
              <a:gdLst/>
              <a:ahLst/>
              <a:cxnLst/>
              <a:rect l="l" t="t" r="r" b="b"/>
              <a:pathLst>
                <a:path w="139190" h="4008" extrusionOk="0">
                  <a:moveTo>
                    <a:pt x="1" y="0"/>
                  </a:moveTo>
                  <a:lnTo>
                    <a:pt x="1" y="4007"/>
                  </a:lnTo>
                  <a:lnTo>
                    <a:pt x="139190" y="4007"/>
                  </a:lnTo>
                  <a:lnTo>
                    <a:pt x="139190" y="0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75" y="4082550"/>
              <a:ext cx="9144341" cy="1061225"/>
            </a:xfrm>
            <a:custGeom>
              <a:avLst/>
              <a:gdLst/>
              <a:ahLst/>
              <a:cxnLst/>
              <a:rect l="l" t="t" r="r" b="b"/>
              <a:pathLst>
                <a:path w="285410" h="40393" extrusionOk="0">
                  <a:moveTo>
                    <a:pt x="0" y="40392"/>
                  </a:moveTo>
                  <a:lnTo>
                    <a:pt x="285410" y="40392"/>
                  </a:lnTo>
                  <a:lnTo>
                    <a:pt x="2854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BB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947651" y="4082572"/>
              <a:ext cx="3656869" cy="796530"/>
            </a:xfrm>
            <a:custGeom>
              <a:avLst/>
              <a:gdLst/>
              <a:ahLst/>
              <a:cxnLst/>
              <a:rect l="l" t="t" r="r" b="b"/>
              <a:pathLst>
                <a:path w="139190" h="30318" extrusionOk="0">
                  <a:moveTo>
                    <a:pt x="139190" y="30318"/>
                  </a:moveTo>
                  <a:lnTo>
                    <a:pt x="139190" y="0"/>
                  </a:lnTo>
                  <a:lnTo>
                    <a:pt x="127490" y="0"/>
                  </a:lnTo>
                  <a:lnTo>
                    <a:pt x="127490" y="10963"/>
                  </a:lnTo>
                  <a:cubicBezTo>
                    <a:pt x="127490" y="16766"/>
                    <a:pt x="122973" y="21472"/>
                    <a:pt x="117378" y="21472"/>
                  </a:cubicBezTo>
                  <a:lnTo>
                    <a:pt x="117378" y="21472"/>
                  </a:lnTo>
                  <a:cubicBezTo>
                    <a:pt x="111802" y="21472"/>
                    <a:pt x="107285" y="16766"/>
                    <a:pt x="107285" y="10963"/>
                  </a:cubicBezTo>
                  <a:lnTo>
                    <a:pt x="107285" y="0"/>
                  </a:lnTo>
                  <a:lnTo>
                    <a:pt x="95622" y="0"/>
                  </a:lnTo>
                  <a:lnTo>
                    <a:pt x="95622" y="10963"/>
                  </a:lnTo>
                  <a:cubicBezTo>
                    <a:pt x="95622" y="16766"/>
                    <a:pt x="91105" y="21472"/>
                    <a:pt x="85529" y="21472"/>
                  </a:cubicBezTo>
                  <a:lnTo>
                    <a:pt x="85529" y="21472"/>
                  </a:lnTo>
                  <a:cubicBezTo>
                    <a:pt x="79953" y="21472"/>
                    <a:pt x="75417" y="16766"/>
                    <a:pt x="75417" y="10963"/>
                  </a:cubicBezTo>
                  <a:lnTo>
                    <a:pt x="75417" y="0"/>
                  </a:lnTo>
                  <a:lnTo>
                    <a:pt x="63774" y="0"/>
                  </a:lnTo>
                  <a:lnTo>
                    <a:pt x="63774" y="10963"/>
                  </a:lnTo>
                  <a:cubicBezTo>
                    <a:pt x="63774" y="16766"/>
                    <a:pt x="59237" y="21472"/>
                    <a:pt x="53662" y="21472"/>
                  </a:cubicBezTo>
                  <a:cubicBezTo>
                    <a:pt x="48086" y="21472"/>
                    <a:pt x="43568" y="16766"/>
                    <a:pt x="43568" y="10963"/>
                  </a:cubicBezTo>
                  <a:lnTo>
                    <a:pt x="43568" y="0"/>
                  </a:lnTo>
                  <a:lnTo>
                    <a:pt x="31906" y="0"/>
                  </a:lnTo>
                  <a:lnTo>
                    <a:pt x="31906" y="10963"/>
                  </a:lnTo>
                  <a:cubicBezTo>
                    <a:pt x="31906" y="16766"/>
                    <a:pt x="27389" y="21472"/>
                    <a:pt x="21794" y="21472"/>
                  </a:cubicBezTo>
                  <a:lnTo>
                    <a:pt x="21794" y="21472"/>
                  </a:lnTo>
                  <a:cubicBezTo>
                    <a:pt x="16218" y="21472"/>
                    <a:pt x="11701" y="16766"/>
                    <a:pt x="11701" y="10963"/>
                  </a:cubicBezTo>
                  <a:lnTo>
                    <a:pt x="11701" y="0"/>
                  </a:lnTo>
                  <a:lnTo>
                    <a:pt x="1" y="0"/>
                  </a:lnTo>
                  <a:lnTo>
                    <a:pt x="1" y="30318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7479742" y="4756435"/>
              <a:ext cx="370968" cy="14923"/>
            </a:xfrm>
            <a:custGeom>
              <a:avLst/>
              <a:gdLst/>
              <a:ahLst/>
              <a:cxnLst/>
              <a:rect l="l" t="t" r="r" b="b"/>
              <a:pathLst>
                <a:path w="14120" h="568" extrusionOk="0">
                  <a:moveTo>
                    <a:pt x="7051" y="0"/>
                  </a:moveTo>
                  <a:cubicBezTo>
                    <a:pt x="3157" y="0"/>
                    <a:pt x="0" y="284"/>
                    <a:pt x="0" y="284"/>
                  </a:cubicBezTo>
                  <a:cubicBezTo>
                    <a:pt x="0" y="284"/>
                    <a:pt x="3157" y="567"/>
                    <a:pt x="7051" y="567"/>
                  </a:cubicBezTo>
                  <a:cubicBezTo>
                    <a:pt x="10944" y="567"/>
                    <a:pt x="14120" y="284"/>
                    <a:pt x="14120" y="284"/>
                  </a:cubicBezTo>
                  <a:cubicBezTo>
                    <a:pt x="14120" y="284"/>
                    <a:pt x="10944" y="0"/>
                    <a:pt x="7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7596944" y="4987843"/>
              <a:ext cx="781134" cy="17892"/>
            </a:xfrm>
            <a:custGeom>
              <a:avLst/>
              <a:gdLst/>
              <a:ahLst/>
              <a:cxnLst/>
              <a:rect l="l" t="t" r="r" b="b"/>
              <a:pathLst>
                <a:path w="29732" h="681" extrusionOk="0">
                  <a:moveTo>
                    <a:pt x="29732" y="340"/>
                  </a:moveTo>
                  <a:cubicBezTo>
                    <a:pt x="29732" y="340"/>
                    <a:pt x="23079" y="681"/>
                    <a:pt x="14857" y="681"/>
                  </a:cubicBezTo>
                  <a:cubicBezTo>
                    <a:pt x="6653" y="681"/>
                    <a:pt x="0" y="340"/>
                    <a:pt x="0" y="340"/>
                  </a:cubicBezTo>
                  <a:cubicBezTo>
                    <a:pt x="0" y="340"/>
                    <a:pt x="6653" y="0"/>
                    <a:pt x="14857" y="0"/>
                  </a:cubicBezTo>
                  <a:cubicBezTo>
                    <a:pt x="23079" y="0"/>
                    <a:pt x="29732" y="340"/>
                    <a:pt x="29732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5655774" y="4518065"/>
              <a:ext cx="781160" cy="17892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6524316" y="4854747"/>
              <a:ext cx="640129" cy="18391"/>
            </a:xfrm>
            <a:custGeom>
              <a:avLst/>
              <a:gdLst/>
              <a:ahLst/>
              <a:cxnLst/>
              <a:rect l="l" t="t" r="r" b="b"/>
              <a:pathLst>
                <a:path w="24365" h="700" extrusionOk="0">
                  <a:moveTo>
                    <a:pt x="24364" y="341"/>
                  </a:moveTo>
                  <a:cubicBezTo>
                    <a:pt x="24364" y="341"/>
                    <a:pt x="18902" y="700"/>
                    <a:pt x="12173" y="700"/>
                  </a:cubicBezTo>
                  <a:cubicBezTo>
                    <a:pt x="5444" y="700"/>
                    <a:pt x="0" y="341"/>
                    <a:pt x="0" y="341"/>
                  </a:cubicBezTo>
                  <a:cubicBezTo>
                    <a:pt x="0" y="341"/>
                    <a:pt x="5444" y="1"/>
                    <a:pt x="12173" y="1"/>
                  </a:cubicBezTo>
                  <a:cubicBezTo>
                    <a:pt x="18902" y="1"/>
                    <a:pt x="24364" y="341"/>
                    <a:pt x="24364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153375" y="4702287"/>
              <a:ext cx="405227" cy="15422"/>
            </a:xfrm>
            <a:custGeom>
              <a:avLst/>
              <a:gdLst/>
              <a:ahLst/>
              <a:cxnLst/>
              <a:rect l="l" t="t" r="r" b="b"/>
              <a:pathLst>
                <a:path w="15424" h="587" extrusionOk="0">
                  <a:moveTo>
                    <a:pt x="15424" y="284"/>
                  </a:moveTo>
                  <a:cubicBezTo>
                    <a:pt x="15424" y="284"/>
                    <a:pt x="11983" y="587"/>
                    <a:pt x="7712" y="587"/>
                  </a:cubicBezTo>
                  <a:cubicBezTo>
                    <a:pt x="3459" y="587"/>
                    <a:pt x="0" y="284"/>
                    <a:pt x="0" y="284"/>
                  </a:cubicBezTo>
                  <a:cubicBezTo>
                    <a:pt x="0" y="284"/>
                    <a:pt x="3459" y="1"/>
                    <a:pt x="7712" y="1"/>
                  </a:cubicBezTo>
                  <a:cubicBezTo>
                    <a:pt x="11983" y="1"/>
                    <a:pt x="15424" y="284"/>
                    <a:pt x="15424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5061858" y="4444580"/>
              <a:ext cx="453910" cy="15422"/>
            </a:xfrm>
            <a:custGeom>
              <a:avLst/>
              <a:gdLst/>
              <a:ahLst/>
              <a:cxnLst/>
              <a:rect l="l" t="t" r="r" b="b"/>
              <a:pathLst>
                <a:path w="17277" h="587" extrusionOk="0">
                  <a:moveTo>
                    <a:pt x="17277" y="303"/>
                  </a:moveTo>
                  <a:cubicBezTo>
                    <a:pt x="17277" y="303"/>
                    <a:pt x="13421" y="586"/>
                    <a:pt x="8639" y="586"/>
                  </a:cubicBezTo>
                  <a:cubicBezTo>
                    <a:pt x="3876" y="586"/>
                    <a:pt x="1" y="303"/>
                    <a:pt x="1" y="303"/>
                  </a:cubicBezTo>
                  <a:cubicBezTo>
                    <a:pt x="1" y="303"/>
                    <a:pt x="3876" y="0"/>
                    <a:pt x="8639" y="0"/>
                  </a:cubicBezTo>
                  <a:cubicBezTo>
                    <a:pt x="13421" y="0"/>
                    <a:pt x="17277" y="303"/>
                    <a:pt x="17277" y="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5355847" y="4925262"/>
              <a:ext cx="587479" cy="15422"/>
            </a:xfrm>
            <a:custGeom>
              <a:avLst/>
              <a:gdLst/>
              <a:ahLst/>
              <a:cxnLst/>
              <a:rect l="l" t="t" r="r" b="b"/>
              <a:pathLst>
                <a:path w="22361" h="587" extrusionOk="0">
                  <a:moveTo>
                    <a:pt x="22361" y="284"/>
                  </a:moveTo>
                  <a:cubicBezTo>
                    <a:pt x="22361" y="284"/>
                    <a:pt x="17352" y="587"/>
                    <a:pt x="11190" y="587"/>
                  </a:cubicBezTo>
                  <a:cubicBezTo>
                    <a:pt x="5009" y="587"/>
                    <a:pt x="1" y="284"/>
                    <a:pt x="1" y="284"/>
                  </a:cubicBezTo>
                  <a:cubicBezTo>
                    <a:pt x="1" y="284"/>
                    <a:pt x="5009" y="1"/>
                    <a:pt x="11190" y="1"/>
                  </a:cubicBezTo>
                  <a:cubicBezTo>
                    <a:pt x="17352" y="1"/>
                    <a:pt x="22361" y="284"/>
                    <a:pt x="22361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7157457" y="4564751"/>
              <a:ext cx="191710" cy="12926"/>
            </a:xfrm>
            <a:custGeom>
              <a:avLst/>
              <a:gdLst/>
              <a:ahLst/>
              <a:cxnLst/>
              <a:rect l="l" t="t" r="r" b="b"/>
              <a:pathLst>
                <a:path w="7297" h="492" extrusionOk="0">
                  <a:moveTo>
                    <a:pt x="7296" y="246"/>
                  </a:moveTo>
                  <a:cubicBezTo>
                    <a:pt x="7296" y="246"/>
                    <a:pt x="5671" y="492"/>
                    <a:pt x="3648" y="492"/>
                  </a:cubicBezTo>
                  <a:cubicBezTo>
                    <a:pt x="1626" y="492"/>
                    <a:pt x="1" y="246"/>
                    <a:pt x="1" y="246"/>
                  </a:cubicBezTo>
                  <a:cubicBezTo>
                    <a:pt x="1" y="246"/>
                    <a:pt x="1626" y="0"/>
                    <a:pt x="3648" y="0"/>
                  </a:cubicBezTo>
                  <a:cubicBezTo>
                    <a:pt x="5671" y="0"/>
                    <a:pt x="7296" y="246"/>
                    <a:pt x="7296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8035905" y="4564751"/>
              <a:ext cx="482232" cy="12926"/>
            </a:xfrm>
            <a:custGeom>
              <a:avLst/>
              <a:gdLst/>
              <a:ahLst/>
              <a:cxnLst/>
              <a:rect l="l" t="t" r="r" b="b"/>
              <a:pathLst>
                <a:path w="18355" h="492" extrusionOk="0">
                  <a:moveTo>
                    <a:pt x="18354" y="246"/>
                  </a:moveTo>
                  <a:cubicBezTo>
                    <a:pt x="18354" y="246"/>
                    <a:pt x="14234" y="492"/>
                    <a:pt x="9168" y="492"/>
                  </a:cubicBezTo>
                  <a:cubicBezTo>
                    <a:pt x="4103" y="492"/>
                    <a:pt x="1" y="246"/>
                    <a:pt x="1" y="246"/>
                  </a:cubicBezTo>
                  <a:cubicBezTo>
                    <a:pt x="1" y="246"/>
                    <a:pt x="4103" y="0"/>
                    <a:pt x="9168" y="0"/>
                  </a:cubicBezTo>
                  <a:cubicBezTo>
                    <a:pt x="14234" y="0"/>
                    <a:pt x="18354" y="246"/>
                    <a:pt x="18354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6678247" y="4284660"/>
              <a:ext cx="1561795" cy="18417"/>
            </a:xfrm>
            <a:custGeom>
              <a:avLst/>
              <a:gdLst/>
              <a:ahLst/>
              <a:cxnLst/>
              <a:rect l="l" t="t" r="r" b="b"/>
              <a:pathLst>
                <a:path w="59446" h="701" extrusionOk="0">
                  <a:moveTo>
                    <a:pt x="59445" y="360"/>
                  </a:moveTo>
                  <a:cubicBezTo>
                    <a:pt x="59445" y="360"/>
                    <a:pt x="46139" y="700"/>
                    <a:pt x="29733" y="700"/>
                  </a:cubicBezTo>
                  <a:cubicBezTo>
                    <a:pt x="13307" y="700"/>
                    <a:pt x="1" y="360"/>
                    <a:pt x="1" y="360"/>
                  </a:cubicBezTo>
                  <a:cubicBezTo>
                    <a:pt x="1" y="360"/>
                    <a:pt x="13307" y="1"/>
                    <a:pt x="29733" y="1"/>
                  </a:cubicBezTo>
                  <a:cubicBezTo>
                    <a:pt x="46139" y="1"/>
                    <a:pt x="59445" y="360"/>
                    <a:pt x="59445" y="3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5268938" y="4236003"/>
              <a:ext cx="838776" cy="9957"/>
            </a:xfrm>
            <a:custGeom>
              <a:avLst/>
              <a:gdLst/>
              <a:ahLst/>
              <a:cxnLst/>
              <a:rect l="l" t="t" r="r" b="b"/>
              <a:pathLst>
                <a:path w="31926" h="379" extrusionOk="0">
                  <a:moveTo>
                    <a:pt x="31925" y="190"/>
                  </a:moveTo>
                  <a:cubicBezTo>
                    <a:pt x="31925" y="190"/>
                    <a:pt x="24780" y="379"/>
                    <a:pt x="15972" y="379"/>
                  </a:cubicBezTo>
                  <a:cubicBezTo>
                    <a:pt x="7146" y="379"/>
                    <a:pt x="1" y="190"/>
                    <a:pt x="1" y="190"/>
                  </a:cubicBezTo>
                  <a:cubicBezTo>
                    <a:pt x="1" y="190"/>
                    <a:pt x="7146" y="1"/>
                    <a:pt x="15972" y="1"/>
                  </a:cubicBezTo>
                  <a:cubicBezTo>
                    <a:pt x="24780" y="1"/>
                    <a:pt x="31925" y="190"/>
                    <a:pt x="31925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6843107" y="4941157"/>
              <a:ext cx="12453" cy="53648"/>
            </a:xfrm>
            <a:custGeom>
              <a:avLst/>
              <a:gdLst/>
              <a:ahLst/>
              <a:cxnLst/>
              <a:rect l="l" t="t" r="r" b="b"/>
              <a:pathLst>
                <a:path w="474" h="2042" extrusionOk="0">
                  <a:moveTo>
                    <a:pt x="474" y="2042"/>
                  </a:moveTo>
                  <a:cubicBezTo>
                    <a:pt x="436" y="1456"/>
                    <a:pt x="266" y="756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6640020" y="4541395"/>
              <a:ext cx="521929" cy="453411"/>
            </a:xfrm>
            <a:custGeom>
              <a:avLst/>
              <a:gdLst/>
              <a:ahLst/>
              <a:cxnLst/>
              <a:rect l="l" t="t" r="r" b="b"/>
              <a:pathLst>
                <a:path w="19866" h="17258" extrusionOk="0">
                  <a:moveTo>
                    <a:pt x="8204" y="1"/>
                  </a:moveTo>
                  <a:lnTo>
                    <a:pt x="8204" y="17258"/>
                  </a:lnTo>
                  <a:lnTo>
                    <a:pt x="19866" y="2231"/>
                  </a:lnTo>
                  <a:close/>
                  <a:moveTo>
                    <a:pt x="0" y="2193"/>
                  </a:moveTo>
                  <a:cubicBezTo>
                    <a:pt x="0" y="2193"/>
                    <a:pt x="5973" y="10208"/>
                    <a:pt x="7731" y="15216"/>
                  </a:cubicBezTo>
                  <a:lnTo>
                    <a:pt x="7731" y="15216"/>
                  </a:lnTo>
                  <a:lnTo>
                    <a:pt x="6748" y="11058"/>
                  </a:lnTo>
                  <a:cubicBezTo>
                    <a:pt x="5879" y="7335"/>
                    <a:pt x="6389" y="3479"/>
                    <a:pt x="8204" y="1"/>
                  </a:cubicBezTo>
                  <a:lnTo>
                    <a:pt x="8204" y="1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8190860" y="3520419"/>
              <a:ext cx="304419" cy="1618911"/>
            </a:xfrm>
            <a:custGeom>
              <a:avLst/>
              <a:gdLst/>
              <a:ahLst/>
              <a:cxnLst/>
              <a:rect l="l" t="t" r="r" b="b"/>
              <a:pathLst>
                <a:path w="11587" h="61620" extrusionOk="0">
                  <a:moveTo>
                    <a:pt x="4763" y="1"/>
                  </a:moveTo>
                  <a:lnTo>
                    <a:pt x="0" y="61619"/>
                  </a:lnTo>
                  <a:lnTo>
                    <a:pt x="11587" y="61619"/>
                  </a:lnTo>
                  <a:lnTo>
                    <a:pt x="6842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8272778" y="2806832"/>
              <a:ext cx="148518" cy="740438"/>
            </a:xfrm>
            <a:custGeom>
              <a:avLst/>
              <a:gdLst/>
              <a:ahLst/>
              <a:cxnLst/>
              <a:rect l="l" t="t" r="r" b="b"/>
              <a:pathLst>
                <a:path w="5653" h="28183" extrusionOk="0">
                  <a:moveTo>
                    <a:pt x="2099" y="1494"/>
                  </a:moveTo>
                  <a:cubicBezTo>
                    <a:pt x="814" y="4518"/>
                    <a:pt x="1" y="9035"/>
                    <a:pt x="1" y="14082"/>
                  </a:cubicBezTo>
                  <a:lnTo>
                    <a:pt x="1" y="14082"/>
                  </a:lnTo>
                  <a:cubicBezTo>
                    <a:pt x="1" y="19148"/>
                    <a:pt x="814" y="23665"/>
                    <a:pt x="2099" y="26689"/>
                  </a:cubicBezTo>
                  <a:lnTo>
                    <a:pt x="2099" y="26689"/>
                  </a:lnTo>
                  <a:cubicBezTo>
                    <a:pt x="2326" y="27237"/>
                    <a:pt x="2571" y="27729"/>
                    <a:pt x="2836" y="28183"/>
                  </a:cubicBezTo>
                  <a:lnTo>
                    <a:pt x="2836" y="28183"/>
                  </a:lnTo>
                  <a:cubicBezTo>
                    <a:pt x="3082" y="27729"/>
                    <a:pt x="3327" y="27237"/>
                    <a:pt x="3554" y="26689"/>
                  </a:cubicBezTo>
                  <a:lnTo>
                    <a:pt x="3554" y="26689"/>
                  </a:lnTo>
                  <a:cubicBezTo>
                    <a:pt x="4840" y="23665"/>
                    <a:pt x="5652" y="19148"/>
                    <a:pt x="5652" y="14082"/>
                  </a:cubicBezTo>
                  <a:lnTo>
                    <a:pt x="5652" y="14082"/>
                  </a:lnTo>
                  <a:cubicBezTo>
                    <a:pt x="5652" y="9035"/>
                    <a:pt x="4840" y="4518"/>
                    <a:pt x="3554" y="1494"/>
                  </a:cubicBezTo>
                  <a:lnTo>
                    <a:pt x="3554" y="1494"/>
                  </a:lnTo>
                  <a:cubicBezTo>
                    <a:pt x="3327" y="946"/>
                    <a:pt x="3082" y="454"/>
                    <a:pt x="2836" y="1"/>
                  </a:cubicBezTo>
                  <a:lnTo>
                    <a:pt x="2836" y="1"/>
                  </a:lnTo>
                  <a:cubicBezTo>
                    <a:pt x="2571" y="454"/>
                    <a:pt x="2326" y="946"/>
                    <a:pt x="2099" y="149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8"/>
            <p:cNvSpPr/>
            <p:nvPr/>
          </p:nvSpPr>
          <p:spPr>
            <a:xfrm>
              <a:off x="7639637" y="3440472"/>
              <a:ext cx="709646" cy="130627"/>
            </a:xfrm>
            <a:custGeom>
              <a:avLst/>
              <a:gdLst/>
              <a:ahLst/>
              <a:cxnLst/>
              <a:rect l="l" t="t" r="r" b="b"/>
              <a:pathLst>
                <a:path w="27011" h="4972" extrusionOk="0">
                  <a:moveTo>
                    <a:pt x="1" y="4972"/>
                  </a:moveTo>
                  <a:lnTo>
                    <a:pt x="27011" y="4972"/>
                  </a:lnTo>
                  <a:cubicBezTo>
                    <a:pt x="24761" y="2042"/>
                    <a:pt x="19564" y="1"/>
                    <a:pt x="13496" y="1"/>
                  </a:cubicBezTo>
                  <a:lnTo>
                    <a:pt x="13496" y="1"/>
                  </a:lnTo>
                  <a:cubicBezTo>
                    <a:pt x="7448" y="1"/>
                    <a:pt x="2250" y="2042"/>
                    <a:pt x="1" y="497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8"/>
            <p:cNvSpPr/>
            <p:nvPr/>
          </p:nvSpPr>
          <p:spPr>
            <a:xfrm>
              <a:off x="7675893" y="3257247"/>
              <a:ext cx="654028" cy="306915"/>
            </a:xfrm>
            <a:custGeom>
              <a:avLst/>
              <a:gdLst/>
              <a:ahLst/>
              <a:cxnLst/>
              <a:rect l="l" t="t" r="r" b="b"/>
              <a:pathLst>
                <a:path w="24894" h="11682" extrusionOk="0">
                  <a:moveTo>
                    <a:pt x="0" y="1267"/>
                  </a:moveTo>
                  <a:lnTo>
                    <a:pt x="24894" y="11681"/>
                  </a:lnTo>
                  <a:cubicBezTo>
                    <a:pt x="23967" y="8109"/>
                    <a:pt x="19979" y="4215"/>
                    <a:pt x="14403" y="1871"/>
                  </a:cubicBezTo>
                  <a:lnTo>
                    <a:pt x="14403" y="1871"/>
                  </a:lnTo>
                  <a:cubicBezTo>
                    <a:pt x="11360" y="605"/>
                    <a:pt x="8317" y="0"/>
                    <a:pt x="5671" y="0"/>
                  </a:cubicBezTo>
                  <a:lnTo>
                    <a:pt x="5671" y="0"/>
                  </a:lnTo>
                  <a:cubicBezTo>
                    <a:pt x="3441" y="0"/>
                    <a:pt x="1475" y="416"/>
                    <a:pt x="0" y="12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8"/>
            <p:cNvSpPr/>
            <p:nvPr/>
          </p:nvSpPr>
          <p:spPr>
            <a:xfrm>
              <a:off x="7693285" y="3535316"/>
              <a:ext cx="641102" cy="328275"/>
            </a:xfrm>
            <a:custGeom>
              <a:avLst/>
              <a:gdLst/>
              <a:ahLst/>
              <a:cxnLst/>
              <a:rect l="l" t="t" r="r" b="b"/>
              <a:pathLst>
                <a:path w="24402" h="12495" extrusionOk="0">
                  <a:moveTo>
                    <a:pt x="10056" y="2269"/>
                  </a:moveTo>
                  <a:cubicBezTo>
                    <a:pt x="4574" y="4821"/>
                    <a:pt x="756" y="8884"/>
                    <a:pt x="0" y="12495"/>
                  </a:cubicBezTo>
                  <a:lnTo>
                    <a:pt x="0" y="12495"/>
                  </a:lnTo>
                  <a:lnTo>
                    <a:pt x="24402" y="1040"/>
                  </a:lnTo>
                  <a:cubicBezTo>
                    <a:pt x="23060" y="341"/>
                    <a:pt x="21340" y="1"/>
                    <a:pt x="19412" y="1"/>
                  </a:cubicBezTo>
                  <a:lnTo>
                    <a:pt x="19412" y="1"/>
                  </a:lnTo>
                  <a:cubicBezTo>
                    <a:pt x="16576" y="1"/>
                    <a:pt x="13307" y="738"/>
                    <a:pt x="10056" y="2269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7955957" y="2986115"/>
              <a:ext cx="412189" cy="595913"/>
            </a:xfrm>
            <a:custGeom>
              <a:avLst/>
              <a:gdLst/>
              <a:ahLst/>
              <a:cxnLst/>
              <a:rect l="l" t="t" r="r" b="b"/>
              <a:pathLst>
                <a:path w="15689" h="22682" extrusionOk="0">
                  <a:moveTo>
                    <a:pt x="14385" y="22682"/>
                  </a:moveTo>
                  <a:cubicBezTo>
                    <a:pt x="15689" y="19242"/>
                    <a:pt x="14668" y="13779"/>
                    <a:pt x="11436" y="8695"/>
                  </a:cubicBezTo>
                  <a:lnTo>
                    <a:pt x="11436" y="8695"/>
                  </a:lnTo>
                  <a:cubicBezTo>
                    <a:pt x="8204" y="3610"/>
                    <a:pt x="3687" y="34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8308534" y="2986115"/>
              <a:ext cx="412189" cy="595913"/>
            </a:xfrm>
            <a:custGeom>
              <a:avLst/>
              <a:gdLst/>
              <a:ahLst/>
              <a:cxnLst/>
              <a:rect l="l" t="t" r="r" b="b"/>
              <a:pathLst>
                <a:path w="15689" h="22682" extrusionOk="0">
                  <a:moveTo>
                    <a:pt x="4254" y="8695"/>
                  </a:moveTo>
                  <a:cubicBezTo>
                    <a:pt x="1021" y="13779"/>
                    <a:pt x="1" y="19242"/>
                    <a:pt x="1305" y="22682"/>
                  </a:cubicBezTo>
                  <a:lnTo>
                    <a:pt x="1305" y="22682"/>
                  </a:lnTo>
                  <a:lnTo>
                    <a:pt x="15689" y="0"/>
                  </a:lnTo>
                  <a:cubicBezTo>
                    <a:pt x="12003" y="340"/>
                    <a:pt x="7486" y="3610"/>
                    <a:pt x="4254" y="8695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7834290" y="3567105"/>
              <a:ext cx="514994" cy="499598"/>
            </a:xfrm>
            <a:custGeom>
              <a:avLst/>
              <a:gdLst/>
              <a:ahLst/>
              <a:cxnLst/>
              <a:rect l="l" t="t" r="r" b="b"/>
              <a:pathLst>
                <a:path w="19602" h="19016" extrusionOk="0">
                  <a:moveTo>
                    <a:pt x="6503" y="6030"/>
                  </a:moveTo>
                  <a:cubicBezTo>
                    <a:pt x="2212" y="10264"/>
                    <a:pt x="1" y="15367"/>
                    <a:pt x="511" y="19015"/>
                  </a:cubicBezTo>
                  <a:lnTo>
                    <a:pt x="511" y="19015"/>
                  </a:lnTo>
                  <a:lnTo>
                    <a:pt x="19602" y="76"/>
                  </a:lnTo>
                  <a:cubicBezTo>
                    <a:pt x="19261" y="19"/>
                    <a:pt x="18902" y="1"/>
                    <a:pt x="18543" y="1"/>
                  </a:cubicBezTo>
                  <a:lnTo>
                    <a:pt x="18543" y="1"/>
                  </a:lnTo>
                  <a:cubicBezTo>
                    <a:pt x="14971" y="1"/>
                    <a:pt x="10378" y="2174"/>
                    <a:pt x="6503" y="603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8336856" y="3567105"/>
              <a:ext cx="514468" cy="499598"/>
            </a:xfrm>
            <a:custGeom>
              <a:avLst/>
              <a:gdLst/>
              <a:ahLst/>
              <a:cxnLst/>
              <a:rect l="l" t="t" r="r" b="b"/>
              <a:pathLst>
                <a:path w="19582" h="19016" extrusionOk="0">
                  <a:moveTo>
                    <a:pt x="0" y="76"/>
                  </a:moveTo>
                  <a:lnTo>
                    <a:pt x="19090" y="19015"/>
                  </a:lnTo>
                  <a:cubicBezTo>
                    <a:pt x="19582" y="15367"/>
                    <a:pt x="17370" y="10264"/>
                    <a:pt x="13099" y="6030"/>
                  </a:cubicBezTo>
                  <a:lnTo>
                    <a:pt x="13099" y="6030"/>
                  </a:lnTo>
                  <a:cubicBezTo>
                    <a:pt x="9205" y="2174"/>
                    <a:pt x="4612" y="1"/>
                    <a:pt x="1059" y="1"/>
                  </a:cubicBezTo>
                  <a:lnTo>
                    <a:pt x="1059" y="1"/>
                  </a:lnTo>
                  <a:cubicBezTo>
                    <a:pt x="681" y="1"/>
                    <a:pt x="340" y="19"/>
                    <a:pt x="0" y="76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5168629" y="3709634"/>
              <a:ext cx="268689" cy="1429697"/>
            </a:xfrm>
            <a:custGeom>
              <a:avLst/>
              <a:gdLst/>
              <a:ahLst/>
              <a:cxnLst/>
              <a:rect l="l" t="t" r="r" b="b"/>
              <a:pathLst>
                <a:path w="10227" h="54418" extrusionOk="0">
                  <a:moveTo>
                    <a:pt x="4197" y="0"/>
                  </a:moveTo>
                  <a:lnTo>
                    <a:pt x="1" y="54417"/>
                  </a:lnTo>
                  <a:lnTo>
                    <a:pt x="10226" y="54417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5240642" y="3079461"/>
              <a:ext cx="131126" cy="653528"/>
            </a:xfrm>
            <a:custGeom>
              <a:avLst/>
              <a:gdLst/>
              <a:ahLst/>
              <a:cxnLst/>
              <a:rect l="l" t="t" r="r" b="b"/>
              <a:pathLst>
                <a:path w="4991" h="24875" extrusionOk="0">
                  <a:moveTo>
                    <a:pt x="1853" y="1305"/>
                  </a:moveTo>
                  <a:cubicBezTo>
                    <a:pt x="719" y="3970"/>
                    <a:pt x="0" y="7977"/>
                    <a:pt x="0" y="12438"/>
                  </a:cubicBezTo>
                  <a:lnTo>
                    <a:pt x="0" y="12438"/>
                  </a:lnTo>
                  <a:cubicBezTo>
                    <a:pt x="0" y="16898"/>
                    <a:pt x="719" y="20905"/>
                    <a:pt x="1853" y="23570"/>
                  </a:cubicBezTo>
                  <a:lnTo>
                    <a:pt x="1853" y="23570"/>
                  </a:lnTo>
                  <a:cubicBezTo>
                    <a:pt x="2061" y="24043"/>
                    <a:pt x="2269" y="24478"/>
                    <a:pt x="2495" y="24875"/>
                  </a:cubicBezTo>
                  <a:lnTo>
                    <a:pt x="2495" y="24875"/>
                  </a:lnTo>
                  <a:cubicBezTo>
                    <a:pt x="2722" y="24478"/>
                    <a:pt x="2949" y="24043"/>
                    <a:pt x="3157" y="23570"/>
                  </a:cubicBezTo>
                  <a:lnTo>
                    <a:pt x="3157" y="23570"/>
                  </a:lnTo>
                  <a:cubicBezTo>
                    <a:pt x="4272" y="20905"/>
                    <a:pt x="4990" y="16898"/>
                    <a:pt x="4990" y="12438"/>
                  </a:cubicBezTo>
                  <a:lnTo>
                    <a:pt x="4990" y="12438"/>
                  </a:lnTo>
                  <a:cubicBezTo>
                    <a:pt x="4990" y="7977"/>
                    <a:pt x="4272" y="3970"/>
                    <a:pt x="3157" y="1305"/>
                  </a:cubicBezTo>
                  <a:lnTo>
                    <a:pt x="3157" y="1305"/>
                  </a:lnTo>
                  <a:cubicBezTo>
                    <a:pt x="2949" y="832"/>
                    <a:pt x="2722" y="397"/>
                    <a:pt x="2495" y="0"/>
                  </a:cubicBezTo>
                  <a:lnTo>
                    <a:pt x="2495" y="0"/>
                  </a:lnTo>
                  <a:cubicBezTo>
                    <a:pt x="2269" y="397"/>
                    <a:pt x="2061" y="832"/>
                    <a:pt x="1853" y="1305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4681484" y="3639118"/>
              <a:ext cx="626730" cy="115231"/>
            </a:xfrm>
            <a:custGeom>
              <a:avLst/>
              <a:gdLst/>
              <a:ahLst/>
              <a:cxnLst/>
              <a:rect l="l" t="t" r="r" b="b"/>
              <a:pathLst>
                <a:path w="23855" h="4386" extrusionOk="0">
                  <a:moveTo>
                    <a:pt x="1" y="4385"/>
                  </a:moveTo>
                  <a:lnTo>
                    <a:pt x="23854" y="4385"/>
                  </a:lnTo>
                  <a:cubicBezTo>
                    <a:pt x="21869" y="1796"/>
                    <a:pt x="17276" y="0"/>
                    <a:pt x="11927" y="0"/>
                  </a:cubicBezTo>
                  <a:lnTo>
                    <a:pt x="11927" y="0"/>
                  </a:lnTo>
                  <a:cubicBezTo>
                    <a:pt x="6578" y="0"/>
                    <a:pt x="1985" y="1796"/>
                    <a:pt x="1" y="4385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4713773" y="3476728"/>
              <a:ext cx="577548" cy="271158"/>
            </a:xfrm>
            <a:custGeom>
              <a:avLst/>
              <a:gdLst/>
              <a:ahLst/>
              <a:cxnLst/>
              <a:rect l="l" t="t" r="r" b="b"/>
              <a:pathLst>
                <a:path w="21983" h="10321" extrusionOk="0">
                  <a:moveTo>
                    <a:pt x="0" y="1135"/>
                  </a:moveTo>
                  <a:lnTo>
                    <a:pt x="21982" y="10321"/>
                  </a:lnTo>
                  <a:cubicBezTo>
                    <a:pt x="21170" y="7183"/>
                    <a:pt x="17635" y="3743"/>
                    <a:pt x="12721" y="1683"/>
                  </a:cubicBezTo>
                  <a:lnTo>
                    <a:pt x="12721" y="1683"/>
                  </a:lnTo>
                  <a:cubicBezTo>
                    <a:pt x="10037" y="549"/>
                    <a:pt x="7353" y="19"/>
                    <a:pt x="4990" y="1"/>
                  </a:cubicBezTo>
                  <a:lnTo>
                    <a:pt x="4990" y="1"/>
                  </a:lnTo>
                  <a:cubicBezTo>
                    <a:pt x="3024" y="1"/>
                    <a:pt x="1304" y="397"/>
                    <a:pt x="0" y="1135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4728670" y="3722533"/>
              <a:ext cx="566619" cy="290022"/>
            </a:xfrm>
            <a:custGeom>
              <a:avLst/>
              <a:gdLst/>
              <a:ahLst/>
              <a:cxnLst/>
              <a:rect l="l" t="t" r="r" b="b"/>
              <a:pathLst>
                <a:path w="21567" h="11039" extrusionOk="0">
                  <a:moveTo>
                    <a:pt x="8884" y="2004"/>
                  </a:moveTo>
                  <a:cubicBezTo>
                    <a:pt x="4045" y="4272"/>
                    <a:pt x="681" y="7864"/>
                    <a:pt x="0" y="11039"/>
                  </a:cubicBezTo>
                  <a:lnTo>
                    <a:pt x="0" y="11039"/>
                  </a:lnTo>
                  <a:lnTo>
                    <a:pt x="21567" y="927"/>
                  </a:lnTo>
                  <a:cubicBezTo>
                    <a:pt x="20376" y="322"/>
                    <a:pt x="18864" y="1"/>
                    <a:pt x="17144" y="1"/>
                  </a:cubicBezTo>
                  <a:lnTo>
                    <a:pt x="17144" y="1"/>
                  </a:lnTo>
                  <a:cubicBezTo>
                    <a:pt x="14649" y="1"/>
                    <a:pt x="11757" y="662"/>
                    <a:pt x="8884" y="2004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5304195" y="3476728"/>
              <a:ext cx="577575" cy="271158"/>
            </a:xfrm>
            <a:custGeom>
              <a:avLst/>
              <a:gdLst/>
              <a:ahLst/>
              <a:cxnLst/>
              <a:rect l="l" t="t" r="r" b="b"/>
              <a:pathLst>
                <a:path w="21984" h="10321" extrusionOk="0">
                  <a:moveTo>
                    <a:pt x="9262" y="1683"/>
                  </a:moveTo>
                  <a:cubicBezTo>
                    <a:pt x="4348" y="3743"/>
                    <a:pt x="814" y="7183"/>
                    <a:pt x="1" y="10321"/>
                  </a:cubicBezTo>
                  <a:lnTo>
                    <a:pt x="1" y="10321"/>
                  </a:lnTo>
                  <a:lnTo>
                    <a:pt x="21983" y="1135"/>
                  </a:lnTo>
                  <a:cubicBezTo>
                    <a:pt x="20679" y="397"/>
                    <a:pt x="18959" y="1"/>
                    <a:pt x="16993" y="1"/>
                  </a:cubicBezTo>
                  <a:lnTo>
                    <a:pt x="16993" y="1"/>
                  </a:lnTo>
                  <a:cubicBezTo>
                    <a:pt x="14630" y="19"/>
                    <a:pt x="11946" y="549"/>
                    <a:pt x="9262" y="168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5300228" y="3722533"/>
              <a:ext cx="566645" cy="290022"/>
            </a:xfrm>
            <a:custGeom>
              <a:avLst/>
              <a:gdLst/>
              <a:ahLst/>
              <a:cxnLst/>
              <a:rect l="l" t="t" r="r" b="b"/>
              <a:pathLst>
                <a:path w="21568" h="11039" extrusionOk="0">
                  <a:moveTo>
                    <a:pt x="1" y="927"/>
                  </a:moveTo>
                  <a:lnTo>
                    <a:pt x="21567" y="11039"/>
                  </a:lnTo>
                  <a:cubicBezTo>
                    <a:pt x="20887" y="7864"/>
                    <a:pt x="17503" y="4272"/>
                    <a:pt x="12683" y="2004"/>
                  </a:cubicBezTo>
                  <a:lnTo>
                    <a:pt x="12683" y="2004"/>
                  </a:lnTo>
                  <a:cubicBezTo>
                    <a:pt x="9810" y="662"/>
                    <a:pt x="6900" y="1"/>
                    <a:pt x="4424" y="1"/>
                  </a:cubicBezTo>
                  <a:lnTo>
                    <a:pt x="4424" y="1"/>
                  </a:lnTo>
                  <a:cubicBezTo>
                    <a:pt x="2703" y="1"/>
                    <a:pt x="1172" y="322"/>
                    <a:pt x="1" y="92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8"/>
            <p:cNvSpPr/>
            <p:nvPr/>
          </p:nvSpPr>
          <p:spPr>
            <a:xfrm>
              <a:off x="4960577" y="3237858"/>
              <a:ext cx="364005" cy="525923"/>
            </a:xfrm>
            <a:custGeom>
              <a:avLst/>
              <a:gdLst/>
              <a:ahLst/>
              <a:cxnLst/>
              <a:rect l="l" t="t" r="r" b="b"/>
              <a:pathLst>
                <a:path w="13855" h="20018" extrusionOk="0">
                  <a:moveTo>
                    <a:pt x="12721" y="20017"/>
                  </a:moveTo>
                  <a:cubicBezTo>
                    <a:pt x="13855" y="16974"/>
                    <a:pt x="12966" y="12155"/>
                    <a:pt x="10112" y="7675"/>
                  </a:cubicBezTo>
                  <a:lnTo>
                    <a:pt x="10112" y="7675"/>
                  </a:lnTo>
                  <a:cubicBezTo>
                    <a:pt x="7258" y="3176"/>
                    <a:pt x="3270" y="285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5272432" y="3237858"/>
              <a:ext cx="364005" cy="525923"/>
            </a:xfrm>
            <a:custGeom>
              <a:avLst/>
              <a:gdLst/>
              <a:ahLst/>
              <a:cxnLst/>
              <a:rect l="l" t="t" r="r" b="b"/>
              <a:pathLst>
                <a:path w="13855" h="20018" extrusionOk="0">
                  <a:moveTo>
                    <a:pt x="3761" y="7675"/>
                  </a:moveTo>
                  <a:cubicBezTo>
                    <a:pt x="907" y="12155"/>
                    <a:pt x="0" y="16974"/>
                    <a:pt x="1153" y="20017"/>
                  </a:cubicBezTo>
                  <a:lnTo>
                    <a:pt x="1153" y="20017"/>
                  </a:lnTo>
                  <a:lnTo>
                    <a:pt x="13855" y="1"/>
                  </a:lnTo>
                  <a:cubicBezTo>
                    <a:pt x="10585" y="285"/>
                    <a:pt x="6597" y="3176"/>
                    <a:pt x="3761" y="767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4853806" y="3750855"/>
              <a:ext cx="454409" cy="440984"/>
            </a:xfrm>
            <a:custGeom>
              <a:avLst/>
              <a:gdLst/>
              <a:ahLst/>
              <a:cxnLst/>
              <a:rect l="l" t="t" r="r" b="b"/>
              <a:pathLst>
                <a:path w="17296" h="16785" extrusionOk="0">
                  <a:moveTo>
                    <a:pt x="5727" y="5311"/>
                  </a:moveTo>
                  <a:cubicBezTo>
                    <a:pt x="1947" y="9073"/>
                    <a:pt x="0" y="13571"/>
                    <a:pt x="435" y="16784"/>
                  </a:cubicBezTo>
                  <a:lnTo>
                    <a:pt x="435" y="16784"/>
                  </a:lnTo>
                  <a:lnTo>
                    <a:pt x="17295" y="57"/>
                  </a:lnTo>
                  <a:cubicBezTo>
                    <a:pt x="16993" y="19"/>
                    <a:pt x="16690" y="0"/>
                    <a:pt x="16369" y="0"/>
                  </a:cubicBezTo>
                  <a:lnTo>
                    <a:pt x="16369" y="0"/>
                  </a:lnTo>
                  <a:cubicBezTo>
                    <a:pt x="13212" y="0"/>
                    <a:pt x="9167" y="1909"/>
                    <a:pt x="5727" y="531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5297259" y="3639118"/>
              <a:ext cx="626704" cy="115231"/>
            </a:xfrm>
            <a:custGeom>
              <a:avLst/>
              <a:gdLst/>
              <a:ahLst/>
              <a:cxnLst/>
              <a:rect l="l" t="t" r="r" b="b"/>
              <a:pathLst>
                <a:path w="23854" h="4386" extrusionOk="0">
                  <a:moveTo>
                    <a:pt x="0" y="4385"/>
                  </a:moveTo>
                  <a:lnTo>
                    <a:pt x="23854" y="4385"/>
                  </a:lnTo>
                  <a:cubicBezTo>
                    <a:pt x="21869" y="1796"/>
                    <a:pt x="17276" y="0"/>
                    <a:pt x="11927" y="0"/>
                  </a:cubicBezTo>
                  <a:lnTo>
                    <a:pt x="11927" y="0"/>
                  </a:lnTo>
                  <a:cubicBezTo>
                    <a:pt x="6578" y="0"/>
                    <a:pt x="1985" y="1796"/>
                    <a:pt x="0" y="43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5297259" y="3750855"/>
              <a:ext cx="454383" cy="440984"/>
            </a:xfrm>
            <a:custGeom>
              <a:avLst/>
              <a:gdLst/>
              <a:ahLst/>
              <a:cxnLst/>
              <a:rect l="l" t="t" r="r" b="b"/>
              <a:pathLst>
                <a:path w="17295" h="16785" extrusionOk="0">
                  <a:moveTo>
                    <a:pt x="0" y="57"/>
                  </a:moveTo>
                  <a:lnTo>
                    <a:pt x="16860" y="16784"/>
                  </a:lnTo>
                  <a:cubicBezTo>
                    <a:pt x="17295" y="13571"/>
                    <a:pt x="15348" y="9073"/>
                    <a:pt x="11568" y="5311"/>
                  </a:cubicBezTo>
                  <a:lnTo>
                    <a:pt x="11568" y="5311"/>
                  </a:lnTo>
                  <a:cubicBezTo>
                    <a:pt x="8128" y="1909"/>
                    <a:pt x="4083" y="0"/>
                    <a:pt x="926" y="0"/>
                  </a:cubicBezTo>
                  <a:lnTo>
                    <a:pt x="926" y="0"/>
                  </a:lnTo>
                  <a:cubicBezTo>
                    <a:pt x="605" y="0"/>
                    <a:pt x="303" y="19"/>
                    <a:pt x="0" y="57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 flipH="1">
              <a:off x="8345787" y="3446522"/>
              <a:ext cx="709646" cy="130627"/>
            </a:xfrm>
            <a:custGeom>
              <a:avLst/>
              <a:gdLst/>
              <a:ahLst/>
              <a:cxnLst/>
              <a:rect l="l" t="t" r="r" b="b"/>
              <a:pathLst>
                <a:path w="27011" h="4972" extrusionOk="0">
                  <a:moveTo>
                    <a:pt x="1" y="4972"/>
                  </a:moveTo>
                  <a:lnTo>
                    <a:pt x="27011" y="4972"/>
                  </a:lnTo>
                  <a:cubicBezTo>
                    <a:pt x="24761" y="2042"/>
                    <a:pt x="19564" y="1"/>
                    <a:pt x="13496" y="1"/>
                  </a:cubicBezTo>
                  <a:lnTo>
                    <a:pt x="13496" y="1"/>
                  </a:lnTo>
                  <a:cubicBezTo>
                    <a:pt x="7448" y="1"/>
                    <a:pt x="2250" y="2042"/>
                    <a:pt x="1" y="497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 flipH="1">
              <a:off x="8365149" y="3263297"/>
              <a:ext cx="654028" cy="306915"/>
            </a:xfrm>
            <a:custGeom>
              <a:avLst/>
              <a:gdLst/>
              <a:ahLst/>
              <a:cxnLst/>
              <a:rect l="l" t="t" r="r" b="b"/>
              <a:pathLst>
                <a:path w="24894" h="11682" extrusionOk="0">
                  <a:moveTo>
                    <a:pt x="0" y="1267"/>
                  </a:moveTo>
                  <a:lnTo>
                    <a:pt x="24894" y="11681"/>
                  </a:lnTo>
                  <a:cubicBezTo>
                    <a:pt x="23967" y="8109"/>
                    <a:pt x="19979" y="4215"/>
                    <a:pt x="14403" y="1871"/>
                  </a:cubicBezTo>
                  <a:lnTo>
                    <a:pt x="14403" y="1871"/>
                  </a:lnTo>
                  <a:cubicBezTo>
                    <a:pt x="11360" y="605"/>
                    <a:pt x="8317" y="0"/>
                    <a:pt x="5671" y="0"/>
                  </a:cubicBezTo>
                  <a:lnTo>
                    <a:pt x="5671" y="0"/>
                  </a:lnTo>
                  <a:cubicBezTo>
                    <a:pt x="3441" y="0"/>
                    <a:pt x="1475" y="416"/>
                    <a:pt x="0" y="12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38"/>
          <p:cNvGrpSpPr/>
          <p:nvPr/>
        </p:nvGrpSpPr>
        <p:grpSpPr>
          <a:xfrm>
            <a:off x="222100" y="4253496"/>
            <a:ext cx="4137346" cy="474879"/>
            <a:chOff x="222100" y="4253496"/>
            <a:chExt cx="4137346" cy="474879"/>
          </a:xfrm>
        </p:grpSpPr>
        <p:sp>
          <p:nvSpPr>
            <p:cNvPr id="732" name="Google Shape;732;p38"/>
            <p:cNvSpPr/>
            <p:nvPr/>
          </p:nvSpPr>
          <p:spPr>
            <a:xfrm>
              <a:off x="3546100" y="4438171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2177375" y="4709746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1188875" y="4514221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222100" y="4253496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8"/>
          <p:cNvGrpSpPr/>
          <p:nvPr/>
        </p:nvGrpSpPr>
        <p:grpSpPr>
          <a:xfrm>
            <a:off x="2311440" y="3120978"/>
            <a:ext cx="1406479" cy="1380968"/>
            <a:chOff x="2311440" y="3120978"/>
            <a:chExt cx="1406479" cy="1380968"/>
          </a:xfrm>
        </p:grpSpPr>
        <p:sp>
          <p:nvSpPr>
            <p:cNvPr id="737" name="Google Shape;737;p38"/>
            <p:cNvSpPr/>
            <p:nvPr/>
          </p:nvSpPr>
          <p:spPr>
            <a:xfrm>
              <a:off x="2892384" y="3120978"/>
              <a:ext cx="522675" cy="931413"/>
            </a:xfrm>
            <a:custGeom>
              <a:avLst/>
              <a:gdLst/>
              <a:ahLst/>
              <a:cxnLst/>
              <a:rect l="l" t="t" r="r" b="b"/>
              <a:pathLst>
                <a:path w="14744" h="26274" extrusionOk="0">
                  <a:moveTo>
                    <a:pt x="0" y="26273"/>
                  </a:moveTo>
                  <a:lnTo>
                    <a:pt x="14743" y="228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2523852" y="3120978"/>
              <a:ext cx="368574" cy="931413"/>
            </a:xfrm>
            <a:custGeom>
              <a:avLst/>
              <a:gdLst/>
              <a:ahLst/>
              <a:cxnLst/>
              <a:rect l="l" t="t" r="r" b="b"/>
              <a:pathLst>
                <a:path w="10397" h="26274" extrusionOk="0">
                  <a:moveTo>
                    <a:pt x="9791" y="3119"/>
                  </a:moveTo>
                  <a:cubicBezTo>
                    <a:pt x="10132" y="1966"/>
                    <a:pt x="10340" y="908"/>
                    <a:pt x="10396" y="0"/>
                  </a:cubicBezTo>
                  <a:lnTo>
                    <a:pt x="10396" y="0"/>
                  </a:lnTo>
                  <a:close/>
                  <a:moveTo>
                    <a:pt x="1" y="22928"/>
                  </a:moveTo>
                  <a:lnTo>
                    <a:pt x="10396" y="26273"/>
                  </a:lnTo>
                  <a:cubicBezTo>
                    <a:pt x="8090" y="20981"/>
                    <a:pt x="7448" y="15102"/>
                    <a:pt x="8563" y="9432"/>
                  </a:cubicBezTo>
                  <a:lnTo>
                    <a:pt x="8563" y="9432"/>
                  </a:lnTo>
                  <a:lnTo>
                    <a:pt x="9791" y="3119"/>
                  </a:lnTo>
                  <a:cubicBezTo>
                    <a:pt x="7542" y="10755"/>
                    <a:pt x="1" y="22928"/>
                    <a:pt x="1" y="229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2458874" y="4322356"/>
              <a:ext cx="1111641" cy="179590"/>
            </a:xfrm>
            <a:custGeom>
              <a:avLst/>
              <a:gdLst/>
              <a:ahLst/>
              <a:cxnLst/>
              <a:rect l="l" t="t" r="r" b="b"/>
              <a:pathLst>
                <a:path w="31358" h="5066" extrusionOk="0">
                  <a:moveTo>
                    <a:pt x="7088" y="0"/>
                  </a:moveTo>
                  <a:cubicBezTo>
                    <a:pt x="6200" y="0"/>
                    <a:pt x="5349" y="303"/>
                    <a:pt x="4744" y="851"/>
                  </a:cubicBezTo>
                  <a:lnTo>
                    <a:pt x="4744" y="851"/>
                  </a:lnTo>
                  <a:lnTo>
                    <a:pt x="0" y="5066"/>
                  </a:lnTo>
                  <a:lnTo>
                    <a:pt x="12948" y="5066"/>
                  </a:lnTo>
                  <a:lnTo>
                    <a:pt x="31357" y="5066"/>
                  </a:lnTo>
                  <a:lnTo>
                    <a:pt x="26613" y="851"/>
                  </a:lnTo>
                  <a:cubicBezTo>
                    <a:pt x="26008" y="303"/>
                    <a:pt x="25158" y="0"/>
                    <a:pt x="24269" y="0"/>
                  </a:cubicBezTo>
                  <a:lnTo>
                    <a:pt x="24269" y="0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2311440" y="4052338"/>
              <a:ext cx="1406479" cy="274064"/>
            </a:xfrm>
            <a:custGeom>
              <a:avLst/>
              <a:gdLst/>
              <a:ahLst/>
              <a:cxnLst/>
              <a:rect l="l" t="t" r="r" b="b"/>
              <a:pathLst>
                <a:path w="39675" h="7731" extrusionOk="0">
                  <a:moveTo>
                    <a:pt x="1" y="0"/>
                  </a:moveTo>
                  <a:lnTo>
                    <a:pt x="5993" y="6445"/>
                  </a:lnTo>
                  <a:cubicBezTo>
                    <a:pt x="6767" y="7258"/>
                    <a:pt x="7845" y="7731"/>
                    <a:pt x="8960" y="7731"/>
                  </a:cubicBezTo>
                  <a:lnTo>
                    <a:pt x="8960" y="7731"/>
                  </a:lnTo>
                  <a:lnTo>
                    <a:pt x="30715" y="7731"/>
                  </a:lnTo>
                  <a:cubicBezTo>
                    <a:pt x="31850" y="7731"/>
                    <a:pt x="32927" y="7258"/>
                    <a:pt x="33683" y="6445"/>
                  </a:cubicBezTo>
                  <a:lnTo>
                    <a:pt x="33683" y="6445"/>
                  </a:lnTo>
                  <a:lnTo>
                    <a:pt x="39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391;p40"/>
          <p:cNvSpPr txBox="1">
            <a:spLocks/>
          </p:cNvSpPr>
          <p:nvPr/>
        </p:nvSpPr>
        <p:spPr>
          <a:xfrm>
            <a:off x="188330" y="35158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252" name="Google Shape;3283;p36"/>
          <p:cNvSpPr/>
          <p:nvPr/>
        </p:nvSpPr>
        <p:spPr>
          <a:xfrm>
            <a:off x="2394349" y="1045931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  <a:lumOff val="90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53" name="Title 1"/>
          <p:cNvSpPr txBox="1">
            <a:spLocks/>
          </p:cNvSpPr>
          <p:nvPr/>
        </p:nvSpPr>
        <p:spPr>
          <a:xfrm>
            <a:off x="2489493" y="897008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 Task 4 5 6</a:t>
            </a:r>
          </a:p>
        </p:txBody>
      </p:sp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21" y="1249136"/>
            <a:ext cx="901746" cy="1054154"/>
          </a:xfrm>
          <a:prstGeom prst="rect">
            <a:avLst/>
          </a:prstGeom>
        </p:spPr>
      </p:pic>
      <p:grpSp>
        <p:nvGrpSpPr>
          <p:cNvPr id="255" name="Google Shape;1117;p44"/>
          <p:cNvGrpSpPr/>
          <p:nvPr/>
        </p:nvGrpSpPr>
        <p:grpSpPr>
          <a:xfrm rot="20796030" flipH="1">
            <a:off x="6361191" y="1208829"/>
            <a:ext cx="1239954" cy="451341"/>
            <a:chOff x="3926150" y="1225650"/>
            <a:chExt cx="474825" cy="190925"/>
          </a:xfrm>
        </p:grpSpPr>
        <p:sp>
          <p:nvSpPr>
            <p:cNvPr id="256" name="Google Shape;1118;p44"/>
            <p:cNvSpPr/>
            <p:nvPr/>
          </p:nvSpPr>
          <p:spPr>
            <a:xfrm>
              <a:off x="4080825" y="1225650"/>
              <a:ext cx="204775" cy="64600"/>
            </a:xfrm>
            <a:custGeom>
              <a:avLst/>
              <a:gdLst/>
              <a:ahLst/>
              <a:cxnLst/>
              <a:rect l="l" t="t" r="r" b="b"/>
              <a:pathLst>
                <a:path w="8191" h="2584" extrusionOk="0">
                  <a:moveTo>
                    <a:pt x="8191" y="0"/>
                  </a:moveTo>
                  <a:lnTo>
                    <a:pt x="5784" y="214"/>
                  </a:lnTo>
                  <a:lnTo>
                    <a:pt x="1" y="2583"/>
                  </a:lnTo>
                  <a:lnTo>
                    <a:pt x="3414" y="258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119;p44"/>
            <p:cNvSpPr/>
            <p:nvPr/>
          </p:nvSpPr>
          <p:spPr>
            <a:xfrm>
              <a:off x="3926150" y="1233950"/>
              <a:ext cx="474825" cy="114675"/>
            </a:xfrm>
            <a:custGeom>
              <a:avLst/>
              <a:gdLst/>
              <a:ahLst/>
              <a:cxnLst/>
              <a:rect l="l" t="t" r="r" b="b"/>
              <a:pathLst>
                <a:path w="18993" h="4587" extrusionOk="0">
                  <a:moveTo>
                    <a:pt x="17976" y="0"/>
                  </a:moveTo>
                  <a:cubicBezTo>
                    <a:pt x="17574" y="0"/>
                    <a:pt x="17188" y="159"/>
                    <a:pt x="16904" y="443"/>
                  </a:cubicBezTo>
                  <a:lnTo>
                    <a:pt x="16427" y="918"/>
                  </a:lnTo>
                  <a:cubicBezTo>
                    <a:pt x="15962" y="1383"/>
                    <a:pt x="15333" y="1644"/>
                    <a:pt x="14679" y="1644"/>
                  </a:cubicBezTo>
                  <a:lnTo>
                    <a:pt x="3126" y="1644"/>
                  </a:lnTo>
                  <a:cubicBezTo>
                    <a:pt x="2543" y="1644"/>
                    <a:pt x="1969" y="1778"/>
                    <a:pt x="1449" y="2041"/>
                  </a:cubicBezTo>
                  <a:cubicBezTo>
                    <a:pt x="1326" y="2103"/>
                    <a:pt x="1198" y="2172"/>
                    <a:pt x="1071" y="2251"/>
                  </a:cubicBezTo>
                  <a:cubicBezTo>
                    <a:pt x="802" y="2409"/>
                    <a:pt x="553" y="2597"/>
                    <a:pt x="327" y="2809"/>
                  </a:cubicBezTo>
                  <a:cubicBezTo>
                    <a:pt x="274" y="2858"/>
                    <a:pt x="224" y="2916"/>
                    <a:pt x="183" y="2975"/>
                  </a:cubicBezTo>
                  <a:cubicBezTo>
                    <a:pt x="124" y="3062"/>
                    <a:pt x="78" y="3157"/>
                    <a:pt x="48" y="3258"/>
                  </a:cubicBezTo>
                  <a:cubicBezTo>
                    <a:pt x="13" y="3373"/>
                    <a:pt x="1" y="3493"/>
                    <a:pt x="9" y="3612"/>
                  </a:cubicBezTo>
                  <a:cubicBezTo>
                    <a:pt x="11" y="3620"/>
                    <a:pt x="11" y="3628"/>
                    <a:pt x="11" y="3636"/>
                  </a:cubicBezTo>
                  <a:cubicBezTo>
                    <a:pt x="54" y="4132"/>
                    <a:pt x="458" y="4587"/>
                    <a:pt x="1047" y="4587"/>
                  </a:cubicBezTo>
                  <a:lnTo>
                    <a:pt x="13367" y="4587"/>
                  </a:lnTo>
                  <a:cubicBezTo>
                    <a:pt x="13370" y="4587"/>
                    <a:pt x="13372" y="4587"/>
                    <a:pt x="13374" y="4587"/>
                  </a:cubicBezTo>
                  <a:cubicBezTo>
                    <a:pt x="14268" y="4587"/>
                    <a:pt x="15119" y="4200"/>
                    <a:pt x="15707" y="3525"/>
                  </a:cubicBezTo>
                  <a:lnTo>
                    <a:pt x="17187" y="1828"/>
                  </a:lnTo>
                  <a:lnTo>
                    <a:pt x="17349" y="1644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120;p44"/>
            <p:cNvSpPr/>
            <p:nvPr/>
          </p:nvSpPr>
          <p:spPr>
            <a:xfrm>
              <a:off x="3926150" y="1279625"/>
              <a:ext cx="429675" cy="69000"/>
            </a:xfrm>
            <a:custGeom>
              <a:avLst/>
              <a:gdLst/>
              <a:ahLst/>
              <a:cxnLst/>
              <a:rect l="l" t="t" r="r" b="b"/>
              <a:pathLst>
                <a:path w="17187" h="2760" extrusionOk="0">
                  <a:moveTo>
                    <a:pt x="17187" y="1"/>
                  </a:moveTo>
                  <a:lnTo>
                    <a:pt x="17187" y="1"/>
                  </a:lnTo>
                  <a:cubicBezTo>
                    <a:pt x="16969" y="19"/>
                    <a:pt x="16755" y="74"/>
                    <a:pt x="16556" y="165"/>
                  </a:cubicBezTo>
                  <a:cubicBezTo>
                    <a:pt x="16306" y="278"/>
                    <a:pt x="16085" y="444"/>
                    <a:pt x="15905" y="650"/>
                  </a:cubicBezTo>
                  <a:lnTo>
                    <a:pt x="15707" y="875"/>
                  </a:lnTo>
                  <a:cubicBezTo>
                    <a:pt x="15118" y="1552"/>
                    <a:pt x="14263" y="1939"/>
                    <a:pt x="13367" y="1939"/>
                  </a:cubicBezTo>
                  <a:lnTo>
                    <a:pt x="1047" y="1939"/>
                  </a:lnTo>
                  <a:cubicBezTo>
                    <a:pt x="118" y="1939"/>
                    <a:pt x="179" y="1716"/>
                    <a:pt x="48" y="1431"/>
                  </a:cubicBezTo>
                  <a:cubicBezTo>
                    <a:pt x="13" y="1546"/>
                    <a:pt x="1" y="1664"/>
                    <a:pt x="9" y="1785"/>
                  </a:cubicBezTo>
                  <a:cubicBezTo>
                    <a:pt x="11" y="1791"/>
                    <a:pt x="11" y="1799"/>
                    <a:pt x="11" y="1807"/>
                  </a:cubicBezTo>
                  <a:cubicBezTo>
                    <a:pt x="54" y="2303"/>
                    <a:pt x="458" y="2760"/>
                    <a:pt x="1047" y="2760"/>
                  </a:cubicBezTo>
                  <a:lnTo>
                    <a:pt x="13367" y="2760"/>
                  </a:lnTo>
                  <a:cubicBezTo>
                    <a:pt x="14263" y="2760"/>
                    <a:pt x="15118" y="2372"/>
                    <a:pt x="15707" y="1696"/>
                  </a:cubicBezTo>
                  <a:lnTo>
                    <a:pt x="1718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121;p44"/>
            <p:cNvSpPr/>
            <p:nvPr/>
          </p:nvSpPr>
          <p:spPr>
            <a:xfrm>
              <a:off x="4059175" y="1326750"/>
              <a:ext cx="313850" cy="89825"/>
            </a:xfrm>
            <a:custGeom>
              <a:avLst/>
              <a:gdLst/>
              <a:ahLst/>
              <a:cxnLst/>
              <a:rect l="l" t="t" r="r" b="b"/>
              <a:pathLst>
                <a:path w="12554" h="3593" extrusionOk="0">
                  <a:moveTo>
                    <a:pt x="0" y="1"/>
                  </a:moveTo>
                  <a:lnTo>
                    <a:pt x="9502" y="3593"/>
                  </a:lnTo>
                  <a:lnTo>
                    <a:pt x="12554" y="3593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122;p44"/>
            <p:cNvSpPr/>
            <p:nvPr/>
          </p:nvSpPr>
          <p:spPr>
            <a:xfrm>
              <a:off x="3930700" y="1290225"/>
              <a:ext cx="64800" cy="18275"/>
            </a:xfrm>
            <a:custGeom>
              <a:avLst/>
              <a:gdLst/>
              <a:ahLst/>
              <a:cxnLst/>
              <a:rect l="l" t="t" r="r" b="b"/>
              <a:pathLst>
                <a:path w="2592" h="731" extrusionOk="0">
                  <a:moveTo>
                    <a:pt x="2367" y="0"/>
                  </a:moveTo>
                  <a:cubicBezTo>
                    <a:pt x="2366" y="0"/>
                    <a:pt x="2365" y="0"/>
                    <a:pt x="2364" y="0"/>
                  </a:cubicBezTo>
                  <a:lnTo>
                    <a:pt x="887" y="0"/>
                  </a:lnTo>
                  <a:cubicBezTo>
                    <a:pt x="620" y="158"/>
                    <a:pt x="371" y="344"/>
                    <a:pt x="145" y="558"/>
                  </a:cubicBezTo>
                  <a:cubicBezTo>
                    <a:pt x="90" y="609"/>
                    <a:pt x="42" y="665"/>
                    <a:pt x="1" y="726"/>
                  </a:cubicBezTo>
                  <a:cubicBezTo>
                    <a:pt x="307" y="728"/>
                    <a:pt x="725" y="731"/>
                    <a:pt x="1089" y="731"/>
                  </a:cubicBezTo>
                  <a:cubicBezTo>
                    <a:pt x="1415" y="731"/>
                    <a:pt x="1698" y="729"/>
                    <a:pt x="1817" y="722"/>
                  </a:cubicBezTo>
                  <a:cubicBezTo>
                    <a:pt x="2018" y="710"/>
                    <a:pt x="2287" y="485"/>
                    <a:pt x="2485" y="289"/>
                  </a:cubicBezTo>
                  <a:cubicBezTo>
                    <a:pt x="2591" y="183"/>
                    <a:pt x="2518" y="0"/>
                    <a:pt x="2367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123;p44"/>
            <p:cNvSpPr/>
            <p:nvPr/>
          </p:nvSpPr>
          <p:spPr>
            <a:xfrm>
              <a:off x="40141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124;p44"/>
            <p:cNvSpPr/>
            <p:nvPr/>
          </p:nvSpPr>
          <p:spPr>
            <a:xfrm>
              <a:off x="40479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70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70" y="505"/>
                    <a:pt x="153" y="505"/>
                  </a:cubicBezTo>
                  <a:lnTo>
                    <a:pt x="265" y="505"/>
                  </a:lnTo>
                  <a:cubicBezTo>
                    <a:pt x="350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0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125;p44"/>
            <p:cNvSpPr/>
            <p:nvPr/>
          </p:nvSpPr>
          <p:spPr>
            <a:xfrm>
              <a:off x="4081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48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126;p44"/>
            <p:cNvSpPr/>
            <p:nvPr/>
          </p:nvSpPr>
          <p:spPr>
            <a:xfrm>
              <a:off x="4115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2" y="1"/>
                  </a:moveTo>
                  <a:cubicBezTo>
                    <a:pt x="69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9" y="505"/>
                    <a:pt x="152" y="505"/>
                  </a:cubicBezTo>
                  <a:lnTo>
                    <a:pt x="267" y="505"/>
                  </a:lnTo>
                  <a:cubicBezTo>
                    <a:pt x="350" y="505"/>
                    <a:pt x="417" y="438"/>
                    <a:pt x="417" y="353"/>
                  </a:cubicBezTo>
                  <a:lnTo>
                    <a:pt x="417" y="153"/>
                  </a:lnTo>
                  <a:cubicBezTo>
                    <a:pt x="417" y="7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127;p44"/>
            <p:cNvSpPr/>
            <p:nvPr/>
          </p:nvSpPr>
          <p:spPr>
            <a:xfrm>
              <a:off x="41493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128;p44"/>
            <p:cNvSpPr/>
            <p:nvPr/>
          </p:nvSpPr>
          <p:spPr>
            <a:xfrm>
              <a:off x="4183125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70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70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129;p44"/>
            <p:cNvSpPr/>
            <p:nvPr/>
          </p:nvSpPr>
          <p:spPr>
            <a:xfrm>
              <a:off x="42169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130;p44"/>
            <p:cNvSpPr/>
            <p:nvPr/>
          </p:nvSpPr>
          <p:spPr>
            <a:xfrm>
              <a:off x="4250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1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1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131;p44"/>
            <p:cNvSpPr/>
            <p:nvPr/>
          </p:nvSpPr>
          <p:spPr>
            <a:xfrm>
              <a:off x="4284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628604" y="52931"/>
            <a:ext cx="3894447" cy="394868"/>
          </a:xfrm>
          <a:custGeom>
            <a:avLst/>
            <a:gdLst/>
            <a:ahLst/>
            <a:cxnLst/>
            <a:rect l="l" t="t" r="r" b="b"/>
            <a:pathLst>
              <a:path w="9028216" h="915395">
                <a:moveTo>
                  <a:pt x="8935507" y="915395"/>
                </a:moveTo>
                <a:lnTo>
                  <a:pt x="92710" y="915395"/>
                </a:lnTo>
                <a:cubicBezTo>
                  <a:pt x="41910" y="915395"/>
                  <a:pt x="0" y="873485"/>
                  <a:pt x="0" y="82268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8934237" y="0"/>
                </a:lnTo>
                <a:cubicBezTo>
                  <a:pt x="8985037" y="0"/>
                  <a:pt x="9026947" y="41910"/>
                  <a:pt x="9026947" y="92710"/>
                </a:cubicBezTo>
                <a:lnTo>
                  <a:pt x="9026947" y="821415"/>
                </a:lnTo>
                <a:cubicBezTo>
                  <a:pt x="9028216" y="873485"/>
                  <a:pt x="8986307" y="915395"/>
                  <a:pt x="8935507" y="915395"/>
                </a:cubicBezTo>
                <a:close/>
              </a:path>
            </a:pathLst>
          </a:custGeom>
          <a:solidFill>
            <a:srgbClr val="227840"/>
          </a:solidFill>
        </p:spPr>
      </p:sp>
      <p:sp>
        <p:nvSpPr>
          <p:cNvPr id="5" name="Freeform 5"/>
          <p:cNvSpPr/>
          <p:nvPr/>
        </p:nvSpPr>
        <p:spPr>
          <a:xfrm>
            <a:off x="2614908" y="39235"/>
            <a:ext cx="3921839" cy="422260"/>
          </a:xfrm>
          <a:custGeom>
            <a:avLst/>
            <a:gdLst/>
            <a:ahLst/>
            <a:cxnLst/>
            <a:rect l="l" t="t" r="r" b="b"/>
            <a:pathLst>
              <a:path w="9091717" h="978895">
                <a:moveTo>
                  <a:pt x="8967257" y="59690"/>
                </a:moveTo>
                <a:cubicBezTo>
                  <a:pt x="9002816" y="59690"/>
                  <a:pt x="9032027" y="88900"/>
                  <a:pt x="9032027" y="124460"/>
                </a:cubicBezTo>
                <a:lnTo>
                  <a:pt x="9032027" y="854435"/>
                </a:lnTo>
                <a:cubicBezTo>
                  <a:pt x="9032027" y="889995"/>
                  <a:pt x="9002816" y="919205"/>
                  <a:pt x="8967257" y="919205"/>
                </a:cubicBezTo>
                <a:lnTo>
                  <a:pt x="124460" y="919205"/>
                </a:lnTo>
                <a:cubicBezTo>
                  <a:pt x="88900" y="919205"/>
                  <a:pt x="59690" y="889995"/>
                  <a:pt x="59690" y="85443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8967257" y="59690"/>
                </a:lnTo>
                <a:moveTo>
                  <a:pt x="8967257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854435"/>
                </a:lnTo>
                <a:cubicBezTo>
                  <a:pt x="0" y="923015"/>
                  <a:pt x="55880" y="978895"/>
                  <a:pt x="124460" y="978895"/>
                </a:cubicBezTo>
                <a:lnTo>
                  <a:pt x="8967257" y="978895"/>
                </a:lnTo>
                <a:cubicBezTo>
                  <a:pt x="9035837" y="978895"/>
                  <a:pt x="9091717" y="923015"/>
                  <a:pt x="9091717" y="854435"/>
                </a:cubicBezTo>
                <a:lnTo>
                  <a:pt x="9091717" y="124460"/>
                </a:lnTo>
                <a:cubicBezTo>
                  <a:pt x="9091717" y="55880"/>
                  <a:pt x="9035837" y="0"/>
                  <a:pt x="8967257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2935481" y="28297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museum?</a:t>
            </a:r>
          </a:p>
        </p:txBody>
      </p:sp>
      <p:sp>
        <p:nvSpPr>
          <p:cNvPr id="8" name="Freeform 8"/>
          <p:cNvSpPr/>
          <p:nvPr/>
        </p:nvSpPr>
        <p:spPr>
          <a:xfrm>
            <a:off x="372587" y="761688"/>
            <a:ext cx="8384828" cy="4050438"/>
          </a:xfrm>
          <a:custGeom>
            <a:avLst/>
            <a:gdLst/>
            <a:ahLst/>
            <a:cxnLst/>
            <a:rect l="l" t="t" r="r" b="b"/>
            <a:pathLst>
              <a:path w="5672698" h="2740296">
                <a:moveTo>
                  <a:pt x="5579988" y="2740296"/>
                </a:moveTo>
                <a:lnTo>
                  <a:pt x="92710" y="2740296"/>
                </a:lnTo>
                <a:cubicBezTo>
                  <a:pt x="41910" y="2740296"/>
                  <a:pt x="0" y="2698386"/>
                  <a:pt x="0" y="2647586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578718" y="0"/>
                </a:lnTo>
                <a:cubicBezTo>
                  <a:pt x="5629518" y="0"/>
                  <a:pt x="5671428" y="41910"/>
                  <a:pt x="5671428" y="92710"/>
                </a:cubicBezTo>
                <a:lnTo>
                  <a:pt x="5671428" y="2646316"/>
                </a:lnTo>
                <a:cubicBezTo>
                  <a:pt x="5672698" y="2698386"/>
                  <a:pt x="5630788" y="2740296"/>
                  <a:pt x="5579988" y="2740296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9" name="Freeform 9"/>
          <p:cNvSpPr/>
          <p:nvPr/>
        </p:nvSpPr>
        <p:spPr>
          <a:xfrm>
            <a:off x="325657" y="714758"/>
            <a:ext cx="8478687" cy="4144298"/>
          </a:xfrm>
          <a:custGeom>
            <a:avLst/>
            <a:gdLst/>
            <a:ahLst/>
            <a:cxnLst/>
            <a:rect l="l" t="t" r="r" b="b"/>
            <a:pathLst>
              <a:path w="5736198" h="2803796">
                <a:moveTo>
                  <a:pt x="5611738" y="59690"/>
                </a:moveTo>
                <a:cubicBezTo>
                  <a:pt x="5647298" y="59690"/>
                  <a:pt x="5676508" y="88900"/>
                  <a:pt x="5676508" y="124460"/>
                </a:cubicBezTo>
                <a:lnTo>
                  <a:pt x="5676508" y="2679336"/>
                </a:lnTo>
                <a:cubicBezTo>
                  <a:pt x="5676508" y="2714896"/>
                  <a:pt x="5647298" y="2744106"/>
                  <a:pt x="5611738" y="2744106"/>
                </a:cubicBezTo>
                <a:lnTo>
                  <a:pt x="124460" y="2744106"/>
                </a:lnTo>
                <a:cubicBezTo>
                  <a:pt x="88900" y="2744106"/>
                  <a:pt x="59690" y="2714896"/>
                  <a:pt x="59690" y="2679336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611738" y="59690"/>
                </a:lnTo>
                <a:moveTo>
                  <a:pt x="5611738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2679336"/>
                </a:lnTo>
                <a:cubicBezTo>
                  <a:pt x="0" y="2747916"/>
                  <a:pt x="55880" y="2803796"/>
                  <a:pt x="124460" y="2803796"/>
                </a:cubicBezTo>
                <a:lnTo>
                  <a:pt x="5611738" y="2803796"/>
                </a:lnTo>
                <a:cubicBezTo>
                  <a:pt x="5680318" y="2803796"/>
                  <a:pt x="5736198" y="2747916"/>
                  <a:pt x="5736198" y="2679336"/>
                </a:cubicBezTo>
                <a:lnTo>
                  <a:pt x="5736198" y="124460"/>
                </a:lnTo>
                <a:cubicBezTo>
                  <a:pt x="5736198" y="55880"/>
                  <a:pt x="5680318" y="0"/>
                  <a:pt x="5611738" y="0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11" name="Freeform 11"/>
          <p:cNvSpPr/>
          <p:nvPr/>
        </p:nvSpPr>
        <p:spPr>
          <a:xfrm>
            <a:off x="543807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2" name="Freeform 12"/>
          <p:cNvSpPr/>
          <p:nvPr/>
        </p:nvSpPr>
        <p:spPr>
          <a:xfrm>
            <a:off x="514350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3" name="Freeform 13"/>
          <p:cNvSpPr/>
          <p:nvPr/>
        </p:nvSpPr>
        <p:spPr>
          <a:xfrm>
            <a:off x="514350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3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2932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6563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78621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77196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29959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2298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4057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7" name="Freeform 37"/>
          <p:cNvSpPr/>
          <p:nvPr/>
        </p:nvSpPr>
        <p:spPr>
          <a:xfrm>
            <a:off x="33762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543807" y="3012530"/>
            <a:ext cx="2428706" cy="1521972"/>
          </a:xfrm>
          <a:custGeom>
            <a:avLst/>
            <a:gdLst/>
            <a:ahLst/>
            <a:cxnLst/>
            <a:rect l="l" t="t" r="r" b="b"/>
            <a:pathLst>
              <a:path w="2617721" h="1640419">
                <a:moveTo>
                  <a:pt x="2525011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523741" y="0"/>
                </a:lnTo>
                <a:cubicBezTo>
                  <a:pt x="2574541" y="0"/>
                  <a:pt x="2616452" y="41910"/>
                  <a:pt x="2616452" y="92710"/>
                </a:cubicBezTo>
                <a:lnTo>
                  <a:pt x="2616452" y="1546439"/>
                </a:lnTo>
                <a:cubicBezTo>
                  <a:pt x="2617721" y="1598509"/>
                  <a:pt x="2575811" y="1640419"/>
                  <a:pt x="2525011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7" name="Freeform 57"/>
          <p:cNvSpPr/>
          <p:nvPr/>
        </p:nvSpPr>
        <p:spPr>
          <a:xfrm>
            <a:off x="514350" y="2983073"/>
            <a:ext cx="2487622" cy="1580887"/>
          </a:xfrm>
          <a:custGeom>
            <a:avLst/>
            <a:gdLst/>
            <a:ahLst/>
            <a:cxnLst/>
            <a:rect l="l" t="t" r="r" b="b"/>
            <a:pathLst>
              <a:path w="2681222" h="1703919">
                <a:moveTo>
                  <a:pt x="2556761" y="59690"/>
                </a:moveTo>
                <a:cubicBezTo>
                  <a:pt x="2592321" y="59690"/>
                  <a:pt x="2621531" y="88900"/>
                  <a:pt x="2621531" y="124460"/>
                </a:cubicBezTo>
                <a:lnTo>
                  <a:pt x="2621531" y="1579459"/>
                </a:lnTo>
                <a:cubicBezTo>
                  <a:pt x="2621531" y="1615019"/>
                  <a:pt x="2592321" y="1644229"/>
                  <a:pt x="2556761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56762" y="59690"/>
                </a:lnTo>
                <a:moveTo>
                  <a:pt x="2556762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56762" y="1703919"/>
                </a:lnTo>
                <a:cubicBezTo>
                  <a:pt x="2625341" y="1703919"/>
                  <a:pt x="2681222" y="1648039"/>
                  <a:pt x="2681222" y="1579459"/>
                </a:cubicBezTo>
                <a:lnTo>
                  <a:pt x="2681222" y="124460"/>
                </a:lnTo>
                <a:cubicBezTo>
                  <a:pt x="2681222" y="55880"/>
                  <a:pt x="2625341" y="0"/>
                  <a:pt x="2556762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9" name="Freeform 59"/>
          <p:cNvSpPr/>
          <p:nvPr/>
        </p:nvSpPr>
        <p:spPr>
          <a:xfrm>
            <a:off x="34352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0" name="Freeform 60"/>
          <p:cNvSpPr/>
          <p:nvPr/>
        </p:nvSpPr>
        <p:spPr>
          <a:xfrm>
            <a:off x="34058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62380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1" name="Freeform 71"/>
          <p:cNvSpPr/>
          <p:nvPr/>
        </p:nvSpPr>
        <p:spPr>
          <a:xfrm>
            <a:off x="62086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3" name="Freeform 73"/>
          <p:cNvSpPr/>
          <p:nvPr/>
        </p:nvSpPr>
        <p:spPr>
          <a:xfrm>
            <a:off x="62085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4" name="Freeform 74"/>
          <p:cNvSpPr/>
          <p:nvPr/>
        </p:nvSpPr>
        <p:spPr>
          <a:xfrm>
            <a:off x="61790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5" name="Freeform 75"/>
          <p:cNvSpPr/>
          <p:nvPr/>
        </p:nvSpPr>
        <p:spPr>
          <a:xfrm>
            <a:off x="514350" y="1932931"/>
            <a:ext cx="889494" cy="638819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634124" y="3148579"/>
            <a:ext cx="1390126" cy="1419458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526091" y="3526133"/>
            <a:ext cx="1083519" cy="1061292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3359983" y="1039363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 rot="16200000">
            <a:off x="5026057" y="1013621"/>
            <a:ext cx="777578" cy="777577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 l="-846" b="-91903"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8192861" y="1455785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4"/>
                </a:lnTo>
                <a:lnTo>
                  <a:pt x="0" y="2711214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6840240" y="2152473"/>
            <a:ext cx="1749439" cy="778501"/>
          </a:xfrm>
          <a:prstGeom prst="rect">
            <a:avLst/>
          </a:prstGeom>
        </p:spPr>
      </p:pic>
      <p:sp>
        <p:nvSpPr>
          <p:cNvPr id="93" name="Freeform 93"/>
          <p:cNvSpPr/>
          <p:nvPr/>
        </p:nvSpPr>
        <p:spPr>
          <a:xfrm>
            <a:off x="-62433" y="-31021"/>
            <a:ext cx="2852079" cy="1333813"/>
          </a:xfrm>
          <a:custGeom>
            <a:avLst/>
            <a:gdLst/>
            <a:ahLst/>
            <a:cxnLst/>
            <a:rect l="l" t="t" r="r" b="b"/>
            <a:pathLst>
              <a:path w="5777555" h="3697635">
                <a:moveTo>
                  <a:pt x="0" y="0"/>
                </a:moveTo>
                <a:lnTo>
                  <a:pt x="5777556" y="0"/>
                </a:lnTo>
                <a:lnTo>
                  <a:pt x="5777556" y="3697636"/>
                </a:lnTo>
                <a:lnTo>
                  <a:pt x="0" y="369763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94" name="TextBox 94"/>
          <p:cNvSpPr txBox="1"/>
          <p:nvPr/>
        </p:nvSpPr>
        <p:spPr>
          <a:xfrm>
            <a:off x="177050" y="389965"/>
            <a:ext cx="24267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800" dirty="0">
                <a:latin typeface="Comic Sans MS" panose="030F0702030302020204" pitchFamily="66" charset="0"/>
              </a:rPr>
              <a:t>turn right . It’s behind </a:t>
            </a:r>
            <a:r>
              <a:rPr lang="en-US" sz="1800" dirty="0" smtClean="0">
                <a:latin typeface="Comic Sans MS" panose="030F0702030302020204" pitchFamily="66" charset="0"/>
              </a:rPr>
              <a:t>the fountain. 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79" name="Freeform 79"/>
          <p:cNvSpPr/>
          <p:nvPr/>
        </p:nvSpPr>
        <p:spPr>
          <a:xfrm flipH="1">
            <a:off x="4792011" y="1714145"/>
            <a:ext cx="1224393" cy="896607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4"/>
          <p:cNvSpPr/>
          <p:nvPr/>
        </p:nvSpPr>
        <p:spPr>
          <a:xfrm>
            <a:off x="5423795" y="475191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722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614908" y="39235"/>
            <a:ext cx="3921839" cy="422260"/>
            <a:chOff x="0" y="0"/>
            <a:chExt cx="9091717" cy="978895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590054" y="9930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bank 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5657" y="714758"/>
            <a:ext cx="8478687" cy="4144297"/>
            <a:chOff x="0" y="0"/>
            <a:chExt cx="5736198" cy="2803796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5672698" cy="2740296"/>
            </a:xfrm>
            <a:custGeom>
              <a:avLst/>
              <a:gdLst/>
              <a:ahLst/>
              <a:cxnLst/>
              <a:rect l="l" t="t" r="r" b="b"/>
              <a:pathLst>
                <a:path w="5672698" h="2740296">
                  <a:moveTo>
                    <a:pt x="5579988" y="2740296"/>
                  </a:moveTo>
                  <a:lnTo>
                    <a:pt x="92710" y="2740296"/>
                  </a:lnTo>
                  <a:cubicBezTo>
                    <a:pt x="41910" y="2740296"/>
                    <a:pt x="0" y="2698386"/>
                    <a:pt x="0" y="26475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578718" y="0"/>
                  </a:lnTo>
                  <a:cubicBezTo>
                    <a:pt x="5629518" y="0"/>
                    <a:pt x="5671428" y="41910"/>
                    <a:pt x="5671428" y="92710"/>
                  </a:cubicBezTo>
                  <a:lnTo>
                    <a:pt x="5671428" y="2646316"/>
                  </a:lnTo>
                  <a:cubicBezTo>
                    <a:pt x="5672698" y="2698386"/>
                    <a:pt x="5630788" y="2740296"/>
                    <a:pt x="5579988" y="2740296"/>
                  </a:cubicBezTo>
                  <a:close/>
                </a:path>
              </a:pathLst>
            </a:custGeom>
            <a:solidFill>
              <a:srgbClr val="38343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736198" cy="2803796"/>
            </a:xfrm>
            <a:custGeom>
              <a:avLst/>
              <a:gdLst/>
              <a:ahLst/>
              <a:cxnLst/>
              <a:rect l="l" t="t" r="r" b="b"/>
              <a:pathLst>
                <a:path w="5736198" h="2803796">
                  <a:moveTo>
                    <a:pt x="5611738" y="59690"/>
                  </a:moveTo>
                  <a:cubicBezTo>
                    <a:pt x="5647298" y="59690"/>
                    <a:pt x="5676508" y="88900"/>
                    <a:pt x="5676508" y="124460"/>
                  </a:cubicBezTo>
                  <a:lnTo>
                    <a:pt x="5676508" y="2679336"/>
                  </a:lnTo>
                  <a:cubicBezTo>
                    <a:pt x="5676508" y="2714896"/>
                    <a:pt x="5647298" y="2744106"/>
                    <a:pt x="5611738" y="2744106"/>
                  </a:cubicBezTo>
                  <a:lnTo>
                    <a:pt x="124460" y="2744106"/>
                  </a:lnTo>
                  <a:cubicBezTo>
                    <a:pt x="88900" y="2744106"/>
                    <a:pt x="59690" y="2714896"/>
                    <a:pt x="59690" y="26793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611738" y="59690"/>
                  </a:lnTo>
                  <a:moveTo>
                    <a:pt x="56117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79336"/>
                  </a:lnTo>
                  <a:cubicBezTo>
                    <a:pt x="0" y="2747916"/>
                    <a:pt x="55880" y="2803796"/>
                    <a:pt x="124460" y="2803796"/>
                  </a:cubicBezTo>
                  <a:lnTo>
                    <a:pt x="5611738" y="2803796"/>
                  </a:lnTo>
                  <a:cubicBezTo>
                    <a:pt x="5680318" y="2803796"/>
                    <a:pt x="5736198" y="2747916"/>
                    <a:pt x="5736198" y="2679336"/>
                  </a:cubicBezTo>
                  <a:lnTo>
                    <a:pt x="5736198" y="124460"/>
                  </a:lnTo>
                  <a:cubicBezTo>
                    <a:pt x="5736198" y="55880"/>
                    <a:pt x="5680318" y="0"/>
                    <a:pt x="5611738" y="0"/>
                  </a:cubicBezTo>
                  <a:close/>
                </a:path>
              </a:pathLst>
            </a:custGeom>
            <a:solidFill>
              <a:srgbClr val="38343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14350" y="990864"/>
            <a:ext cx="2450589" cy="1580887"/>
            <a:chOff x="0" y="0"/>
            <a:chExt cx="2641306" cy="1703919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14350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2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932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6563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78621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77196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299590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22980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3376262" y="990864"/>
            <a:ext cx="2450589" cy="1580887"/>
            <a:chOff x="0" y="0"/>
            <a:chExt cx="2641306" cy="1703919"/>
          </a:xfrm>
        </p:grpSpPr>
        <p:sp>
          <p:nvSpPr>
            <p:cNvPr id="36" name="Freeform 36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55"/>
          <p:cNvGrpSpPr/>
          <p:nvPr/>
        </p:nvGrpSpPr>
        <p:grpSpPr>
          <a:xfrm>
            <a:off x="514350" y="2983073"/>
            <a:ext cx="2487622" cy="1580887"/>
            <a:chOff x="0" y="0"/>
            <a:chExt cx="2681222" cy="1703919"/>
          </a:xfrm>
        </p:grpSpPr>
        <p:sp>
          <p:nvSpPr>
            <p:cNvPr id="56" name="Freeform 56"/>
            <p:cNvSpPr/>
            <p:nvPr/>
          </p:nvSpPr>
          <p:spPr>
            <a:xfrm>
              <a:off x="31750" y="31750"/>
              <a:ext cx="2617721" cy="1640419"/>
            </a:xfrm>
            <a:custGeom>
              <a:avLst/>
              <a:gdLst/>
              <a:ahLst/>
              <a:cxnLst/>
              <a:rect l="l" t="t" r="r" b="b"/>
              <a:pathLst>
                <a:path w="2617721" h="1640419">
                  <a:moveTo>
                    <a:pt x="2525011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23741" y="0"/>
                  </a:lnTo>
                  <a:cubicBezTo>
                    <a:pt x="2574541" y="0"/>
                    <a:pt x="2616452" y="41910"/>
                    <a:pt x="2616452" y="92710"/>
                  </a:cubicBezTo>
                  <a:lnTo>
                    <a:pt x="2616452" y="1546439"/>
                  </a:lnTo>
                  <a:cubicBezTo>
                    <a:pt x="2617721" y="1598509"/>
                    <a:pt x="2575811" y="1640419"/>
                    <a:pt x="2525011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2681222" cy="1703919"/>
            </a:xfrm>
            <a:custGeom>
              <a:avLst/>
              <a:gdLst/>
              <a:ahLst/>
              <a:cxnLst/>
              <a:rect l="l" t="t" r="r" b="b"/>
              <a:pathLst>
                <a:path w="2681222" h="1703919">
                  <a:moveTo>
                    <a:pt x="2556761" y="59690"/>
                  </a:moveTo>
                  <a:cubicBezTo>
                    <a:pt x="2592321" y="59690"/>
                    <a:pt x="2621531" y="88900"/>
                    <a:pt x="2621531" y="124460"/>
                  </a:cubicBezTo>
                  <a:lnTo>
                    <a:pt x="2621531" y="1579459"/>
                  </a:lnTo>
                  <a:cubicBezTo>
                    <a:pt x="2621531" y="1615019"/>
                    <a:pt x="2592321" y="1644229"/>
                    <a:pt x="2556761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56762" y="59690"/>
                  </a:lnTo>
                  <a:moveTo>
                    <a:pt x="25567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56762" y="1703919"/>
                  </a:lnTo>
                  <a:cubicBezTo>
                    <a:pt x="2625341" y="1703919"/>
                    <a:pt x="2681222" y="1648039"/>
                    <a:pt x="2681222" y="1579459"/>
                  </a:cubicBezTo>
                  <a:lnTo>
                    <a:pt x="2681222" y="124460"/>
                  </a:lnTo>
                  <a:cubicBezTo>
                    <a:pt x="2681222" y="55880"/>
                    <a:pt x="2625341" y="0"/>
                    <a:pt x="2556762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3405818" y="2983073"/>
            <a:ext cx="2450589" cy="1580887"/>
            <a:chOff x="0" y="0"/>
            <a:chExt cx="2641306" cy="1703919"/>
          </a:xfrm>
        </p:grpSpPr>
        <p:sp>
          <p:nvSpPr>
            <p:cNvPr id="59" name="Freeform 59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69"/>
          <p:cNvGrpSpPr/>
          <p:nvPr/>
        </p:nvGrpSpPr>
        <p:grpSpPr>
          <a:xfrm>
            <a:off x="6208618" y="2983073"/>
            <a:ext cx="2450589" cy="1580887"/>
            <a:chOff x="0" y="0"/>
            <a:chExt cx="2641306" cy="1703919"/>
          </a:xfrm>
        </p:grpSpPr>
        <p:sp>
          <p:nvSpPr>
            <p:cNvPr id="70" name="Freeform 70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6179062" y="990864"/>
            <a:ext cx="2450589" cy="1580887"/>
            <a:chOff x="0" y="0"/>
            <a:chExt cx="2641306" cy="1703919"/>
          </a:xfrm>
        </p:grpSpPr>
        <p:sp>
          <p:nvSpPr>
            <p:cNvPr id="73" name="Freeform 73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75" name="Freeform 75"/>
          <p:cNvSpPr/>
          <p:nvPr/>
        </p:nvSpPr>
        <p:spPr>
          <a:xfrm>
            <a:off x="514350" y="1932931"/>
            <a:ext cx="889494" cy="638818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403845" y="1791198"/>
            <a:ext cx="731767" cy="780552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 flipH="1">
            <a:off x="514350" y="792273"/>
            <a:ext cx="1450536" cy="1131418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4963365" y="1717502"/>
            <a:ext cx="840270" cy="854248"/>
          </a:xfrm>
          <a:custGeom>
            <a:avLst/>
            <a:gdLst/>
            <a:ahLst/>
            <a:cxnLst/>
            <a:rect l="l" t="t" r="r" b="b"/>
            <a:pathLst>
              <a:path w="2240719" h="2277995">
                <a:moveTo>
                  <a:pt x="0" y="0"/>
                </a:moveTo>
                <a:lnTo>
                  <a:pt x="2240718" y="0"/>
                </a:lnTo>
                <a:lnTo>
                  <a:pt x="2240718" y="2277995"/>
                </a:lnTo>
                <a:lnTo>
                  <a:pt x="0" y="22779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506499" y="3349340"/>
            <a:ext cx="1187851" cy="1167064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1616252" y="3191976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3592903" y="1462388"/>
            <a:ext cx="1275393" cy="1071469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 l="-846" b="-91903"/>
            </a:stretch>
          </a:blipFill>
        </p:spPr>
      </p:sp>
      <p:sp>
        <p:nvSpPr>
          <p:cNvPr id="91" name="Freeform 91"/>
          <p:cNvSpPr/>
          <p:nvPr/>
        </p:nvSpPr>
        <p:spPr>
          <a:xfrm flipH="1" flipV="1">
            <a:off x="279715" y="75507"/>
            <a:ext cx="2462312" cy="1737550"/>
          </a:xfrm>
          <a:custGeom>
            <a:avLst/>
            <a:gdLst/>
            <a:ahLst/>
            <a:cxnLst/>
            <a:rect l="l" t="t" r="r" b="b"/>
            <a:pathLst>
              <a:path w="5777555" h="3697635">
                <a:moveTo>
                  <a:pt x="0" y="0"/>
                </a:moveTo>
                <a:lnTo>
                  <a:pt x="5777556" y="0"/>
                </a:lnTo>
                <a:lnTo>
                  <a:pt x="5777556" y="3697636"/>
                </a:lnTo>
                <a:lnTo>
                  <a:pt x="0" y="369763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4732944" y="478470"/>
            <a:ext cx="1070691" cy="476458"/>
          </a:xfrm>
          <a:prstGeom prst="rect">
            <a:avLst/>
          </a:prstGeom>
        </p:spPr>
      </p:pic>
      <p:sp>
        <p:nvSpPr>
          <p:cNvPr id="93" name="Freeform 93"/>
          <p:cNvSpPr/>
          <p:nvPr/>
        </p:nvSpPr>
        <p:spPr>
          <a:xfrm>
            <a:off x="5695039" y="349361"/>
            <a:ext cx="217191" cy="1053048"/>
          </a:xfrm>
          <a:custGeom>
            <a:avLst/>
            <a:gdLst/>
            <a:ahLst/>
            <a:cxnLst/>
            <a:rect l="l" t="t" r="r" b="b"/>
            <a:pathLst>
              <a:path w="579177" h="2808129">
                <a:moveTo>
                  <a:pt x="0" y="0"/>
                </a:moveTo>
                <a:lnTo>
                  <a:pt x="579177" y="0"/>
                </a:lnTo>
                <a:lnTo>
                  <a:pt x="579177" y="2808130"/>
                </a:lnTo>
                <a:lnTo>
                  <a:pt x="0" y="280813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94" name="TextBox 94"/>
          <p:cNvSpPr txBox="1"/>
          <p:nvPr/>
        </p:nvSpPr>
        <p:spPr>
          <a:xfrm>
            <a:off x="317431" y="612358"/>
            <a:ext cx="223530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turn left . It’s next </a:t>
            </a:r>
            <a:r>
              <a:rPr lang="en-US" sz="1800" dirty="0" smtClean="0">
                <a:latin typeface="Comic Sans MS" panose="030F0702030302020204" pitchFamily="66" charset="0"/>
              </a:rPr>
              <a:t>to the library. 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96" name="Freeform 94"/>
          <p:cNvSpPr/>
          <p:nvPr/>
        </p:nvSpPr>
        <p:spPr>
          <a:xfrm>
            <a:off x="964524" y="2461397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pic>
        <p:nvPicPr>
          <p:cNvPr id="97" name="Picture 92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887530" y="4091005"/>
            <a:ext cx="1637075" cy="7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628603" y="203161"/>
            <a:ext cx="3894447" cy="394868"/>
          </a:xfrm>
          <a:custGeom>
            <a:avLst/>
            <a:gdLst/>
            <a:ahLst/>
            <a:cxnLst/>
            <a:rect l="l" t="t" r="r" b="b"/>
            <a:pathLst>
              <a:path w="9028216" h="915395">
                <a:moveTo>
                  <a:pt x="8935507" y="915395"/>
                </a:moveTo>
                <a:lnTo>
                  <a:pt x="92710" y="915395"/>
                </a:lnTo>
                <a:cubicBezTo>
                  <a:pt x="41910" y="915395"/>
                  <a:pt x="0" y="873485"/>
                  <a:pt x="0" y="82268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8934237" y="0"/>
                </a:lnTo>
                <a:cubicBezTo>
                  <a:pt x="8985037" y="0"/>
                  <a:pt x="9026947" y="41910"/>
                  <a:pt x="9026947" y="92710"/>
                </a:cubicBezTo>
                <a:lnTo>
                  <a:pt x="9026947" y="821415"/>
                </a:lnTo>
                <a:cubicBezTo>
                  <a:pt x="9028216" y="873485"/>
                  <a:pt x="8986307" y="915395"/>
                  <a:pt x="8935507" y="915395"/>
                </a:cubicBezTo>
                <a:close/>
              </a:path>
            </a:pathLst>
          </a:custGeom>
          <a:solidFill>
            <a:srgbClr val="227840"/>
          </a:solidFill>
        </p:spPr>
      </p:sp>
      <p:sp>
        <p:nvSpPr>
          <p:cNvPr id="5" name="Freeform 5"/>
          <p:cNvSpPr/>
          <p:nvPr/>
        </p:nvSpPr>
        <p:spPr>
          <a:xfrm>
            <a:off x="2614907" y="189465"/>
            <a:ext cx="3921839" cy="422260"/>
          </a:xfrm>
          <a:custGeom>
            <a:avLst/>
            <a:gdLst/>
            <a:ahLst/>
            <a:cxnLst/>
            <a:rect l="l" t="t" r="r" b="b"/>
            <a:pathLst>
              <a:path w="9091717" h="978895">
                <a:moveTo>
                  <a:pt x="8967257" y="59690"/>
                </a:moveTo>
                <a:cubicBezTo>
                  <a:pt x="9002816" y="59690"/>
                  <a:pt x="9032027" y="88900"/>
                  <a:pt x="9032027" y="124460"/>
                </a:cubicBezTo>
                <a:lnTo>
                  <a:pt x="9032027" y="854435"/>
                </a:lnTo>
                <a:cubicBezTo>
                  <a:pt x="9032027" y="889995"/>
                  <a:pt x="9002816" y="919205"/>
                  <a:pt x="8967257" y="919205"/>
                </a:cubicBezTo>
                <a:lnTo>
                  <a:pt x="124460" y="919205"/>
                </a:lnTo>
                <a:cubicBezTo>
                  <a:pt x="88900" y="919205"/>
                  <a:pt x="59690" y="889995"/>
                  <a:pt x="59690" y="85443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8967257" y="59690"/>
                </a:lnTo>
                <a:moveTo>
                  <a:pt x="8967257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854435"/>
                </a:lnTo>
                <a:cubicBezTo>
                  <a:pt x="0" y="923015"/>
                  <a:pt x="55880" y="978895"/>
                  <a:pt x="124460" y="978895"/>
                </a:cubicBezTo>
                <a:lnTo>
                  <a:pt x="8967257" y="978895"/>
                </a:lnTo>
                <a:cubicBezTo>
                  <a:pt x="9035837" y="978895"/>
                  <a:pt x="9091717" y="923015"/>
                  <a:pt x="9091717" y="854435"/>
                </a:cubicBezTo>
                <a:lnTo>
                  <a:pt x="9091717" y="124460"/>
                </a:lnTo>
                <a:cubicBezTo>
                  <a:pt x="9091717" y="55880"/>
                  <a:pt x="9035837" y="0"/>
                  <a:pt x="8967257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2582589" y="151325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zoo ?</a:t>
            </a:r>
          </a:p>
        </p:txBody>
      </p:sp>
      <p:sp>
        <p:nvSpPr>
          <p:cNvPr id="8" name="Freeform 8"/>
          <p:cNvSpPr/>
          <p:nvPr/>
        </p:nvSpPr>
        <p:spPr>
          <a:xfrm>
            <a:off x="372587" y="761688"/>
            <a:ext cx="8384828" cy="4050438"/>
          </a:xfrm>
          <a:custGeom>
            <a:avLst/>
            <a:gdLst/>
            <a:ahLst/>
            <a:cxnLst/>
            <a:rect l="l" t="t" r="r" b="b"/>
            <a:pathLst>
              <a:path w="5672698" h="2740296">
                <a:moveTo>
                  <a:pt x="5579988" y="2740296"/>
                </a:moveTo>
                <a:lnTo>
                  <a:pt x="92710" y="2740296"/>
                </a:lnTo>
                <a:cubicBezTo>
                  <a:pt x="41910" y="2740296"/>
                  <a:pt x="0" y="2698386"/>
                  <a:pt x="0" y="2647586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578718" y="0"/>
                </a:lnTo>
                <a:cubicBezTo>
                  <a:pt x="5629518" y="0"/>
                  <a:pt x="5671428" y="41910"/>
                  <a:pt x="5671428" y="92710"/>
                </a:cubicBezTo>
                <a:lnTo>
                  <a:pt x="5671428" y="2646316"/>
                </a:lnTo>
                <a:cubicBezTo>
                  <a:pt x="5672698" y="2698386"/>
                  <a:pt x="5630788" y="2740296"/>
                  <a:pt x="5579988" y="2740296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9" name="Freeform 9"/>
          <p:cNvSpPr/>
          <p:nvPr/>
        </p:nvSpPr>
        <p:spPr>
          <a:xfrm>
            <a:off x="325657" y="714758"/>
            <a:ext cx="8478687" cy="4144298"/>
          </a:xfrm>
          <a:custGeom>
            <a:avLst/>
            <a:gdLst/>
            <a:ahLst/>
            <a:cxnLst/>
            <a:rect l="l" t="t" r="r" b="b"/>
            <a:pathLst>
              <a:path w="5736198" h="2803796">
                <a:moveTo>
                  <a:pt x="5611738" y="59690"/>
                </a:moveTo>
                <a:cubicBezTo>
                  <a:pt x="5647298" y="59690"/>
                  <a:pt x="5676508" y="88900"/>
                  <a:pt x="5676508" y="124460"/>
                </a:cubicBezTo>
                <a:lnTo>
                  <a:pt x="5676508" y="2679336"/>
                </a:lnTo>
                <a:cubicBezTo>
                  <a:pt x="5676508" y="2714896"/>
                  <a:pt x="5647298" y="2744106"/>
                  <a:pt x="5611738" y="2744106"/>
                </a:cubicBezTo>
                <a:lnTo>
                  <a:pt x="124460" y="2744106"/>
                </a:lnTo>
                <a:cubicBezTo>
                  <a:pt x="88900" y="2744106"/>
                  <a:pt x="59690" y="2714896"/>
                  <a:pt x="59690" y="2679336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611738" y="59690"/>
                </a:lnTo>
                <a:moveTo>
                  <a:pt x="5611738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2679336"/>
                </a:lnTo>
                <a:cubicBezTo>
                  <a:pt x="0" y="2747916"/>
                  <a:pt x="55880" y="2803796"/>
                  <a:pt x="124460" y="2803796"/>
                </a:cubicBezTo>
                <a:lnTo>
                  <a:pt x="5611738" y="2803796"/>
                </a:lnTo>
                <a:cubicBezTo>
                  <a:pt x="5680318" y="2803796"/>
                  <a:pt x="5736198" y="2747916"/>
                  <a:pt x="5736198" y="2679336"/>
                </a:cubicBezTo>
                <a:lnTo>
                  <a:pt x="5736198" y="124460"/>
                </a:lnTo>
                <a:cubicBezTo>
                  <a:pt x="5736198" y="55880"/>
                  <a:pt x="5680318" y="0"/>
                  <a:pt x="5611738" y="0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11" name="Freeform 11"/>
          <p:cNvSpPr/>
          <p:nvPr/>
        </p:nvSpPr>
        <p:spPr>
          <a:xfrm>
            <a:off x="543807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2" name="Freeform 12"/>
          <p:cNvSpPr/>
          <p:nvPr/>
        </p:nvSpPr>
        <p:spPr>
          <a:xfrm>
            <a:off x="514350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3" name="Freeform 13"/>
          <p:cNvSpPr/>
          <p:nvPr/>
        </p:nvSpPr>
        <p:spPr>
          <a:xfrm>
            <a:off x="514350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3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2932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6563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78621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77196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29959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2298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4057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7" name="Freeform 37"/>
          <p:cNvSpPr/>
          <p:nvPr/>
        </p:nvSpPr>
        <p:spPr>
          <a:xfrm>
            <a:off x="33762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543807" y="3012530"/>
            <a:ext cx="2428706" cy="1521972"/>
          </a:xfrm>
          <a:custGeom>
            <a:avLst/>
            <a:gdLst/>
            <a:ahLst/>
            <a:cxnLst/>
            <a:rect l="l" t="t" r="r" b="b"/>
            <a:pathLst>
              <a:path w="2617721" h="1640419">
                <a:moveTo>
                  <a:pt x="2525011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523741" y="0"/>
                </a:lnTo>
                <a:cubicBezTo>
                  <a:pt x="2574541" y="0"/>
                  <a:pt x="2616452" y="41910"/>
                  <a:pt x="2616452" y="92710"/>
                </a:cubicBezTo>
                <a:lnTo>
                  <a:pt x="2616452" y="1546439"/>
                </a:lnTo>
                <a:cubicBezTo>
                  <a:pt x="2617721" y="1598509"/>
                  <a:pt x="2575811" y="1640419"/>
                  <a:pt x="2525011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7" name="Freeform 57"/>
          <p:cNvSpPr/>
          <p:nvPr/>
        </p:nvSpPr>
        <p:spPr>
          <a:xfrm>
            <a:off x="514350" y="2983073"/>
            <a:ext cx="2487622" cy="1580887"/>
          </a:xfrm>
          <a:custGeom>
            <a:avLst/>
            <a:gdLst/>
            <a:ahLst/>
            <a:cxnLst/>
            <a:rect l="l" t="t" r="r" b="b"/>
            <a:pathLst>
              <a:path w="2681222" h="1703919">
                <a:moveTo>
                  <a:pt x="2556761" y="59690"/>
                </a:moveTo>
                <a:cubicBezTo>
                  <a:pt x="2592321" y="59690"/>
                  <a:pt x="2621531" y="88900"/>
                  <a:pt x="2621531" y="124460"/>
                </a:cubicBezTo>
                <a:lnTo>
                  <a:pt x="2621531" y="1579459"/>
                </a:lnTo>
                <a:cubicBezTo>
                  <a:pt x="2621531" y="1615019"/>
                  <a:pt x="2592321" y="1644229"/>
                  <a:pt x="2556761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56762" y="59690"/>
                </a:lnTo>
                <a:moveTo>
                  <a:pt x="2556762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56762" y="1703919"/>
                </a:lnTo>
                <a:cubicBezTo>
                  <a:pt x="2625341" y="1703919"/>
                  <a:pt x="2681222" y="1648039"/>
                  <a:pt x="2681222" y="1579459"/>
                </a:cubicBezTo>
                <a:lnTo>
                  <a:pt x="2681222" y="124460"/>
                </a:lnTo>
                <a:cubicBezTo>
                  <a:pt x="2681222" y="55880"/>
                  <a:pt x="2625341" y="0"/>
                  <a:pt x="2556762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9" name="Freeform 59"/>
          <p:cNvSpPr/>
          <p:nvPr/>
        </p:nvSpPr>
        <p:spPr>
          <a:xfrm>
            <a:off x="34352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0" name="Freeform 60"/>
          <p:cNvSpPr/>
          <p:nvPr/>
        </p:nvSpPr>
        <p:spPr>
          <a:xfrm>
            <a:off x="34058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62380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1" name="Freeform 71"/>
          <p:cNvSpPr/>
          <p:nvPr/>
        </p:nvSpPr>
        <p:spPr>
          <a:xfrm>
            <a:off x="62086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3" name="Freeform 73"/>
          <p:cNvSpPr/>
          <p:nvPr/>
        </p:nvSpPr>
        <p:spPr>
          <a:xfrm>
            <a:off x="62085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4" name="Freeform 74"/>
          <p:cNvSpPr/>
          <p:nvPr/>
        </p:nvSpPr>
        <p:spPr>
          <a:xfrm>
            <a:off x="61790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5" name="Freeform 75"/>
          <p:cNvSpPr/>
          <p:nvPr/>
        </p:nvSpPr>
        <p:spPr>
          <a:xfrm>
            <a:off x="514350" y="1932931"/>
            <a:ext cx="889494" cy="638819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403845" y="1791198"/>
            <a:ext cx="731767" cy="780552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 flipH="1">
            <a:off x="514350" y="792273"/>
            <a:ext cx="1450536" cy="1131418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4963365" y="1717502"/>
            <a:ext cx="840270" cy="854248"/>
          </a:xfrm>
          <a:custGeom>
            <a:avLst/>
            <a:gdLst/>
            <a:ahLst/>
            <a:cxnLst/>
            <a:rect l="l" t="t" r="r" b="b"/>
            <a:pathLst>
              <a:path w="2240719" h="2277995">
                <a:moveTo>
                  <a:pt x="0" y="0"/>
                </a:moveTo>
                <a:lnTo>
                  <a:pt x="2240718" y="0"/>
                </a:lnTo>
                <a:lnTo>
                  <a:pt x="2240718" y="2277995"/>
                </a:lnTo>
                <a:lnTo>
                  <a:pt x="0" y="22779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1069088" y="3345360"/>
            <a:ext cx="1187851" cy="1167064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3359983" y="1039363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 rot="16200000">
            <a:off x="5026057" y="1013621"/>
            <a:ext cx="777578" cy="777577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 l="-846" b="-91903"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103027" y="-43483"/>
            <a:ext cx="2397812" cy="1378280"/>
          </a:xfrm>
          <a:custGeom>
            <a:avLst/>
            <a:gdLst/>
            <a:ahLst/>
            <a:cxnLst/>
            <a:rect l="l" t="t" r="r" b="b"/>
            <a:pathLst>
              <a:path w="5742835" h="3675414">
                <a:moveTo>
                  <a:pt x="0" y="0"/>
                </a:moveTo>
                <a:lnTo>
                  <a:pt x="5742835" y="0"/>
                </a:lnTo>
                <a:lnTo>
                  <a:pt x="5742835" y="3675415"/>
                </a:lnTo>
                <a:lnTo>
                  <a:pt x="0" y="3675415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514350" y="2029837"/>
            <a:ext cx="955771" cy="941435"/>
          </a:xfrm>
          <a:prstGeom prst="rect">
            <a:avLst/>
          </a:prstGeom>
        </p:spPr>
      </p:pic>
      <p:pic>
        <p:nvPicPr>
          <p:cNvPr id="93" name="Picture 93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992236" y="2252341"/>
            <a:ext cx="909743" cy="695954"/>
          </a:xfrm>
          <a:prstGeom prst="rect">
            <a:avLst/>
          </a:prstGeom>
        </p:spPr>
      </p:pic>
      <p:sp>
        <p:nvSpPr>
          <p:cNvPr id="94" name="Freeform 94"/>
          <p:cNvSpPr/>
          <p:nvPr/>
        </p:nvSpPr>
        <p:spPr>
          <a:xfrm>
            <a:off x="8082580" y="3097037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95"/>
          <p:cNvSpPr/>
          <p:nvPr/>
        </p:nvSpPr>
        <p:spPr>
          <a:xfrm>
            <a:off x="199325" y="1357982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5"/>
                </a:lnTo>
                <a:lnTo>
                  <a:pt x="0" y="271121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96" name="TextBox 96"/>
          <p:cNvSpPr txBox="1"/>
          <p:nvPr/>
        </p:nvSpPr>
        <p:spPr>
          <a:xfrm>
            <a:off x="195052" y="479109"/>
            <a:ext cx="228083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6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600" dirty="0">
                <a:latin typeface="Comic Sans MS" panose="030F0702030302020204" pitchFamily="66" charset="0"/>
              </a:rPr>
              <a:t>turn right . It’s behind the Parking Zone. 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pic>
        <p:nvPicPr>
          <p:cNvPr id="98" name="Picture 92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5936914" y="4026567"/>
            <a:ext cx="955771" cy="941435"/>
          </a:xfrm>
          <a:prstGeom prst="rect">
            <a:avLst/>
          </a:prstGeom>
        </p:spPr>
      </p:pic>
      <p:pic>
        <p:nvPicPr>
          <p:cNvPr id="99" name="Picture 93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6414800" y="4249071"/>
            <a:ext cx="909743" cy="6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50" y="499620"/>
            <a:ext cx="6973345" cy="38367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14908" y="39235"/>
            <a:ext cx="3921839" cy="422260"/>
            <a:chOff x="0" y="0"/>
            <a:chExt cx="9091717" cy="978895"/>
          </a:xfrm>
        </p:grpSpPr>
        <p:sp>
          <p:nvSpPr>
            <p:cNvPr id="5" name="Freeform 4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6" name="Freeform 5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2607965" y="-5274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</a:t>
            </a:r>
            <a:r>
              <a:rPr lang="en-US" sz="272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the library ?</a:t>
            </a:r>
            <a:endParaRPr lang="en-US" sz="272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reeform 95"/>
          <p:cNvSpPr/>
          <p:nvPr/>
        </p:nvSpPr>
        <p:spPr>
          <a:xfrm>
            <a:off x="2628604" y="3620415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5"/>
                </a:lnTo>
                <a:lnTo>
                  <a:pt x="0" y="2711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1"/>
          <p:cNvSpPr/>
          <p:nvPr/>
        </p:nvSpPr>
        <p:spPr>
          <a:xfrm flipH="1">
            <a:off x="-55076" y="-224734"/>
            <a:ext cx="2617716" cy="1372457"/>
          </a:xfrm>
          <a:custGeom>
            <a:avLst/>
            <a:gdLst/>
            <a:ahLst/>
            <a:cxnLst/>
            <a:rect l="l" t="t" r="r" b="b"/>
            <a:pathLst>
              <a:path w="5742835" h="3675414">
                <a:moveTo>
                  <a:pt x="0" y="0"/>
                </a:moveTo>
                <a:lnTo>
                  <a:pt x="5742835" y="0"/>
                </a:lnTo>
                <a:lnTo>
                  <a:pt x="5742835" y="3675415"/>
                </a:lnTo>
                <a:lnTo>
                  <a:pt x="0" y="3675415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6"/>
          <p:cNvSpPr txBox="1"/>
          <p:nvPr/>
        </p:nvSpPr>
        <p:spPr>
          <a:xfrm>
            <a:off x="50385" y="153371"/>
            <a:ext cx="224336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6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600" dirty="0">
                <a:latin typeface="Comic Sans MS" panose="030F0702030302020204" pitchFamily="66" charset="0"/>
              </a:rPr>
              <a:t>turn right . It’s behind the </a:t>
            </a:r>
            <a:r>
              <a:rPr lang="en-US" sz="1600" dirty="0" smtClean="0">
                <a:latin typeface="Comic Sans MS" panose="030F0702030302020204" pitchFamily="66" charset="0"/>
              </a:rPr>
              <a:t>toy shop. 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57500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26906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36072" y="4341528"/>
            <a:ext cx="2050257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19782" y="715552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0" y="0"/>
                </a:moveTo>
                <a:lnTo>
                  <a:pt x="2136341" y="0"/>
                </a:lnTo>
                <a:lnTo>
                  <a:pt x="2136341" y="2136341"/>
                </a:lnTo>
                <a:lnTo>
                  <a:pt x="0" y="213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71193" y="1710294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0" y="0"/>
                </a:moveTo>
                <a:lnTo>
                  <a:pt x="2136340" y="0"/>
                </a:lnTo>
                <a:lnTo>
                  <a:pt x="2136340" y="2136340"/>
                </a:lnTo>
                <a:lnTo>
                  <a:pt x="0" y="2136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3071193" y="2596109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2136340" y="0"/>
                </a:moveTo>
                <a:lnTo>
                  <a:pt x="0" y="0"/>
                </a:lnTo>
                <a:lnTo>
                  <a:pt x="0" y="2136341"/>
                </a:lnTo>
                <a:lnTo>
                  <a:pt x="2136340" y="2136341"/>
                </a:lnTo>
                <a:lnTo>
                  <a:pt x="21363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36072" y="1352834"/>
            <a:ext cx="497874" cy="163846"/>
          </a:xfrm>
          <a:custGeom>
            <a:avLst/>
            <a:gdLst/>
            <a:ahLst/>
            <a:cxnLst/>
            <a:rect l="l" t="t" r="r" b="b"/>
            <a:pathLst>
              <a:path w="1327664" h="436922">
                <a:moveTo>
                  <a:pt x="0" y="0"/>
                </a:moveTo>
                <a:lnTo>
                  <a:pt x="1327665" y="0"/>
                </a:lnTo>
                <a:lnTo>
                  <a:pt x="1327665" y="436923"/>
                </a:lnTo>
                <a:lnTo>
                  <a:pt x="0" y="43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26513" y="907014"/>
            <a:ext cx="528379" cy="445820"/>
          </a:xfrm>
          <a:custGeom>
            <a:avLst/>
            <a:gdLst/>
            <a:ahLst/>
            <a:cxnLst/>
            <a:rect l="l" t="t" r="r" b="b"/>
            <a:pathLst>
              <a:path w="1409011" h="1188853">
                <a:moveTo>
                  <a:pt x="0" y="0"/>
                </a:moveTo>
                <a:lnTo>
                  <a:pt x="1409012" y="0"/>
                </a:lnTo>
                <a:lnTo>
                  <a:pt x="1409012" y="1188853"/>
                </a:lnTo>
                <a:lnTo>
                  <a:pt x="0" y="11888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86470" y="1352834"/>
            <a:ext cx="497874" cy="163846"/>
          </a:xfrm>
          <a:custGeom>
            <a:avLst/>
            <a:gdLst/>
            <a:ahLst/>
            <a:cxnLst/>
            <a:rect l="l" t="t" r="r" b="b"/>
            <a:pathLst>
              <a:path w="1327664" h="436922">
                <a:moveTo>
                  <a:pt x="0" y="0"/>
                </a:moveTo>
                <a:lnTo>
                  <a:pt x="1327664" y="0"/>
                </a:lnTo>
                <a:lnTo>
                  <a:pt x="1327664" y="436923"/>
                </a:lnTo>
                <a:lnTo>
                  <a:pt x="0" y="43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77456" y="907014"/>
            <a:ext cx="408988" cy="436254"/>
          </a:xfrm>
          <a:custGeom>
            <a:avLst/>
            <a:gdLst/>
            <a:ahLst/>
            <a:cxnLst/>
            <a:rect l="l" t="t" r="r" b="b"/>
            <a:pathLst>
              <a:path w="1090633" h="1163342">
                <a:moveTo>
                  <a:pt x="0" y="0"/>
                </a:moveTo>
                <a:lnTo>
                  <a:pt x="1090633" y="0"/>
                </a:lnTo>
                <a:lnTo>
                  <a:pt x="1090633" y="1163342"/>
                </a:lnTo>
                <a:lnTo>
                  <a:pt x="0" y="1163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634650" flipH="1">
            <a:off x="7334552" y="687168"/>
            <a:ext cx="551311" cy="407970"/>
          </a:xfrm>
          <a:custGeom>
            <a:avLst/>
            <a:gdLst/>
            <a:ahLst/>
            <a:cxnLst/>
            <a:rect l="l" t="t" r="r" b="b"/>
            <a:pathLst>
              <a:path w="1470162" h="1087920">
                <a:moveTo>
                  <a:pt x="1470162" y="0"/>
                </a:moveTo>
                <a:lnTo>
                  <a:pt x="0" y="0"/>
                </a:lnTo>
                <a:lnTo>
                  <a:pt x="0" y="1087920"/>
                </a:lnTo>
                <a:lnTo>
                  <a:pt x="1470162" y="1087920"/>
                </a:lnTo>
                <a:lnTo>
                  <a:pt x="14701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94477" y="2356122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1" y="0"/>
                </a:lnTo>
                <a:lnTo>
                  <a:pt x="1326301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784518" y="1910760"/>
            <a:ext cx="527837" cy="445362"/>
          </a:xfrm>
          <a:custGeom>
            <a:avLst/>
            <a:gdLst/>
            <a:ahLst/>
            <a:cxnLst/>
            <a:rect l="l" t="t" r="r" b="b"/>
            <a:pathLst>
              <a:path w="1407564" h="1187632">
                <a:moveTo>
                  <a:pt x="0" y="0"/>
                </a:moveTo>
                <a:lnTo>
                  <a:pt x="1407564" y="0"/>
                </a:lnTo>
                <a:lnTo>
                  <a:pt x="1407564" y="1187632"/>
                </a:lnTo>
                <a:lnTo>
                  <a:pt x="0" y="1187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44413" y="2356122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0" y="0"/>
                </a:lnTo>
                <a:lnTo>
                  <a:pt x="1326300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435819" y="1910760"/>
            <a:ext cx="408568" cy="435805"/>
          </a:xfrm>
          <a:custGeom>
            <a:avLst/>
            <a:gdLst/>
            <a:ahLst/>
            <a:cxnLst/>
            <a:rect l="l" t="t" r="r" b="b"/>
            <a:pathLst>
              <a:path w="1089513" h="1162147">
                <a:moveTo>
                  <a:pt x="0" y="0"/>
                </a:moveTo>
                <a:lnTo>
                  <a:pt x="1089512" y="0"/>
                </a:lnTo>
                <a:lnTo>
                  <a:pt x="1089512" y="1162147"/>
                </a:lnTo>
                <a:lnTo>
                  <a:pt x="0" y="1162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008851" y="2356122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1" y="0"/>
                </a:lnTo>
                <a:lnTo>
                  <a:pt x="1326301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021457" y="1923470"/>
            <a:ext cx="440359" cy="432652"/>
          </a:xfrm>
          <a:custGeom>
            <a:avLst/>
            <a:gdLst/>
            <a:ahLst/>
            <a:cxnLst/>
            <a:rect l="l" t="t" r="r" b="b"/>
            <a:pathLst>
              <a:path w="1174289" h="1153739">
                <a:moveTo>
                  <a:pt x="0" y="0"/>
                </a:moveTo>
                <a:lnTo>
                  <a:pt x="1174289" y="0"/>
                </a:lnTo>
                <a:lnTo>
                  <a:pt x="1174289" y="1153739"/>
                </a:lnTo>
                <a:lnTo>
                  <a:pt x="0" y="11537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553925" y="1701916"/>
            <a:ext cx="178467" cy="323950"/>
          </a:xfrm>
          <a:custGeom>
            <a:avLst/>
            <a:gdLst/>
            <a:ahLst/>
            <a:cxnLst/>
            <a:rect l="l" t="t" r="r" b="b"/>
            <a:pathLst>
              <a:path w="475912" h="863866">
                <a:moveTo>
                  <a:pt x="0" y="0"/>
                </a:moveTo>
                <a:lnTo>
                  <a:pt x="475911" y="0"/>
                </a:lnTo>
                <a:lnTo>
                  <a:pt x="475911" y="863866"/>
                </a:lnTo>
                <a:lnTo>
                  <a:pt x="0" y="8638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551823" y="3085276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6" y="0"/>
                </a:lnTo>
                <a:lnTo>
                  <a:pt x="1130876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884393" y="2705537"/>
            <a:ext cx="450062" cy="379740"/>
          </a:xfrm>
          <a:custGeom>
            <a:avLst/>
            <a:gdLst/>
            <a:ahLst/>
            <a:cxnLst/>
            <a:rect l="l" t="t" r="r" b="b"/>
            <a:pathLst>
              <a:path w="1200165" h="1012639">
                <a:moveTo>
                  <a:pt x="0" y="0"/>
                </a:moveTo>
                <a:lnTo>
                  <a:pt x="1200165" y="0"/>
                </a:lnTo>
                <a:lnTo>
                  <a:pt x="1200165" y="1012639"/>
                </a:lnTo>
                <a:lnTo>
                  <a:pt x="0" y="1012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935463" y="3085276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5" y="0"/>
                </a:lnTo>
                <a:lnTo>
                  <a:pt x="1130875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87074" y="2705537"/>
            <a:ext cx="348367" cy="371591"/>
          </a:xfrm>
          <a:custGeom>
            <a:avLst/>
            <a:gdLst/>
            <a:ahLst/>
            <a:cxnLst/>
            <a:rect l="l" t="t" r="r" b="b"/>
            <a:pathLst>
              <a:path w="928977" h="990909">
                <a:moveTo>
                  <a:pt x="0" y="0"/>
                </a:moveTo>
                <a:lnTo>
                  <a:pt x="928978" y="0"/>
                </a:lnTo>
                <a:lnTo>
                  <a:pt x="928978" y="990909"/>
                </a:lnTo>
                <a:lnTo>
                  <a:pt x="0" y="990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223017" y="3085276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6" y="0"/>
                </a:lnTo>
                <a:lnTo>
                  <a:pt x="1130876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233767" y="2716374"/>
            <a:ext cx="375473" cy="368903"/>
          </a:xfrm>
          <a:custGeom>
            <a:avLst/>
            <a:gdLst/>
            <a:ahLst/>
            <a:cxnLst/>
            <a:rect l="l" t="t" r="r" b="b"/>
            <a:pathLst>
              <a:path w="1001262" h="983740">
                <a:moveTo>
                  <a:pt x="0" y="0"/>
                </a:moveTo>
                <a:lnTo>
                  <a:pt x="1001262" y="0"/>
                </a:lnTo>
                <a:lnTo>
                  <a:pt x="1001262" y="983740"/>
                </a:lnTo>
                <a:lnTo>
                  <a:pt x="0" y="9837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644606" y="3199882"/>
            <a:ext cx="416140" cy="318867"/>
          </a:xfrm>
          <a:custGeom>
            <a:avLst/>
            <a:gdLst/>
            <a:ahLst/>
            <a:cxnLst/>
            <a:rect l="l" t="t" r="r" b="b"/>
            <a:pathLst>
              <a:path w="1109705" h="850311">
                <a:moveTo>
                  <a:pt x="0" y="0"/>
                </a:moveTo>
                <a:lnTo>
                  <a:pt x="1109705" y="0"/>
                </a:lnTo>
                <a:lnTo>
                  <a:pt x="1109705" y="850311"/>
                </a:lnTo>
                <a:lnTo>
                  <a:pt x="0" y="8503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54722" flipH="1">
            <a:off x="7602592" y="2810110"/>
            <a:ext cx="500166" cy="370123"/>
          </a:xfrm>
          <a:custGeom>
            <a:avLst/>
            <a:gdLst/>
            <a:ahLst/>
            <a:cxnLst/>
            <a:rect l="l" t="t" r="r" b="b"/>
            <a:pathLst>
              <a:path w="1333776" h="986994">
                <a:moveTo>
                  <a:pt x="1333776" y="0"/>
                </a:moveTo>
                <a:lnTo>
                  <a:pt x="0" y="0"/>
                </a:lnTo>
                <a:lnTo>
                  <a:pt x="0" y="986994"/>
                </a:lnTo>
                <a:lnTo>
                  <a:pt x="1333776" y="986994"/>
                </a:lnTo>
                <a:lnTo>
                  <a:pt x="133377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555423" y="2045"/>
            <a:ext cx="4894051" cy="757261"/>
            <a:chOff x="0" y="0"/>
            <a:chExt cx="9091717" cy="978895"/>
          </a:xfrm>
        </p:grpSpPr>
        <p:sp>
          <p:nvSpPr>
            <p:cNvPr id="31" name="Freeform 31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2152522" y="-57150"/>
            <a:ext cx="4296952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Giving directions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62775" y="945399"/>
            <a:ext cx="2552746" cy="463446"/>
            <a:chOff x="0" y="0"/>
            <a:chExt cx="5391933" cy="978895"/>
          </a:xfrm>
        </p:grpSpPr>
        <p:sp>
          <p:nvSpPr>
            <p:cNvPr id="35" name="Freeform 35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284604" y="829733"/>
            <a:ext cx="283136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462775" y="1879135"/>
            <a:ext cx="2552746" cy="463446"/>
            <a:chOff x="0" y="0"/>
            <a:chExt cx="5391933" cy="978895"/>
          </a:xfrm>
        </p:grpSpPr>
        <p:sp>
          <p:nvSpPr>
            <p:cNvPr id="39" name="Freeform 39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284604" y="1763937"/>
            <a:ext cx="2730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462775" y="2727445"/>
            <a:ext cx="2552746" cy="463446"/>
            <a:chOff x="0" y="0"/>
            <a:chExt cx="5391933" cy="978895"/>
          </a:xfrm>
        </p:grpSpPr>
        <p:sp>
          <p:nvSpPr>
            <p:cNvPr id="43" name="Freeform 43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470187" y="2612248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297292" y="1004056"/>
            <a:ext cx="2552746" cy="463446"/>
            <a:chOff x="0" y="0"/>
            <a:chExt cx="5391933" cy="978895"/>
          </a:xfrm>
        </p:grpSpPr>
        <p:sp>
          <p:nvSpPr>
            <p:cNvPr id="47" name="Freeform 47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TextBox 49"/>
          <p:cNvSpPr txBox="1"/>
          <p:nvPr/>
        </p:nvSpPr>
        <p:spPr>
          <a:xfrm>
            <a:off x="4304703" y="888858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4357904" y="1989928"/>
            <a:ext cx="2552746" cy="463446"/>
            <a:chOff x="0" y="0"/>
            <a:chExt cx="5391933" cy="978895"/>
          </a:xfrm>
        </p:grpSpPr>
        <p:sp>
          <p:nvSpPr>
            <p:cNvPr id="51" name="Freeform 51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3" name="TextBox 53"/>
          <p:cNvSpPr txBox="1"/>
          <p:nvPr/>
        </p:nvSpPr>
        <p:spPr>
          <a:xfrm>
            <a:off x="4365316" y="1874731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4450533" y="2875744"/>
            <a:ext cx="2552746" cy="463446"/>
            <a:chOff x="0" y="0"/>
            <a:chExt cx="5391933" cy="978895"/>
          </a:xfrm>
        </p:grpSpPr>
        <p:sp>
          <p:nvSpPr>
            <p:cNvPr id="55" name="Freeform 55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7" name="TextBox 57"/>
          <p:cNvSpPr txBox="1"/>
          <p:nvPr/>
        </p:nvSpPr>
        <p:spPr>
          <a:xfrm>
            <a:off x="4457945" y="2760546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In front of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387257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9111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768" y="0"/>
            <a:ext cx="9181538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Draw and write. Say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831" y="97536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68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766839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90" y="522066"/>
            <a:ext cx="3988610" cy="3535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Fill the words 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8394" y="1231728"/>
            <a:ext cx="4673609" cy="12928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1. Go straight on Green Street, pass the school. Turn left . The supermarket is ……………. the toy shop .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90" y="1540389"/>
            <a:ext cx="688404" cy="7906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7873" y="2714297"/>
            <a:ext cx="4748687" cy="12928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2. Go straight on Green Street. Pass the fountain. Turn ………………….. The bus stop is behind the shopping </a:t>
            </a:r>
            <a:r>
              <a:rPr lang="en-US" sz="1800" dirty="0" err="1">
                <a:latin typeface="Comic Sans MS" panose="030F0702030302020204" pitchFamily="66" charset="0"/>
              </a:rPr>
              <a:t>centre</a:t>
            </a:r>
            <a:r>
              <a:rPr lang="en-US" sz="18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6697" y="2095975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behind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9883" y="3176058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right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513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81995" y="1976458"/>
            <a:ext cx="4087976" cy="22092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How do we go to the cinema?</a:t>
            </a:r>
            <a:b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- Go straight on High Street and then turn right. The cinema is opposite the pool.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2155" y="844291"/>
            <a:ext cx="2209431" cy="334145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0" name="Google Shape;2590;p69"/>
          <p:cNvSpPr/>
          <p:nvPr/>
        </p:nvSpPr>
        <p:spPr>
          <a:xfrm rot="6650345">
            <a:off x="738177" y="125024"/>
            <a:ext cx="3383326" cy="3383326"/>
          </a:xfrm>
          <a:prstGeom prst="chord">
            <a:avLst>
              <a:gd name="adj1" fmla="val 3952006"/>
              <a:gd name="adj2" fmla="val 15046815"/>
            </a:avLst>
          </a:prstGeom>
          <a:solidFill>
            <a:srgbClr val="FFB94D">
              <a:alpha val="65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2" name="Google Shape;2592;p69"/>
          <p:cNvGrpSpPr/>
          <p:nvPr/>
        </p:nvGrpSpPr>
        <p:grpSpPr>
          <a:xfrm>
            <a:off x="467445" y="1816687"/>
            <a:ext cx="4266525" cy="3165460"/>
            <a:chOff x="997729" y="1735676"/>
            <a:chExt cx="3108026" cy="2454659"/>
          </a:xfrm>
        </p:grpSpPr>
        <p:sp>
          <p:nvSpPr>
            <p:cNvPr id="2593" name="Google Shape;2593;p69"/>
            <p:cNvSpPr/>
            <p:nvPr/>
          </p:nvSpPr>
          <p:spPr>
            <a:xfrm>
              <a:off x="997729" y="1735676"/>
              <a:ext cx="3108026" cy="2454659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6" name="Google Shape;2596;p69"/>
            <p:cNvGrpSpPr/>
            <p:nvPr/>
          </p:nvGrpSpPr>
          <p:grpSpPr>
            <a:xfrm>
              <a:off x="2375591" y="3095732"/>
              <a:ext cx="362051" cy="382679"/>
              <a:chOff x="4010963" y="3763781"/>
              <a:chExt cx="343665" cy="363211"/>
            </a:xfrm>
          </p:grpSpPr>
          <p:sp>
            <p:nvSpPr>
              <p:cNvPr id="2597" name="Google Shape;2597;p69"/>
              <p:cNvSpPr/>
              <p:nvPr/>
            </p:nvSpPr>
            <p:spPr>
              <a:xfrm>
                <a:off x="4152415" y="3763781"/>
                <a:ext cx="202213" cy="221760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7000" extrusionOk="0">
                    <a:moveTo>
                      <a:pt x="3206" y="0"/>
                    </a:moveTo>
                    <a:cubicBezTo>
                      <a:pt x="3000" y="0"/>
                      <a:pt x="2792" y="20"/>
                      <a:pt x="2584" y="58"/>
                    </a:cubicBezTo>
                    <a:cubicBezTo>
                      <a:pt x="1751" y="225"/>
                      <a:pt x="1036" y="701"/>
                      <a:pt x="560" y="1416"/>
                    </a:cubicBezTo>
                    <a:cubicBezTo>
                      <a:pt x="179" y="1987"/>
                      <a:pt x="1" y="2654"/>
                      <a:pt x="24" y="3332"/>
                    </a:cubicBezTo>
                    <a:cubicBezTo>
                      <a:pt x="60" y="3987"/>
                      <a:pt x="274" y="4606"/>
                      <a:pt x="667" y="5107"/>
                    </a:cubicBezTo>
                    <a:lnTo>
                      <a:pt x="596" y="6821"/>
                    </a:lnTo>
                    <a:cubicBezTo>
                      <a:pt x="596" y="6881"/>
                      <a:pt x="620" y="6940"/>
                      <a:pt x="667" y="6964"/>
                    </a:cubicBezTo>
                    <a:cubicBezTo>
                      <a:pt x="691" y="6988"/>
                      <a:pt x="727" y="7000"/>
                      <a:pt x="751" y="7000"/>
                    </a:cubicBezTo>
                    <a:cubicBezTo>
                      <a:pt x="786" y="7000"/>
                      <a:pt x="798" y="7000"/>
                      <a:pt x="834" y="6988"/>
                    </a:cubicBezTo>
                    <a:lnTo>
                      <a:pt x="2382" y="6250"/>
                    </a:lnTo>
                    <a:cubicBezTo>
                      <a:pt x="2653" y="6322"/>
                      <a:pt x="2928" y="6359"/>
                      <a:pt x="3203" y="6359"/>
                    </a:cubicBezTo>
                    <a:cubicBezTo>
                      <a:pt x="3557" y="6359"/>
                      <a:pt x="3910" y="6299"/>
                      <a:pt x="4251" y="6178"/>
                    </a:cubicBezTo>
                    <a:cubicBezTo>
                      <a:pt x="4894" y="5952"/>
                      <a:pt x="5442" y="5523"/>
                      <a:pt x="5811" y="4964"/>
                    </a:cubicBezTo>
                    <a:cubicBezTo>
                      <a:pt x="6132" y="4487"/>
                      <a:pt x="6323" y="3952"/>
                      <a:pt x="6347" y="3380"/>
                    </a:cubicBezTo>
                    <a:cubicBezTo>
                      <a:pt x="6382" y="3249"/>
                      <a:pt x="6311" y="3178"/>
                      <a:pt x="6216" y="3178"/>
                    </a:cubicBezTo>
                    <a:cubicBezTo>
                      <a:pt x="6132" y="3178"/>
                      <a:pt x="6037" y="3237"/>
                      <a:pt x="6037" y="3332"/>
                    </a:cubicBezTo>
                    <a:cubicBezTo>
                      <a:pt x="6013" y="3844"/>
                      <a:pt x="5847" y="4333"/>
                      <a:pt x="5561" y="4749"/>
                    </a:cubicBezTo>
                    <a:cubicBezTo>
                      <a:pt x="5032" y="5547"/>
                      <a:pt x="4142" y="6005"/>
                      <a:pt x="3211" y="6005"/>
                    </a:cubicBezTo>
                    <a:cubicBezTo>
                      <a:pt x="2947" y="6005"/>
                      <a:pt x="2680" y="5969"/>
                      <a:pt x="2418" y="5892"/>
                    </a:cubicBezTo>
                    <a:cubicBezTo>
                      <a:pt x="2404" y="5888"/>
                      <a:pt x="2391" y="5885"/>
                      <a:pt x="2378" y="5885"/>
                    </a:cubicBezTo>
                    <a:cubicBezTo>
                      <a:pt x="2354" y="5885"/>
                      <a:pt x="2329" y="5893"/>
                      <a:pt x="2298" y="5916"/>
                    </a:cubicBezTo>
                    <a:lnTo>
                      <a:pt x="953" y="6547"/>
                    </a:lnTo>
                    <a:lnTo>
                      <a:pt x="1024" y="5047"/>
                    </a:lnTo>
                    <a:cubicBezTo>
                      <a:pt x="1024" y="4999"/>
                      <a:pt x="1013" y="4976"/>
                      <a:pt x="989" y="4928"/>
                    </a:cubicBezTo>
                    <a:cubicBezTo>
                      <a:pt x="215" y="3964"/>
                      <a:pt x="179" y="2618"/>
                      <a:pt x="858" y="1594"/>
                    </a:cubicBezTo>
                    <a:cubicBezTo>
                      <a:pt x="1275" y="975"/>
                      <a:pt x="1917" y="535"/>
                      <a:pt x="2656" y="392"/>
                    </a:cubicBezTo>
                    <a:cubicBezTo>
                      <a:pt x="2846" y="352"/>
                      <a:pt x="3037" y="333"/>
                      <a:pt x="3226" y="333"/>
                    </a:cubicBezTo>
                    <a:cubicBezTo>
                      <a:pt x="3783" y="333"/>
                      <a:pt x="4325" y="500"/>
                      <a:pt x="4787" y="820"/>
                    </a:cubicBezTo>
                    <a:cubicBezTo>
                      <a:pt x="5442" y="1273"/>
                      <a:pt x="5870" y="1939"/>
                      <a:pt x="6013" y="2713"/>
                    </a:cubicBezTo>
                    <a:cubicBezTo>
                      <a:pt x="6024" y="2790"/>
                      <a:pt x="6105" y="2846"/>
                      <a:pt x="6182" y="2846"/>
                    </a:cubicBezTo>
                    <a:cubicBezTo>
                      <a:pt x="6189" y="2846"/>
                      <a:pt x="6197" y="2845"/>
                      <a:pt x="6204" y="2844"/>
                    </a:cubicBezTo>
                    <a:cubicBezTo>
                      <a:pt x="6287" y="2832"/>
                      <a:pt x="6347" y="2737"/>
                      <a:pt x="6335" y="2654"/>
                    </a:cubicBezTo>
                    <a:cubicBezTo>
                      <a:pt x="6192" y="1785"/>
                      <a:pt x="5692" y="1011"/>
                      <a:pt x="4965" y="535"/>
                    </a:cubicBezTo>
                    <a:cubicBezTo>
                      <a:pt x="4438" y="177"/>
                      <a:pt x="3829" y="0"/>
                      <a:pt x="3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69"/>
              <p:cNvSpPr/>
              <p:nvPr/>
            </p:nvSpPr>
            <p:spPr>
              <a:xfrm>
                <a:off x="4010963" y="3828662"/>
                <a:ext cx="299154" cy="298331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17" extrusionOk="0">
                    <a:moveTo>
                      <a:pt x="6752" y="5654"/>
                    </a:moveTo>
                    <a:lnTo>
                      <a:pt x="9038" y="6988"/>
                    </a:lnTo>
                    <a:lnTo>
                      <a:pt x="8597" y="7714"/>
                    </a:lnTo>
                    <a:lnTo>
                      <a:pt x="6323" y="6380"/>
                    </a:lnTo>
                    <a:lnTo>
                      <a:pt x="6752" y="5654"/>
                    </a:lnTo>
                    <a:close/>
                    <a:moveTo>
                      <a:pt x="2516" y="1"/>
                    </a:moveTo>
                    <a:cubicBezTo>
                      <a:pt x="2490" y="1"/>
                      <a:pt x="2464" y="7"/>
                      <a:pt x="2441" y="22"/>
                    </a:cubicBezTo>
                    <a:lnTo>
                      <a:pt x="1429" y="618"/>
                    </a:lnTo>
                    <a:cubicBezTo>
                      <a:pt x="1358" y="665"/>
                      <a:pt x="1322" y="773"/>
                      <a:pt x="1370" y="844"/>
                    </a:cubicBezTo>
                    <a:lnTo>
                      <a:pt x="1477" y="1023"/>
                    </a:lnTo>
                    <a:lnTo>
                      <a:pt x="1060" y="1249"/>
                    </a:lnTo>
                    <a:cubicBezTo>
                      <a:pt x="620" y="1463"/>
                      <a:pt x="298" y="1856"/>
                      <a:pt x="144" y="2320"/>
                    </a:cubicBezTo>
                    <a:cubicBezTo>
                      <a:pt x="1" y="2773"/>
                      <a:pt x="25" y="3273"/>
                      <a:pt x="251" y="3713"/>
                    </a:cubicBezTo>
                    <a:cubicBezTo>
                      <a:pt x="548" y="4297"/>
                      <a:pt x="1668" y="5547"/>
                      <a:pt x="2620" y="6511"/>
                    </a:cubicBezTo>
                    <a:cubicBezTo>
                      <a:pt x="2644" y="6547"/>
                      <a:pt x="2692" y="6559"/>
                      <a:pt x="2739" y="6559"/>
                    </a:cubicBezTo>
                    <a:cubicBezTo>
                      <a:pt x="2787" y="6559"/>
                      <a:pt x="2822" y="6547"/>
                      <a:pt x="2858" y="6511"/>
                    </a:cubicBezTo>
                    <a:cubicBezTo>
                      <a:pt x="2918" y="6452"/>
                      <a:pt x="2918" y="6333"/>
                      <a:pt x="2858" y="6273"/>
                    </a:cubicBezTo>
                    <a:cubicBezTo>
                      <a:pt x="1679" y="5083"/>
                      <a:pt x="775" y="4011"/>
                      <a:pt x="548" y="3570"/>
                    </a:cubicBezTo>
                    <a:cubicBezTo>
                      <a:pt x="191" y="2832"/>
                      <a:pt x="477" y="1927"/>
                      <a:pt x="1203" y="1546"/>
                    </a:cubicBezTo>
                    <a:lnTo>
                      <a:pt x="1632" y="1320"/>
                    </a:lnTo>
                    <a:lnTo>
                      <a:pt x="2572" y="2916"/>
                    </a:lnTo>
                    <a:cubicBezTo>
                      <a:pt x="2477" y="2951"/>
                      <a:pt x="2394" y="2999"/>
                      <a:pt x="2322" y="3070"/>
                    </a:cubicBezTo>
                    <a:cubicBezTo>
                      <a:pt x="1941" y="3404"/>
                      <a:pt x="1882" y="3951"/>
                      <a:pt x="2168" y="4356"/>
                    </a:cubicBezTo>
                    <a:cubicBezTo>
                      <a:pt x="2322" y="4559"/>
                      <a:pt x="4906" y="7154"/>
                      <a:pt x="5120" y="7297"/>
                    </a:cubicBezTo>
                    <a:cubicBezTo>
                      <a:pt x="5275" y="7416"/>
                      <a:pt x="5489" y="7476"/>
                      <a:pt x="5680" y="7476"/>
                    </a:cubicBezTo>
                    <a:cubicBezTo>
                      <a:pt x="5954" y="7476"/>
                      <a:pt x="6204" y="7380"/>
                      <a:pt x="6394" y="7154"/>
                    </a:cubicBezTo>
                    <a:cubicBezTo>
                      <a:pt x="6466" y="7083"/>
                      <a:pt x="6513" y="6988"/>
                      <a:pt x="6561" y="6904"/>
                    </a:cubicBezTo>
                    <a:lnTo>
                      <a:pt x="8156" y="7833"/>
                    </a:lnTo>
                    <a:lnTo>
                      <a:pt x="7930" y="8262"/>
                    </a:lnTo>
                    <a:cubicBezTo>
                      <a:pt x="7654" y="8781"/>
                      <a:pt x="7123" y="9083"/>
                      <a:pt x="6580" y="9083"/>
                    </a:cubicBezTo>
                    <a:cubicBezTo>
                      <a:pt x="6352" y="9083"/>
                      <a:pt x="6121" y="9029"/>
                      <a:pt x="5906" y="8916"/>
                    </a:cubicBezTo>
                    <a:cubicBezTo>
                      <a:pt x="5478" y="8702"/>
                      <a:pt x="4477" y="7869"/>
                      <a:pt x="3334" y="6749"/>
                    </a:cubicBezTo>
                    <a:cubicBezTo>
                      <a:pt x="3305" y="6720"/>
                      <a:pt x="3260" y="6705"/>
                      <a:pt x="3215" y="6705"/>
                    </a:cubicBezTo>
                    <a:cubicBezTo>
                      <a:pt x="3171" y="6705"/>
                      <a:pt x="3126" y="6720"/>
                      <a:pt x="3096" y="6749"/>
                    </a:cubicBezTo>
                    <a:cubicBezTo>
                      <a:pt x="3037" y="6809"/>
                      <a:pt x="3037" y="6928"/>
                      <a:pt x="3096" y="6988"/>
                    </a:cubicBezTo>
                    <a:cubicBezTo>
                      <a:pt x="4287" y="8142"/>
                      <a:pt x="5275" y="8976"/>
                      <a:pt x="5740" y="9214"/>
                    </a:cubicBezTo>
                    <a:cubicBezTo>
                      <a:pt x="5990" y="9357"/>
                      <a:pt x="6275" y="9416"/>
                      <a:pt x="6561" y="9416"/>
                    </a:cubicBezTo>
                    <a:cubicBezTo>
                      <a:pt x="6752" y="9416"/>
                      <a:pt x="6942" y="9381"/>
                      <a:pt x="7144" y="9321"/>
                    </a:cubicBezTo>
                    <a:cubicBezTo>
                      <a:pt x="7597" y="9178"/>
                      <a:pt x="7990" y="8845"/>
                      <a:pt x="8216" y="8416"/>
                    </a:cubicBezTo>
                    <a:lnTo>
                      <a:pt x="8430" y="8000"/>
                    </a:lnTo>
                    <a:lnTo>
                      <a:pt x="8609" y="8107"/>
                    </a:lnTo>
                    <a:cubicBezTo>
                      <a:pt x="8645" y="8119"/>
                      <a:pt x="8668" y="8131"/>
                      <a:pt x="8704" y="8131"/>
                    </a:cubicBezTo>
                    <a:cubicBezTo>
                      <a:pt x="8764" y="8131"/>
                      <a:pt x="8823" y="8107"/>
                      <a:pt x="8847" y="8047"/>
                    </a:cubicBezTo>
                    <a:lnTo>
                      <a:pt x="9442" y="7035"/>
                    </a:lnTo>
                    <a:cubicBezTo>
                      <a:pt x="9419" y="6976"/>
                      <a:pt x="9419" y="6928"/>
                      <a:pt x="9419" y="6880"/>
                    </a:cubicBezTo>
                    <a:cubicBezTo>
                      <a:pt x="9407" y="6845"/>
                      <a:pt x="9371" y="6809"/>
                      <a:pt x="9347" y="6785"/>
                    </a:cubicBezTo>
                    <a:lnTo>
                      <a:pt x="6787" y="5273"/>
                    </a:lnTo>
                    <a:cubicBezTo>
                      <a:pt x="6765" y="5262"/>
                      <a:pt x="6740" y="5257"/>
                      <a:pt x="6713" y="5257"/>
                    </a:cubicBezTo>
                    <a:cubicBezTo>
                      <a:pt x="6655" y="5257"/>
                      <a:pt x="6594" y="5283"/>
                      <a:pt x="6561" y="5333"/>
                    </a:cubicBezTo>
                    <a:lnTo>
                      <a:pt x="5966" y="6345"/>
                    </a:lnTo>
                    <a:cubicBezTo>
                      <a:pt x="5930" y="6392"/>
                      <a:pt x="5930" y="6440"/>
                      <a:pt x="5954" y="6476"/>
                    </a:cubicBezTo>
                    <a:cubicBezTo>
                      <a:pt x="5966" y="6523"/>
                      <a:pt x="5990" y="6559"/>
                      <a:pt x="6025" y="6583"/>
                    </a:cubicBezTo>
                    <a:lnTo>
                      <a:pt x="6251" y="6714"/>
                    </a:lnTo>
                    <a:lnTo>
                      <a:pt x="6228" y="6749"/>
                    </a:lnTo>
                    <a:cubicBezTo>
                      <a:pt x="6204" y="6809"/>
                      <a:pt x="6168" y="6869"/>
                      <a:pt x="6132" y="6928"/>
                    </a:cubicBezTo>
                    <a:cubicBezTo>
                      <a:pt x="6008" y="7067"/>
                      <a:pt x="5834" y="7141"/>
                      <a:pt x="5659" y="7141"/>
                    </a:cubicBezTo>
                    <a:cubicBezTo>
                      <a:pt x="5534" y="7141"/>
                      <a:pt x="5408" y="7103"/>
                      <a:pt x="5299" y="7023"/>
                    </a:cubicBezTo>
                    <a:cubicBezTo>
                      <a:pt x="5120" y="6880"/>
                      <a:pt x="2561" y="4321"/>
                      <a:pt x="2418" y="4142"/>
                    </a:cubicBezTo>
                    <a:cubicBezTo>
                      <a:pt x="2227" y="3892"/>
                      <a:pt x="2275" y="3535"/>
                      <a:pt x="2513" y="3309"/>
                    </a:cubicBezTo>
                    <a:cubicBezTo>
                      <a:pt x="2561" y="3273"/>
                      <a:pt x="2620" y="3237"/>
                      <a:pt x="2692" y="3213"/>
                    </a:cubicBezTo>
                    <a:lnTo>
                      <a:pt x="2727" y="3189"/>
                    </a:lnTo>
                    <a:lnTo>
                      <a:pt x="2858" y="3416"/>
                    </a:lnTo>
                    <a:cubicBezTo>
                      <a:pt x="2882" y="3475"/>
                      <a:pt x="2942" y="3511"/>
                      <a:pt x="3001" y="3511"/>
                    </a:cubicBezTo>
                    <a:cubicBezTo>
                      <a:pt x="3037" y="3511"/>
                      <a:pt x="3061" y="3487"/>
                      <a:pt x="3096" y="3475"/>
                    </a:cubicBezTo>
                    <a:lnTo>
                      <a:pt x="4108" y="2880"/>
                    </a:lnTo>
                    <a:cubicBezTo>
                      <a:pt x="4144" y="2844"/>
                      <a:pt x="4168" y="2820"/>
                      <a:pt x="4180" y="2773"/>
                    </a:cubicBezTo>
                    <a:cubicBezTo>
                      <a:pt x="4192" y="2737"/>
                      <a:pt x="4180" y="2689"/>
                      <a:pt x="4168" y="2642"/>
                    </a:cubicBezTo>
                    <a:lnTo>
                      <a:pt x="3442" y="1404"/>
                    </a:lnTo>
                    <a:cubicBezTo>
                      <a:pt x="3409" y="1355"/>
                      <a:pt x="3348" y="1322"/>
                      <a:pt x="3290" y="1322"/>
                    </a:cubicBezTo>
                    <a:cubicBezTo>
                      <a:pt x="3264" y="1322"/>
                      <a:pt x="3238" y="1329"/>
                      <a:pt x="3215" y="1344"/>
                    </a:cubicBezTo>
                    <a:cubicBezTo>
                      <a:pt x="3144" y="1392"/>
                      <a:pt x="3108" y="1499"/>
                      <a:pt x="3156" y="1570"/>
                    </a:cubicBezTo>
                    <a:lnTo>
                      <a:pt x="3787" y="2654"/>
                    </a:lnTo>
                    <a:lnTo>
                      <a:pt x="3061" y="3082"/>
                    </a:lnTo>
                    <a:lnTo>
                      <a:pt x="1727" y="808"/>
                    </a:lnTo>
                    <a:lnTo>
                      <a:pt x="2453" y="380"/>
                    </a:lnTo>
                    <a:lnTo>
                      <a:pt x="2822" y="1011"/>
                    </a:lnTo>
                    <a:cubicBezTo>
                      <a:pt x="2855" y="1060"/>
                      <a:pt x="2917" y="1087"/>
                      <a:pt x="2975" y="1087"/>
                    </a:cubicBezTo>
                    <a:cubicBezTo>
                      <a:pt x="3001" y="1087"/>
                      <a:pt x="3027" y="1081"/>
                      <a:pt x="3049" y="1070"/>
                    </a:cubicBezTo>
                    <a:cubicBezTo>
                      <a:pt x="3120" y="1023"/>
                      <a:pt x="3156" y="915"/>
                      <a:pt x="3108" y="844"/>
                    </a:cubicBezTo>
                    <a:lnTo>
                      <a:pt x="2656" y="82"/>
                    </a:lnTo>
                    <a:cubicBezTo>
                      <a:pt x="2631" y="33"/>
                      <a:pt x="2573" y="1"/>
                      <a:pt x="25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69"/>
              <p:cNvSpPr/>
              <p:nvPr/>
            </p:nvSpPr>
            <p:spPr>
              <a:xfrm>
                <a:off x="4187104" y="3787731"/>
                <a:ext cx="133943" cy="14652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4625" extrusionOk="0">
                    <a:moveTo>
                      <a:pt x="2742" y="0"/>
                    </a:moveTo>
                    <a:cubicBezTo>
                      <a:pt x="2716" y="0"/>
                      <a:pt x="2690" y="6"/>
                      <a:pt x="2668" y="17"/>
                    </a:cubicBezTo>
                    <a:cubicBezTo>
                      <a:pt x="2596" y="64"/>
                      <a:pt x="2561" y="171"/>
                      <a:pt x="2608" y="243"/>
                    </a:cubicBezTo>
                    <a:lnTo>
                      <a:pt x="2763" y="493"/>
                    </a:lnTo>
                    <a:cubicBezTo>
                      <a:pt x="2549" y="433"/>
                      <a:pt x="2346" y="398"/>
                      <a:pt x="2120" y="398"/>
                    </a:cubicBezTo>
                    <a:cubicBezTo>
                      <a:pt x="953" y="398"/>
                      <a:pt x="1" y="1350"/>
                      <a:pt x="1" y="2505"/>
                    </a:cubicBezTo>
                    <a:cubicBezTo>
                      <a:pt x="1" y="3672"/>
                      <a:pt x="953" y="4624"/>
                      <a:pt x="2120" y="4624"/>
                    </a:cubicBezTo>
                    <a:cubicBezTo>
                      <a:pt x="3275" y="4624"/>
                      <a:pt x="4228" y="3672"/>
                      <a:pt x="4228" y="2505"/>
                    </a:cubicBezTo>
                    <a:cubicBezTo>
                      <a:pt x="4228" y="2362"/>
                      <a:pt x="4204" y="2195"/>
                      <a:pt x="4168" y="2029"/>
                    </a:cubicBezTo>
                    <a:cubicBezTo>
                      <a:pt x="4158" y="1958"/>
                      <a:pt x="4096" y="1904"/>
                      <a:pt x="4012" y="1904"/>
                    </a:cubicBezTo>
                    <a:cubicBezTo>
                      <a:pt x="3998" y="1904"/>
                      <a:pt x="3982" y="1906"/>
                      <a:pt x="3966" y="1910"/>
                    </a:cubicBezTo>
                    <a:cubicBezTo>
                      <a:pt x="3870" y="1922"/>
                      <a:pt x="3811" y="2017"/>
                      <a:pt x="3847" y="2124"/>
                    </a:cubicBezTo>
                    <a:cubicBezTo>
                      <a:pt x="3870" y="2255"/>
                      <a:pt x="3894" y="2386"/>
                      <a:pt x="3894" y="2517"/>
                    </a:cubicBezTo>
                    <a:cubicBezTo>
                      <a:pt x="3894" y="3505"/>
                      <a:pt x="3085" y="4303"/>
                      <a:pt x="2108" y="4303"/>
                    </a:cubicBezTo>
                    <a:cubicBezTo>
                      <a:pt x="1120" y="4303"/>
                      <a:pt x="322" y="3505"/>
                      <a:pt x="322" y="2517"/>
                    </a:cubicBezTo>
                    <a:cubicBezTo>
                      <a:pt x="322" y="1541"/>
                      <a:pt x="1120" y="731"/>
                      <a:pt x="2108" y="731"/>
                    </a:cubicBezTo>
                    <a:cubicBezTo>
                      <a:pt x="2299" y="731"/>
                      <a:pt x="2477" y="767"/>
                      <a:pt x="2656" y="826"/>
                    </a:cubicBezTo>
                    <a:lnTo>
                      <a:pt x="2299" y="910"/>
                    </a:lnTo>
                    <a:cubicBezTo>
                      <a:pt x="2204" y="933"/>
                      <a:pt x="2144" y="1017"/>
                      <a:pt x="2180" y="1124"/>
                    </a:cubicBezTo>
                    <a:cubicBezTo>
                      <a:pt x="2190" y="1195"/>
                      <a:pt x="2260" y="1248"/>
                      <a:pt x="2339" y="1248"/>
                    </a:cubicBezTo>
                    <a:cubicBezTo>
                      <a:pt x="2353" y="1248"/>
                      <a:pt x="2368" y="1247"/>
                      <a:pt x="2382" y="1243"/>
                    </a:cubicBezTo>
                    <a:lnTo>
                      <a:pt x="3204" y="1052"/>
                    </a:lnTo>
                    <a:cubicBezTo>
                      <a:pt x="3311" y="1017"/>
                      <a:pt x="3370" y="898"/>
                      <a:pt x="3311" y="791"/>
                    </a:cubicBezTo>
                    <a:lnTo>
                      <a:pt x="2894" y="76"/>
                    </a:lnTo>
                    <a:cubicBezTo>
                      <a:pt x="2861" y="27"/>
                      <a:pt x="2800" y="0"/>
                      <a:pt x="27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69"/>
              <p:cNvSpPr/>
              <p:nvPr/>
            </p:nvSpPr>
            <p:spPr>
              <a:xfrm>
                <a:off x="4220685" y="3840669"/>
                <a:ext cx="39632" cy="52462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656" extrusionOk="0">
                    <a:moveTo>
                      <a:pt x="572" y="1"/>
                    </a:moveTo>
                    <a:cubicBezTo>
                      <a:pt x="274" y="1"/>
                      <a:pt x="12" y="239"/>
                      <a:pt x="12" y="524"/>
                    </a:cubicBezTo>
                    <a:cubicBezTo>
                      <a:pt x="12" y="608"/>
                      <a:pt x="96" y="679"/>
                      <a:pt x="179" y="679"/>
                    </a:cubicBezTo>
                    <a:cubicBezTo>
                      <a:pt x="274" y="679"/>
                      <a:pt x="346" y="608"/>
                      <a:pt x="346" y="524"/>
                    </a:cubicBezTo>
                    <a:cubicBezTo>
                      <a:pt x="346" y="417"/>
                      <a:pt x="429" y="322"/>
                      <a:pt x="548" y="322"/>
                    </a:cubicBezTo>
                    <a:lnTo>
                      <a:pt x="608" y="322"/>
                    </a:lnTo>
                    <a:cubicBezTo>
                      <a:pt x="655" y="322"/>
                      <a:pt x="667" y="358"/>
                      <a:pt x="691" y="370"/>
                    </a:cubicBezTo>
                    <a:cubicBezTo>
                      <a:pt x="703" y="382"/>
                      <a:pt x="703" y="417"/>
                      <a:pt x="691" y="429"/>
                    </a:cubicBezTo>
                    <a:lnTo>
                      <a:pt x="48" y="1382"/>
                    </a:lnTo>
                    <a:cubicBezTo>
                      <a:pt x="12" y="1429"/>
                      <a:pt x="1" y="1501"/>
                      <a:pt x="36" y="1560"/>
                    </a:cubicBezTo>
                    <a:cubicBezTo>
                      <a:pt x="60" y="1620"/>
                      <a:pt x="120" y="1656"/>
                      <a:pt x="179" y="1656"/>
                    </a:cubicBezTo>
                    <a:lnTo>
                      <a:pt x="1072" y="1656"/>
                    </a:lnTo>
                    <a:cubicBezTo>
                      <a:pt x="1167" y="1656"/>
                      <a:pt x="1239" y="1572"/>
                      <a:pt x="1239" y="1489"/>
                    </a:cubicBezTo>
                    <a:cubicBezTo>
                      <a:pt x="1251" y="1406"/>
                      <a:pt x="1179" y="1322"/>
                      <a:pt x="1084" y="1322"/>
                    </a:cubicBezTo>
                    <a:lnTo>
                      <a:pt x="513" y="1322"/>
                    </a:lnTo>
                    <a:lnTo>
                      <a:pt x="989" y="620"/>
                    </a:lnTo>
                    <a:cubicBezTo>
                      <a:pt x="1072" y="513"/>
                      <a:pt x="1072" y="358"/>
                      <a:pt x="1001" y="227"/>
                    </a:cubicBezTo>
                    <a:cubicBezTo>
                      <a:pt x="929" y="84"/>
                      <a:pt x="786" y="1"/>
                      <a:pt x="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69"/>
              <p:cNvSpPr/>
              <p:nvPr/>
            </p:nvSpPr>
            <p:spPr>
              <a:xfrm>
                <a:off x="4259905" y="3840669"/>
                <a:ext cx="29082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44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870"/>
                    </a:lnTo>
                    <a:cubicBezTo>
                      <a:pt x="1" y="953"/>
                      <a:pt x="72" y="1025"/>
                      <a:pt x="156" y="1025"/>
                    </a:cubicBezTo>
                    <a:lnTo>
                      <a:pt x="596" y="1025"/>
                    </a:lnTo>
                    <a:lnTo>
                      <a:pt x="596" y="1477"/>
                    </a:lnTo>
                    <a:cubicBezTo>
                      <a:pt x="596" y="1560"/>
                      <a:pt x="668" y="1644"/>
                      <a:pt x="751" y="1644"/>
                    </a:cubicBezTo>
                    <a:cubicBezTo>
                      <a:pt x="846" y="1644"/>
                      <a:pt x="918" y="1560"/>
                      <a:pt x="918" y="1477"/>
                    </a:cubicBezTo>
                    <a:lnTo>
                      <a:pt x="918" y="846"/>
                    </a:lnTo>
                    <a:lnTo>
                      <a:pt x="918" y="155"/>
                    </a:lnTo>
                    <a:cubicBezTo>
                      <a:pt x="918" y="72"/>
                      <a:pt x="846" y="1"/>
                      <a:pt x="739" y="1"/>
                    </a:cubicBezTo>
                    <a:cubicBezTo>
                      <a:pt x="656" y="1"/>
                      <a:pt x="584" y="72"/>
                      <a:pt x="584" y="167"/>
                    </a:cubicBezTo>
                    <a:lnTo>
                      <a:pt x="584" y="703"/>
                    </a:lnTo>
                    <a:lnTo>
                      <a:pt x="322" y="703"/>
                    </a:lnTo>
                    <a:lnTo>
                      <a:pt x="322" y="167"/>
                    </a:lnTo>
                    <a:cubicBezTo>
                      <a:pt x="322" y="72"/>
                      <a:pt x="251" y="1"/>
                      <a:pt x="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3" name="Google Shape;2603;p69"/>
          <p:cNvGrpSpPr/>
          <p:nvPr/>
        </p:nvGrpSpPr>
        <p:grpSpPr>
          <a:xfrm>
            <a:off x="5644278" y="398209"/>
            <a:ext cx="2425412" cy="4520631"/>
            <a:chOff x="3849263" y="2225425"/>
            <a:chExt cx="1098861" cy="2319940"/>
          </a:xfrm>
        </p:grpSpPr>
        <p:sp>
          <p:nvSpPr>
            <p:cNvPr id="2604" name="Google Shape;2604;p69"/>
            <p:cNvSpPr/>
            <p:nvPr/>
          </p:nvSpPr>
          <p:spPr>
            <a:xfrm>
              <a:off x="3849263" y="2225425"/>
              <a:ext cx="1098861" cy="2172547"/>
            </a:xfrm>
            <a:custGeom>
              <a:avLst/>
              <a:gdLst/>
              <a:ahLst/>
              <a:cxnLst/>
              <a:rect l="l" t="t" r="r" b="b"/>
              <a:pathLst>
                <a:path w="61960" h="122466" extrusionOk="0">
                  <a:moveTo>
                    <a:pt x="52217" y="0"/>
                  </a:moveTo>
                  <a:lnTo>
                    <a:pt x="9743" y="0"/>
                  </a:lnTo>
                  <a:lnTo>
                    <a:pt x="9743" y="0"/>
                  </a:lnTo>
                  <a:lnTo>
                    <a:pt x="8803" y="0"/>
                  </a:lnTo>
                  <a:lnTo>
                    <a:pt x="7778" y="171"/>
                  </a:lnTo>
                  <a:lnTo>
                    <a:pt x="6838" y="427"/>
                  </a:lnTo>
                  <a:lnTo>
                    <a:pt x="5983" y="769"/>
                  </a:lnTo>
                  <a:lnTo>
                    <a:pt x="5129" y="1111"/>
                  </a:lnTo>
                  <a:lnTo>
                    <a:pt x="4359" y="1624"/>
                  </a:lnTo>
                  <a:lnTo>
                    <a:pt x="3590" y="2222"/>
                  </a:lnTo>
                  <a:lnTo>
                    <a:pt x="2907" y="2820"/>
                  </a:lnTo>
                  <a:lnTo>
                    <a:pt x="2223" y="3504"/>
                  </a:lnTo>
                  <a:lnTo>
                    <a:pt x="1710" y="4273"/>
                  </a:lnTo>
                  <a:lnTo>
                    <a:pt x="1197" y="5042"/>
                  </a:lnTo>
                  <a:lnTo>
                    <a:pt x="770" y="5897"/>
                  </a:lnTo>
                  <a:lnTo>
                    <a:pt x="514" y="6837"/>
                  </a:lnTo>
                  <a:lnTo>
                    <a:pt x="257" y="7777"/>
                  </a:lnTo>
                  <a:lnTo>
                    <a:pt x="86" y="8717"/>
                  </a:lnTo>
                  <a:lnTo>
                    <a:pt x="1" y="9743"/>
                  </a:lnTo>
                  <a:lnTo>
                    <a:pt x="1" y="112723"/>
                  </a:lnTo>
                  <a:lnTo>
                    <a:pt x="1" y="112723"/>
                  </a:lnTo>
                  <a:lnTo>
                    <a:pt x="86" y="113748"/>
                  </a:lnTo>
                  <a:lnTo>
                    <a:pt x="257" y="114688"/>
                  </a:lnTo>
                  <a:lnTo>
                    <a:pt x="514" y="115629"/>
                  </a:lnTo>
                  <a:lnTo>
                    <a:pt x="770" y="116569"/>
                  </a:lnTo>
                  <a:lnTo>
                    <a:pt x="1197" y="117423"/>
                  </a:lnTo>
                  <a:lnTo>
                    <a:pt x="1710" y="118192"/>
                  </a:lnTo>
                  <a:lnTo>
                    <a:pt x="2223" y="118962"/>
                  </a:lnTo>
                  <a:lnTo>
                    <a:pt x="2907" y="119645"/>
                  </a:lnTo>
                  <a:lnTo>
                    <a:pt x="3590" y="120243"/>
                  </a:lnTo>
                  <a:lnTo>
                    <a:pt x="4359" y="120842"/>
                  </a:lnTo>
                  <a:lnTo>
                    <a:pt x="5129" y="121354"/>
                  </a:lnTo>
                  <a:lnTo>
                    <a:pt x="5983" y="121696"/>
                  </a:lnTo>
                  <a:lnTo>
                    <a:pt x="6838" y="122038"/>
                  </a:lnTo>
                  <a:lnTo>
                    <a:pt x="7778" y="122294"/>
                  </a:lnTo>
                  <a:lnTo>
                    <a:pt x="8803" y="122465"/>
                  </a:lnTo>
                  <a:lnTo>
                    <a:pt x="9743" y="122465"/>
                  </a:lnTo>
                  <a:lnTo>
                    <a:pt x="52217" y="122465"/>
                  </a:lnTo>
                  <a:lnTo>
                    <a:pt x="52217" y="122465"/>
                  </a:lnTo>
                  <a:lnTo>
                    <a:pt x="53243" y="122465"/>
                  </a:lnTo>
                  <a:lnTo>
                    <a:pt x="54183" y="122294"/>
                  </a:lnTo>
                  <a:lnTo>
                    <a:pt x="55123" y="122038"/>
                  </a:lnTo>
                  <a:lnTo>
                    <a:pt x="55978" y="121696"/>
                  </a:lnTo>
                  <a:lnTo>
                    <a:pt x="56832" y="121354"/>
                  </a:lnTo>
                  <a:lnTo>
                    <a:pt x="57687" y="120842"/>
                  </a:lnTo>
                  <a:lnTo>
                    <a:pt x="58371" y="120243"/>
                  </a:lnTo>
                  <a:lnTo>
                    <a:pt x="59054" y="119645"/>
                  </a:lnTo>
                  <a:lnTo>
                    <a:pt x="59738" y="118962"/>
                  </a:lnTo>
                  <a:lnTo>
                    <a:pt x="60251" y="118192"/>
                  </a:lnTo>
                  <a:lnTo>
                    <a:pt x="60764" y="117423"/>
                  </a:lnTo>
                  <a:lnTo>
                    <a:pt x="61191" y="116569"/>
                  </a:lnTo>
                  <a:lnTo>
                    <a:pt x="61533" y="115629"/>
                  </a:lnTo>
                  <a:lnTo>
                    <a:pt x="61704" y="114688"/>
                  </a:lnTo>
                  <a:lnTo>
                    <a:pt x="61875" y="113748"/>
                  </a:lnTo>
                  <a:lnTo>
                    <a:pt x="61960" y="112723"/>
                  </a:lnTo>
                  <a:lnTo>
                    <a:pt x="61960" y="9743"/>
                  </a:lnTo>
                  <a:lnTo>
                    <a:pt x="61960" y="9743"/>
                  </a:lnTo>
                  <a:lnTo>
                    <a:pt x="61875" y="8717"/>
                  </a:lnTo>
                  <a:lnTo>
                    <a:pt x="61704" y="7777"/>
                  </a:lnTo>
                  <a:lnTo>
                    <a:pt x="61533" y="6837"/>
                  </a:lnTo>
                  <a:lnTo>
                    <a:pt x="61191" y="5897"/>
                  </a:lnTo>
                  <a:lnTo>
                    <a:pt x="60764" y="5042"/>
                  </a:lnTo>
                  <a:lnTo>
                    <a:pt x="60251" y="4273"/>
                  </a:lnTo>
                  <a:lnTo>
                    <a:pt x="59738" y="3504"/>
                  </a:lnTo>
                  <a:lnTo>
                    <a:pt x="59054" y="2820"/>
                  </a:lnTo>
                  <a:lnTo>
                    <a:pt x="58371" y="2222"/>
                  </a:lnTo>
                  <a:lnTo>
                    <a:pt x="57687" y="1624"/>
                  </a:lnTo>
                  <a:lnTo>
                    <a:pt x="56832" y="1111"/>
                  </a:lnTo>
                  <a:lnTo>
                    <a:pt x="55978" y="769"/>
                  </a:lnTo>
                  <a:lnTo>
                    <a:pt x="55123" y="427"/>
                  </a:lnTo>
                  <a:lnTo>
                    <a:pt x="54183" y="171"/>
                  </a:lnTo>
                  <a:lnTo>
                    <a:pt x="53243" y="0"/>
                  </a:lnTo>
                  <a:lnTo>
                    <a:pt x="52217" y="0"/>
                  </a:lnTo>
                  <a:lnTo>
                    <a:pt x="52217" y="0"/>
                  </a:lnTo>
                  <a:close/>
                  <a:moveTo>
                    <a:pt x="24870" y="5042"/>
                  </a:moveTo>
                  <a:lnTo>
                    <a:pt x="24870" y="5042"/>
                  </a:lnTo>
                  <a:lnTo>
                    <a:pt x="24955" y="5042"/>
                  </a:lnTo>
                  <a:lnTo>
                    <a:pt x="37176" y="5042"/>
                  </a:lnTo>
                  <a:lnTo>
                    <a:pt x="37176" y="5042"/>
                  </a:lnTo>
                  <a:lnTo>
                    <a:pt x="37433" y="5042"/>
                  </a:lnTo>
                  <a:lnTo>
                    <a:pt x="37689" y="5213"/>
                  </a:lnTo>
                  <a:lnTo>
                    <a:pt x="37860" y="5469"/>
                  </a:lnTo>
                  <a:lnTo>
                    <a:pt x="37946" y="5811"/>
                  </a:lnTo>
                  <a:lnTo>
                    <a:pt x="37946" y="5811"/>
                  </a:lnTo>
                  <a:lnTo>
                    <a:pt x="37860" y="6068"/>
                  </a:lnTo>
                  <a:lnTo>
                    <a:pt x="37689" y="6324"/>
                  </a:lnTo>
                  <a:lnTo>
                    <a:pt x="37433" y="6495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528" y="6495"/>
                  </a:lnTo>
                  <a:lnTo>
                    <a:pt x="24272" y="6324"/>
                  </a:lnTo>
                  <a:lnTo>
                    <a:pt x="24101" y="6068"/>
                  </a:lnTo>
                  <a:lnTo>
                    <a:pt x="24101" y="5811"/>
                  </a:lnTo>
                  <a:lnTo>
                    <a:pt x="24101" y="5811"/>
                  </a:lnTo>
                  <a:lnTo>
                    <a:pt x="24101" y="5469"/>
                  </a:lnTo>
                  <a:lnTo>
                    <a:pt x="24272" y="5213"/>
                  </a:lnTo>
                  <a:lnTo>
                    <a:pt x="24528" y="5042"/>
                  </a:lnTo>
                  <a:lnTo>
                    <a:pt x="24870" y="5042"/>
                  </a:lnTo>
                  <a:lnTo>
                    <a:pt x="24870" y="5042"/>
                  </a:lnTo>
                  <a:close/>
                  <a:moveTo>
                    <a:pt x="31023" y="119389"/>
                  </a:moveTo>
                  <a:lnTo>
                    <a:pt x="31023" y="119389"/>
                  </a:lnTo>
                  <a:lnTo>
                    <a:pt x="30340" y="119303"/>
                  </a:lnTo>
                  <a:lnTo>
                    <a:pt x="29741" y="119132"/>
                  </a:lnTo>
                  <a:lnTo>
                    <a:pt x="29143" y="118791"/>
                  </a:lnTo>
                  <a:lnTo>
                    <a:pt x="28630" y="118449"/>
                  </a:lnTo>
                  <a:lnTo>
                    <a:pt x="28288" y="117936"/>
                  </a:lnTo>
                  <a:lnTo>
                    <a:pt x="27947" y="117338"/>
                  </a:lnTo>
                  <a:lnTo>
                    <a:pt x="27776" y="116740"/>
                  </a:lnTo>
                  <a:lnTo>
                    <a:pt x="27690" y="116056"/>
                  </a:lnTo>
                  <a:lnTo>
                    <a:pt x="27690" y="116056"/>
                  </a:lnTo>
                  <a:lnTo>
                    <a:pt x="27776" y="115458"/>
                  </a:lnTo>
                  <a:lnTo>
                    <a:pt x="27947" y="114774"/>
                  </a:lnTo>
                  <a:lnTo>
                    <a:pt x="28288" y="114261"/>
                  </a:lnTo>
                  <a:lnTo>
                    <a:pt x="28630" y="113748"/>
                  </a:lnTo>
                  <a:lnTo>
                    <a:pt x="29143" y="113407"/>
                  </a:lnTo>
                  <a:lnTo>
                    <a:pt x="29741" y="113065"/>
                  </a:lnTo>
                  <a:lnTo>
                    <a:pt x="30340" y="112894"/>
                  </a:lnTo>
                  <a:lnTo>
                    <a:pt x="31023" y="112808"/>
                  </a:lnTo>
                  <a:lnTo>
                    <a:pt x="31023" y="112808"/>
                  </a:lnTo>
                  <a:lnTo>
                    <a:pt x="31621" y="112894"/>
                  </a:lnTo>
                  <a:lnTo>
                    <a:pt x="32305" y="113065"/>
                  </a:lnTo>
                  <a:lnTo>
                    <a:pt x="32818" y="113407"/>
                  </a:lnTo>
                  <a:lnTo>
                    <a:pt x="33331" y="113748"/>
                  </a:lnTo>
                  <a:lnTo>
                    <a:pt x="33758" y="114261"/>
                  </a:lnTo>
                  <a:lnTo>
                    <a:pt x="34014" y="114774"/>
                  </a:lnTo>
                  <a:lnTo>
                    <a:pt x="34185" y="115458"/>
                  </a:lnTo>
                  <a:lnTo>
                    <a:pt x="34271" y="116056"/>
                  </a:lnTo>
                  <a:lnTo>
                    <a:pt x="34271" y="116056"/>
                  </a:lnTo>
                  <a:lnTo>
                    <a:pt x="34185" y="116740"/>
                  </a:lnTo>
                  <a:lnTo>
                    <a:pt x="34014" y="117338"/>
                  </a:lnTo>
                  <a:lnTo>
                    <a:pt x="33758" y="117936"/>
                  </a:lnTo>
                  <a:lnTo>
                    <a:pt x="33331" y="118449"/>
                  </a:lnTo>
                  <a:lnTo>
                    <a:pt x="32818" y="118791"/>
                  </a:lnTo>
                  <a:lnTo>
                    <a:pt x="32305" y="119132"/>
                  </a:lnTo>
                  <a:lnTo>
                    <a:pt x="31621" y="119303"/>
                  </a:lnTo>
                  <a:lnTo>
                    <a:pt x="31023" y="119389"/>
                  </a:lnTo>
                  <a:lnTo>
                    <a:pt x="31023" y="119389"/>
                  </a:lnTo>
                  <a:close/>
                  <a:moveTo>
                    <a:pt x="59482" y="108877"/>
                  </a:moveTo>
                  <a:lnTo>
                    <a:pt x="2479" y="108877"/>
                  </a:lnTo>
                  <a:lnTo>
                    <a:pt x="2479" y="13588"/>
                  </a:lnTo>
                  <a:lnTo>
                    <a:pt x="59482" y="13588"/>
                  </a:lnTo>
                  <a:lnTo>
                    <a:pt x="59482" y="10887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5" name="Google Shape;2605;p69"/>
            <p:cNvGrpSpPr/>
            <p:nvPr/>
          </p:nvGrpSpPr>
          <p:grpSpPr>
            <a:xfrm>
              <a:off x="3987979" y="3600571"/>
              <a:ext cx="849401" cy="944794"/>
              <a:chOff x="2028030" y="2646479"/>
              <a:chExt cx="1093180" cy="1215951"/>
            </a:xfrm>
          </p:grpSpPr>
          <p:sp>
            <p:nvSpPr>
              <p:cNvPr id="2606" name="Google Shape;2606;p69"/>
              <p:cNvSpPr/>
              <p:nvPr/>
            </p:nvSpPr>
            <p:spPr>
              <a:xfrm rot="6670243">
                <a:off x="1966644" y="2707865"/>
                <a:ext cx="1215951" cy="1093180"/>
              </a:xfrm>
              <a:prstGeom prst="chord">
                <a:avLst>
                  <a:gd name="adj1" fmla="val 3952006"/>
                  <a:gd name="adj2" fmla="val 1512875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7" name="Google Shape;2607;p69"/>
              <p:cNvGrpSpPr/>
              <p:nvPr/>
            </p:nvGrpSpPr>
            <p:grpSpPr>
              <a:xfrm>
                <a:off x="2375591" y="2890955"/>
                <a:ext cx="362051" cy="382680"/>
                <a:chOff x="4010963" y="3763781"/>
                <a:chExt cx="343665" cy="363212"/>
              </a:xfrm>
            </p:grpSpPr>
            <p:sp>
              <p:nvSpPr>
                <p:cNvPr id="2608" name="Google Shape;2608;p69"/>
                <p:cNvSpPr/>
                <p:nvPr/>
              </p:nvSpPr>
              <p:spPr>
                <a:xfrm>
                  <a:off x="4152415" y="3763781"/>
                  <a:ext cx="202213" cy="22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7000" extrusionOk="0">
                      <a:moveTo>
                        <a:pt x="3206" y="0"/>
                      </a:moveTo>
                      <a:cubicBezTo>
                        <a:pt x="3000" y="0"/>
                        <a:pt x="2792" y="20"/>
                        <a:pt x="2584" y="58"/>
                      </a:cubicBezTo>
                      <a:cubicBezTo>
                        <a:pt x="1751" y="225"/>
                        <a:pt x="1036" y="701"/>
                        <a:pt x="560" y="1416"/>
                      </a:cubicBezTo>
                      <a:cubicBezTo>
                        <a:pt x="179" y="1987"/>
                        <a:pt x="1" y="2654"/>
                        <a:pt x="24" y="3332"/>
                      </a:cubicBezTo>
                      <a:cubicBezTo>
                        <a:pt x="60" y="3987"/>
                        <a:pt x="274" y="4606"/>
                        <a:pt x="667" y="5107"/>
                      </a:cubicBezTo>
                      <a:lnTo>
                        <a:pt x="596" y="6821"/>
                      </a:lnTo>
                      <a:cubicBezTo>
                        <a:pt x="596" y="6881"/>
                        <a:pt x="620" y="6940"/>
                        <a:pt x="667" y="6964"/>
                      </a:cubicBezTo>
                      <a:cubicBezTo>
                        <a:pt x="691" y="6988"/>
                        <a:pt x="727" y="7000"/>
                        <a:pt x="751" y="7000"/>
                      </a:cubicBezTo>
                      <a:cubicBezTo>
                        <a:pt x="786" y="7000"/>
                        <a:pt x="798" y="7000"/>
                        <a:pt x="834" y="6988"/>
                      </a:cubicBezTo>
                      <a:lnTo>
                        <a:pt x="2382" y="6250"/>
                      </a:lnTo>
                      <a:cubicBezTo>
                        <a:pt x="2653" y="6322"/>
                        <a:pt x="2928" y="6359"/>
                        <a:pt x="3203" y="6359"/>
                      </a:cubicBezTo>
                      <a:cubicBezTo>
                        <a:pt x="3557" y="6359"/>
                        <a:pt x="3910" y="6299"/>
                        <a:pt x="4251" y="6178"/>
                      </a:cubicBezTo>
                      <a:cubicBezTo>
                        <a:pt x="4894" y="5952"/>
                        <a:pt x="5442" y="5523"/>
                        <a:pt x="5811" y="4964"/>
                      </a:cubicBezTo>
                      <a:cubicBezTo>
                        <a:pt x="6132" y="4487"/>
                        <a:pt x="6323" y="3952"/>
                        <a:pt x="6347" y="3380"/>
                      </a:cubicBezTo>
                      <a:cubicBezTo>
                        <a:pt x="6382" y="3249"/>
                        <a:pt x="6311" y="3178"/>
                        <a:pt x="6216" y="3178"/>
                      </a:cubicBezTo>
                      <a:cubicBezTo>
                        <a:pt x="6132" y="3178"/>
                        <a:pt x="6037" y="3237"/>
                        <a:pt x="6037" y="3332"/>
                      </a:cubicBezTo>
                      <a:cubicBezTo>
                        <a:pt x="6013" y="3844"/>
                        <a:pt x="5847" y="4333"/>
                        <a:pt x="5561" y="4749"/>
                      </a:cubicBezTo>
                      <a:cubicBezTo>
                        <a:pt x="5032" y="5547"/>
                        <a:pt x="4142" y="6005"/>
                        <a:pt x="3211" y="6005"/>
                      </a:cubicBezTo>
                      <a:cubicBezTo>
                        <a:pt x="2947" y="6005"/>
                        <a:pt x="2680" y="5969"/>
                        <a:pt x="2418" y="5892"/>
                      </a:cubicBezTo>
                      <a:cubicBezTo>
                        <a:pt x="2404" y="5888"/>
                        <a:pt x="2391" y="5885"/>
                        <a:pt x="2378" y="5885"/>
                      </a:cubicBezTo>
                      <a:cubicBezTo>
                        <a:pt x="2354" y="5885"/>
                        <a:pt x="2329" y="5893"/>
                        <a:pt x="2298" y="5916"/>
                      </a:cubicBezTo>
                      <a:lnTo>
                        <a:pt x="953" y="6547"/>
                      </a:lnTo>
                      <a:lnTo>
                        <a:pt x="1024" y="5047"/>
                      </a:lnTo>
                      <a:cubicBezTo>
                        <a:pt x="1024" y="4999"/>
                        <a:pt x="1013" y="4976"/>
                        <a:pt x="989" y="4928"/>
                      </a:cubicBezTo>
                      <a:cubicBezTo>
                        <a:pt x="215" y="3964"/>
                        <a:pt x="179" y="2618"/>
                        <a:pt x="858" y="1594"/>
                      </a:cubicBezTo>
                      <a:cubicBezTo>
                        <a:pt x="1275" y="975"/>
                        <a:pt x="1917" y="535"/>
                        <a:pt x="2656" y="392"/>
                      </a:cubicBezTo>
                      <a:cubicBezTo>
                        <a:pt x="2846" y="352"/>
                        <a:pt x="3037" y="333"/>
                        <a:pt x="3226" y="333"/>
                      </a:cubicBezTo>
                      <a:cubicBezTo>
                        <a:pt x="3783" y="333"/>
                        <a:pt x="4325" y="500"/>
                        <a:pt x="4787" y="820"/>
                      </a:cubicBezTo>
                      <a:cubicBezTo>
                        <a:pt x="5442" y="1273"/>
                        <a:pt x="5870" y="1939"/>
                        <a:pt x="6013" y="2713"/>
                      </a:cubicBezTo>
                      <a:cubicBezTo>
                        <a:pt x="6024" y="2790"/>
                        <a:pt x="6105" y="2846"/>
                        <a:pt x="6182" y="2846"/>
                      </a:cubicBezTo>
                      <a:cubicBezTo>
                        <a:pt x="6189" y="2846"/>
                        <a:pt x="6197" y="2845"/>
                        <a:pt x="6204" y="2844"/>
                      </a:cubicBezTo>
                      <a:cubicBezTo>
                        <a:pt x="6287" y="2832"/>
                        <a:pt x="6347" y="2737"/>
                        <a:pt x="6335" y="2654"/>
                      </a:cubicBezTo>
                      <a:cubicBezTo>
                        <a:pt x="6192" y="1785"/>
                        <a:pt x="5692" y="1011"/>
                        <a:pt x="4965" y="535"/>
                      </a:cubicBezTo>
                      <a:cubicBezTo>
                        <a:pt x="4438" y="177"/>
                        <a:pt x="3829" y="0"/>
                        <a:pt x="320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69"/>
                <p:cNvSpPr/>
                <p:nvPr/>
              </p:nvSpPr>
              <p:spPr>
                <a:xfrm>
                  <a:off x="4010963" y="3828662"/>
                  <a:ext cx="299154" cy="298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3" h="9417" extrusionOk="0">
                      <a:moveTo>
                        <a:pt x="6752" y="5654"/>
                      </a:moveTo>
                      <a:lnTo>
                        <a:pt x="9038" y="6988"/>
                      </a:lnTo>
                      <a:lnTo>
                        <a:pt x="8597" y="7714"/>
                      </a:lnTo>
                      <a:lnTo>
                        <a:pt x="6323" y="6380"/>
                      </a:lnTo>
                      <a:lnTo>
                        <a:pt x="6752" y="5654"/>
                      </a:lnTo>
                      <a:close/>
                      <a:moveTo>
                        <a:pt x="2516" y="1"/>
                      </a:moveTo>
                      <a:cubicBezTo>
                        <a:pt x="2490" y="1"/>
                        <a:pt x="2464" y="7"/>
                        <a:pt x="2441" y="22"/>
                      </a:cubicBezTo>
                      <a:lnTo>
                        <a:pt x="1429" y="618"/>
                      </a:lnTo>
                      <a:cubicBezTo>
                        <a:pt x="1358" y="665"/>
                        <a:pt x="1322" y="773"/>
                        <a:pt x="1370" y="844"/>
                      </a:cubicBezTo>
                      <a:lnTo>
                        <a:pt x="1477" y="1023"/>
                      </a:lnTo>
                      <a:lnTo>
                        <a:pt x="1060" y="1249"/>
                      </a:lnTo>
                      <a:cubicBezTo>
                        <a:pt x="620" y="1463"/>
                        <a:pt x="298" y="1856"/>
                        <a:pt x="144" y="2320"/>
                      </a:cubicBezTo>
                      <a:cubicBezTo>
                        <a:pt x="1" y="2773"/>
                        <a:pt x="25" y="3273"/>
                        <a:pt x="251" y="3713"/>
                      </a:cubicBezTo>
                      <a:cubicBezTo>
                        <a:pt x="548" y="4297"/>
                        <a:pt x="1668" y="5547"/>
                        <a:pt x="2620" y="6511"/>
                      </a:cubicBezTo>
                      <a:cubicBezTo>
                        <a:pt x="2644" y="6547"/>
                        <a:pt x="2692" y="6559"/>
                        <a:pt x="2739" y="6559"/>
                      </a:cubicBezTo>
                      <a:cubicBezTo>
                        <a:pt x="2787" y="6559"/>
                        <a:pt x="2822" y="6547"/>
                        <a:pt x="2858" y="6511"/>
                      </a:cubicBezTo>
                      <a:cubicBezTo>
                        <a:pt x="2918" y="6452"/>
                        <a:pt x="2918" y="6333"/>
                        <a:pt x="2858" y="6273"/>
                      </a:cubicBezTo>
                      <a:cubicBezTo>
                        <a:pt x="1679" y="5083"/>
                        <a:pt x="775" y="4011"/>
                        <a:pt x="548" y="3570"/>
                      </a:cubicBezTo>
                      <a:cubicBezTo>
                        <a:pt x="191" y="2832"/>
                        <a:pt x="477" y="1927"/>
                        <a:pt x="1203" y="1546"/>
                      </a:cubicBezTo>
                      <a:lnTo>
                        <a:pt x="1632" y="1320"/>
                      </a:lnTo>
                      <a:lnTo>
                        <a:pt x="2572" y="2916"/>
                      </a:lnTo>
                      <a:cubicBezTo>
                        <a:pt x="2477" y="2951"/>
                        <a:pt x="2394" y="2999"/>
                        <a:pt x="2322" y="3070"/>
                      </a:cubicBezTo>
                      <a:cubicBezTo>
                        <a:pt x="1941" y="3404"/>
                        <a:pt x="1882" y="3951"/>
                        <a:pt x="2168" y="4356"/>
                      </a:cubicBezTo>
                      <a:cubicBezTo>
                        <a:pt x="2322" y="4559"/>
                        <a:pt x="4906" y="7154"/>
                        <a:pt x="5120" y="7297"/>
                      </a:cubicBezTo>
                      <a:cubicBezTo>
                        <a:pt x="5275" y="7416"/>
                        <a:pt x="5489" y="7476"/>
                        <a:pt x="5680" y="7476"/>
                      </a:cubicBezTo>
                      <a:cubicBezTo>
                        <a:pt x="5954" y="7476"/>
                        <a:pt x="6204" y="7380"/>
                        <a:pt x="6394" y="7154"/>
                      </a:cubicBezTo>
                      <a:cubicBezTo>
                        <a:pt x="6466" y="7083"/>
                        <a:pt x="6513" y="6988"/>
                        <a:pt x="6561" y="6904"/>
                      </a:cubicBezTo>
                      <a:lnTo>
                        <a:pt x="8156" y="7833"/>
                      </a:lnTo>
                      <a:lnTo>
                        <a:pt x="7930" y="8262"/>
                      </a:lnTo>
                      <a:cubicBezTo>
                        <a:pt x="7654" y="8781"/>
                        <a:pt x="7123" y="9083"/>
                        <a:pt x="6580" y="9083"/>
                      </a:cubicBezTo>
                      <a:cubicBezTo>
                        <a:pt x="6352" y="9083"/>
                        <a:pt x="6121" y="9029"/>
                        <a:pt x="5906" y="8916"/>
                      </a:cubicBezTo>
                      <a:cubicBezTo>
                        <a:pt x="5478" y="8702"/>
                        <a:pt x="4477" y="7869"/>
                        <a:pt x="3334" y="6749"/>
                      </a:cubicBezTo>
                      <a:cubicBezTo>
                        <a:pt x="3305" y="6720"/>
                        <a:pt x="3260" y="6705"/>
                        <a:pt x="3215" y="6705"/>
                      </a:cubicBezTo>
                      <a:cubicBezTo>
                        <a:pt x="3171" y="6705"/>
                        <a:pt x="3126" y="6720"/>
                        <a:pt x="3096" y="6749"/>
                      </a:cubicBezTo>
                      <a:cubicBezTo>
                        <a:pt x="3037" y="6809"/>
                        <a:pt x="3037" y="6928"/>
                        <a:pt x="3096" y="6988"/>
                      </a:cubicBezTo>
                      <a:cubicBezTo>
                        <a:pt x="4287" y="8142"/>
                        <a:pt x="5275" y="8976"/>
                        <a:pt x="5740" y="9214"/>
                      </a:cubicBezTo>
                      <a:cubicBezTo>
                        <a:pt x="5990" y="9357"/>
                        <a:pt x="6275" y="9416"/>
                        <a:pt x="6561" y="9416"/>
                      </a:cubicBezTo>
                      <a:cubicBezTo>
                        <a:pt x="6752" y="9416"/>
                        <a:pt x="6942" y="9381"/>
                        <a:pt x="7144" y="9321"/>
                      </a:cubicBezTo>
                      <a:cubicBezTo>
                        <a:pt x="7597" y="9178"/>
                        <a:pt x="7990" y="8845"/>
                        <a:pt x="8216" y="8416"/>
                      </a:cubicBezTo>
                      <a:lnTo>
                        <a:pt x="8430" y="8000"/>
                      </a:lnTo>
                      <a:lnTo>
                        <a:pt x="8609" y="8107"/>
                      </a:lnTo>
                      <a:cubicBezTo>
                        <a:pt x="8645" y="8119"/>
                        <a:pt x="8668" y="8131"/>
                        <a:pt x="8704" y="8131"/>
                      </a:cubicBezTo>
                      <a:cubicBezTo>
                        <a:pt x="8764" y="8131"/>
                        <a:pt x="8823" y="8107"/>
                        <a:pt x="8847" y="8047"/>
                      </a:cubicBezTo>
                      <a:lnTo>
                        <a:pt x="9442" y="7035"/>
                      </a:lnTo>
                      <a:cubicBezTo>
                        <a:pt x="9419" y="6976"/>
                        <a:pt x="9419" y="6928"/>
                        <a:pt x="9419" y="6880"/>
                      </a:cubicBezTo>
                      <a:cubicBezTo>
                        <a:pt x="9407" y="6845"/>
                        <a:pt x="9371" y="6809"/>
                        <a:pt x="9347" y="6785"/>
                      </a:cubicBezTo>
                      <a:lnTo>
                        <a:pt x="6787" y="5273"/>
                      </a:lnTo>
                      <a:cubicBezTo>
                        <a:pt x="6765" y="5262"/>
                        <a:pt x="6740" y="5257"/>
                        <a:pt x="6713" y="5257"/>
                      </a:cubicBezTo>
                      <a:cubicBezTo>
                        <a:pt x="6655" y="5257"/>
                        <a:pt x="6594" y="5283"/>
                        <a:pt x="6561" y="5333"/>
                      </a:cubicBezTo>
                      <a:lnTo>
                        <a:pt x="5966" y="6345"/>
                      </a:lnTo>
                      <a:cubicBezTo>
                        <a:pt x="5930" y="6392"/>
                        <a:pt x="5930" y="6440"/>
                        <a:pt x="5954" y="6476"/>
                      </a:cubicBezTo>
                      <a:cubicBezTo>
                        <a:pt x="5966" y="6523"/>
                        <a:pt x="5990" y="6559"/>
                        <a:pt x="6025" y="6583"/>
                      </a:cubicBezTo>
                      <a:lnTo>
                        <a:pt x="6251" y="6714"/>
                      </a:lnTo>
                      <a:lnTo>
                        <a:pt x="6228" y="6749"/>
                      </a:lnTo>
                      <a:cubicBezTo>
                        <a:pt x="6204" y="6809"/>
                        <a:pt x="6168" y="6869"/>
                        <a:pt x="6132" y="6928"/>
                      </a:cubicBezTo>
                      <a:cubicBezTo>
                        <a:pt x="6008" y="7067"/>
                        <a:pt x="5834" y="7141"/>
                        <a:pt x="5659" y="7141"/>
                      </a:cubicBezTo>
                      <a:cubicBezTo>
                        <a:pt x="5534" y="7141"/>
                        <a:pt x="5408" y="7103"/>
                        <a:pt x="5299" y="7023"/>
                      </a:cubicBezTo>
                      <a:cubicBezTo>
                        <a:pt x="5120" y="6880"/>
                        <a:pt x="2561" y="4321"/>
                        <a:pt x="2418" y="4142"/>
                      </a:cubicBezTo>
                      <a:cubicBezTo>
                        <a:pt x="2227" y="3892"/>
                        <a:pt x="2275" y="3535"/>
                        <a:pt x="2513" y="3309"/>
                      </a:cubicBezTo>
                      <a:cubicBezTo>
                        <a:pt x="2561" y="3273"/>
                        <a:pt x="2620" y="3237"/>
                        <a:pt x="2692" y="3213"/>
                      </a:cubicBezTo>
                      <a:lnTo>
                        <a:pt x="2727" y="3189"/>
                      </a:lnTo>
                      <a:lnTo>
                        <a:pt x="2858" y="3416"/>
                      </a:lnTo>
                      <a:cubicBezTo>
                        <a:pt x="2882" y="3475"/>
                        <a:pt x="2942" y="3511"/>
                        <a:pt x="3001" y="3511"/>
                      </a:cubicBezTo>
                      <a:cubicBezTo>
                        <a:pt x="3037" y="3511"/>
                        <a:pt x="3061" y="3487"/>
                        <a:pt x="3096" y="3475"/>
                      </a:cubicBezTo>
                      <a:lnTo>
                        <a:pt x="4108" y="2880"/>
                      </a:lnTo>
                      <a:cubicBezTo>
                        <a:pt x="4144" y="2844"/>
                        <a:pt x="4168" y="2820"/>
                        <a:pt x="4180" y="2773"/>
                      </a:cubicBezTo>
                      <a:cubicBezTo>
                        <a:pt x="4192" y="2737"/>
                        <a:pt x="4180" y="2689"/>
                        <a:pt x="4168" y="2642"/>
                      </a:cubicBezTo>
                      <a:lnTo>
                        <a:pt x="3442" y="1404"/>
                      </a:lnTo>
                      <a:cubicBezTo>
                        <a:pt x="3409" y="1355"/>
                        <a:pt x="3348" y="1322"/>
                        <a:pt x="3290" y="1322"/>
                      </a:cubicBezTo>
                      <a:cubicBezTo>
                        <a:pt x="3264" y="1322"/>
                        <a:pt x="3238" y="1329"/>
                        <a:pt x="3215" y="1344"/>
                      </a:cubicBezTo>
                      <a:cubicBezTo>
                        <a:pt x="3144" y="1392"/>
                        <a:pt x="3108" y="1499"/>
                        <a:pt x="3156" y="1570"/>
                      </a:cubicBezTo>
                      <a:lnTo>
                        <a:pt x="3787" y="2654"/>
                      </a:lnTo>
                      <a:lnTo>
                        <a:pt x="3061" y="3082"/>
                      </a:lnTo>
                      <a:lnTo>
                        <a:pt x="1727" y="808"/>
                      </a:lnTo>
                      <a:lnTo>
                        <a:pt x="2453" y="380"/>
                      </a:lnTo>
                      <a:lnTo>
                        <a:pt x="2822" y="1011"/>
                      </a:lnTo>
                      <a:cubicBezTo>
                        <a:pt x="2855" y="1060"/>
                        <a:pt x="2917" y="1087"/>
                        <a:pt x="2975" y="1087"/>
                      </a:cubicBezTo>
                      <a:cubicBezTo>
                        <a:pt x="3001" y="1087"/>
                        <a:pt x="3027" y="1081"/>
                        <a:pt x="3049" y="1070"/>
                      </a:cubicBezTo>
                      <a:cubicBezTo>
                        <a:pt x="3120" y="1023"/>
                        <a:pt x="3156" y="915"/>
                        <a:pt x="3108" y="844"/>
                      </a:cubicBezTo>
                      <a:lnTo>
                        <a:pt x="2656" y="82"/>
                      </a:lnTo>
                      <a:cubicBezTo>
                        <a:pt x="2631" y="33"/>
                        <a:pt x="2573" y="1"/>
                        <a:pt x="25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69"/>
                <p:cNvSpPr/>
                <p:nvPr/>
              </p:nvSpPr>
              <p:spPr>
                <a:xfrm>
                  <a:off x="4220685" y="3840669"/>
                  <a:ext cx="39632" cy="5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1656" extrusionOk="0">
                      <a:moveTo>
                        <a:pt x="572" y="1"/>
                      </a:moveTo>
                      <a:cubicBezTo>
                        <a:pt x="274" y="1"/>
                        <a:pt x="12" y="239"/>
                        <a:pt x="12" y="524"/>
                      </a:cubicBezTo>
                      <a:cubicBezTo>
                        <a:pt x="12" y="608"/>
                        <a:pt x="96" y="679"/>
                        <a:pt x="179" y="679"/>
                      </a:cubicBezTo>
                      <a:cubicBezTo>
                        <a:pt x="274" y="679"/>
                        <a:pt x="346" y="608"/>
                        <a:pt x="346" y="524"/>
                      </a:cubicBezTo>
                      <a:cubicBezTo>
                        <a:pt x="346" y="417"/>
                        <a:pt x="429" y="322"/>
                        <a:pt x="548" y="322"/>
                      </a:cubicBezTo>
                      <a:lnTo>
                        <a:pt x="608" y="322"/>
                      </a:lnTo>
                      <a:cubicBezTo>
                        <a:pt x="655" y="322"/>
                        <a:pt x="667" y="358"/>
                        <a:pt x="691" y="370"/>
                      </a:cubicBezTo>
                      <a:cubicBezTo>
                        <a:pt x="703" y="382"/>
                        <a:pt x="703" y="417"/>
                        <a:pt x="691" y="429"/>
                      </a:cubicBezTo>
                      <a:lnTo>
                        <a:pt x="48" y="1382"/>
                      </a:lnTo>
                      <a:cubicBezTo>
                        <a:pt x="12" y="1429"/>
                        <a:pt x="1" y="1501"/>
                        <a:pt x="36" y="1560"/>
                      </a:cubicBezTo>
                      <a:cubicBezTo>
                        <a:pt x="60" y="1620"/>
                        <a:pt x="120" y="1656"/>
                        <a:pt x="179" y="1656"/>
                      </a:cubicBezTo>
                      <a:lnTo>
                        <a:pt x="1072" y="1656"/>
                      </a:lnTo>
                      <a:cubicBezTo>
                        <a:pt x="1167" y="1656"/>
                        <a:pt x="1239" y="1572"/>
                        <a:pt x="1239" y="1489"/>
                      </a:cubicBezTo>
                      <a:cubicBezTo>
                        <a:pt x="1251" y="1406"/>
                        <a:pt x="1179" y="1322"/>
                        <a:pt x="1084" y="1322"/>
                      </a:cubicBezTo>
                      <a:lnTo>
                        <a:pt x="513" y="1322"/>
                      </a:lnTo>
                      <a:lnTo>
                        <a:pt x="989" y="620"/>
                      </a:lnTo>
                      <a:cubicBezTo>
                        <a:pt x="1072" y="513"/>
                        <a:pt x="1072" y="358"/>
                        <a:pt x="1001" y="227"/>
                      </a:cubicBezTo>
                      <a:cubicBezTo>
                        <a:pt x="929" y="84"/>
                        <a:pt x="786" y="1"/>
                        <a:pt x="63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69"/>
                <p:cNvSpPr/>
                <p:nvPr/>
              </p:nvSpPr>
              <p:spPr>
                <a:xfrm>
                  <a:off x="4259905" y="3840669"/>
                  <a:ext cx="29082" cy="52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1644" extrusionOk="0">
                      <a:moveTo>
                        <a:pt x="156" y="1"/>
                      </a:moveTo>
                      <a:cubicBezTo>
                        <a:pt x="72" y="1"/>
                        <a:pt x="1" y="72"/>
                        <a:pt x="1" y="167"/>
                      </a:cubicBezTo>
                      <a:lnTo>
                        <a:pt x="1" y="870"/>
                      </a:lnTo>
                      <a:cubicBezTo>
                        <a:pt x="1" y="953"/>
                        <a:pt x="72" y="1025"/>
                        <a:pt x="156" y="1025"/>
                      </a:cubicBezTo>
                      <a:lnTo>
                        <a:pt x="596" y="1025"/>
                      </a:lnTo>
                      <a:lnTo>
                        <a:pt x="596" y="1477"/>
                      </a:lnTo>
                      <a:cubicBezTo>
                        <a:pt x="596" y="1560"/>
                        <a:pt x="668" y="1644"/>
                        <a:pt x="751" y="1644"/>
                      </a:cubicBezTo>
                      <a:cubicBezTo>
                        <a:pt x="846" y="1644"/>
                        <a:pt x="918" y="1560"/>
                        <a:pt x="918" y="1477"/>
                      </a:cubicBezTo>
                      <a:lnTo>
                        <a:pt x="918" y="846"/>
                      </a:lnTo>
                      <a:lnTo>
                        <a:pt x="918" y="155"/>
                      </a:lnTo>
                      <a:cubicBezTo>
                        <a:pt x="918" y="72"/>
                        <a:pt x="846" y="1"/>
                        <a:pt x="739" y="1"/>
                      </a:cubicBezTo>
                      <a:cubicBezTo>
                        <a:pt x="656" y="1"/>
                        <a:pt x="584" y="72"/>
                        <a:pt x="584" y="167"/>
                      </a:cubicBezTo>
                      <a:lnTo>
                        <a:pt x="584" y="703"/>
                      </a:lnTo>
                      <a:lnTo>
                        <a:pt x="322" y="703"/>
                      </a:lnTo>
                      <a:lnTo>
                        <a:pt x="322" y="167"/>
                      </a:lnTo>
                      <a:cubicBezTo>
                        <a:pt x="322" y="72"/>
                        <a:pt x="251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13" name="Google Shape;2613;p69"/>
          <p:cNvSpPr/>
          <p:nvPr/>
        </p:nvSpPr>
        <p:spPr>
          <a:xfrm>
            <a:off x="720004" y="1343796"/>
            <a:ext cx="2171006" cy="450457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69"/>
          <p:cNvSpPr/>
          <p:nvPr/>
        </p:nvSpPr>
        <p:spPr>
          <a:xfrm>
            <a:off x="1512459" y="932951"/>
            <a:ext cx="208658" cy="153491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198285"/>
              </p:ext>
            </p:extLst>
          </p:nvPr>
        </p:nvGraphicFramePr>
        <p:xfrm>
          <a:off x="5649130" y="844291"/>
          <a:ext cx="2317535" cy="3341454"/>
        </p:xfrm>
        <a:graphic>
          <a:graphicData uri="http://schemas.openxmlformats.org/drawingml/2006/table">
            <a:tbl>
              <a:tblPr/>
              <a:tblGrid>
                <a:gridCol w="2317535">
                  <a:extLst>
                    <a:ext uri="{9D8B030D-6E8A-4147-A177-3AD203B41FA5}">
                      <a16:colId xmlns:a16="http://schemas.microsoft.com/office/drawing/2014/main" val="2759467271"/>
                    </a:ext>
                  </a:extLst>
                </a:gridCol>
              </a:tblGrid>
              <a:tr h="3341454">
                <a:tc>
                  <a:txBody>
                    <a:bodyPr/>
                    <a:lstStyle/>
                    <a:p>
                      <a:pPr marL="288925" indent="0"/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Review Vocabulary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Cross the road,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go straight, 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</a:t>
                      </a:r>
                      <a:r>
                        <a:rPr lang="en-US" sz="2000" b="0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left, 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 right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63337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7000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2017358" y="1759635"/>
            <a:ext cx="250983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Google Shape;453;p44"/>
          <p:cNvSpPr txBox="1">
            <a:spLocks/>
          </p:cNvSpPr>
          <p:nvPr/>
        </p:nvSpPr>
        <p:spPr>
          <a:xfrm>
            <a:off x="208042" y="97185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Wrap Up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092" y="2571750"/>
            <a:ext cx="9298185" cy="2571750"/>
            <a:chOff x="0" y="0"/>
            <a:chExt cx="489780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7809" cy="1354667"/>
            </a:xfrm>
            <a:custGeom>
              <a:avLst/>
              <a:gdLst/>
              <a:ahLst/>
              <a:cxnLst/>
              <a:rect l="l" t="t" r="r" b="b"/>
              <a:pathLst>
                <a:path w="4897809" h="1354667">
                  <a:moveTo>
                    <a:pt x="0" y="0"/>
                  </a:moveTo>
                  <a:lnTo>
                    <a:pt x="4897809" y="0"/>
                  </a:lnTo>
                  <a:lnTo>
                    <a:pt x="489780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D0A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1498" y="2647950"/>
            <a:ext cx="9286996" cy="393296"/>
            <a:chOff x="0" y="0"/>
            <a:chExt cx="4891915" cy="207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1915" cy="207168"/>
            </a:xfrm>
            <a:custGeom>
              <a:avLst/>
              <a:gdLst/>
              <a:ahLst/>
              <a:cxnLst/>
              <a:rect l="l" t="t" r="r" b="b"/>
              <a:pathLst>
                <a:path w="4891915" h="207168">
                  <a:moveTo>
                    <a:pt x="0" y="0"/>
                  </a:moveTo>
                  <a:lnTo>
                    <a:pt x="4891915" y="0"/>
                  </a:lnTo>
                  <a:lnTo>
                    <a:pt x="4891915" y="207168"/>
                  </a:lnTo>
                  <a:lnTo>
                    <a:pt x="0" y="207168"/>
                  </a:ln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>
            <a:off x="4304710" y="1105546"/>
            <a:ext cx="1718324" cy="1730913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3606" y="1029672"/>
            <a:ext cx="1553837" cy="1806787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2996" y="1389267"/>
            <a:ext cx="2139666" cy="1447192"/>
          </a:xfrm>
          <a:custGeom>
            <a:avLst/>
            <a:gdLst/>
            <a:ahLst/>
            <a:cxnLst/>
            <a:rect l="l" t="t" r="r" b="b"/>
            <a:pathLst>
              <a:path w="4279331" h="2894384">
                <a:moveTo>
                  <a:pt x="0" y="0"/>
                </a:moveTo>
                <a:lnTo>
                  <a:pt x="4279331" y="0"/>
                </a:lnTo>
                <a:lnTo>
                  <a:pt x="4279331" y="2894384"/>
                </a:lnTo>
                <a:lnTo>
                  <a:pt x="0" y="2894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82636" y="1105546"/>
            <a:ext cx="2659223" cy="1730913"/>
          </a:xfrm>
          <a:custGeom>
            <a:avLst/>
            <a:gdLst/>
            <a:ahLst/>
            <a:cxnLst/>
            <a:rect l="l" t="t" r="r" b="b"/>
            <a:pathLst>
              <a:path w="5318445" h="3461825">
                <a:moveTo>
                  <a:pt x="0" y="0"/>
                </a:moveTo>
                <a:lnTo>
                  <a:pt x="5318446" y="0"/>
                </a:lnTo>
                <a:lnTo>
                  <a:pt x="5318446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5380" y="1547437"/>
            <a:ext cx="1921307" cy="1289022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5900" y="1648469"/>
            <a:ext cx="624235" cy="1187989"/>
          </a:xfrm>
          <a:custGeom>
            <a:avLst/>
            <a:gdLst/>
            <a:ahLst/>
            <a:cxnLst/>
            <a:rect l="l" t="t" r="r" b="b"/>
            <a:pathLst>
              <a:path w="1248469" h="2375978">
                <a:moveTo>
                  <a:pt x="0" y="0"/>
                </a:moveTo>
                <a:lnTo>
                  <a:pt x="1248469" y="0"/>
                </a:lnTo>
                <a:lnTo>
                  <a:pt x="1248469" y="2375979"/>
                </a:lnTo>
                <a:lnTo>
                  <a:pt x="0" y="2375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3397" y="3385935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76260" y="3688946"/>
            <a:ext cx="3251638" cy="20574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02072" y="4578113"/>
            <a:ext cx="796904" cy="473796"/>
          </a:xfrm>
          <a:custGeom>
            <a:avLst/>
            <a:gdLst/>
            <a:ahLst/>
            <a:cxnLst/>
            <a:rect l="l" t="t" r="r" b="b"/>
            <a:pathLst>
              <a:path w="1593808" h="947591">
                <a:moveTo>
                  <a:pt x="0" y="0"/>
                </a:moveTo>
                <a:lnTo>
                  <a:pt x="1593808" y="0"/>
                </a:lnTo>
                <a:lnTo>
                  <a:pt x="1593808" y="947591"/>
                </a:lnTo>
                <a:lnTo>
                  <a:pt x="0" y="947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21637" y="2161658"/>
            <a:ext cx="865359" cy="1646877"/>
          </a:xfrm>
          <a:custGeom>
            <a:avLst/>
            <a:gdLst/>
            <a:ahLst/>
            <a:cxnLst/>
            <a:rect l="l" t="t" r="r" b="b"/>
            <a:pathLst>
              <a:path w="1730718" h="3293754">
                <a:moveTo>
                  <a:pt x="0" y="0"/>
                </a:moveTo>
                <a:lnTo>
                  <a:pt x="1730718" y="0"/>
                </a:lnTo>
                <a:lnTo>
                  <a:pt x="1730718" y="3293753"/>
                </a:lnTo>
                <a:lnTo>
                  <a:pt x="0" y="3293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107817" y="3558399"/>
            <a:ext cx="4668084" cy="7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6307" dirty="0">
                <a:solidFill>
                  <a:srgbClr val="303D36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sp>
        <p:nvSpPr>
          <p:cNvPr id="19" name="Freeform 19"/>
          <p:cNvSpPr/>
          <p:nvPr/>
        </p:nvSpPr>
        <p:spPr>
          <a:xfrm>
            <a:off x="3056339" y="2519898"/>
            <a:ext cx="697164" cy="465199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6"/>
                </a:lnTo>
                <a:lnTo>
                  <a:pt x="0" y="930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454830" y="4044371"/>
            <a:ext cx="2156109" cy="1281905"/>
          </a:xfrm>
          <a:custGeom>
            <a:avLst/>
            <a:gdLst/>
            <a:ahLst/>
            <a:cxnLst/>
            <a:rect l="l" t="t" r="r" b="b"/>
            <a:pathLst>
              <a:path w="4312218" h="2563809">
                <a:moveTo>
                  <a:pt x="0" y="0"/>
                </a:moveTo>
                <a:lnTo>
                  <a:pt x="4312218" y="0"/>
                </a:lnTo>
                <a:lnTo>
                  <a:pt x="4312218" y="2563809"/>
                </a:lnTo>
                <a:lnTo>
                  <a:pt x="0" y="25638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65" y="-212651"/>
            <a:ext cx="6070269" cy="3323380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1297636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54" y="-590924"/>
            <a:ext cx="9144000" cy="672859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835116" y="1251645"/>
            <a:ext cx="3026979" cy="1001110"/>
          </a:xfrm>
          <a:prstGeom prst="wedgeRoundRectCallout">
            <a:avLst>
              <a:gd name="adj1" fmla="val -69270"/>
              <a:gd name="adj2" fmla="val 49902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How do we go to the cinema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1154" y="606064"/>
            <a:ext cx="3026979" cy="1372474"/>
          </a:xfrm>
          <a:prstGeom prst="wedgeRoundRectCallout">
            <a:avLst>
              <a:gd name="adj1" fmla="val 40105"/>
              <a:gd name="adj2" fmla="val 86122"/>
              <a:gd name="adj3" fmla="val 16667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αight on High street αnd then turn right. The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cinem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α is opposite the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" b="99314" l="4293" r="93687">
                        <a14:foregroundMark x1="65657" y1="6407" x2="69949" y2="24943"/>
                        <a14:foregroundMark x1="65152" y1="37757" x2="65404" y2="62929"/>
                        <a14:foregroundMark x1="61111" y1="75286" x2="58838" y2="95881"/>
                        <a14:foregroundMark x1="51010" y1="94508" x2="59848" y2="94279"/>
                        <a14:foregroundMark x1="29293" y1="73684" x2="30556" y2="91991"/>
                        <a14:foregroundMark x1="20707" y1="72540" x2="20707" y2="91762"/>
                        <a14:foregroundMark x1="14899" y1="94050" x2="19444" y2="93364"/>
                        <a14:foregroundMark x1="73485" y1="55606" x2="78283" y2="69794"/>
                        <a14:foregroundMark x1="74495" y1="86499" x2="79798" y2="93135"/>
                        <a14:foregroundMark x1="74495" y1="93593" x2="82071" y2="93593"/>
                        <a14:foregroundMark x1="52273" y1="93593" x2="57323" y2="93135"/>
                        <a14:foregroundMark x1="84343" y1="93364" x2="79293" y2="94737"/>
                        <a14:foregroundMark x1="15404" y1="91991" x2="18687" y2="92449"/>
                        <a14:foregroundMark x1="21717" y1="5492" x2="23232" y2="29062"/>
                        <a14:foregroundMark x1="9091" y1="23799" x2="8333" y2="31808"/>
                        <a14:foregroundMark x1="32576" y1="29748" x2="35101" y2="31121"/>
                        <a14:foregroundMark x1="28788" y1="35469" x2="25505" y2="47597"/>
                        <a14:foregroundMark x1="83333" y1="92677" x2="80051" y2="92677"/>
                        <a14:foregroundMark x1="34596" y1="91991" x2="31566" y2="92220"/>
                        <a14:foregroundMark x1="61364" y1="94737" x2="60859" y2="91304"/>
                        <a14:foregroundMark x1="73737" y1="92220" x2="74747" y2="94279"/>
                        <a14:foregroundMark x1="75253" y1="94279" x2="79040" y2="94966"/>
                        <a14:foregroundMark x1="28535" y1="94279" x2="35354" y2="94737"/>
                        <a14:foregroundMark x1="37374" y1="94050" x2="35354" y2="94737"/>
                        <a14:foregroundMark x1="13889" y1="94737" x2="20960" y2="94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824" y="1499362"/>
            <a:ext cx="3201602" cy="35330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Listen and Repeat. 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8420" y="218935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0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1214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6529" y="827690"/>
            <a:ext cx="6053395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</a:t>
            </a:r>
            <a:endParaRPr lang="en-US" sz="2600" dirty="0">
              <a:solidFill>
                <a:schemeClr val="bg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710717" y="4298819"/>
            <a:ext cx="7008740" cy="783193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</a:t>
            </a:r>
            <a:r>
              <a:rPr lang="en-US" sz="2000" b="1" dirty="0">
                <a:latin typeface="Comic Sans MS" panose="030F0702030302020204" pitchFamily="66" charset="0"/>
              </a:rPr>
              <a:t>go </a:t>
            </a:r>
            <a:r>
              <a:rPr lang="en-US" sz="2000" b="1" dirty="0" err="1">
                <a:latin typeface="Comic Sans MS" panose="030F0702030302020204" pitchFamily="66" charset="0"/>
              </a:rPr>
              <a:t>str</a:t>
            </a:r>
            <a:r>
              <a:rPr lang="en-US" sz="2000" b="1" dirty="0">
                <a:latin typeface="Comic Sans MS" panose="030F0702030302020204" pitchFamily="66" charset="0"/>
              </a:rPr>
              <a:t>αight </a:t>
            </a:r>
            <a:r>
              <a:rPr lang="en-US" sz="2000" dirty="0">
                <a:latin typeface="Comic Sans MS" panose="030F0702030302020204" pitchFamily="66" charset="0"/>
              </a:rPr>
              <a:t>on King street, αnd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then </a:t>
            </a:r>
            <a:r>
              <a:rPr lang="en-US" sz="2000" b="1" dirty="0">
                <a:latin typeface="Comic Sans MS" panose="030F0702030302020204" pitchFamily="66" charset="0"/>
              </a:rPr>
              <a:t>turn right</a:t>
            </a:r>
            <a:r>
              <a:rPr lang="en-US" sz="2000" dirty="0">
                <a:latin typeface="Comic Sans MS" panose="030F0702030302020204" pitchFamily="66" charset="0"/>
              </a:rPr>
              <a:t>. The toy shop is </a:t>
            </a:r>
            <a:r>
              <a:rPr lang="en-US" sz="2000" b="1" dirty="0">
                <a:latin typeface="Comic Sans MS" panose="030F0702030302020204" pitchFamily="66" charset="0"/>
              </a:rPr>
              <a:t>opposite </a:t>
            </a:r>
            <a:r>
              <a:rPr lang="en-US" sz="2000" dirty="0">
                <a:latin typeface="Comic Sans MS" panose="030F0702030302020204" pitchFamily="66" charset="0"/>
              </a:rPr>
              <a:t>the theα</a:t>
            </a:r>
            <a:r>
              <a:rPr lang="en-US" sz="2000" dirty="0" err="1">
                <a:latin typeface="Comic Sans MS" panose="030F0702030302020204" pitchFamily="66" charset="0"/>
              </a:rPr>
              <a:t>tre</a:t>
            </a:r>
            <a:r>
              <a:rPr lang="en-US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528" y="827691"/>
            <a:ext cx="6074715" cy="3342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0885" y="901923"/>
            <a:ext cx="688404" cy="790681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-27909" y="366761"/>
            <a:ext cx="2055931" cy="1861006"/>
          </a:xfrm>
          <a:prstGeom prst="wedgeEllipseCallout">
            <a:avLst>
              <a:gd name="adj1" fmla="val -31765"/>
              <a:gd name="adj2" fmla="val 59855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do we get to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toy shop?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2013" y="2170337"/>
            <a:ext cx="2724137" cy="3052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63" b="96563" l="1639" r="100000">
                        <a14:foregroundMark x1="34016" y1="25313" x2="67008" y2="29063"/>
                        <a14:foregroundMark x1="60861" y1="24063" x2="59016" y2="23750"/>
                        <a14:foregroundMark x1="39754" y1="20625" x2="42008" y2="24688"/>
                        <a14:foregroundMark x1="22131" y1="15313" x2="4098" y2="26250"/>
                        <a14:foregroundMark x1="19877" y1="14063" x2="3893" y2="23125"/>
                        <a14:foregroundMark x1="4098" y1="30625" x2="8607" y2="40000"/>
                        <a14:foregroundMark x1="9221" y1="39375" x2="19877" y2="33438"/>
                        <a14:foregroundMark x1="21516" y1="25313" x2="11885" y2="28750"/>
                        <a14:foregroundMark x1="15369" y1="21875" x2="17623" y2="28125"/>
                        <a14:foregroundMark x1="72541" y1="12500" x2="82787" y2="18750"/>
                        <a14:foregroundMark x1="81352" y1="17813" x2="87500" y2="23125"/>
                        <a14:foregroundMark x1="72131" y1="21250" x2="86885" y2="31563"/>
                        <a14:foregroundMark x1="86270" y1="23750" x2="82787" y2="35938"/>
                        <a14:foregroundMark x1="72746" y1="32500" x2="77254" y2="34063"/>
                        <a14:foregroundMark x1="72541" y1="25313" x2="76230" y2="29688"/>
                        <a14:foregroundMark x1="76025" y1="19375" x2="81762" y2="31563"/>
                        <a14:foregroundMark x1="87500" y1="28750" x2="86885" y2="35000"/>
                        <a14:foregroundMark x1="91393" y1="22813" x2="89549" y2="30000"/>
                        <a14:foregroundMark x1="90164" y1="30000" x2="86885" y2="38438"/>
                      </a14:backgroundRemoval>
                    </a14:imgEffect>
                  </a14:imgLayer>
                </a14:imgProps>
              </a:ext>
            </a:extLst>
          </a:blip>
          <a:srcRect l="-1" r="-3713" b="58964"/>
          <a:stretch/>
        </p:blipFill>
        <p:spPr>
          <a:xfrm>
            <a:off x="2442292" y="3696511"/>
            <a:ext cx="1898374" cy="492544"/>
          </a:xfrm>
          <a:prstGeom prst="rect">
            <a:avLst/>
          </a:prstGeom>
        </p:spPr>
      </p:pic>
      <p:sp>
        <p:nvSpPr>
          <p:cNvPr id="17" name="1 Flecha derecha"/>
          <p:cNvSpPr/>
          <p:nvPr/>
        </p:nvSpPr>
        <p:spPr>
          <a:xfrm rot="16200000">
            <a:off x="2866421" y="3240576"/>
            <a:ext cx="1110131" cy="232465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7 Flecha doblada"/>
          <p:cNvSpPr/>
          <p:nvPr/>
        </p:nvSpPr>
        <p:spPr>
          <a:xfrm>
            <a:off x="3391479" y="2319859"/>
            <a:ext cx="949187" cy="403027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82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9832" y="127406"/>
            <a:ext cx="10547729" cy="6708138"/>
            <a:chOff x="0" y="0"/>
            <a:chExt cx="28127278" cy="17888366"/>
          </a:xfrm>
        </p:grpSpPr>
        <p:grpSp>
          <p:nvGrpSpPr>
            <p:cNvPr id="3" name="Group 3"/>
            <p:cNvGrpSpPr/>
            <p:nvPr/>
          </p:nvGrpSpPr>
          <p:grpSpPr>
            <a:xfrm>
              <a:off x="647306" y="6518250"/>
              <a:ext cx="24795158" cy="6858000"/>
              <a:chOff x="0" y="0"/>
              <a:chExt cx="4897809" cy="13546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97809" cy="1354667"/>
              </a:xfrm>
              <a:custGeom>
                <a:avLst/>
                <a:gdLst/>
                <a:ahLst/>
                <a:cxnLst/>
                <a:rect l="l" t="t" r="r" b="b"/>
                <a:pathLst>
                  <a:path w="4897809" h="1354667">
                    <a:moveTo>
                      <a:pt x="0" y="0"/>
                    </a:moveTo>
                    <a:lnTo>
                      <a:pt x="4897809" y="0"/>
                    </a:lnTo>
                    <a:lnTo>
                      <a:pt x="4897809" y="1354667"/>
                    </a:lnTo>
                    <a:lnTo>
                      <a:pt x="0" y="1354667"/>
                    </a:lnTo>
                    <a:close/>
                  </a:path>
                </a:pathLst>
              </a:custGeom>
              <a:solidFill>
                <a:srgbClr val="5CB83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  <a:spcBef>
                    <a:spcPct val="0"/>
                  </a:spcBef>
                </a:pPr>
                <a:endParaRPr sz="7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62224" y="6837475"/>
              <a:ext cx="24765322" cy="1048789"/>
              <a:chOff x="0" y="0"/>
              <a:chExt cx="4891915" cy="20716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91915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891915" h="207168">
                    <a:moveTo>
                      <a:pt x="0" y="0"/>
                    </a:moveTo>
                    <a:lnTo>
                      <a:pt x="4891915" y="0"/>
                    </a:lnTo>
                    <a:lnTo>
                      <a:pt x="4891915" y="207168"/>
                    </a:lnTo>
                    <a:lnTo>
                      <a:pt x="0" y="207168"/>
                    </a:lnTo>
                    <a:close/>
                  </a:path>
                </a:pathLst>
              </a:custGeom>
              <a:solidFill>
                <a:srgbClr val="6AA1C7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  <a:spcBef>
                    <a:spcPct val="0"/>
                  </a:spcBef>
                </a:pPr>
                <a:endParaRPr sz="700"/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307099" y="617922"/>
              <a:ext cx="2313245" cy="144577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5209120" y="555446"/>
              <a:ext cx="1256585" cy="78536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1969652" y="85485"/>
              <a:ext cx="3165145" cy="19782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8358004" y="0"/>
              <a:ext cx="1719348" cy="1074593"/>
            </a:xfrm>
            <a:prstGeom prst="rect">
              <a:avLst/>
            </a:prstGeom>
          </p:spPr>
        </p:pic>
        <p:sp>
          <p:nvSpPr>
            <p:cNvPr id="13" name="Freeform 13"/>
            <p:cNvSpPr/>
            <p:nvPr/>
          </p:nvSpPr>
          <p:spPr>
            <a:xfrm>
              <a:off x="19456244" y="9497439"/>
              <a:ext cx="8671034" cy="5486400"/>
            </a:xfrm>
            <a:custGeom>
              <a:avLst/>
              <a:gdLst/>
              <a:ahLst/>
              <a:cxnLst/>
              <a:rect l="l" t="t" r="r" b="b"/>
              <a:pathLst>
                <a:path w="8671034" h="5486400">
                  <a:moveTo>
                    <a:pt x="0" y="0"/>
                  </a:moveTo>
                  <a:lnTo>
                    <a:pt x="8671035" y="0"/>
                  </a:lnTo>
                  <a:lnTo>
                    <a:pt x="867103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224485" y="8114864"/>
              <a:ext cx="11736739" cy="9773502"/>
            </a:xfrm>
            <a:custGeom>
              <a:avLst/>
              <a:gdLst/>
              <a:ahLst/>
              <a:cxnLst/>
              <a:rect l="l" t="t" r="r" b="b"/>
              <a:pathLst>
                <a:path w="11736739" h="9773502">
                  <a:moveTo>
                    <a:pt x="0" y="0"/>
                  </a:moveTo>
                  <a:lnTo>
                    <a:pt x="11736739" y="0"/>
                  </a:lnTo>
                  <a:lnTo>
                    <a:pt x="11736739" y="9773502"/>
                  </a:lnTo>
                  <a:lnTo>
                    <a:pt x="0" y="9773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430313" y="11758334"/>
              <a:ext cx="3295449" cy="1959294"/>
            </a:xfrm>
            <a:custGeom>
              <a:avLst/>
              <a:gdLst/>
              <a:ahLst/>
              <a:cxnLst/>
              <a:rect l="l" t="t" r="r" b="b"/>
              <a:pathLst>
                <a:path w="3295449" h="1959294">
                  <a:moveTo>
                    <a:pt x="0" y="0"/>
                  </a:moveTo>
                  <a:lnTo>
                    <a:pt x="3295449" y="0"/>
                  </a:lnTo>
                  <a:lnTo>
                    <a:pt x="3295449" y="1959294"/>
                  </a:lnTo>
                  <a:lnTo>
                    <a:pt x="0" y="195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789230" y="8114864"/>
              <a:ext cx="1641082" cy="975698"/>
            </a:xfrm>
            <a:custGeom>
              <a:avLst/>
              <a:gdLst/>
              <a:ahLst/>
              <a:cxnLst/>
              <a:rect l="l" t="t" r="r" b="b"/>
              <a:pathLst>
                <a:path w="1641082" h="975698">
                  <a:moveTo>
                    <a:pt x="0" y="0"/>
                  </a:moveTo>
                  <a:lnTo>
                    <a:pt x="1641083" y="0"/>
                  </a:lnTo>
                  <a:lnTo>
                    <a:pt x="1641083" y="975698"/>
                  </a:lnTo>
                  <a:lnTo>
                    <a:pt x="0" y="975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6096816" y="8602713"/>
              <a:ext cx="1104700" cy="656794"/>
            </a:xfrm>
            <a:custGeom>
              <a:avLst/>
              <a:gdLst/>
              <a:ahLst/>
              <a:cxnLst/>
              <a:rect l="l" t="t" r="r" b="b"/>
              <a:pathLst>
                <a:path w="1104700" h="656794">
                  <a:moveTo>
                    <a:pt x="0" y="0"/>
                  </a:moveTo>
                  <a:lnTo>
                    <a:pt x="1104700" y="0"/>
                  </a:lnTo>
                  <a:lnTo>
                    <a:pt x="1104700" y="656794"/>
                  </a:lnTo>
                  <a:lnTo>
                    <a:pt x="0" y="65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3802668" y="10782636"/>
              <a:ext cx="1641082" cy="975698"/>
            </a:xfrm>
            <a:custGeom>
              <a:avLst/>
              <a:gdLst/>
              <a:ahLst/>
              <a:cxnLst/>
              <a:rect l="l" t="t" r="r" b="b"/>
              <a:pathLst>
                <a:path w="1641082" h="975698">
                  <a:moveTo>
                    <a:pt x="0" y="0"/>
                  </a:moveTo>
                  <a:lnTo>
                    <a:pt x="1641082" y="0"/>
                  </a:lnTo>
                  <a:lnTo>
                    <a:pt x="1641082" y="975698"/>
                  </a:lnTo>
                  <a:lnTo>
                    <a:pt x="0" y="975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9781549" y="8274316"/>
              <a:ext cx="1104700" cy="656794"/>
            </a:xfrm>
            <a:custGeom>
              <a:avLst/>
              <a:gdLst/>
              <a:ahLst/>
              <a:cxnLst/>
              <a:rect l="l" t="t" r="r" b="b"/>
              <a:pathLst>
                <a:path w="1104700" h="656794">
                  <a:moveTo>
                    <a:pt x="0" y="0"/>
                  </a:moveTo>
                  <a:lnTo>
                    <a:pt x="1104700" y="0"/>
                  </a:lnTo>
                  <a:lnTo>
                    <a:pt x="1104700" y="656794"/>
                  </a:lnTo>
                  <a:lnTo>
                    <a:pt x="0" y="65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2332111" y="2043909"/>
              <a:ext cx="4582197" cy="4615766"/>
            </a:xfrm>
            <a:custGeom>
              <a:avLst/>
              <a:gdLst/>
              <a:ahLst/>
              <a:cxnLst/>
              <a:rect l="l" t="t" r="r" b="b"/>
              <a:pathLst>
                <a:path w="4582197" h="4615766">
                  <a:moveTo>
                    <a:pt x="0" y="0"/>
                  </a:moveTo>
                  <a:lnTo>
                    <a:pt x="4582197" y="0"/>
                  </a:lnTo>
                  <a:lnTo>
                    <a:pt x="4582197" y="4615766"/>
                  </a:lnTo>
                  <a:lnTo>
                    <a:pt x="0" y="4615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649166" y="1841577"/>
              <a:ext cx="4143564" cy="4818098"/>
            </a:xfrm>
            <a:custGeom>
              <a:avLst/>
              <a:gdLst/>
              <a:ahLst/>
              <a:cxnLst/>
              <a:rect l="l" t="t" r="r" b="b"/>
              <a:pathLst>
                <a:path w="4143564" h="4818098">
                  <a:moveTo>
                    <a:pt x="0" y="0"/>
                  </a:moveTo>
                  <a:lnTo>
                    <a:pt x="4143564" y="0"/>
                  </a:lnTo>
                  <a:lnTo>
                    <a:pt x="4143564" y="4818098"/>
                  </a:lnTo>
                  <a:lnTo>
                    <a:pt x="0" y="4818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0333899" y="3311183"/>
              <a:ext cx="5123484" cy="3437392"/>
            </a:xfrm>
            <a:custGeom>
              <a:avLst/>
              <a:gdLst/>
              <a:ahLst/>
              <a:cxnLst/>
              <a:rect l="l" t="t" r="r" b="b"/>
              <a:pathLst>
                <a:path w="5123484" h="3437392">
                  <a:moveTo>
                    <a:pt x="0" y="0"/>
                  </a:moveTo>
                  <a:lnTo>
                    <a:pt x="5123483" y="0"/>
                  </a:lnTo>
                  <a:lnTo>
                    <a:pt x="5123483" y="3437392"/>
                  </a:lnTo>
                  <a:lnTo>
                    <a:pt x="0" y="3437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4130505" y="5897986"/>
              <a:ext cx="2008585" cy="3822567"/>
            </a:xfrm>
            <a:custGeom>
              <a:avLst/>
              <a:gdLst/>
              <a:ahLst/>
              <a:cxnLst/>
              <a:rect l="l" t="t" r="r" b="b"/>
              <a:pathLst>
                <a:path w="2008585" h="3822567">
                  <a:moveTo>
                    <a:pt x="0" y="0"/>
                  </a:moveTo>
                  <a:lnTo>
                    <a:pt x="2008585" y="0"/>
                  </a:lnTo>
                  <a:lnTo>
                    <a:pt x="2008585" y="3822567"/>
                  </a:lnTo>
                  <a:lnTo>
                    <a:pt x="0" y="382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604618" y="6039411"/>
              <a:ext cx="1859103" cy="1240529"/>
            </a:xfrm>
            <a:custGeom>
              <a:avLst/>
              <a:gdLst/>
              <a:ahLst/>
              <a:cxnLst/>
              <a:rect l="l" t="t" r="r" b="b"/>
              <a:pathLst>
                <a:path w="1859103" h="1240529">
                  <a:moveTo>
                    <a:pt x="0" y="0"/>
                  </a:moveTo>
                  <a:lnTo>
                    <a:pt x="1859103" y="0"/>
                  </a:lnTo>
                  <a:lnTo>
                    <a:pt x="1859103" y="1240529"/>
                  </a:lnTo>
                  <a:lnTo>
                    <a:pt x="0" y="1240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6518250"/>
              <a:ext cx="2008585" cy="3822567"/>
            </a:xfrm>
            <a:custGeom>
              <a:avLst/>
              <a:gdLst/>
              <a:ahLst/>
              <a:cxnLst/>
              <a:rect l="l" t="t" r="r" b="b"/>
              <a:pathLst>
                <a:path w="2008585" h="3822567">
                  <a:moveTo>
                    <a:pt x="0" y="0"/>
                  </a:moveTo>
                  <a:lnTo>
                    <a:pt x="2008585" y="0"/>
                  </a:lnTo>
                  <a:lnTo>
                    <a:pt x="2008585" y="3822567"/>
                  </a:lnTo>
                  <a:lnTo>
                    <a:pt x="0" y="382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3228595" y="1184251"/>
              <a:ext cx="7402024" cy="396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0"/>
                </a:lnSpc>
              </a:pPr>
              <a:r>
                <a:rPr lang="en-US" sz="5463" b="1" dirty="0">
                  <a:solidFill>
                    <a:srgbClr val="303D36"/>
                  </a:solidFill>
                  <a:latin typeface="Comic Sans MS" panose="030F0702030302020204" pitchFamily="66" charset="0"/>
                </a:rPr>
                <a:t>Tell Us Where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779" y="-92614"/>
            <a:ext cx="11024931" cy="6928157"/>
            <a:chOff x="0" y="0"/>
            <a:chExt cx="29399816" cy="1847508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9399816" cy="14473619"/>
              <a:chOff x="0" y="0"/>
              <a:chExt cx="3189496" cy="157019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89496" cy="1570199"/>
              </a:xfrm>
              <a:custGeom>
                <a:avLst/>
                <a:gdLst/>
                <a:ahLst/>
                <a:cxnLst/>
                <a:rect l="l" t="t" r="r" b="b"/>
                <a:pathLst>
                  <a:path w="3189496" h="1570199">
                    <a:moveTo>
                      <a:pt x="3065036" y="1570198"/>
                    </a:moveTo>
                    <a:lnTo>
                      <a:pt x="124460" y="1570198"/>
                    </a:lnTo>
                    <a:cubicBezTo>
                      <a:pt x="55880" y="1570198"/>
                      <a:pt x="0" y="1514319"/>
                      <a:pt x="0" y="1445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65036" y="0"/>
                    </a:lnTo>
                    <a:cubicBezTo>
                      <a:pt x="3133616" y="0"/>
                      <a:pt x="3189496" y="55880"/>
                      <a:pt x="3189496" y="124460"/>
                    </a:cubicBezTo>
                    <a:lnTo>
                      <a:pt x="3189496" y="1445739"/>
                    </a:lnTo>
                    <a:cubicBezTo>
                      <a:pt x="3189496" y="1514319"/>
                      <a:pt x="3133616" y="1570199"/>
                      <a:pt x="3065036" y="1570199"/>
                    </a:cubicBezTo>
                    <a:close/>
                  </a:path>
                </a:pathLst>
              </a:custGeom>
              <a:solidFill>
                <a:srgbClr val="5CB834"/>
              </a:solidFill>
            </p:spPr>
          </p:sp>
        </p:grpSp>
        <p:sp>
          <p:nvSpPr>
            <p:cNvPr id="5" name="Freeform 5"/>
            <p:cNvSpPr/>
            <p:nvPr/>
          </p:nvSpPr>
          <p:spPr>
            <a:xfrm>
              <a:off x="16466557" y="4283694"/>
              <a:ext cx="2296770" cy="2752121"/>
            </a:xfrm>
            <a:custGeom>
              <a:avLst/>
              <a:gdLst/>
              <a:ahLst/>
              <a:cxnLst/>
              <a:rect l="l" t="t" r="r" b="b"/>
              <a:pathLst>
                <a:path w="2296770" h="2752121">
                  <a:moveTo>
                    <a:pt x="0" y="0"/>
                  </a:moveTo>
                  <a:lnTo>
                    <a:pt x="2296770" y="0"/>
                  </a:lnTo>
                  <a:lnTo>
                    <a:pt x="2296770" y="2752121"/>
                  </a:lnTo>
                  <a:lnTo>
                    <a:pt x="0" y="275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514708" y="4358797"/>
              <a:ext cx="2443387" cy="2677018"/>
            </a:xfrm>
            <a:custGeom>
              <a:avLst/>
              <a:gdLst/>
              <a:ahLst/>
              <a:cxnLst/>
              <a:rect l="l" t="t" r="r" b="b"/>
              <a:pathLst>
                <a:path w="2443387" h="2677018">
                  <a:moveTo>
                    <a:pt x="0" y="0"/>
                  </a:moveTo>
                  <a:lnTo>
                    <a:pt x="2443388" y="0"/>
                  </a:lnTo>
                  <a:lnTo>
                    <a:pt x="2443388" y="2677018"/>
                  </a:lnTo>
                  <a:lnTo>
                    <a:pt x="0" y="2677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417503" y="4335532"/>
              <a:ext cx="3224517" cy="2849300"/>
            </a:xfrm>
            <a:custGeom>
              <a:avLst/>
              <a:gdLst/>
              <a:ahLst/>
              <a:cxnLst/>
              <a:rect l="l" t="t" r="r" b="b"/>
              <a:pathLst>
                <a:path w="3224517" h="2849300">
                  <a:moveTo>
                    <a:pt x="0" y="0"/>
                  </a:moveTo>
                  <a:lnTo>
                    <a:pt x="3224517" y="0"/>
                  </a:lnTo>
                  <a:lnTo>
                    <a:pt x="3224517" y="2849300"/>
                  </a:lnTo>
                  <a:lnTo>
                    <a:pt x="0" y="2849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1075418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072438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21361127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1075418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1072438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21361127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11075418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1072438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21361127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7081982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9600288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2071465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138487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4589006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7656029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9578489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645511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6114122" y="4335532"/>
              <a:ext cx="2113455" cy="2672185"/>
            </a:xfrm>
            <a:custGeom>
              <a:avLst/>
              <a:gdLst/>
              <a:ahLst/>
              <a:cxnLst/>
              <a:rect l="l" t="t" r="r" b="b"/>
              <a:pathLst>
                <a:path w="2113455" h="2672185">
                  <a:moveTo>
                    <a:pt x="0" y="0"/>
                  </a:moveTo>
                  <a:lnTo>
                    <a:pt x="2113456" y="0"/>
                  </a:lnTo>
                  <a:lnTo>
                    <a:pt x="2113456" y="2672185"/>
                  </a:lnTo>
                  <a:lnTo>
                    <a:pt x="0" y="2672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368583" y="4493163"/>
              <a:ext cx="2588896" cy="2691669"/>
            </a:xfrm>
            <a:custGeom>
              <a:avLst/>
              <a:gdLst/>
              <a:ahLst/>
              <a:cxnLst/>
              <a:rect l="l" t="t" r="r" b="b"/>
              <a:pathLst>
                <a:path w="2588896" h="2691669">
                  <a:moveTo>
                    <a:pt x="0" y="0"/>
                  </a:moveTo>
                  <a:lnTo>
                    <a:pt x="2588896" y="0"/>
                  </a:lnTo>
                  <a:lnTo>
                    <a:pt x="2588896" y="2691669"/>
                  </a:lnTo>
                  <a:lnTo>
                    <a:pt x="0" y="2691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3307141" y="9375841"/>
              <a:ext cx="2526734" cy="2554603"/>
            </a:xfrm>
            <a:custGeom>
              <a:avLst/>
              <a:gdLst/>
              <a:ahLst/>
              <a:cxnLst/>
              <a:rect l="l" t="t" r="r" b="b"/>
              <a:pathLst>
                <a:path w="2526734" h="2554603">
                  <a:moveTo>
                    <a:pt x="0" y="0"/>
                  </a:moveTo>
                  <a:lnTo>
                    <a:pt x="2526734" y="0"/>
                  </a:lnTo>
                  <a:lnTo>
                    <a:pt x="2526734" y="2554602"/>
                  </a:lnTo>
                  <a:lnTo>
                    <a:pt x="0" y="2554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8850975" y="9540368"/>
              <a:ext cx="3166575" cy="2390076"/>
            </a:xfrm>
            <a:custGeom>
              <a:avLst/>
              <a:gdLst/>
              <a:ahLst/>
              <a:cxnLst/>
              <a:rect l="l" t="t" r="r" b="b"/>
              <a:pathLst>
                <a:path w="3166575" h="2390076">
                  <a:moveTo>
                    <a:pt x="0" y="0"/>
                  </a:moveTo>
                  <a:lnTo>
                    <a:pt x="3166575" y="0"/>
                  </a:lnTo>
                  <a:lnTo>
                    <a:pt x="3166575" y="2390075"/>
                  </a:lnTo>
                  <a:lnTo>
                    <a:pt x="0" y="239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933478" y="9540368"/>
              <a:ext cx="2829850" cy="2390076"/>
            </a:xfrm>
            <a:custGeom>
              <a:avLst/>
              <a:gdLst/>
              <a:ahLst/>
              <a:cxnLst/>
              <a:rect l="l" t="t" r="r" b="b"/>
              <a:pathLst>
                <a:path w="2829850" h="2390076">
                  <a:moveTo>
                    <a:pt x="0" y="0"/>
                  </a:moveTo>
                  <a:lnTo>
                    <a:pt x="2829849" y="0"/>
                  </a:lnTo>
                  <a:lnTo>
                    <a:pt x="2829849" y="2390075"/>
                  </a:lnTo>
                  <a:lnTo>
                    <a:pt x="0" y="239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9122985" y="4283694"/>
              <a:ext cx="2622021" cy="2752121"/>
            </a:xfrm>
            <a:custGeom>
              <a:avLst/>
              <a:gdLst/>
              <a:ahLst/>
              <a:cxnLst/>
              <a:rect l="l" t="t" r="r" b="b"/>
              <a:pathLst>
                <a:path w="2622021" h="2752121">
                  <a:moveTo>
                    <a:pt x="0" y="0"/>
                  </a:moveTo>
                  <a:lnTo>
                    <a:pt x="2622021" y="0"/>
                  </a:lnTo>
                  <a:lnTo>
                    <a:pt x="2622021" y="2752121"/>
                  </a:lnTo>
                  <a:lnTo>
                    <a:pt x="0" y="275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8974438" y="9743473"/>
              <a:ext cx="2851760" cy="2439352"/>
            </a:xfrm>
            <a:custGeom>
              <a:avLst/>
              <a:gdLst/>
              <a:ahLst/>
              <a:cxnLst/>
              <a:rect l="l" t="t" r="r" b="b"/>
              <a:pathLst>
                <a:path w="2851760" h="2439352">
                  <a:moveTo>
                    <a:pt x="0" y="0"/>
                  </a:moveTo>
                  <a:lnTo>
                    <a:pt x="2851761" y="0"/>
                  </a:lnTo>
                  <a:lnTo>
                    <a:pt x="2851761" y="2439352"/>
                  </a:lnTo>
                  <a:lnTo>
                    <a:pt x="0" y="2439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6096484" y="9293225"/>
              <a:ext cx="2782991" cy="2782991"/>
            </a:xfrm>
            <a:custGeom>
              <a:avLst/>
              <a:gdLst/>
              <a:ahLst/>
              <a:cxnLst/>
              <a:rect l="l" t="t" r="r" b="b"/>
              <a:pathLst>
                <a:path w="2782991" h="2782991">
                  <a:moveTo>
                    <a:pt x="0" y="0"/>
                  </a:moveTo>
                  <a:lnTo>
                    <a:pt x="2782991" y="0"/>
                  </a:lnTo>
                  <a:lnTo>
                    <a:pt x="2782991" y="2782992"/>
                  </a:lnTo>
                  <a:lnTo>
                    <a:pt x="0" y="2782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3283270" y="9452173"/>
              <a:ext cx="2671554" cy="2564692"/>
            </a:xfrm>
            <a:custGeom>
              <a:avLst/>
              <a:gdLst/>
              <a:ahLst/>
              <a:cxnLst/>
              <a:rect l="l" t="t" r="r" b="b"/>
              <a:pathLst>
                <a:path w="2671554" h="2564692">
                  <a:moveTo>
                    <a:pt x="0" y="0"/>
                  </a:moveTo>
                  <a:lnTo>
                    <a:pt x="2671554" y="0"/>
                  </a:lnTo>
                  <a:lnTo>
                    <a:pt x="2671554" y="2564692"/>
                  </a:lnTo>
                  <a:lnTo>
                    <a:pt x="0" y="2564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5693304" y="5525581"/>
              <a:ext cx="965784" cy="1557715"/>
            </a:xfrm>
            <a:custGeom>
              <a:avLst/>
              <a:gdLst/>
              <a:ahLst/>
              <a:cxnLst/>
              <a:rect l="l" t="t" r="r" b="b"/>
              <a:pathLst>
                <a:path w="965784" h="1557715">
                  <a:moveTo>
                    <a:pt x="0" y="0"/>
                  </a:moveTo>
                  <a:lnTo>
                    <a:pt x="965783" y="0"/>
                  </a:lnTo>
                  <a:lnTo>
                    <a:pt x="965783" y="1557715"/>
                  </a:lnTo>
                  <a:lnTo>
                    <a:pt x="0" y="1557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428712" y="10734519"/>
              <a:ext cx="1062415" cy="1219892"/>
            </a:xfrm>
            <a:custGeom>
              <a:avLst/>
              <a:gdLst/>
              <a:ahLst/>
              <a:cxnLst/>
              <a:rect l="l" t="t" r="r" b="b"/>
              <a:pathLst>
                <a:path w="1062415" h="1219892">
                  <a:moveTo>
                    <a:pt x="0" y="0"/>
                  </a:moveTo>
                  <a:lnTo>
                    <a:pt x="1062415" y="0"/>
                  </a:lnTo>
                  <a:lnTo>
                    <a:pt x="1062415" y="1219892"/>
                  </a:lnTo>
                  <a:lnTo>
                    <a:pt x="0" y="1219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368291" y="2274744"/>
              <a:ext cx="21282845" cy="1778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100" spc="21" dirty="0">
                  <a:latin typeface="Comic Sans MS" panose="030F0702030302020204" pitchFamily="66" charset="0"/>
                </a:rPr>
                <a:t>How much have you learnt about </a:t>
              </a:r>
              <a:r>
                <a:rPr lang="en-US" sz="2100" b="1" spc="21" dirty="0">
                  <a:latin typeface="Comic Sans MS" panose="030F0702030302020204" pitchFamily="66" charset="0"/>
                </a:rPr>
                <a:t>prepositions of place</a:t>
              </a:r>
              <a:r>
                <a:rPr lang="en-US" sz="2100" spc="21" dirty="0">
                  <a:latin typeface="Comic Sans MS" panose="030F0702030302020204" pitchFamily="66" charset="0"/>
                </a:rPr>
                <a:t>?</a:t>
              </a:r>
            </a:p>
            <a:p>
              <a:pPr algn="ctr">
                <a:lnSpc>
                  <a:spcPts val="2646"/>
                </a:lnSpc>
              </a:pPr>
              <a:r>
                <a:rPr lang="en-US" sz="2100" spc="21" dirty="0">
                  <a:latin typeface="Comic Sans MS" panose="030F0702030302020204" pitchFamily="66" charset="0"/>
                </a:rPr>
                <a:t>First, look at the city map. What can you see?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21083" y="474632"/>
              <a:ext cx="3821245" cy="1368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5"/>
                </a:lnSpc>
                <a:spcBef>
                  <a:spcPct val="0"/>
                </a:spcBef>
              </a:pPr>
              <a:r>
                <a:rPr lang="en-US" sz="3096" dirty="0">
                  <a:latin typeface="Comic Sans MS" panose="030F0702030302020204" pitchFamily="66" charset="0"/>
                </a:rPr>
                <a:t>PART 1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1827756" y="8701583"/>
              <a:ext cx="11736739" cy="9773502"/>
            </a:xfrm>
            <a:custGeom>
              <a:avLst/>
              <a:gdLst/>
              <a:ahLst/>
              <a:cxnLst/>
              <a:rect l="l" t="t" r="r" b="b"/>
              <a:pathLst>
                <a:path w="11736739" h="9773502">
                  <a:moveTo>
                    <a:pt x="0" y="0"/>
                  </a:moveTo>
                  <a:lnTo>
                    <a:pt x="11736738" y="0"/>
                  </a:lnTo>
                  <a:lnTo>
                    <a:pt x="11736738" y="9773502"/>
                  </a:lnTo>
                  <a:lnTo>
                    <a:pt x="0" y="9773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vana Travel Guide by Slidesgo">
  <a:themeElements>
    <a:clrScheme name="Simple Light">
      <a:dk1>
        <a:srgbClr val="11111C"/>
      </a:dk1>
      <a:lt1>
        <a:srgbClr val="FFB94D"/>
      </a:lt1>
      <a:dk2>
        <a:srgbClr val="44D5C8"/>
      </a:dk2>
      <a:lt2>
        <a:srgbClr val="DE3F30"/>
      </a:lt2>
      <a:accent1>
        <a:srgbClr val="004B3B"/>
      </a:accent1>
      <a:accent2>
        <a:srgbClr val="46B7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111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401</Words>
  <Application>Microsoft Office PowerPoint</Application>
  <PresentationFormat>On-screen Show (16:9)</PresentationFormat>
  <Paragraphs>95</Paragraphs>
  <Slides>30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Barlow</vt:lpstr>
      <vt:lpstr>Arial</vt:lpstr>
      <vt:lpstr>Abril Fatface</vt:lpstr>
      <vt:lpstr>BioRhyme</vt:lpstr>
      <vt:lpstr>Epilogue</vt:lpstr>
      <vt:lpstr>Comic Sans MS</vt:lpstr>
      <vt:lpstr>Montserrat Black</vt:lpstr>
      <vt:lpstr>Havana Travel Guide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THIS_PC</cp:lastModifiedBy>
  <cp:revision>41</cp:revision>
  <dcterms:modified xsi:type="dcterms:W3CDTF">2024-03-12T02:08:56Z</dcterms:modified>
</cp:coreProperties>
</file>