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2" r:id="rId3"/>
    <p:sldId id="300" r:id="rId4"/>
    <p:sldId id="303" r:id="rId5"/>
    <p:sldId id="304" r:id="rId6"/>
    <p:sldId id="305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118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C2ABDE-7C65-2844-8F27-5617C5794048}"/>
              </a:ext>
            </a:extLst>
          </p:cNvPr>
          <p:cNvSpPr/>
          <p:nvPr/>
        </p:nvSpPr>
        <p:spPr>
          <a:xfrm>
            <a:off x="935467" y="27177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2B58B-81C7-5345-8CF7-486189D08F27}"/>
              </a:ext>
            </a:extLst>
          </p:cNvPr>
          <p:cNvSpPr txBox="1"/>
          <p:nvPr/>
        </p:nvSpPr>
        <p:spPr>
          <a:xfrm>
            <a:off x="1506054" y="18358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đưa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miếng</a:t>
            </a:r>
            <a:r>
              <a:rPr lang="en-US" sz="2800" dirty="0"/>
              <a:t> pho </a:t>
            </a:r>
            <a:r>
              <a:rPr lang="en-US" sz="2800" dirty="0" err="1"/>
              <a:t>mát</a:t>
            </a:r>
            <a:r>
              <a:rPr lang="en-US" sz="2800" dirty="0"/>
              <a:t>,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ô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82109F-92B8-834E-A81C-04AD84CD96AA}"/>
              </a:ext>
            </a:extLst>
          </p:cNvPr>
          <p:cNvGrpSpPr/>
          <p:nvPr/>
        </p:nvGrpSpPr>
        <p:grpSpPr>
          <a:xfrm>
            <a:off x="1506053" y="1545840"/>
            <a:ext cx="8799997" cy="4891187"/>
            <a:chOff x="1506053" y="1545840"/>
            <a:chExt cx="8799997" cy="489118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52724ED-FC5A-DA4B-9A8C-FB23E4913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938" b="16627"/>
            <a:stretch/>
          </p:blipFill>
          <p:spPr>
            <a:xfrm>
              <a:off x="1506053" y="1545840"/>
              <a:ext cx="8799997" cy="48911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C8C0E0A-17AC-B244-A32B-F5FD903795B6}"/>
                </a:ext>
              </a:extLst>
            </p:cNvPr>
            <p:cNvGrpSpPr/>
            <p:nvPr/>
          </p:nvGrpSpPr>
          <p:grpSpPr>
            <a:xfrm>
              <a:off x="5257190" y="3695701"/>
              <a:ext cx="1734769" cy="971550"/>
              <a:chOff x="5257190" y="3695701"/>
              <a:chExt cx="1734769" cy="971550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363E8C75-275D-724E-8312-5A2EA82ABB63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789AFD-1E7C-4E4C-A585-158398A83624}"/>
                  </a:ext>
                </a:extLst>
              </p:cNvPr>
              <p:cNvSpPr txBox="1"/>
              <p:nvPr/>
            </p:nvSpPr>
            <p:spPr>
              <a:xfrm>
                <a:off x="5257190" y="3844082"/>
                <a:ext cx="17347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trước </a:t>
                </a:r>
              </a:p>
              <a:p>
                <a:pPr algn="ctr"/>
                <a:r>
                  <a:rPr lang="en-VN" sz="2000" dirty="0"/>
                  <a:t>của 700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A118D81-42F9-1042-8847-F6F4B0B7F601}"/>
                </a:ext>
              </a:extLst>
            </p:cNvPr>
            <p:cNvGrpSpPr/>
            <p:nvPr/>
          </p:nvGrpSpPr>
          <p:grpSpPr>
            <a:xfrm>
              <a:off x="5296510" y="5448477"/>
              <a:ext cx="1657350" cy="971550"/>
              <a:chOff x="5276850" y="3695701"/>
              <a:chExt cx="1657350" cy="971550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D711478D-0861-C645-B2DB-DA91DB299D0D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0E9533-84F5-7840-9A9F-C4F7A27FB8AE}"/>
                  </a:ext>
                </a:extLst>
              </p:cNvPr>
              <p:cNvSpPr txBox="1"/>
              <p:nvPr/>
            </p:nvSpPr>
            <p:spPr>
              <a:xfrm>
                <a:off x="5397452" y="3844082"/>
                <a:ext cx="14542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sau</a:t>
                </a:r>
              </a:p>
              <a:p>
                <a:pPr algn="ctr"/>
                <a:r>
                  <a:rPr lang="en-US" sz="2000" dirty="0"/>
                  <a:t>c</a:t>
                </a:r>
                <a:r>
                  <a:rPr lang="en-VN" sz="2000" dirty="0"/>
                  <a:t>ủa 900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0216EA7-2A64-E24C-AC97-5AC08874D881}"/>
                </a:ext>
              </a:extLst>
            </p:cNvPr>
            <p:cNvGrpSpPr/>
            <p:nvPr/>
          </p:nvGrpSpPr>
          <p:grpSpPr>
            <a:xfrm>
              <a:off x="8247886" y="3695701"/>
              <a:ext cx="1657351" cy="971550"/>
              <a:chOff x="5276850" y="3695701"/>
              <a:chExt cx="1657351" cy="971550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E748ED8-E18E-4643-B036-06839596D149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7D5D1B5-F749-0544-9C06-85946347D0FF}"/>
                  </a:ext>
                </a:extLst>
              </p:cNvPr>
              <p:cNvSpPr txBox="1"/>
              <p:nvPr/>
            </p:nvSpPr>
            <p:spPr>
              <a:xfrm>
                <a:off x="5276851" y="3732283"/>
                <a:ext cx="16573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dirty="0"/>
                  <a:t>Số gồm 7 trăm, 0 chục, 1 đơn vị</a:t>
                </a:r>
                <a:endParaRPr lang="en-VN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D2FC855-7494-4F4F-9C76-E4D27187E237}"/>
                </a:ext>
              </a:extLst>
            </p:cNvPr>
            <p:cNvGrpSpPr/>
            <p:nvPr/>
          </p:nvGrpSpPr>
          <p:grpSpPr>
            <a:xfrm>
              <a:off x="5275477" y="1944953"/>
              <a:ext cx="1657351" cy="971550"/>
              <a:chOff x="5276850" y="3695701"/>
              <a:chExt cx="1657351" cy="971550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0396FFE-35B2-444B-B5F4-4983EBF23B3B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B21709-539D-E54C-AEB4-B9E9F2FF3F7F}"/>
                  </a:ext>
                </a:extLst>
              </p:cNvPr>
              <p:cNvSpPr txBox="1"/>
              <p:nvPr/>
            </p:nvSpPr>
            <p:spPr>
              <a:xfrm>
                <a:off x="5276851" y="3846583"/>
                <a:ext cx="16573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lớn hơn 310</a:t>
                </a:r>
                <a:endParaRPr lang="en-VN" sz="200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2D8C8CB-9298-E849-9B37-9DCCEA6271AE}"/>
                </a:ext>
              </a:extLst>
            </p:cNvPr>
            <p:cNvGrpSpPr/>
            <p:nvPr/>
          </p:nvGrpSpPr>
          <p:grpSpPr>
            <a:xfrm>
              <a:off x="2267103" y="3695701"/>
              <a:ext cx="1657351" cy="971550"/>
              <a:chOff x="5276850" y="3695701"/>
              <a:chExt cx="1657351" cy="971550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24DD168B-FAB4-DD40-9238-5DCB5CFA80F5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C1B9F6D-B69C-2B42-8F4B-F0170592C4FA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trăm</a:t>
                </a:r>
                <a:endParaRPr lang="en-VN" sz="20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F5482DD-B31A-B34A-9E9C-08B4FAF27682}"/>
                </a:ext>
              </a:extLst>
            </p:cNvPr>
            <p:cNvGrpSpPr/>
            <p:nvPr/>
          </p:nvGrpSpPr>
          <p:grpSpPr>
            <a:xfrm>
              <a:off x="2267103" y="5448477"/>
              <a:ext cx="1657351" cy="971550"/>
              <a:chOff x="5276850" y="3695701"/>
              <a:chExt cx="1657351" cy="971550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5A4E5FB-8E25-CE47-9DE8-77B1FD742F0A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8868458-018F-6D4D-820F-E63B88AC25D6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chục</a:t>
                </a:r>
                <a:endParaRPr lang="en-VN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FF04942-CEBA-6749-A71C-D2DDCC19609F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16A6B7B1-A84F-E34D-9CFC-A1E01024DB4F}"/>
                </a:ext>
              </a:extLst>
            </p:cNvPr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E6789D3-4954-234F-B77E-E95C762682AF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E92C59-6D24-0941-A530-46FFC1F2FEB8}"/>
                </a:ext>
              </a:extLst>
            </p:cNvPr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6FC098E-D56C-1C49-992E-C33FE6811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197359"/>
              </p:ext>
            </p:extLst>
          </p:nvPr>
        </p:nvGraphicFramePr>
        <p:xfrm>
          <a:off x="1735776" y="1443566"/>
          <a:ext cx="8398824" cy="423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706">
                  <a:extLst>
                    <a:ext uri="{9D8B030D-6E8A-4147-A177-3AD203B41FA5}">
                      <a16:colId xmlns:a16="http://schemas.microsoft.com/office/drawing/2014/main" val="3434572124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124941306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382744227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2841683358"/>
                    </a:ext>
                  </a:extLst>
                </a:gridCol>
              </a:tblGrid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trăm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ố chục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36672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16645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408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52617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514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14990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970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4922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4465373" y="3254909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9C165-CF13-CD4F-BFB6-57CD463608C4}"/>
              </a:ext>
            </a:extLst>
          </p:cNvPr>
          <p:cNvSpPr/>
          <p:nvPr/>
        </p:nvSpPr>
        <p:spPr>
          <a:xfrm>
            <a:off x="6542006" y="327683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47C012-DAD7-3249-B140-85DEBED59994}"/>
              </a:ext>
            </a:extLst>
          </p:cNvPr>
          <p:cNvSpPr/>
          <p:nvPr/>
        </p:nvSpPr>
        <p:spPr>
          <a:xfrm>
            <a:off x="8666055" y="3264304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5A7491-9BE6-8544-B1D2-BF5500AE2E8E}"/>
              </a:ext>
            </a:extLst>
          </p:cNvPr>
          <p:cNvSpPr/>
          <p:nvPr/>
        </p:nvSpPr>
        <p:spPr>
          <a:xfrm>
            <a:off x="4465373" y="4129265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42588B-D7D8-6E4E-8C0B-AD524EE0B931}"/>
              </a:ext>
            </a:extLst>
          </p:cNvPr>
          <p:cNvSpPr/>
          <p:nvPr/>
        </p:nvSpPr>
        <p:spPr>
          <a:xfrm>
            <a:off x="6542006" y="4151186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1B2DB9-6420-764E-BB91-843DA8F084FE}"/>
              </a:ext>
            </a:extLst>
          </p:cNvPr>
          <p:cNvSpPr/>
          <p:nvPr/>
        </p:nvSpPr>
        <p:spPr>
          <a:xfrm>
            <a:off x="8666055" y="413866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9B51C8-A9FD-5144-B1FF-A9CDA1E5920C}"/>
              </a:ext>
            </a:extLst>
          </p:cNvPr>
          <p:cNvSpPr/>
          <p:nvPr/>
        </p:nvSpPr>
        <p:spPr>
          <a:xfrm>
            <a:off x="4466718" y="4967907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A6428B-6ED8-BB48-BCD5-9CEFAE7FE00E}"/>
              </a:ext>
            </a:extLst>
          </p:cNvPr>
          <p:cNvSpPr/>
          <p:nvPr/>
        </p:nvSpPr>
        <p:spPr>
          <a:xfrm>
            <a:off x="6543351" y="4989828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12BC8F-9883-794F-BDFB-BA4D2D53706F}"/>
              </a:ext>
            </a:extLst>
          </p:cNvPr>
          <p:cNvSpPr/>
          <p:nvPr/>
        </p:nvSpPr>
        <p:spPr>
          <a:xfrm>
            <a:off x="8667400" y="4977302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2382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295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1ADA9-EE84-9042-BEDB-E9F8EA1A6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46" y="228600"/>
            <a:ext cx="6286501" cy="61961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D3A59-3EE4-9C45-8BAE-F2A15E2D8A3D}"/>
              </a:ext>
            </a:extLst>
          </p:cNvPr>
          <p:cNvSpPr txBox="1"/>
          <p:nvPr/>
        </p:nvSpPr>
        <p:spPr>
          <a:xfrm>
            <a:off x="1331982" y="647700"/>
            <a:ext cx="3735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BỮA TIỆC </a:t>
            </a:r>
          </a:p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CỦA CHIM CÁNH CỤT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1A7FF-B7BC-884A-8753-A0EB39F74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9" b="94891" l="9626" r="89840">
                        <a14:foregroundMark x1="45455" y1="33577" x2="51872" y2="39416"/>
                        <a14:foregroundMark x1="53476" y1="37956" x2="49198" y2="35766"/>
                        <a14:foregroundMark x1="36898" y1="94891" x2="36898" y2="94891"/>
                        <a14:foregroundMark x1="51872" y1="86861" x2="51872" y2="86861"/>
                        <a14:foregroundMark x1="51872" y1="88321" x2="51872" y2="88321"/>
                        <a14:foregroundMark x1="64706" y1="76642" x2="64706" y2="72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27" y="-71160"/>
            <a:ext cx="1474625" cy="10803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8B84E6E-F340-B643-B71E-B0A41052EDE8}"/>
              </a:ext>
            </a:extLst>
          </p:cNvPr>
          <p:cNvGrpSpPr/>
          <p:nvPr/>
        </p:nvGrpSpPr>
        <p:grpSpPr>
          <a:xfrm>
            <a:off x="798443" y="1564555"/>
            <a:ext cx="4548810" cy="4893647"/>
            <a:chOff x="798443" y="1564555"/>
            <a:chExt cx="4548810" cy="48936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EDA4BF-CF26-2649-B690-24E4C6D77688}"/>
                </a:ext>
              </a:extLst>
            </p:cNvPr>
            <p:cNvSpPr txBox="1"/>
            <p:nvPr/>
          </p:nvSpPr>
          <p:spPr>
            <a:xfrm>
              <a:off x="798443" y="1564555"/>
              <a:ext cx="4548810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2400" dirty="0"/>
                <a:t>Chuẩn bị: 1 xúc xắc, 5 quân cờ.</a:t>
              </a:r>
            </a:p>
            <a:p>
              <a:pPr algn="just"/>
              <a:r>
                <a:rPr lang="en-VN" sz="2400" dirty="0"/>
                <a:t>Cách chơi: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Chơi theo nhóm.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Khi đến lượt, người chơi gieo xúc xắc và đọc số chấm ở mặt trên. Tìm số thích hợp vơi mặt xúc xắc ở trong bảng (ví dụ số thích hợp với mặt            </a:t>
              </a:r>
              <a:r>
                <a:rPr lang="en-VN" sz="2400" dirty="0">
                  <a:solidFill>
                    <a:schemeClr val="bg1"/>
                  </a:solidFill>
                </a:rPr>
                <a:t>với</a:t>
              </a:r>
              <a:r>
                <a:rPr lang="en-VN" sz="2400" dirty="0"/>
                <a:t> là 356). Đặt một quân cờ vào con chim cánh cụt ghi số vừa tìm được.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Trò chơi kết thúc khi đặt được hết 5 quân cờ.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135A8DD-62F0-8641-9D69-B650F91F8CDF}"/>
                </a:ext>
              </a:extLst>
            </p:cNvPr>
            <p:cNvGrpSpPr/>
            <p:nvPr/>
          </p:nvGrpSpPr>
          <p:grpSpPr>
            <a:xfrm>
              <a:off x="1224470" y="4547785"/>
              <a:ext cx="394255" cy="393415"/>
              <a:chOff x="3199641" y="-1649896"/>
              <a:chExt cx="577229" cy="577229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A3EEAE4-288F-004B-9C86-BD526992F2B5}"/>
                  </a:ext>
                </a:extLst>
              </p:cNvPr>
              <p:cNvSpPr/>
              <p:nvPr/>
            </p:nvSpPr>
            <p:spPr>
              <a:xfrm>
                <a:off x="3199641" y="-1649896"/>
                <a:ext cx="577229" cy="577229"/>
              </a:xfrm>
              <a:prstGeom prst="roundRect">
                <a:avLst/>
              </a:prstGeom>
              <a:solidFill>
                <a:srgbClr val="BFE9F3">
                  <a:alpha val="6900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6F6DC4E-85A3-674F-A6FC-083476C1BA56}"/>
                  </a:ext>
                </a:extLst>
              </p:cNvPr>
              <p:cNvSpPr/>
              <p:nvPr/>
            </p:nvSpPr>
            <p:spPr>
              <a:xfrm>
                <a:off x="3397801" y="-1447114"/>
                <a:ext cx="180909" cy="1809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71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205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UTM Cookies</vt:lpstr>
      <vt:lpstr>UTM 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THUY LINH</cp:lastModifiedBy>
  <cp:revision>183</cp:revision>
  <dcterms:created xsi:type="dcterms:W3CDTF">2021-06-02T01:34:28Z</dcterms:created>
  <dcterms:modified xsi:type="dcterms:W3CDTF">2024-03-06T03:07:23Z</dcterms:modified>
</cp:coreProperties>
</file>