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92" r:id="rId3"/>
    <p:sldId id="286" r:id="rId4"/>
    <p:sldId id="288" r:id="rId5"/>
    <p:sldId id="287" r:id="rId6"/>
    <p:sldId id="293" r:id="rId7"/>
    <p:sldId id="301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71" d="100"/>
          <a:sy n="71" d="100"/>
        </p:scale>
        <p:origin x="9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1157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D255D7-C7E1-6C4C-AD5A-A42D6F820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/>
        </p:blipFill>
        <p:spPr>
          <a:xfrm>
            <a:off x="649832" y="982357"/>
            <a:ext cx="10689140" cy="2040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4BE804-D727-9145-A8DD-D358622BB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/>
        </p:blipFill>
        <p:spPr>
          <a:xfrm>
            <a:off x="649832" y="3306580"/>
            <a:ext cx="10689140" cy="22942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38149E3-7924-AD4A-A535-CD9354405613}"/>
              </a:ext>
            </a:extLst>
          </p:cNvPr>
          <p:cNvGrpSpPr/>
          <p:nvPr/>
        </p:nvGrpSpPr>
        <p:grpSpPr>
          <a:xfrm>
            <a:off x="7719878" y="2918751"/>
            <a:ext cx="1367252" cy="739974"/>
            <a:chOff x="7921929" y="4098709"/>
            <a:chExt cx="1819813" cy="8953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513908-8F2D-804A-84FF-B7F6A4E1B6E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752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1F90D73-2BC6-6248-BA63-8EDDAAA94052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03FFB79-229F-1D4B-AF89-B63D4448BEF7}"/>
              </a:ext>
            </a:extLst>
          </p:cNvPr>
          <p:cNvGrpSpPr/>
          <p:nvPr/>
        </p:nvGrpSpPr>
        <p:grpSpPr>
          <a:xfrm>
            <a:off x="2030278" y="5505656"/>
            <a:ext cx="1367252" cy="739974"/>
            <a:chOff x="7921929" y="4098709"/>
            <a:chExt cx="1819813" cy="89536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E233B1-2675-DE48-A90A-5D1054533FAA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641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1D78770-8FA6-2442-BAEC-0A66898BBC9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8F16A8-19F0-F441-88CF-A588F5D8ED4A}"/>
              </a:ext>
            </a:extLst>
          </p:cNvPr>
          <p:cNvGrpSpPr/>
          <p:nvPr/>
        </p:nvGrpSpPr>
        <p:grpSpPr>
          <a:xfrm>
            <a:off x="7742126" y="5505656"/>
            <a:ext cx="1367252" cy="739974"/>
            <a:chOff x="7921929" y="4098709"/>
            <a:chExt cx="1819813" cy="89536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16685E-66D6-6642-A279-AD3D6A807A7D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475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5840D62-66B0-4846-ADA7-5B33D4F1DDB9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9A8C-5646-E541-9CA3-C18A6B39D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/>
        </p:blipFill>
        <p:spPr>
          <a:xfrm>
            <a:off x="1179549" y="1269998"/>
            <a:ext cx="9832902" cy="4707467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4FB9B73F-1491-9847-8323-56C521A1F793}"/>
              </a:ext>
            </a:extLst>
          </p:cNvPr>
          <p:cNvSpPr/>
          <p:nvPr/>
        </p:nvSpPr>
        <p:spPr>
          <a:xfrm>
            <a:off x="4150153" y="2218267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" fmla="*/ 37943 w 5524343"/>
              <a:gd name="connsiteY0" fmla="*/ 0 h 2015066"/>
              <a:gd name="connsiteX1" fmla="*/ 24396 w 5524343"/>
              <a:gd name="connsiteY1" fmla="*/ 414866 h 2015066"/>
              <a:gd name="connsiteX2" fmla="*/ 359676 w 5524343"/>
              <a:gd name="connsiteY2" fmla="*/ 795866 h 2015066"/>
              <a:gd name="connsiteX3" fmla="*/ 1545009 w 5524343"/>
              <a:gd name="connsiteY3" fmla="*/ 1016000 h 2015066"/>
              <a:gd name="connsiteX4" fmla="*/ 3323009 w 5524343"/>
              <a:gd name="connsiteY4" fmla="*/ 1202266 h 2015066"/>
              <a:gd name="connsiteX5" fmla="*/ 4406743 w 5524343"/>
              <a:gd name="connsiteY5" fmla="*/ 1456266 h 2015066"/>
              <a:gd name="connsiteX6" fmla="*/ 5270343 w 5524343"/>
              <a:gd name="connsiteY6" fmla="*/ 1693333 h 2015066"/>
              <a:gd name="connsiteX7" fmla="*/ 5524343 w 5524343"/>
              <a:gd name="connsiteY7" fmla="*/ 2015066 h 2015066"/>
              <a:gd name="connsiteX0" fmla="*/ 62353 w 5548753"/>
              <a:gd name="connsiteY0" fmla="*/ 0 h 2015066"/>
              <a:gd name="connsiteX1" fmla="*/ 18326 w 5548753"/>
              <a:gd name="connsiteY1" fmla="*/ 437726 h 2015066"/>
              <a:gd name="connsiteX2" fmla="*/ 384086 w 5548753"/>
              <a:gd name="connsiteY2" fmla="*/ 795866 h 2015066"/>
              <a:gd name="connsiteX3" fmla="*/ 1569419 w 5548753"/>
              <a:gd name="connsiteY3" fmla="*/ 1016000 h 2015066"/>
              <a:gd name="connsiteX4" fmla="*/ 3347419 w 5548753"/>
              <a:gd name="connsiteY4" fmla="*/ 1202266 h 2015066"/>
              <a:gd name="connsiteX5" fmla="*/ 4431153 w 5548753"/>
              <a:gd name="connsiteY5" fmla="*/ 1456266 h 2015066"/>
              <a:gd name="connsiteX6" fmla="*/ 5294753 w 5548753"/>
              <a:gd name="connsiteY6" fmla="*/ 1693333 h 2015066"/>
              <a:gd name="connsiteX7" fmla="*/ 5548753 w 5548753"/>
              <a:gd name="connsiteY7" fmla="*/ 2015066 h 2015066"/>
              <a:gd name="connsiteX0" fmla="*/ 89126 w 5575526"/>
              <a:gd name="connsiteY0" fmla="*/ 0 h 2015066"/>
              <a:gd name="connsiteX1" fmla="*/ 14619 w 5575526"/>
              <a:gd name="connsiteY1" fmla="*/ 498686 h 2015066"/>
              <a:gd name="connsiteX2" fmla="*/ 410859 w 5575526"/>
              <a:gd name="connsiteY2" fmla="*/ 795866 h 2015066"/>
              <a:gd name="connsiteX3" fmla="*/ 1596192 w 5575526"/>
              <a:gd name="connsiteY3" fmla="*/ 1016000 h 2015066"/>
              <a:gd name="connsiteX4" fmla="*/ 3374192 w 5575526"/>
              <a:gd name="connsiteY4" fmla="*/ 1202266 h 2015066"/>
              <a:gd name="connsiteX5" fmla="*/ 4457926 w 5575526"/>
              <a:gd name="connsiteY5" fmla="*/ 1456266 h 2015066"/>
              <a:gd name="connsiteX6" fmla="*/ 5321526 w 5575526"/>
              <a:gd name="connsiteY6" fmla="*/ 1693333 h 2015066"/>
              <a:gd name="connsiteX7" fmla="*/ 5575526 w 5575526"/>
              <a:gd name="connsiteY7" fmla="*/ 2015066 h 2015066"/>
              <a:gd name="connsiteX0" fmla="*/ 78703 w 5565103"/>
              <a:gd name="connsiteY0" fmla="*/ 0 h 2015066"/>
              <a:gd name="connsiteX1" fmla="*/ 4196 w 5565103"/>
              <a:gd name="connsiteY1" fmla="*/ 498686 h 2015066"/>
              <a:gd name="connsiteX2" fmla="*/ 400436 w 5565103"/>
              <a:gd name="connsiteY2" fmla="*/ 795866 h 2015066"/>
              <a:gd name="connsiteX3" fmla="*/ 1585769 w 5565103"/>
              <a:gd name="connsiteY3" fmla="*/ 1016000 h 2015066"/>
              <a:gd name="connsiteX4" fmla="*/ 3363769 w 5565103"/>
              <a:gd name="connsiteY4" fmla="*/ 1202266 h 2015066"/>
              <a:gd name="connsiteX5" fmla="*/ 4447503 w 5565103"/>
              <a:gd name="connsiteY5" fmla="*/ 1456266 h 2015066"/>
              <a:gd name="connsiteX6" fmla="*/ 5311103 w 5565103"/>
              <a:gd name="connsiteY6" fmla="*/ 1693333 h 2015066"/>
              <a:gd name="connsiteX7" fmla="*/ 5565103 w 5565103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562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533520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F8D40B6-C5CF-2743-AFDB-C94B7EE1C9B5}"/>
              </a:ext>
            </a:extLst>
          </p:cNvPr>
          <p:cNvSpPr/>
          <p:nvPr/>
        </p:nvSpPr>
        <p:spPr>
          <a:xfrm>
            <a:off x="2420816" y="2400300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342CAD4-2DCA-F44D-861F-2A3CA2C1A576}"/>
              </a:ext>
            </a:extLst>
          </p:cNvPr>
          <p:cNvSpPr/>
          <p:nvPr/>
        </p:nvSpPr>
        <p:spPr>
          <a:xfrm>
            <a:off x="7272338" y="2671763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28612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ở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57AACE6-AE2B-2C43-96DC-EECF61139B1A}"/>
              </a:ext>
            </a:extLst>
          </p:cNvPr>
          <p:cNvSpPr/>
          <p:nvPr/>
        </p:nvSpPr>
        <p:spPr>
          <a:xfrm>
            <a:off x="1619034" y="2410384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E94838F3-6453-6B4C-81F7-0D3840CF2839}"/>
              </a:ext>
            </a:extLst>
          </p:cNvPr>
          <p:cNvSpPr/>
          <p:nvPr/>
        </p:nvSpPr>
        <p:spPr>
          <a:xfrm>
            <a:off x="1978586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2" name="Up Arrow 5">
            <a:extLst>
              <a:ext uri="{FF2B5EF4-FFF2-40B4-BE49-F238E27FC236}">
                <a16:creationId xmlns:a16="http://schemas.microsoft.com/office/drawing/2014/main" id="{A1948FFF-750F-FB4F-B8F0-519965461D1D}"/>
              </a:ext>
            </a:extLst>
          </p:cNvPr>
          <p:cNvSpPr/>
          <p:nvPr/>
        </p:nvSpPr>
        <p:spPr>
          <a:xfrm>
            <a:off x="2816693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3" name="Up Arrow 5">
            <a:extLst>
              <a:ext uri="{FF2B5EF4-FFF2-40B4-BE49-F238E27FC236}">
                <a16:creationId xmlns:a16="http://schemas.microsoft.com/office/drawing/2014/main" id="{269722FA-3435-7149-9C88-B4244089EE17}"/>
              </a:ext>
            </a:extLst>
          </p:cNvPr>
          <p:cNvSpPr/>
          <p:nvPr/>
        </p:nvSpPr>
        <p:spPr>
          <a:xfrm>
            <a:off x="3691358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4" name="Up Arrow 5">
            <a:extLst>
              <a:ext uri="{FF2B5EF4-FFF2-40B4-BE49-F238E27FC236}">
                <a16:creationId xmlns:a16="http://schemas.microsoft.com/office/drawing/2014/main" id="{3F3A1348-0BBE-DC48-B196-1E2C059CAB11}"/>
              </a:ext>
            </a:extLst>
          </p:cNvPr>
          <p:cNvSpPr/>
          <p:nvPr/>
        </p:nvSpPr>
        <p:spPr>
          <a:xfrm>
            <a:off x="4529465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5" name="Up Arrow 5">
            <a:extLst>
              <a:ext uri="{FF2B5EF4-FFF2-40B4-BE49-F238E27FC236}">
                <a16:creationId xmlns:a16="http://schemas.microsoft.com/office/drawing/2014/main" id="{36078433-6976-C143-8AEC-F9C63A7C4291}"/>
              </a:ext>
            </a:extLst>
          </p:cNvPr>
          <p:cNvSpPr/>
          <p:nvPr/>
        </p:nvSpPr>
        <p:spPr>
          <a:xfrm>
            <a:off x="5334742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6" name="Up Arrow 5">
            <a:extLst>
              <a:ext uri="{FF2B5EF4-FFF2-40B4-BE49-F238E27FC236}">
                <a16:creationId xmlns:a16="http://schemas.microsoft.com/office/drawing/2014/main" id="{9BE7CA9F-10E3-9F4D-8EDE-52BF830EF2BF}"/>
              </a:ext>
            </a:extLst>
          </p:cNvPr>
          <p:cNvSpPr/>
          <p:nvPr/>
        </p:nvSpPr>
        <p:spPr>
          <a:xfrm>
            <a:off x="6172849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7" name="Up Arrow 5">
            <a:extLst>
              <a:ext uri="{FF2B5EF4-FFF2-40B4-BE49-F238E27FC236}">
                <a16:creationId xmlns:a16="http://schemas.microsoft.com/office/drawing/2014/main" id="{12611FC9-5BB2-C243-972F-F468A9ACCCDF}"/>
              </a:ext>
            </a:extLst>
          </p:cNvPr>
          <p:cNvSpPr/>
          <p:nvPr/>
        </p:nvSpPr>
        <p:spPr>
          <a:xfrm>
            <a:off x="7047515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341507-3282-AA4F-99B3-0FE2EE4F1010}"/>
              </a:ext>
            </a:extLst>
          </p:cNvPr>
          <p:cNvSpPr/>
          <p:nvPr/>
        </p:nvSpPr>
        <p:spPr>
          <a:xfrm>
            <a:off x="2247377" y="2693880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E8EB62-CF6F-6745-AB53-138C362AA139}"/>
              </a:ext>
            </a:extLst>
          </p:cNvPr>
          <p:cNvSpPr/>
          <p:nvPr/>
        </p:nvSpPr>
        <p:spPr>
          <a:xfrm>
            <a:off x="3135197" y="2718753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32F355-3ACB-DE43-9FE8-B12FE4BCF833}"/>
              </a:ext>
            </a:extLst>
          </p:cNvPr>
          <p:cNvSpPr/>
          <p:nvPr/>
        </p:nvSpPr>
        <p:spPr>
          <a:xfrm>
            <a:off x="3997600" y="2704349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702AB9F-93FB-5248-BB5A-F51154EF1DAF}"/>
              </a:ext>
            </a:extLst>
          </p:cNvPr>
          <p:cNvSpPr/>
          <p:nvPr/>
        </p:nvSpPr>
        <p:spPr>
          <a:xfrm>
            <a:off x="4659375" y="2714430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8661A4-A891-5C4C-9253-4A54A4A88881}"/>
              </a:ext>
            </a:extLst>
          </p:cNvPr>
          <p:cNvSpPr/>
          <p:nvPr/>
        </p:nvSpPr>
        <p:spPr>
          <a:xfrm>
            <a:off x="5006097" y="2701995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4CA6EE-4A36-DB4E-939A-F42DFE5542B9}"/>
              </a:ext>
            </a:extLst>
          </p:cNvPr>
          <p:cNvSpPr/>
          <p:nvPr/>
        </p:nvSpPr>
        <p:spPr>
          <a:xfrm>
            <a:off x="5622761" y="2713557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4BC4CD-CF1F-FE47-A812-D7187AF4A66C}"/>
              </a:ext>
            </a:extLst>
          </p:cNvPr>
          <p:cNvSpPr/>
          <p:nvPr/>
        </p:nvSpPr>
        <p:spPr>
          <a:xfrm>
            <a:off x="6465435" y="2766532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A18F0F-6DAD-7640-8CF1-65691D476E20}"/>
              </a:ext>
            </a:extLst>
          </p:cNvPr>
          <p:cNvSpPr/>
          <p:nvPr/>
        </p:nvSpPr>
        <p:spPr>
          <a:xfrm>
            <a:off x="7329373" y="276139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6BAB4-638A-5B40-BA95-DA30D55C107F}"/>
              </a:ext>
            </a:extLst>
          </p:cNvPr>
          <p:cNvSpPr txBox="1"/>
          <p:nvPr/>
        </p:nvSpPr>
        <p:spPr>
          <a:xfrm>
            <a:off x="1942413" y="309522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125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053938-535D-D049-A9F0-55D424898971}"/>
              </a:ext>
            </a:extLst>
          </p:cNvPr>
          <p:cNvSpPr txBox="1"/>
          <p:nvPr/>
        </p:nvSpPr>
        <p:spPr>
          <a:xfrm>
            <a:off x="2808583" y="309522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234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10C4F2-693A-7D4E-B4B6-AFEBD2AB713A}"/>
              </a:ext>
            </a:extLst>
          </p:cNvPr>
          <p:cNvSpPr txBox="1"/>
          <p:nvPr/>
        </p:nvSpPr>
        <p:spPr>
          <a:xfrm>
            <a:off x="3697656" y="30952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342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2863AC-2069-7646-AD11-514DF43D7817}"/>
              </a:ext>
            </a:extLst>
          </p:cNvPr>
          <p:cNvSpPr txBox="1"/>
          <p:nvPr/>
        </p:nvSpPr>
        <p:spPr>
          <a:xfrm>
            <a:off x="4528873" y="30954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423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CCDC47-5BAE-544A-9A04-8C17AD6085EC}"/>
              </a:ext>
            </a:extLst>
          </p:cNvPr>
          <p:cNvSpPr txBox="1"/>
          <p:nvPr/>
        </p:nvSpPr>
        <p:spPr>
          <a:xfrm>
            <a:off x="5359384" y="30725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521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2D45CB-A5BF-8240-A8BB-C477805BD103}"/>
              </a:ext>
            </a:extLst>
          </p:cNvPr>
          <p:cNvSpPr txBox="1"/>
          <p:nvPr/>
        </p:nvSpPr>
        <p:spPr>
          <a:xfrm>
            <a:off x="6172536" y="307251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652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51575D-08AF-DD47-97CA-C2420B6109A7}"/>
              </a:ext>
            </a:extLst>
          </p:cNvPr>
          <p:cNvSpPr txBox="1"/>
          <p:nvPr/>
        </p:nvSpPr>
        <p:spPr>
          <a:xfrm>
            <a:off x="7033024" y="30725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706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C173E-DD08-9F4C-B432-EDE07C951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/>
        </p:blipFill>
        <p:spPr>
          <a:xfrm>
            <a:off x="7164352" y="1181606"/>
            <a:ext cx="2756733" cy="27381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26C764-4543-F742-9E59-B7D3257603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2" y="4127485"/>
            <a:ext cx="7633494" cy="232218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65C07E0-A92E-5A44-82B9-46A7C21C7253}"/>
              </a:ext>
            </a:extLst>
          </p:cNvPr>
          <p:cNvGrpSpPr/>
          <p:nvPr/>
        </p:nvGrpSpPr>
        <p:grpSpPr>
          <a:xfrm>
            <a:off x="8794063" y="3059184"/>
            <a:ext cx="1010290" cy="468417"/>
            <a:chOff x="8817722" y="3103287"/>
            <a:chExt cx="1010290" cy="4684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6FC885-9613-214D-82E3-69CCDDBCB2D8}"/>
                </a:ext>
              </a:extLst>
            </p:cNvPr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linh sáu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DCEC3A-0539-A548-B1BD-A1188A53CF6F}"/>
                </a:ext>
              </a:extLst>
            </p:cNvPr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noFill/>
                  </a:ln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noFill/>
                  </a:ln>
                </a:rPr>
                <a:t>linh sáu</a:t>
              </a:r>
            </a:p>
          </p:txBody>
        </p:sp>
      </p:grpSp>
      <p:sp>
        <p:nvSpPr>
          <p:cNvPr id="36" name="Freeform 35">
            <a:extLst>
              <a:ext uri="{FF2B5EF4-FFF2-40B4-BE49-F238E27FC236}">
                <a16:creationId xmlns:a16="http://schemas.microsoft.com/office/drawing/2014/main" id="{0268C973-5A7A-314B-9FB7-CB4EF7CEF777}"/>
              </a:ext>
            </a:extLst>
          </p:cNvPr>
          <p:cNvSpPr/>
          <p:nvPr/>
        </p:nvSpPr>
        <p:spPr>
          <a:xfrm>
            <a:off x="2695870" y="3701144"/>
            <a:ext cx="3845558" cy="1547390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" fmla="*/ 435 w 3874864"/>
              <a:gd name="connsiteY0" fmla="*/ 1426028 h 1426028"/>
              <a:gd name="connsiteX1" fmla="*/ 76634 w 3874864"/>
              <a:gd name="connsiteY1" fmla="*/ 990599 h 1426028"/>
              <a:gd name="connsiteX2" fmla="*/ 522949 w 3874864"/>
              <a:gd name="connsiteY2" fmla="*/ 533400 h 1426028"/>
              <a:gd name="connsiteX3" fmla="*/ 1807463 w 3874864"/>
              <a:gd name="connsiteY3" fmla="*/ 446314 h 1426028"/>
              <a:gd name="connsiteX4" fmla="*/ 3581835 w 3874864"/>
              <a:gd name="connsiteY4" fmla="*/ 424543 h 1426028"/>
              <a:gd name="connsiteX5" fmla="*/ 3853977 w 3874864"/>
              <a:gd name="connsiteY5" fmla="*/ 0 h 1426028"/>
              <a:gd name="connsiteX0" fmla="*/ 0 w 3874429"/>
              <a:gd name="connsiteY0" fmla="*/ 1426028 h 1426028"/>
              <a:gd name="connsiteX1" fmla="*/ 522514 w 3874429"/>
              <a:gd name="connsiteY1" fmla="*/ 533400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556484C5-C229-6B4E-94CD-111EBE25AB1F}"/>
              </a:ext>
            </a:extLst>
          </p:cNvPr>
          <p:cNvSpPr/>
          <p:nvPr/>
        </p:nvSpPr>
        <p:spPr>
          <a:xfrm>
            <a:off x="2091690" y="3714750"/>
            <a:ext cx="1874520" cy="800100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408D422-C4E7-774E-B0CF-B03F5ACAEF42}"/>
              </a:ext>
            </a:extLst>
          </p:cNvPr>
          <p:cNvSpPr/>
          <p:nvPr/>
        </p:nvSpPr>
        <p:spPr>
          <a:xfrm>
            <a:off x="3177540" y="3726180"/>
            <a:ext cx="1863090" cy="1497330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60120 w 1872295"/>
              <a:gd name="connsiteY3" fmla="*/ 308610 h 1497330"/>
              <a:gd name="connsiteX4" fmla="*/ 0 w 1872295"/>
              <a:gd name="connsiteY4" fmla="*/ 0 h 1497330"/>
              <a:gd name="connsiteX0" fmla="*/ 1863090 w 1866594"/>
              <a:gd name="connsiteY0" fmla="*/ 1497330 h 1497330"/>
              <a:gd name="connsiteX1" fmla="*/ 1817370 w 1866594"/>
              <a:gd name="connsiteY1" fmla="*/ 1120140 h 1497330"/>
              <a:gd name="connsiteX2" fmla="*/ 1600200 w 1866594"/>
              <a:gd name="connsiteY2" fmla="*/ 617220 h 1497330"/>
              <a:gd name="connsiteX3" fmla="*/ 960120 w 1866594"/>
              <a:gd name="connsiteY3" fmla="*/ 308610 h 1497330"/>
              <a:gd name="connsiteX4" fmla="*/ 0 w 1866594"/>
              <a:gd name="connsiteY4" fmla="*/ 0 h 1497330"/>
              <a:gd name="connsiteX0" fmla="*/ 1863090 w 1863090"/>
              <a:gd name="connsiteY0" fmla="*/ 1497330 h 1497330"/>
              <a:gd name="connsiteX1" fmla="*/ 1600200 w 1863090"/>
              <a:gd name="connsiteY1" fmla="*/ 61722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37260 w 1863090"/>
              <a:gd name="connsiteY2" fmla="*/ 377190 h 1497330"/>
              <a:gd name="connsiteX3" fmla="*/ 0 w 1863090"/>
              <a:gd name="connsiteY3" fmla="*/ 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1B2FA035-9130-C641-A48F-7CF0651A18A2}"/>
              </a:ext>
            </a:extLst>
          </p:cNvPr>
          <p:cNvSpPr/>
          <p:nvPr/>
        </p:nvSpPr>
        <p:spPr>
          <a:xfrm>
            <a:off x="4091940" y="3714750"/>
            <a:ext cx="2171700" cy="82296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" fmla="*/ 2171700 w 2171700"/>
              <a:gd name="connsiteY0" fmla="*/ 822960 h 822960"/>
              <a:gd name="connsiteX1" fmla="*/ 605790 w 2171700"/>
              <a:gd name="connsiteY1" fmla="*/ 228600 h 822960"/>
              <a:gd name="connsiteX2" fmla="*/ 0 w 2171700"/>
              <a:gd name="connsiteY2" fmla="*/ 0 h 822960"/>
              <a:gd name="connsiteX0" fmla="*/ 2171700 w 2171700"/>
              <a:gd name="connsiteY0" fmla="*/ 822960 h 822960"/>
              <a:gd name="connsiteX1" fmla="*/ 0 w 2171700"/>
              <a:gd name="connsiteY1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DC727746-29CF-B643-B1E1-BDFE69865EAF}"/>
              </a:ext>
            </a:extLst>
          </p:cNvPr>
          <p:cNvSpPr/>
          <p:nvPr/>
        </p:nvSpPr>
        <p:spPr>
          <a:xfrm>
            <a:off x="4812032" y="3714750"/>
            <a:ext cx="2543366" cy="1645920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" fmla="*/ 2607109 w 2700439"/>
              <a:gd name="connsiteY0" fmla="*/ 1645920 h 1645920"/>
              <a:gd name="connsiteX1" fmla="*/ 2641399 w 2700439"/>
              <a:gd name="connsiteY1" fmla="*/ 1177290 h 1645920"/>
              <a:gd name="connsiteX2" fmla="*/ 1772719 w 2700439"/>
              <a:gd name="connsiteY2" fmla="*/ 228600 h 1645920"/>
              <a:gd name="connsiteX3" fmla="*/ 972619 w 2700439"/>
              <a:gd name="connsiteY3" fmla="*/ 102870 h 1645920"/>
              <a:gd name="connsiteX4" fmla="*/ 92509 w 2700439"/>
              <a:gd name="connsiteY4" fmla="*/ 91440 h 1645920"/>
              <a:gd name="connsiteX5" fmla="*/ 69649 w 2700439"/>
              <a:gd name="connsiteY5" fmla="*/ 0 h 1645920"/>
              <a:gd name="connsiteX0" fmla="*/ 2607109 w 2759614"/>
              <a:gd name="connsiteY0" fmla="*/ 1645920 h 1645920"/>
              <a:gd name="connsiteX1" fmla="*/ 2641399 w 2759614"/>
              <a:gd name="connsiteY1" fmla="*/ 1177290 h 1645920"/>
              <a:gd name="connsiteX2" fmla="*/ 972619 w 2759614"/>
              <a:gd name="connsiteY2" fmla="*/ 102870 h 1645920"/>
              <a:gd name="connsiteX3" fmla="*/ 92509 w 2759614"/>
              <a:gd name="connsiteY3" fmla="*/ 91440 h 1645920"/>
              <a:gd name="connsiteX4" fmla="*/ 69649 w 2759614"/>
              <a:gd name="connsiteY4" fmla="*/ 0 h 1645920"/>
              <a:gd name="connsiteX0" fmla="*/ 2607109 w 2824772"/>
              <a:gd name="connsiteY0" fmla="*/ 1645920 h 1645920"/>
              <a:gd name="connsiteX1" fmla="*/ 2641399 w 2824772"/>
              <a:gd name="connsiteY1" fmla="*/ 1177290 h 1645920"/>
              <a:gd name="connsiteX2" fmla="*/ 92509 w 2824772"/>
              <a:gd name="connsiteY2" fmla="*/ 91440 h 1645920"/>
              <a:gd name="connsiteX3" fmla="*/ 69649 w 2824772"/>
              <a:gd name="connsiteY3" fmla="*/ 0 h 1645920"/>
              <a:gd name="connsiteX0" fmla="*/ 2607109 w 2612832"/>
              <a:gd name="connsiteY0" fmla="*/ 1645920 h 1645920"/>
              <a:gd name="connsiteX1" fmla="*/ 2161339 w 2612832"/>
              <a:gd name="connsiteY1" fmla="*/ 697230 h 1645920"/>
              <a:gd name="connsiteX2" fmla="*/ 92509 w 2612832"/>
              <a:gd name="connsiteY2" fmla="*/ 91440 h 1645920"/>
              <a:gd name="connsiteX3" fmla="*/ 69649 w 2612832"/>
              <a:gd name="connsiteY3" fmla="*/ 0 h 1645920"/>
              <a:gd name="connsiteX0" fmla="*/ 2537460 w 2543366"/>
              <a:gd name="connsiteY0" fmla="*/ 1645920 h 1645920"/>
              <a:gd name="connsiteX1" fmla="*/ 2091690 w 2543366"/>
              <a:gd name="connsiteY1" fmla="*/ 697230 h 1645920"/>
              <a:gd name="connsiteX2" fmla="*/ 0 w 2543366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A465EF6-CA36-B34D-9999-B86F824B7809}"/>
              </a:ext>
            </a:extLst>
          </p:cNvPr>
          <p:cNvSpPr/>
          <p:nvPr/>
        </p:nvSpPr>
        <p:spPr>
          <a:xfrm>
            <a:off x="5692140" y="3714750"/>
            <a:ext cx="2857500" cy="891540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48006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268730 w 2857500"/>
              <a:gd name="connsiteY2" fmla="*/ 354330 h 891540"/>
              <a:gd name="connsiteX3" fmla="*/ 434340 w 2857500"/>
              <a:gd name="connsiteY3" fmla="*/ 160020 h 891540"/>
              <a:gd name="connsiteX4" fmla="*/ 0 w 2857500"/>
              <a:gd name="connsiteY4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300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15C420-BAB5-914A-970D-2A134B9F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1149350"/>
            <a:ext cx="5710614" cy="361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2019300" y="5202280"/>
            <a:ext cx="671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  <a:sym typeface="Wingdings" pitchFamily="2" charset="2"/>
              </a:rPr>
              <a:t> Số liền trước của 300 là: 299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7830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344339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,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999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1506054" y="4966937"/>
            <a:ext cx="598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trước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998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FEF76E3-00E6-CB4F-891F-2BF8A08DC9C0}"/>
              </a:ext>
            </a:extLst>
          </p:cNvPr>
          <p:cNvSpPr/>
          <p:nvPr/>
        </p:nvSpPr>
        <p:spPr>
          <a:xfrm>
            <a:off x="1506054" y="2032534"/>
            <a:ext cx="2476500" cy="2476500"/>
          </a:xfrm>
          <a:prstGeom prst="roundRect">
            <a:avLst/>
          </a:prstGeom>
          <a:solidFill>
            <a:srgbClr val="EF5F5F">
              <a:alpha val="76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998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81286F4-B685-8B4F-9B76-E69CC147AA6A}"/>
              </a:ext>
            </a:extLst>
          </p:cNvPr>
          <p:cNvSpPr/>
          <p:nvPr/>
        </p:nvSpPr>
        <p:spPr>
          <a:xfrm>
            <a:off x="8039100" y="2032534"/>
            <a:ext cx="2476500" cy="2476500"/>
          </a:xfrm>
          <a:prstGeom prst="roundRect">
            <a:avLst/>
          </a:prstGeom>
          <a:solidFill>
            <a:srgbClr val="7FC438">
              <a:alpha val="74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1000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E2D02F4-6F03-4045-A165-0D1F6FB0FB05}"/>
              </a:ext>
            </a:extLst>
          </p:cNvPr>
          <p:cNvSpPr/>
          <p:nvPr/>
        </p:nvSpPr>
        <p:spPr>
          <a:xfrm>
            <a:off x="4857750" y="2098394"/>
            <a:ext cx="2476500" cy="2476500"/>
          </a:xfrm>
          <a:prstGeom prst="roundRect">
            <a:avLst/>
          </a:prstGeom>
          <a:solidFill>
            <a:srgbClr val="F9CA47">
              <a:alpha val="73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spc="3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5" name="Curved Down Arrow 4">
            <a:extLst>
              <a:ext uri="{FF2B5EF4-FFF2-40B4-BE49-F238E27FC236}">
                <a16:creationId xmlns:a16="http://schemas.microsoft.com/office/drawing/2014/main" id="{E3A8126D-280D-8444-9CFB-D5402C5CE10C}"/>
              </a:ext>
            </a:extLst>
          </p:cNvPr>
          <p:cNvSpPr/>
          <p:nvPr/>
        </p:nvSpPr>
        <p:spPr>
          <a:xfrm flipH="1">
            <a:off x="3040207" y="1293965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E6C65E-E6D8-8847-A9A3-9DC1988A6007}"/>
              </a:ext>
            </a:extLst>
          </p:cNvPr>
          <p:cNvSpPr/>
          <p:nvPr/>
        </p:nvSpPr>
        <p:spPr>
          <a:xfrm>
            <a:off x="2019300" y="2678865"/>
            <a:ext cx="1466850" cy="1183838"/>
          </a:xfrm>
          <a:prstGeom prst="rect">
            <a:avLst/>
          </a:prstGeom>
          <a:solidFill>
            <a:srgbClr val="F1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67B126EE-2767-504C-8D9A-A4EA69FA3166}"/>
              </a:ext>
            </a:extLst>
          </p:cNvPr>
          <p:cNvSpPr/>
          <p:nvPr/>
        </p:nvSpPr>
        <p:spPr>
          <a:xfrm>
            <a:off x="6347114" y="1313647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42E108-3520-364C-94EC-1A7F760563B6}"/>
              </a:ext>
            </a:extLst>
          </p:cNvPr>
          <p:cNvSpPr/>
          <p:nvPr/>
        </p:nvSpPr>
        <p:spPr>
          <a:xfrm>
            <a:off x="8505824" y="2744725"/>
            <a:ext cx="1666875" cy="1183838"/>
          </a:xfrm>
          <a:prstGeom prst="rect">
            <a:avLst/>
          </a:prstGeom>
          <a:solidFill>
            <a:srgbClr val="A0D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3B101-076F-2E4B-A501-D15277696A0A}"/>
              </a:ext>
            </a:extLst>
          </p:cNvPr>
          <p:cNvSpPr txBox="1"/>
          <p:nvPr/>
        </p:nvSpPr>
        <p:spPr>
          <a:xfrm>
            <a:off x="1506054" y="5702806"/>
            <a:ext cx="587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sau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1000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2" grpId="0" animBg="1"/>
      <p:bldP spid="8" grpId="0" animBg="1"/>
      <p:bldP spid="9" grpId="0" animBg="1"/>
      <p:bldP spid="5" grpId="0" animBg="1"/>
      <p:bldP spid="11" grpId="0" animBg="1"/>
      <p:bldP spid="11" grpId="1" animBg="1"/>
      <p:bldP spid="13" grpId="0" animBg="1"/>
      <p:bldP spid="14" grpId="0" animBg="1"/>
      <p:bldP spid="14" grpId="1" animBg="1"/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135</Words>
  <Application>Microsoft Office PowerPoint</Application>
  <PresentationFormat>Widescreen</PresentationFormat>
  <Paragraphs>34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UTM Cookies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THUY LINH</cp:lastModifiedBy>
  <cp:revision>183</cp:revision>
  <dcterms:created xsi:type="dcterms:W3CDTF">2021-06-02T01:34:28Z</dcterms:created>
  <dcterms:modified xsi:type="dcterms:W3CDTF">2024-03-06T03:09:53Z</dcterms:modified>
</cp:coreProperties>
</file>