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357" r:id="rId2"/>
    <p:sldId id="358" r:id="rId3"/>
    <p:sldId id="360" r:id="rId4"/>
    <p:sldId id="400" r:id="rId5"/>
    <p:sldId id="399" r:id="rId6"/>
    <p:sldId id="363" r:id="rId7"/>
    <p:sldId id="401" r:id="rId8"/>
    <p:sldId id="402" r:id="rId9"/>
    <p:sldId id="403" r:id="rId10"/>
    <p:sldId id="366" r:id="rId11"/>
    <p:sldId id="365" r:id="rId12"/>
    <p:sldId id="404" r:id="rId13"/>
    <p:sldId id="367" r:id="rId14"/>
  </p:sldIdLst>
  <p:sldSz cx="6858000" cy="5143500"/>
  <p:notesSz cx="6858000" cy="9144000"/>
  <p:embeddedFontLst>
    <p:embeddedFont>
      <p:font typeface="Montserrat" panose="02000505000000020004" pitchFamily="2" charset="0"/>
      <p:regular r:id="rId16"/>
      <p:bold r:id="rId17"/>
    </p:embeddedFont>
    <p:embeddedFont>
      <p:font typeface="Kalam" panose="020B0604020202020204" charset="0"/>
      <p:regular r:id="rId18"/>
      <p:bold r:id="rId19"/>
    </p:embeddedFont>
    <p:embeddedFont>
      <p:font typeface="UTM Cookies" panose="02040603050506020204" pitchFamily="18" charset="0"/>
      <p:regular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87" d="100"/>
          <a:sy n="87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7671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95457"/>
            <a:chOff x="460224" y="1435196"/>
            <a:chExt cx="5996762" cy="4954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sửa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941306" y="1405704"/>
            <a:ext cx="451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21627"/>
            <a:ext cx="1571463" cy="495457"/>
            <a:chOff x="460224" y="1435196"/>
            <a:chExt cx="1571463" cy="4954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thút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941306" y="233459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tiếp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tả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mùa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xuân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viên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578211" y="2102127"/>
            <a:ext cx="5996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</a:t>
            </a:r>
            <a:r>
              <a:rPr lang="en-US" sz="2000" dirty="0" smtClean="0">
                <a:latin typeface="UTM Avo" panose="02040603050506020204" pitchFamily="18" charset="0"/>
              </a:rPr>
              <a:t>a)</a:t>
            </a:r>
            <a:r>
              <a:rPr lang="vi-VN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626674" y="210212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519218" y="2614927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smtClean="0">
                <a:latin typeface="UTM Avo" panose="02040603050506020204" pitchFamily="18" charset="0"/>
              </a:rPr>
              <a:t>b) </a:t>
            </a:r>
            <a:r>
              <a:rPr lang="en-US" sz="2000" dirty="0" err="1" smtClean="0">
                <a:latin typeface="UTM Avo" panose="02040603050506020204" pitchFamily="18" charset="0"/>
              </a:rPr>
              <a:t>Đàn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2167449" y="2618065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519217" y="3117790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c</a:t>
            </a:r>
            <a:r>
              <a:rPr lang="en-US" sz="2000" dirty="0" smtClean="0">
                <a:latin typeface="UTM Avo" panose="02040603050506020204" pitchFamily="18" charset="0"/>
              </a:rPr>
              <a:t>) </a:t>
            </a:r>
            <a:r>
              <a:rPr lang="en-US" sz="2000" dirty="0" err="1" smtClean="0">
                <a:latin typeface="UTM Avo" panose="02040603050506020204" pitchFamily="18" charset="0"/>
              </a:rPr>
              <a:t>Trẻ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2069125" y="3119635"/>
            <a:ext cx="45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4. </a:t>
            </a:r>
            <a:r>
              <a:rPr lang="en-US" sz="2000" dirty="0" err="1" smtClean="0">
                <a:latin typeface="UTM Avo" panose="02040603050506020204" pitchFamily="18" charset="0"/>
              </a:rPr>
              <a:t>Thay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chim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nhủ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đến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77030" y="1757258"/>
            <a:ext cx="3422094" cy="1248229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Tìm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từ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ngữ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biết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tâm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trạng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cảm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xúc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non.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135879" y="1780560"/>
            <a:ext cx="2975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0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hoẻn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nhở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DẪM CHÂN LÊN CỎ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VỨT RÁC BỪA BÃI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HÁI HOA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0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bừng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tỉnh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giấc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ngủ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sửa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soạn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nhoẻn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miệng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408961" y="1294389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Một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thít</a:t>
            </a:r>
            <a:r>
              <a:rPr lang="en-US" sz="2400" dirty="0" smtClean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346751" y="139196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2519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18983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97641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402407" y="277339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77127" y="331082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58063" y="3910033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1534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27190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10157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203553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04575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764</Words>
  <Application>Microsoft Office PowerPoint</Application>
  <PresentationFormat>Custom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Montserrat</vt:lpstr>
      <vt:lpstr>Kalam</vt:lpstr>
      <vt:lpstr>UTM Cookies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HongHa</cp:lastModifiedBy>
  <cp:revision>118</cp:revision>
  <dcterms:modified xsi:type="dcterms:W3CDTF">2022-02-13T03:47:11Z</dcterms:modified>
</cp:coreProperties>
</file>