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embeddedFontLst>
    <p:embeddedFont>
      <p:font typeface="#9Slide07 HoneyCream" panose="020B0604020202020204" charset="0"/>
      <p:regular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1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0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3771" y="-63939"/>
            <a:ext cx="7121597" cy="37814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So sánh các số </a:t>
            </a: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có ba chữ số</a:t>
            </a:r>
            <a:endParaRPr lang="en-US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74" y="722214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8" y="2726029"/>
            <a:ext cx="819207" cy="1322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1627356"/>
            <a:ext cx="850596" cy="7700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3791" y="3572558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Hanzel" panose="02040603050506020204" pitchFamily="18" charset="0"/>
              </a:rPr>
              <a:t>(Tiết 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73182" y="-136437"/>
            <a:ext cx="1523956" cy="16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79489" y="426981"/>
            <a:ext cx="726566" cy="7572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670946" y="279889"/>
            <a:ext cx="9166942" cy="147380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292751" y="2100339"/>
            <a:ext cx="5755885" cy="4429357"/>
            <a:chOff x="3292751" y="1710599"/>
            <a:chExt cx="5755885" cy="44293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337721" y="5426578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567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292751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657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765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4528280" y="279719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607778" y="276426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81352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27" y="3078330"/>
            <a:ext cx="2214195" cy="3900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" y="4657285"/>
            <a:ext cx="2308103" cy="2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42296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224103"/>
            <a:ext cx="10158437" cy="2373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</a:rPr>
              <a:t> nhất. Nam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en-VN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2165273"/>
            <a:ext cx="7436212" cy="397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7270798" y="1193795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1217557" y="1695993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2989651" y="1689862"/>
            <a:ext cx="8229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7154452" y="1695993"/>
            <a:ext cx="14630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966115"/>
            <a:ext cx="1654375" cy="754694"/>
            <a:chOff x="7921929" y="3983094"/>
            <a:chExt cx="1819813" cy="1104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3983094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Nam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961070"/>
            <a:ext cx="1654375" cy="830997"/>
            <a:chOff x="7921929" y="3983094"/>
            <a:chExt cx="1819813" cy="1216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24104" y="3983094"/>
              <a:ext cx="1778735" cy="121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3300"/>
                  </a:solidFill>
                  <a:latin typeface="UTM Avo" panose="02040603050506020204" pitchFamily="18" charset="0"/>
                </a:rPr>
                <a:t>Việt</a:t>
              </a:r>
              <a:endParaRPr lang="en-US" sz="3200" b="1" dirty="0">
                <a:solidFill>
                  <a:srgbClr val="FF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932424"/>
            <a:ext cx="1654375" cy="754694"/>
            <a:chOff x="7921929" y="3941160"/>
            <a:chExt cx="1819813" cy="1104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3941160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Mai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66" y="4571999"/>
            <a:ext cx="2697184" cy="2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447" y="325674"/>
            <a:ext cx="11641015" cy="3094892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348" y="1078894"/>
            <a:ext cx="10168809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Chúc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các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em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học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tốt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6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346319" y="221580"/>
            <a:ext cx="1705293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1" y="23924"/>
            <a:ext cx="1519199" cy="1389213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24126" y="759061"/>
            <a:ext cx="1705293" cy="866775"/>
          </a:xfrm>
          <a:prstGeom prst="rect">
            <a:avLst/>
          </a:prstGeom>
        </p:spPr>
      </p:pic>
      <p:pic>
        <p:nvPicPr>
          <p:cNvPr id="12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9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3186" y="970197"/>
            <a:ext cx="5940089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KHỞI ĐỘNG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2837" y="408491"/>
            <a:ext cx="8808239" cy="2492971"/>
            <a:chOff x="468437" y="900860"/>
            <a:chExt cx="8808239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468437" y="900860"/>
              <a:ext cx="8808239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4096" y="1477551"/>
              <a:ext cx="5556008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800" b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342</a:t>
              </a:r>
              <a:r>
                <a:rPr lang="en-US" sz="8800" b="1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solidFill>
                    <a:srgbClr val="FF33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8800" b="1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234</a:t>
              </a:r>
              <a:endParaRPr lang="en-US" sz="8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59" y="3223759"/>
            <a:ext cx="2798587" cy="3469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04" y="3478153"/>
            <a:ext cx="2945584" cy="32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38" y="478829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764717" y="1397115"/>
                  <a:ext cx="4295427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rgbClr val="FF330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151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717" y="1397115"/>
                  <a:ext cx="4295427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82" y="3239824"/>
            <a:ext cx="2828567" cy="350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38" y="3435620"/>
            <a:ext cx="3035525" cy="33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770" y="1955378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267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9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...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367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259685" y="3543493"/>
            <a:ext cx="1762454" cy="126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205760" y="1172957"/>
            <a:ext cx="1795595" cy="164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353716" y="2292341"/>
            <a:ext cx="1647639" cy="14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50092 0.012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770" y="1955378"/>
            <a:ext cx="9063216" cy="2492971"/>
            <a:chOff x="705038" y="971198"/>
            <a:chExt cx="6399147" cy="2492971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705038" y="971198"/>
              <a:ext cx="6399147" cy="2492971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FF8E1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838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9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...</m:t>
                        </m:r>
                        <m:r>
                          <m:rPr>
                            <m:nor/>
                          </m:rPr>
                          <a:rPr lang="en-US" sz="9600" b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96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808</m:t>
                        </m:r>
                      </m:oMath>
                    </m:oMathPara>
                  </a14:m>
                  <a:endParaRPr lang="en-US" sz="115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864" y="1479019"/>
                  <a:ext cx="5205642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403891" y="3468542"/>
            <a:ext cx="1762454" cy="126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6" y="1098006"/>
            <a:ext cx="1795595" cy="164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217390"/>
            <a:ext cx="1647639" cy="14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50013 0.1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9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713" y="970197"/>
            <a:ext cx="6025047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 TẬP</a:t>
            </a:r>
            <a:endParaRPr lang="en-US" sz="96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425" y="1903751"/>
            <a:ext cx="11436263" cy="478186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662" y="344775"/>
            <a:ext cx="6337348" cy="1229194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2985" y="482318"/>
            <a:ext cx="5546360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 1. </a:t>
            </a:r>
            <a:r>
              <a:rPr lang="en-US" sz="5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&gt;; &lt;; =  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?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630589" y="2738009"/>
            <a:ext cx="4562467" cy="830997"/>
            <a:chOff x="1169590" y="4716338"/>
            <a:chExt cx="4562467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314           502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3167241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597505" y="3929016"/>
            <a:ext cx="4562467" cy="836307"/>
            <a:chOff x="1169590" y="4711028"/>
            <a:chExt cx="4562467" cy="8363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537           399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3212213" y="471102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597505" y="5103340"/>
            <a:ext cx="4562467" cy="851297"/>
            <a:chOff x="1169590" y="4696038"/>
            <a:chExt cx="4562467" cy="8512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635           635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3197223" y="469603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364101" y="2704315"/>
            <a:ext cx="4562467" cy="830997"/>
            <a:chOff x="1169590" y="4716338"/>
            <a:chExt cx="4562467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365           366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3182235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331017" y="3900632"/>
            <a:ext cx="4562467" cy="830997"/>
            <a:chOff x="1169590" y="4716338"/>
            <a:chExt cx="4562467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718           718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3212212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331017" y="5089946"/>
            <a:ext cx="4562467" cy="830997"/>
            <a:chOff x="1169590" y="4716338"/>
            <a:chExt cx="4562467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212           121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3182229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3610835" y="2704315"/>
            <a:ext cx="9559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3610835" y="3824210"/>
            <a:ext cx="91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3579996" y="5054221"/>
            <a:ext cx="8339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8373639" y="2617458"/>
            <a:ext cx="755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8373640" y="3847120"/>
            <a:ext cx="755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8343656" y="5007900"/>
            <a:ext cx="815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6" y="1155352"/>
            <a:ext cx="1637247" cy="1739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3" y="921597"/>
            <a:ext cx="1637247" cy="17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686893"/>
            <a:ext cx="10008323" cy="2608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4" y="478819"/>
            <a:ext cx="9629112" cy="954107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Ở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623966" y="3906900"/>
            <a:ext cx="610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lớn nhất là: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588043" y="3558416"/>
            <a:ext cx="1534531" cy="178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588043" y="4802937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179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UTM Hanzel</vt:lpstr>
      <vt:lpstr>UTM Avo</vt:lpstr>
      <vt:lpstr>Barlow Condensed ExtraBold</vt:lpstr>
      <vt:lpstr>UTM Azuki</vt:lpstr>
      <vt:lpstr>#9Slide07 HoneyCream</vt:lpstr>
      <vt:lpstr>SVN-Newton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</cp:lastModifiedBy>
  <cp:revision>17</cp:revision>
  <dcterms:created xsi:type="dcterms:W3CDTF">2023-02-26T12:48:28Z</dcterms:created>
  <dcterms:modified xsi:type="dcterms:W3CDTF">2024-03-06T02:08:18Z</dcterms:modified>
</cp:coreProperties>
</file>