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727" r:id="rId2"/>
  </p:sldMasterIdLst>
  <p:notesMasterIdLst>
    <p:notesMasterId r:id="rId11"/>
  </p:notesMasterIdLst>
  <p:sldIdLst>
    <p:sldId id="387" r:id="rId3"/>
    <p:sldId id="586" r:id="rId4"/>
    <p:sldId id="286" r:id="rId5"/>
    <p:sldId id="308" r:id="rId6"/>
    <p:sldId id="288" r:id="rId7"/>
    <p:sldId id="287" r:id="rId8"/>
    <p:sldId id="293" r:id="rId9"/>
    <p:sldId id="58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P001" panose="020B0604020202020204" charset="0"/>
      <p:regular r:id="rId18"/>
      <p:bold r:id="rId19"/>
    </p:embeddedFont>
    <p:embeddedFont>
      <p:font typeface="HP001 5H" panose="020B0604020202020204" charset="0"/>
      <p:regular r:id="rId20"/>
      <p:bold r:id="rId21"/>
    </p:embeddedFont>
    <p:embeddedFont>
      <p:font typeface="HP-211" panose="020B0604020202020204"/>
      <p:regular r:id="rId22"/>
      <p:bold r:id="rId23"/>
      <p:italic r:id="rId24"/>
      <p:boldItalic r:id="rId25"/>
    </p:embeddedFont>
    <p:embeddedFont>
      <p:font typeface="HP-221" panose="020B0604020202020204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DabPHg2u4C8VNQ9k9I/8vEv0l2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ường Tiểu học Phạm Trấn" initials="TThPT" lastIdx="1" clrIdx="0">
    <p:extLst>
      <p:ext uri="{19B8F6BF-5375-455C-9EA6-DF929625EA0E}">
        <p15:presenceInfo xmlns:p15="http://schemas.microsoft.com/office/powerpoint/2012/main" userId="Trường Tiểu học Phạm Trấ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0000FF"/>
    <a:srgbClr val="FFFFFF"/>
    <a:srgbClr val="F6ACCE"/>
    <a:srgbClr val="23AAE1"/>
    <a:srgbClr val="FCB040"/>
    <a:srgbClr val="FF00FF"/>
    <a:srgbClr val="E2F0D9"/>
    <a:srgbClr val="CBE7F8"/>
    <a:srgbClr val="FB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85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97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435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8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1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6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80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4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00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4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channel/UC3MIUs0yAXHXolKK5aRb4ug?sub_confirmation=1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vcU-E4QmOL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E10F6-BF74-446F-A186-50D346A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7"/>
            <a:ext cx="6685935" cy="2585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0FFF6-5874-4CD1-B4B0-A22E4D91B19B}"/>
              </a:ext>
            </a:extLst>
          </p:cNvPr>
          <p:cNvSpPr txBox="1"/>
          <p:nvPr/>
        </p:nvSpPr>
        <p:spPr>
          <a:xfrm>
            <a:off x="1349647" y="4351660"/>
            <a:ext cx="415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/>
                <a:sym typeface="Arial"/>
              </a:rPr>
              <a:t>TRANG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8D7DF91-A777-48EA-815F-5FA569C7C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56" y="75920"/>
            <a:ext cx="1387366" cy="693683"/>
          </a:xfrm>
          <a:prstGeom prst="rect">
            <a:avLst/>
          </a:prstGeom>
        </p:spPr>
      </p:pic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3E68B955-AD53-43E1-AF84-C14478D49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7"/>
            <a:ext cx="1136423" cy="1137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88E16-F860-44CF-B0F9-3CDB3AA76DE3}"/>
              </a:ext>
            </a:extLst>
          </p:cNvPr>
          <p:cNvSpPr txBox="1"/>
          <p:nvPr/>
        </p:nvSpPr>
        <p:spPr>
          <a:xfrm>
            <a:off x="761305" y="2911446"/>
            <a:ext cx="516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/>
                <a:sym typeface="Arial"/>
              </a:rPr>
              <a:t>LUYỆN 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33C80-0EF6-49CB-B68E-FC5F39FAA3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33"/>
          <a:stretch/>
        </p:blipFill>
        <p:spPr>
          <a:xfrm>
            <a:off x="6789939" y="39328"/>
            <a:ext cx="5387703" cy="68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97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4576C-32C8-48F7-BAC3-DFB85609C7C9}"/>
              </a:ext>
            </a:extLst>
          </p:cNvPr>
          <p:cNvSpPr/>
          <p:nvPr/>
        </p:nvSpPr>
        <p:spPr>
          <a:xfrm>
            <a:off x="543367" y="133272"/>
            <a:ext cx="11269112" cy="5858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Ǯǯǯǯǯǯǯǯǯǯǯǯ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9B81912-ACEB-4C29-9A0D-A56FF4A15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34903-33A2-43D9-AD60-68372A6B4CA3}"/>
              </a:ext>
            </a:extLst>
          </p:cNvPr>
          <p:cNvSpPr txBox="1"/>
          <p:nvPr/>
        </p:nvSpPr>
        <p:spPr>
          <a:xfrm>
            <a:off x="-956196" y="531014"/>
            <a:ext cx="11305759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1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202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21" panose="020B08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98593-EB18-4E03-B1FB-BA23E19AC125}"/>
              </a:ext>
            </a:extLst>
          </p:cNvPr>
          <p:cNvSpPr txBox="1"/>
          <p:nvPr/>
        </p:nvSpPr>
        <p:spPr>
          <a:xfrm>
            <a:off x="-1347163" y="1410671"/>
            <a:ext cx="11305759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       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To</a:t>
            </a:r>
            <a:r>
              <a:rPr kumimoji="0" lang="el-GR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Ο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ɁȰ</a:t>
            </a:r>
            <a:endParaRPr kumimoji="0" lang="vi-VN" sz="3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21" panose="020B08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56E0A-C9A6-497D-92C3-281304195E22}"/>
              </a:ext>
            </a:extLst>
          </p:cNvPr>
          <p:cNvSpPr txBox="1"/>
          <p:nvPr/>
        </p:nvSpPr>
        <p:spPr>
          <a:xfrm>
            <a:off x="821971" y="2286032"/>
            <a:ext cx="8213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        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Lu</a:t>
            </a:r>
            <a:r>
              <a:rPr kumimoji="0" lang="el-GR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Ώ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Arial"/>
                <a:sym typeface="Arial"/>
              </a:rPr>
              <a:t>ǝn Ǉập ( ǇrȯȰḑ 56)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21" panose="020B08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01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số,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gồm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 trăm linh năm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Tám trăm chín mươi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89DB8-03BA-482A-9EED-80C53CBAC18D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3FE986E-0B1B-4B62-B5A1-1C6B2FA75E5C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993 = 900 + 90 + 			503 =           + 3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6AB35-02A2-4BB9-875D-06CB08AC82CB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Rô-bốt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117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Rô-bốt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117 = 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 +  10 + 7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E40D4-6D05-4544-8929-2E5D3969FAF4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OÁN 2| Tập 2| Bài 52 |Luyện tập| Trang 56 |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2C7AD366-088D-4227-9A18-51D4AD8D3B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0609" y="179265"/>
            <a:ext cx="11450320" cy="64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168</Words>
  <Application>Microsoft Office PowerPoint</Application>
  <PresentationFormat>Widescreen</PresentationFormat>
  <Paragraphs>50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HP001</vt:lpstr>
      <vt:lpstr>Arial</vt:lpstr>
      <vt:lpstr>HP001 5H</vt:lpstr>
      <vt:lpstr>Calibri Light</vt:lpstr>
      <vt:lpstr>UTM Cookies</vt:lpstr>
      <vt:lpstr>Calibri</vt:lpstr>
      <vt:lpstr>HP-221</vt:lpstr>
      <vt:lpstr>HP-211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100</cp:revision>
  <dcterms:created xsi:type="dcterms:W3CDTF">2020-10-25T22:14:19Z</dcterms:created>
  <dcterms:modified xsi:type="dcterms:W3CDTF">2024-03-06T01:33:12Z</dcterms:modified>
</cp:coreProperties>
</file>