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17" r:id="rId2"/>
    <p:sldId id="349" r:id="rId3"/>
    <p:sldId id="260" r:id="rId4"/>
    <p:sldId id="350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5" r:id="rId13"/>
    <p:sldId id="346" r:id="rId14"/>
    <p:sldId id="352" r:id="rId15"/>
    <p:sldId id="344" r:id="rId16"/>
    <p:sldId id="348" r:id="rId17"/>
    <p:sldId id="290" r:id="rId18"/>
  </p:sldIdLst>
  <p:sldSz cx="9144000" cy="5143500" type="screen16x9"/>
  <p:notesSz cx="6858000" cy="9144000"/>
  <p:embeddedFontLst>
    <p:embeddedFont>
      <p:font typeface="Cambria" pitchFamily="18" charset="0"/>
      <p:regular r:id="rId20"/>
      <p:bold r:id="rId21"/>
      <p:italic r:id="rId22"/>
      <p:boldItalic r:id="rId23"/>
    </p:embeddedFont>
    <p:embeddedFont>
      <p:font typeface="Patrick Hand" charset="0"/>
      <p:regular r:id="rId24"/>
    </p:embeddedFont>
    <p:embeddedFont>
      <p:font typeface="Microsoft YaHei" pitchFamily="34" charset="-122"/>
      <p:regular r:id="rId25"/>
      <p:bold r:id="rId26"/>
    </p:embeddedFont>
    <p:embeddedFont>
      <p:font typeface="Patrick Hand SC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HP001 4 hàng" pitchFamily="34" charset="0"/>
      <p:regular r:id="rId32"/>
      <p:bold r:id="rId33"/>
    </p:embeddedFont>
    <p:embeddedFont>
      <p:font typeface="SimSun" pitchFamily="2" charset="-12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9" d="100"/>
          <a:sy n="99" d="100"/>
        </p:scale>
        <p:origin x="-75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94560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60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6186146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6186146" y="2171536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6158628" y="3395040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6617505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98307" y="457200"/>
            <a:ext cx="2718712" cy="3922783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312935" y="472376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68394" y="911798"/>
            <a:ext cx="0" cy="343747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069188" y="4403744"/>
            <a:ext cx="2778299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1485" y="2143284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99216" y="4348570"/>
            <a:ext cx="1680421" cy="42750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104510" y="2176119"/>
            <a:ext cx="0" cy="217315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662479" y="4413831"/>
            <a:ext cx="1312726" cy="584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37463" y="2693897"/>
            <a:ext cx="2026416" cy="489058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0419" y="4361921"/>
            <a:ext cx="1680421" cy="42750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9" grpId="0"/>
      <p:bldP spid="42" grpId="0"/>
      <p:bldP spid="43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624481240698966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7031" y="68648"/>
            <a:ext cx="5257579" cy="46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99603" y="2295569"/>
            <a:ext cx="6744397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 b="1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280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Con chữ </a:t>
            </a:r>
            <a:r>
              <a:rPr 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Y,T</a:t>
            </a:r>
            <a:r>
              <a:rPr 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280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 mấy li</a:t>
            </a:r>
            <a:r>
              <a:rPr lang="nl-NL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nl-NL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280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Con chữ </a:t>
            </a:r>
            <a:r>
              <a:rPr lang="en-US" sz="2800" b="1" smtClean="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 </a:t>
            </a:r>
            <a:r>
              <a:rPr lang="en-US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 4 ô li</a:t>
            </a:r>
            <a:r>
              <a:rPr lang="en-US" sz="2800" smtClean="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con chữ </a:t>
            </a:r>
            <a:r>
              <a:rPr lang="en-US" sz="2800" b="1" smtClean="0">
                <a:solidFill>
                  <a:schemeClr val="accent3"/>
                </a:solidFill>
                <a:latin typeface="HP001 4 hàng" pitchFamily="34" charset="0"/>
                <a:ea typeface="Cambria" panose="02040503050406030204" pitchFamily="18" charset="0"/>
                <a:cs typeface="Times New Roman" pitchFamily="18" charset="0"/>
              </a:rPr>
              <a:t>T</a:t>
            </a:r>
            <a:r>
              <a:rPr lang="en-US" sz="2800" b="1" i="1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nl-NL" sz="280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 </a:t>
            </a:r>
            <a:r>
              <a:rPr lang="nl-NL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2,5 li</a:t>
            </a:r>
            <a:endParaRPr lang="nl-NL" sz="2800">
              <a:solidFill>
                <a:schemeClr val="accent3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2800" b="1" smtClean="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Con chữ </a:t>
            </a:r>
            <a:r>
              <a:rPr 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cao mấy li</a:t>
            </a:r>
            <a:r>
              <a:rPr lang="vi-VN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smtClean="0">
              <a:solidFill>
                <a:schemeClr val="accent3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Con chữ </a:t>
            </a:r>
            <a:r>
              <a:rPr 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li</a:t>
            </a:r>
            <a:endParaRPr lang="en-US" sz="2800">
              <a:solidFill>
                <a:schemeClr val="accent3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2800" b="1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Con chữ </a:t>
            </a:r>
            <a:r>
              <a:rPr 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cao mấy li</a:t>
            </a:r>
            <a:r>
              <a:rPr lang="vi-VN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smtClean="0">
              <a:solidFill>
                <a:schemeClr val="accent3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2,5</a:t>
            </a:r>
            <a:r>
              <a:rPr lang="vi-VN" sz="2800" smtClean="0">
                <a:solidFill>
                  <a:schemeClr val="accent3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li</a:t>
            </a:r>
            <a:endParaRPr lang="en-US" sz="2800">
              <a:solidFill>
                <a:schemeClr val="accent3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sz="2800" b="1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99603" y="2295569"/>
            <a:ext cx="674439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 b="1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Khoảng cách giữa các chữ như thế nào?</a:t>
            </a:r>
            <a:endParaRPr lang="nl-NL" sz="2800" smtClean="0">
              <a:solidFill>
                <a:schemeClr val="accent3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chemeClr val="accent3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Bằng một con chữ o</a:t>
            </a:r>
            <a:endParaRPr lang="nl-NL" sz="2800">
              <a:solidFill>
                <a:schemeClr val="accent3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6823" y="1029198"/>
            <a:ext cx="41549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</a:t>
            </a:r>
            <a:endParaRPr lang="nl-NL" sz="360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68612" y="1037222"/>
            <a:ext cx="41549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</a:t>
            </a:r>
            <a:endParaRPr lang="nl-NL" sz="360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3887" y="1045247"/>
            <a:ext cx="41549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</a:t>
            </a:r>
            <a:endParaRPr lang="nl-NL" sz="360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57787" y="1043647"/>
            <a:ext cx="41549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</a:t>
            </a:r>
            <a:endParaRPr lang="nl-NL" sz="360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63062" y="1032422"/>
            <a:ext cx="41549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</a:t>
            </a:r>
            <a:endParaRPr lang="nl-NL" sz="360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1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687246" y="1595132"/>
            <a:ext cx="176421" cy="124638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687246" y="2135933"/>
            <a:ext cx="176421" cy="124638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687246" y="2703774"/>
            <a:ext cx="176421" cy="124638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669135" y="3271616"/>
            <a:ext cx="176421" cy="124638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2449145" y="290436"/>
            <a:ext cx="4230529" cy="545700"/>
          </a:xfrm>
          <a:prstGeom prst="rect">
            <a:avLst/>
          </a:prstGeom>
          <a:noFill/>
        </p:spPr>
        <p:txBody>
          <a:bodyPr wrap="square" lIns="52742" tIns="26371" rIns="52742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89"/>
            <a:r>
              <a:rPr lang="vi-VN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  <a:endParaRPr lang="en-US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39" y="216316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1125117"/>
            <a:ext cx="511316" cy="37115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09" y="281357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96" y="63667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831816" y="4136832"/>
            <a:ext cx="477120" cy="564826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757513" y="4664217"/>
            <a:ext cx="1102850" cy="4647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0267" y="4064930"/>
            <a:ext cx="616150" cy="8316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8458ECE-9B03-4200-B331-91F4705CE5EB}"/>
              </a:ext>
            </a:extLst>
          </p:cNvPr>
          <p:cNvSpPr txBox="1"/>
          <p:nvPr/>
        </p:nvSpPr>
        <p:spPr>
          <a:xfrm>
            <a:off x="1357597" y="1090591"/>
            <a:ext cx="650276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sz="2000" b="0" i="1" u="none" strike="noStrike" spc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1E03C5D-874E-481A-AA24-A995FE949F22}"/>
              </a:ext>
            </a:extLst>
          </p:cNvPr>
          <p:cNvSpPr txBox="1"/>
          <p:nvPr/>
        </p:nvSpPr>
        <p:spPr>
          <a:xfrm>
            <a:off x="1313026" y="2187317"/>
            <a:ext cx="6502765" cy="8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200" algn="l">
              <a:lnSpc>
                <a:spcPts val="1585"/>
              </a:lnSpc>
              <a:tabLst>
                <a:tab pos="178435" algn="l"/>
              </a:tabLst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iết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0" i="1" u="none" strike="noStrike" spc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70713678780352923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261" y="-33086"/>
            <a:ext cx="8422105" cy="52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274</Words>
  <Application>Microsoft Office PowerPoint</Application>
  <PresentationFormat>On-screen Show (16:9)</PresentationFormat>
  <Paragraphs>66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Times New Roman</vt:lpstr>
      <vt:lpstr>Cambria</vt:lpstr>
      <vt:lpstr>Patrick Hand</vt:lpstr>
      <vt:lpstr>Microsoft YaHei</vt:lpstr>
      <vt:lpstr>Patrick Hand SC</vt:lpstr>
      <vt:lpstr>Calibri</vt:lpstr>
      <vt:lpstr>字魂59号-创粗黑</vt:lpstr>
      <vt:lpstr>HP001 4 hàng</vt:lpstr>
      <vt:lpstr>SimSun</vt:lpstr>
      <vt:lpstr>English Language Grammar Rules by Slidesgo</vt:lpstr>
      <vt:lpstr>Bài 15:  NHỮNG CON SAO BIỂN</vt:lpstr>
      <vt:lpstr>PowerPoint Presentation</vt:lpstr>
      <vt:lpstr>PowerPoint Presentation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CỦNG CỐ 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Windows User</cp:lastModifiedBy>
  <cp:revision>50</cp:revision>
  <dcterms:modified xsi:type="dcterms:W3CDTF">2022-03-12T13:21:02Z</dcterms:modified>
</cp:coreProperties>
</file>