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1" r:id="rId15"/>
    <p:sldId id="280" r:id="rId16"/>
    <p:sldId id="282" r:id="rId17"/>
    <p:sldId id="283" r:id="rId18"/>
    <p:sldId id="284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6DB43-9CD2-49FB-BF74-B006B747D432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C4C02-EC6D-4314-978B-24B5DC52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0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6DE-2790-41A6-BEF1-5CEE2FD977BE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40A-F46D-4D3D-9AC9-FAADBABE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4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6DE-2790-41A6-BEF1-5CEE2FD977BE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40A-F46D-4D3D-9AC9-FAADBABE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6DE-2790-41A6-BEF1-5CEE2FD977BE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40A-F46D-4D3D-9AC9-FAADBABE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5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6DE-2790-41A6-BEF1-5CEE2FD977BE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40A-F46D-4D3D-9AC9-FAADBABE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0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6DE-2790-41A6-BEF1-5CEE2FD977BE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40A-F46D-4D3D-9AC9-FAADBABE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6DE-2790-41A6-BEF1-5CEE2FD977BE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40A-F46D-4D3D-9AC9-FAADBABE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6DE-2790-41A6-BEF1-5CEE2FD977BE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40A-F46D-4D3D-9AC9-FAADBABE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6DE-2790-41A6-BEF1-5CEE2FD977BE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40A-F46D-4D3D-9AC9-FAADBABE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1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6DE-2790-41A6-BEF1-5CEE2FD977BE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40A-F46D-4D3D-9AC9-FAADBABE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6DE-2790-41A6-BEF1-5CEE2FD977BE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40A-F46D-4D3D-9AC9-FAADBABE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6DE-2790-41A6-BEF1-5CEE2FD977BE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40A-F46D-4D3D-9AC9-FAADBABE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7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46DE-2790-41A6-BEF1-5CEE2FD977BE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ED40A-F46D-4D3D-9AC9-FAADBABE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9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10" Type="http://schemas.microsoft.com/office/2007/relationships/hdphoto" Target="../media/hdphoto5.wdp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10" Type="http://schemas.microsoft.com/office/2007/relationships/hdphoto" Target="../media/hdphoto5.wdp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242149" y="1854426"/>
            <a:ext cx="5874569" cy="4456168"/>
            <a:chOff x="1417547" y="1264224"/>
            <a:chExt cx="4405927" cy="334212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1350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37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13" y="3872280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93957" y="832581"/>
            <a:ext cx="2617737" cy="779700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313034" y="680997"/>
            <a:ext cx="6229985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107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239191"/>
            <a:ext cx="200025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0858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946883" y="4859392"/>
            <a:ext cx="1912929" cy="153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9731" y="221059"/>
            <a:ext cx="135651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Kết quả hình ảnh cho candy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713">
            <a:off x="3690496" y="1026459"/>
            <a:ext cx="1951676" cy="52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930E5AD7-2267-48D6-8344-C631A805D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192695" y="1825625"/>
            <a:ext cx="6738731" cy="4993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Trong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bài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i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Cỏ</a:t>
            </a:r>
            <a:r>
              <a:rPr lang="en-US" altLang="zh-CN" sz="8000" i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non </a:t>
            </a:r>
            <a:r>
              <a:rPr lang="en-US" altLang="zh-CN" sz="8000" i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cười</a:t>
            </a:r>
            <a:r>
              <a:rPr lang="en-US" altLang="zh-CN" sz="8000" i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i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rồi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,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Én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nâu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đã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làm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gì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giúp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cỏ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non ? 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72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1"/>
            <a:ext cx="90247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5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0858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9731" y="221059"/>
            <a:ext cx="135651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239191"/>
            <a:ext cx="200025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946883" y="4859392"/>
            <a:ext cx="1912929" cy="153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ết quả hình ảnh cho ice cream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5015">
            <a:off x="3399644" y="273792"/>
            <a:ext cx="2285923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76727" y="5726724"/>
            <a:ext cx="9220727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9250376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1480833" y="248252"/>
            <a:ext cx="5143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209968" y="1171615"/>
            <a:ext cx="9132767" cy="1376748"/>
            <a:chOff x="263110" y="810540"/>
            <a:chExt cx="12177023" cy="13767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HS biết nói lời xin lỗi trong các tình huống cụ thể.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99081" y="4626541"/>
            <a:ext cx="8839144" cy="1376748"/>
            <a:chOff x="270266" y="3439486"/>
            <a:chExt cx="11351120" cy="13767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0" y="2900290"/>
            <a:ext cx="8860972" cy="1376748"/>
            <a:chOff x="1840692" y="2123349"/>
            <a:chExt cx="9697982" cy="13767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C976A7B-227C-B34B-41BD-E125BA5CDE1E}"/>
              </a:ext>
            </a:extLst>
          </p:cNvPr>
          <p:cNvSpPr txBox="1"/>
          <p:nvPr/>
        </p:nvSpPr>
        <p:spPr>
          <a:xfrm>
            <a:off x="1320150" y="3568947"/>
            <a:ext cx="713805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latin typeface="+mj-lt"/>
              </a:rPr>
              <a:t>Viết được lời xin lỗi trong tình huống cụ thể. </a:t>
            </a:r>
            <a:endParaRPr lang="en-US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D5B8DD-5F4A-F94A-4BED-41862C773C84}"/>
              </a:ext>
            </a:extLst>
          </p:cNvPr>
          <p:cNvSpPr txBox="1"/>
          <p:nvPr/>
        </p:nvSpPr>
        <p:spPr>
          <a:xfrm>
            <a:off x="1525111" y="4361673"/>
            <a:ext cx="5402338" cy="10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HS viết thành đoạn văn vào vở. </a:t>
            </a:r>
            <a:endParaRPr lang="en-US" sz="28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049" y="710108"/>
            <a:ext cx="8022576" cy="1785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xin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lỗi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a. </a:t>
            </a:r>
            <a:r>
              <a:rPr lang="en-US" sz="2400" dirty="0" err="1">
                <a:latin typeface="UTM Avo" panose="02040603050506020204" pitchFamily="18" charset="0"/>
              </a:rPr>
              <a:t>Nếu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chuyện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>
                <a:latin typeface="UTM Avo" panose="02040603050506020204" pitchFamily="18" charset="0"/>
              </a:rPr>
              <a:t>Cho </a:t>
            </a:r>
            <a:r>
              <a:rPr lang="en-US" sz="2400" i="1" dirty="0" err="1">
                <a:latin typeface="UTM Avo" panose="02040603050506020204" pitchFamily="18" charset="0"/>
              </a:rPr>
              <a:t>hoa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khoe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sắc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xin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lỗi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hồng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663" y="2937408"/>
            <a:ext cx="2805963" cy="3384971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53035" y="3456589"/>
            <a:ext cx="2025445" cy="2865791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207752" y="2580171"/>
            <a:ext cx="4485640" cy="65532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17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049" y="710108"/>
            <a:ext cx="8022576" cy="17851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xin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lỗi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b. </a:t>
            </a:r>
            <a:r>
              <a:rPr lang="en-US" sz="2400" dirty="0" err="1">
                <a:latin typeface="UTM Avo" panose="02040603050506020204" pitchFamily="18" charset="0"/>
              </a:rPr>
              <a:t>Nếu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chuyện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Cỏ</a:t>
            </a:r>
            <a:r>
              <a:rPr lang="en-US" sz="2400" i="1" dirty="0">
                <a:latin typeface="UTM Avo" panose="02040603050506020204" pitchFamily="18" charset="0"/>
              </a:rPr>
              <a:t> non </a:t>
            </a:r>
            <a:r>
              <a:rPr lang="en-US" sz="2400" i="1" dirty="0" err="1">
                <a:latin typeface="UTM Avo" panose="02040603050506020204" pitchFamily="18" charset="0"/>
              </a:rPr>
              <a:t>cười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khi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2185472" y="3460046"/>
            <a:ext cx="1380688" cy="290514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5121712" y="3504099"/>
            <a:ext cx="1380688" cy="29051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111992" y="2519680"/>
            <a:ext cx="4485640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10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049" y="710108"/>
            <a:ext cx="8022576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</a:rPr>
              <a:t>2</a:t>
            </a:r>
            <a:r>
              <a:rPr lang="en-US" sz="2400">
                <a:latin typeface="UTM Avo" panose="02040603050506020204" pitchFamily="18" charset="0"/>
              </a:rPr>
              <a:t>. Viết lời xin lỗi trong tình huống sau.</a:t>
            </a: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Em làm việc riêng trong giờ học, bị cô giáo nhắc nhở.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606049" y="3032028"/>
            <a:ext cx="1380688" cy="290514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5809133" y="3633802"/>
            <a:ext cx="1380688" cy="29051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82367" y="2036737"/>
            <a:ext cx="6300611" cy="1371841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>
                <a:solidFill>
                  <a:srgbClr val="000000"/>
                </a:solidFill>
                <a:latin typeface="UTM Avo" panose="02040603050506020204" pitchFamily="18" charset="0"/>
              </a:rPr>
              <a:t>…………………………………</a:t>
            </a:r>
            <a:endParaRPr lang="en-US" sz="21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76727" y="5726724"/>
            <a:ext cx="9220727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9250376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1480833" y="248252"/>
            <a:ext cx="5143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209968" y="1171615"/>
            <a:ext cx="9132767" cy="1376748"/>
            <a:chOff x="263110" y="810540"/>
            <a:chExt cx="12177023" cy="13767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HS biết nói lời xin lỗi trong các tình huống cụ thể.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99081" y="4626541"/>
            <a:ext cx="8839144" cy="1376748"/>
            <a:chOff x="270266" y="3439486"/>
            <a:chExt cx="11351120" cy="13767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0" y="2900290"/>
            <a:ext cx="8860972" cy="1376748"/>
            <a:chOff x="1840692" y="2123349"/>
            <a:chExt cx="9697982" cy="13767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C976A7B-227C-B34B-41BD-E125BA5CDE1E}"/>
              </a:ext>
            </a:extLst>
          </p:cNvPr>
          <p:cNvSpPr txBox="1"/>
          <p:nvPr/>
        </p:nvSpPr>
        <p:spPr>
          <a:xfrm>
            <a:off x="1320150" y="3568947"/>
            <a:ext cx="713805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latin typeface="+mj-lt"/>
              </a:rPr>
              <a:t>Viết được lời xin lỗi trong tình huống cụ thể. </a:t>
            </a:r>
            <a:endParaRPr lang="en-US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D5B8DD-5F4A-F94A-4BED-41862C773C84}"/>
              </a:ext>
            </a:extLst>
          </p:cNvPr>
          <p:cNvSpPr txBox="1"/>
          <p:nvPr/>
        </p:nvSpPr>
        <p:spPr>
          <a:xfrm>
            <a:off x="1525111" y="4361673"/>
            <a:ext cx="5402338" cy="10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HS viết thành đoạn văn vào vở. </a:t>
            </a:r>
            <a:endParaRPr lang="en-US" sz="28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8994"/>
            <a:ext cx="82295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1" y="1475114"/>
            <a:ext cx="80997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vui vẻ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6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074612" y="1854427"/>
            <a:ext cx="4405927" cy="4424361"/>
            <a:chOff x="1417547" y="1264224"/>
            <a:chExt cx="4405927" cy="331827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062063" y="2702025"/>
              <a:ext cx="3409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Khởi</a:t>
              </a:r>
              <a:r>
                <a:rPr lang="en-US" sz="4400" b="1" kern="0" dirty="0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4400" b="1" kern="0" dirty="0" err="1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động</a:t>
              </a:r>
              <a:r>
                <a:rPr lang="en-US" sz="4400" b="1" kern="0" dirty="0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endParaRPr lang="vi-VN" sz="4400" b="1" kern="0" dirty="0">
                <a:solidFill>
                  <a:srgbClr val="0066CC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95" y="4209369"/>
            <a:ext cx="1760560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1438468" y="832581"/>
            <a:ext cx="1963303" cy="1405641"/>
            <a:chOff x="337445" y="617893"/>
            <a:chExt cx="1963303" cy="1054231"/>
          </a:xfrm>
        </p:grpSpPr>
        <p:sp>
          <p:nvSpPr>
            <p:cNvPr id="61" name="TextBox 60"/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kern="0" dirty="0">
                  <a:solidFill>
                    <a:srgbClr val="FFFFFF">
                      <a:lumMod val="25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BÀI 14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7445" y="617893"/>
              <a:ext cx="1439308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kern="0" dirty="0">
                  <a:solidFill>
                    <a:srgbClr val="7EA131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BÀI 14</a:t>
              </a:r>
            </a:p>
          </p:txBody>
        </p:sp>
      </p:grpSp>
      <p:sp>
        <p:nvSpPr>
          <p:cNvPr id="64" name="Google Shape;1714;p64"/>
          <p:cNvSpPr/>
          <p:nvPr/>
        </p:nvSpPr>
        <p:spPr>
          <a:xfrm rot="-2019064">
            <a:off x="2507813" y="1530852"/>
            <a:ext cx="174849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1715;p64"/>
          <p:cNvSpPr/>
          <p:nvPr/>
        </p:nvSpPr>
        <p:spPr>
          <a:xfrm rot="-2019064">
            <a:off x="1683996" y="1585989"/>
            <a:ext cx="105947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1716;p64"/>
          <p:cNvSpPr/>
          <p:nvPr/>
        </p:nvSpPr>
        <p:spPr>
          <a:xfrm rot="-2019064">
            <a:off x="1883919" y="1757515"/>
            <a:ext cx="277738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2230920" y="541905"/>
            <a:ext cx="222757" cy="328459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1811474" y="677584"/>
            <a:ext cx="174849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2117397" y="1664283"/>
            <a:ext cx="363539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2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-418490"/>
            <a:ext cx="7069130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5413456"/>
            <a:ext cx="871538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5410200"/>
            <a:ext cx="10858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4550" y="1524002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UTM Azuki" panose="02040603050506020204" pitchFamily="18" charset="0"/>
              </a:rPr>
              <a:t>  </a:t>
            </a:r>
            <a:r>
              <a:rPr lang="en-US" sz="8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 QUÀ</a:t>
            </a:r>
          </a:p>
          <a:p>
            <a:pPr algn="ctr"/>
            <a:r>
              <a:rPr lang="en-US" sz="8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BẤT NGỜ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2000250" y="4343400"/>
            <a:ext cx="1543050" cy="1219200"/>
          </a:xfrm>
          <a:prstGeom prst="rightArrow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1"/>
            <a:ext cx="90247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8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3320" y="377403"/>
            <a:ext cx="8581319" cy="5883228"/>
            <a:chOff x="341926" y="208725"/>
            <a:chExt cx="11441759" cy="5883228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739167" y="565761"/>
            <a:ext cx="1656155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9102" y="4705242"/>
            <a:ext cx="173751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3324" y="2132090"/>
            <a:ext cx="1892972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000" y="4267987"/>
            <a:ext cx="2359357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6838" y="1924967"/>
            <a:ext cx="653853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6924" y="1826649"/>
            <a:ext cx="34293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6360" y="2363647"/>
            <a:ext cx="772735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0513" y="554436"/>
            <a:ext cx="672143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91057" y="505655"/>
            <a:ext cx="727011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46415" y="632954"/>
            <a:ext cx="576122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43095" y="608179"/>
            <a:ext cx="576122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7" cstate="screen"/>
          <a:srcRect t="-10904" r="-11007"/>
          <a:stretch>
            <a:fillRect/>
          </a:stretch>
        </p:blipFill>
        <p:spPr>
          <a:xfrm>
            <a:off x="1348547" y="817085"/>
            <a:ext cx="9144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16200000">
            <a:off x="4395851" y="-428140"/>
            <a:ext cx="352299" cy="4351898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2166757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5400000" flipV="1">
            <a:off x="4448153" y="2252758"/>
            <a:ext cx="352299" cy="4351898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1206072" y="2060798"/>
            <a:ext cx="6890657" cy="25314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Kể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tên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3 con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vật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nuôi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mà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em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biết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3266669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1"/>
            <a:ext cx="90247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239191"/>
            <a:ext cx="200025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0858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946883" y="4859392"/>
            <a:ext cx="1912929" cy="153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9731" y="221059"/>
            <a:ext cx="135651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ết quả hình ảnh cho teddy bear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260">
            <a:off x="2975312" y="1147682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930E5AD7-2267-48D6-8344-C631A805D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192695" y="1825625"/>
            <a:ext cx="6738731" cy="3762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Kể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tên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ba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bộ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phận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của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con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vật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046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1"/>
            <a:ext cx="90247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265</Words>
  <Application>Microsoft Office PowerPoint</Application>
  <PresentationFormat>On-screen Show (4:3)</PresentationFormat>
  <Paragraphs>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UTM Avo</vt:lpstr>
      <vt:lpstr>UTM Azuki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2023-03-06T15:45:08Z</dcterms:created>
  <dcterms:modified xsi:type="dcterms:W3CDTF">2024-03-06T01:15:56Z</dcterms:modified>
</cp:coreProperties>
</file>