
<file path=[Content_Types].xml><?xml version="1.0" encoding="utf-8"?>
<Types xmlns="http://schemas.openxmlformats.org/package/2006/content-types">
  <Default Extension="png" ContentType="image/png"/>
  <Default Extension="svg" ContentType="image/svg+xml"/>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2"/>
  </p:notesMasterIdLst>
  <p:sldIdLst>
    <p:sldId id="256" r:id="rId3"/>
    <p:sldId id="274" r:id="rId4"/>
    <p:sldId id="257" r:id="rId5"/>
    <p:sldId id="291" r:id="rId6"/>
    <p:sldId id="294" r:id="rId7"/>
    <p:sldId id="296" r:id="rId8"/>
    <p:sldId id="295" r:id="rId9"/>
    <p:sldId id="259" r:id="rId10"/>
    <p:sldId id="260" r:id="rId11"/>
    <p:sldId id="262" r:id="rId12"/>
    <p:sldId id="263" r:id="rId13"/>
    <p:sldId id="264" r:id="rId14"/>
    <p:sldId id="265" r:id="rId15"/>
    <p:sldId id="266" r:id="rId16"/>
    <p:sldId id="267" r:id="rId17"/>
    <p:sldId id="272" r:id="rId18"/>
    <p:sldId id="273" r:id="rId19"/>
    <p:sldId id="271"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357"/>
    <a:srgbClr val="A7D971"/>
    <a:srgbClr val="7DDDFF"/>
    <a:srgbClr val="C2D8C3"/>
    <a:srgbClr val="99BD9B"/>
    <a:srgbClr val="D80C0C"/>
    <a:srgbClr val="3A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18" autoAdjust="0"/>
  </p:normalViewPr>
  <p:slideViewPr>
    <p:cSldViewPr snapToGrid="0">
      <p:cViewPr varScale="1">
        <p:scale>
          <a:sx n="72" d="100"/>
          <a:sy n="72" d="100"/>
        </p:scale>
        <p:origin x="1003"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99B14-2AB8-419D-B76A-D04846C3B1F8}"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83C9C-0EEB-4E7F-B2BC-1318F7338FEA}" type="slidenum">
              <a:rPr lang="en-US" smtClean="0"/>
              <a:t>‹#›</a:t>
            </a:fld>
            <a:endParaRPr lang="en-US"/>
          </a:p>
        </p:txBody>
      </p:sp>
    </p:spTree>
    <p:extLst>
      <p:ext uri="{BB962C8B-B14F-4D97-AF65-F5344CB8AC3E}">
        <p14:creationId xmlns:p14="http://schemas.microsoft.com/office/powerpoint/2010/main" val="25640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83C9C-0EEB-4E7F-B2BC-1318F7338FEA}" type="slidenum">
              <a:rPr lang="en-US" smtClean="0"/>
              <a:t>2</a:t>
            </a:fld>
            <a:endParaRPr lang="en-US"/>
          </a:p>
        </p:txBody>
      </p:sp>
    </p:spTree>
    <p:extLst>
      <p:ext uri="{BB962C8B-B14F-4D97-AF65-F5344CB8AC3E}">
        <p14:creationId xmlns:p14="http://schemas.microsoft.com/office/powerpoint/2010/main" val="3793658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C060-2AB9-C9A5-933D-4D4A7869E5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3DB7B2-C164-E50E-E2E6-47309B814B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76E6FF-A823-965B-E3DE-AEAA462F418A}"/>
              </a:ext>
            </a:extLst>
          </p:cNvPr>
          <p:cNvSpPr>
            <a:spLocks noGrp="1"/>
          </p:cNvSpPr>
          <p:nvPr>
            <p:ph type="dt" sz="half" idx="10"/>
          </p:nvPr>
        </p:nvSpPr>
        <p:spPr/>
        <p:txBody>
          <a:bodyPr/>
          <a:lstStyle/>
          <a:p>
            <a:fld id="{1CBB79B8-4F2F-4056-9527-BA7914A286E5}" type="datetimeFigureOut">
              <a:rPr lang="en-US" smtClean="0"/>
              <a:t>2/22/2024</a:t>
            </a:fld>
            <a:endParaRPr lang="en-US"/>
          </a:p>
        </p:txBody>
      </p:sp>
      <p:sp>
        <p:nvSpPr>
          <p:cNvPr id="5" name="Footer Placeholder 4">
            <a:extLst>
              <a:ext uri="{FF2B5EF4-FFF2-40B4-BE49-F238E27FC236}">
                <a16:creationId xmlns:a16="http://schemas.microsoft.com/office/drawing/2014/main" id="{5C849AF6-2A43-4856-5592-9C3F9D3B4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26F66-5C1F-D5F8-AC79-018B29878E12}"/>
              </a:ext>
            </a:extLst>
          </p:cNvPr>
          <p:cNvSpPr>
            <a:spLocks noGrp="1"/>
          </p:cNvSpPr>
          <p:nvPr>
            <p:ph type="sldNum" sz="quarter" idx="12"/>
          </p:nvPr>
        </p:nvSpPr>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498E08DD-64AC-FAB7-1A3B-64CCE0BB32C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079" b="4079"/>
          <a:stretch/>
        </p:blipFill>
        <p:spPr>
          <a:xfrm>
            <a:off x="1" y="0"/>
            <a:ext cx="12191999" cy="6858000"/>
          </a:xfrm>
          <a:prstGeom prst="rect">
            <a:avLst/>
          </a:prstGeom>
        </p:spPr>
      </p:pic>
      <p:pic>
        <p:nvPicPr>
          <p:cNvPr id="8" name="Picture 7">
            <a:extLst>
              <a:ext uri="{FF2B5EF4-FFF2-40B4-BE49-F238E27FC236}">
                <a16:creationId xmlns:a16="http://schemas.microsoft.com/office/drawing/2014/main" id="{B6209034-C642-BE16-89F6-E7E115AF088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818" t="40663" r="65731" b="-1"/>
          <a:stretch/>
        </p:blipFill>
        <p:spPr>
          <a:xfrm>
            <a:off x="0" y="1941248"/>
            <a:ext cx="1924493" cy="4977342"/>
          </a:xfrm>
          <a:prstGeom prst="rect">
            <a:avLst/>
          </a:prstGeom>
        </p:spPr>
      </p:pic>
    </p:spTree>
    <p:extLst>
      <p:ext uri="{BB962C8B-B14F-4D97-AF65-F5344CB8AC3E}">
        <p14:creationId xmlns:p14="http://schemas.microsoft.com/office/powerpoint/2010/main" val="862094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B4E8-CF75-2B1C-4345-E3C91274CE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3D1900-2E48-A75A-5683-CDE2484290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6B728-C0E8-C049-B687-AA5CA51B89B9}"/>
              </a:ext>
            </a:extLst>
          </p:cNvPr>
          <p:cNvSpPr>
            <a:spLocks noGrp="1"/>
          </p:cNvSpPr>
          <p:nvPr>
            <p:ph type="dt" sz="half" idx="10"/>
          </p:nvPr>
        </p:nvSpPr>
        <p:spPr/>
        <p:txBody>
          <a:bodyPr/>
          <a:lstStyle/>
          <a:p>
            <a:fld id="{1CBB79B8-4F2F-4056-9527-BA7914A286E5}" type="datetimeFigureOut">
              <a:rPr lang="en-US" smtClean="0"/>
              <a:t>2/22/2024</a:t>
            </a:fld>
            <a:endParaRPr lang="en-US"/>
          </a:p>
        </p:txBody>
      </p:sp>
      <p:sp>
        <p:nvSpPr>
          <p:cNvPr id="5" name="Footer Placeholder 4">
            <a:extLst>
              <a:ext uri="{FF2B5EF4-FFF2-40B4-BE49-F238E27FC236}">
                <a16:creationId xmlns:a16="http://schemas.microsoft.com/office/drawing/2014/main" id="{43F0FCBC-5C0E-2A85-BEC8-6A000AC97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C9302-B913-54B9-4DC1-2939636D1DA3}"/>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454458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03C6E8-CD8F-3FE4-73E2-772268AD02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FF8D23-35FA-B276-B33D-36B0496229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08EFF-661F-16A5-F0EC-0F27A8094459}"/>
              </a:ext>
            </a:extLst>
          </p:cNvPr>
          <p:cNvSpPr>
            <a:spLocks noGrp="1"/>
          </p:cNvSpPr>
          <p:nvPr>
            <p:ph type="dt" sz="half" idx="10"/>
          </p:nvPr>
        </p:nvSpPr>
        <p:spPr/>
        <p:txBody>
          <a:bodyPr/>
          <a:lstStyle/>
          <a:p>
            <a:fld id="{1CBB79B8-4F2F-4056-9527-BA7914A286E5}" type="datetimeFigureOut">
              <a:rPr lang="en-US" smtClean="0"/>
              <a:t>2/22/2024</a:t>
            </a:fld>
            <a:endParaRPr lang="en-US"/>
          </a:p>
        </p:txBody>
      </p:sp>
      <p:sp>
        <p:nvSpPr>
          <p:cNvPr id="5" name="Footer Placeholder 4">
            <a:extLst>
              <a:ext uri="{FF2B5EF4-FFF2-40B4-BE49-F238E27FC236}">
                <a16:creationId xmlns:a16="http://schemas.microsoft.com/office/drawing/2014/main" id="{F2E41DCE-0301-E811-1C51-E5F1F97F3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F22AC-4227-80A3-7F89-698BD27513E5}"/>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3355008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1C461-43D1-5F2F-BD7F-82AD6D4B2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ADF80B-120D-04AE-5D4F-266C9E2A8E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F677E4-A0EE-2110-F8CE-D5E7B58E79EF}"/>
              </a:ext>
            </a:extLst>
          </p:cNvPr>
          <p:cNvSpPr>
            <a:spLocks noGrp="1"/>
          </p:cNvSpPr>
          <p:nvPr>
            <p:ph type="dt" sz="half" idx="10"/>
          </p:nvPr>
        </p:nvSpPr>
        <p:spPr/>
        <p:txBody>
          <a:bodyPr/>
          <a:lstStyle/>
          <a:p>
            <a:fld id="{EFCB31EA-0711-4046-B76C-D94C8AE4F950}" type="datetimeFigureOut">
              <a:rPr lang="en-US" smtClean="0"/>
              <a:t>2/22/2024</a:t>
            </a:fld>
            <a:endParaRPr lang="en-US"/>
          </a:p>
        </p:txBody>
      </p:sp>
      <p:sp>
        <p:nvSpPr>
          <p:cNvPr id="5" name="Footer Placeholder 4">
            <a:extLst>
              <a:ext uri="{FF2B5EF4-FFF2-40B4-BE49-F238E27FC236}">
                <a16:creationId xmlns:a16="http://schemas.microsoft.com/office/drawing/2014/main" id="{E0B120A7-9BEA-1E3A-B408-D3C8C1511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BAE0B-6172-A6D1-7F01-B08320B2D091}"/>
              </a:ext>
            </a:extLst>
          </p:cNvPr>
          <p:cNvSpPr>
            <a:spLocks noGrp="1"/>
          </p:cNvSpPr>
          <p:nvPr>
            <p:ph type="sldNum" sz="quarter" idx="12"/>
          </p:nvPr>
        </p:nvSpPr>
        <p:spPr/>
        <p:txBody>
          <a:bodyPr/>
          <a:lstStyle/>
          <a:p>
            <a:fld id="{ACEC0F48-6C39-4801-ABCF-2492B5C44F9D}" type="slidenum">
              <a:rPr lang="en-US" smtClean="0"/>
              <a:t>‹#›</a:t>
            </a:fld>
            <a:endParaRPr lang="en-US"/>
          </a:p>
        </p:txBody>
      </p:sp>
      <p:pic>
        <p:nvPicPr>
          <p:cNvPr id="7" name="Picture 6">
            <a:extLst>
              <a:ext uri="{FF2B5EF4-FFF2-40B4-BE49-F238E27FC236}">
                <a16:creationId xmlns:a16="http://schemas.microsoft.com/office/drawing/2014/main" id="{68A0E059-F4B3-19FD-1288-2B846A7558E2}"/>
              </a:ext>
            </a:extLst>
          </p:cNvPr>
          <p:cNvPicPr>
            <a:picLocks noChangeAspect="1"/>
          </p:cNvPicPr>
          <p:nvPr userDrawn="1"/>
        </p:nvPicPr>
        <p:blipFill>
          <a:blip r:embed="rId2"/>
          <a:stretch>
            <a:fillRect/>
          </a:stretch>
        </p:blipFill>
        <p:spPr>
          <a:xfrm>
            <a:off x="0" y="-573"/>
            <a:ext cx="12192000" cy="6857999"/>
          </a:xfrm>
          <a:prstGeom prst="rect">
            <a:avLst/>
          </a:prstGeom>
        </p:spPr>
      </p:pic>
      <p:pic>
        <p:nvPicPr>
          <p:cNvPr id="8" name="Graphic 7">
            <a:extLst>
              <a:ext uri="{FF2B5EF4-FFF2-40B4-BE49-F238E27FC236}">
                <a16:creationId xmlns:a16="http://schemas.microsoft.com/office/drawing/2014/main" id="{09EA5BE6-1D5F-94A4-8A7D-E34D6F1946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87999" y="3242129"/>
            <a:ext cx="4806085" cy="3596239"/>
          </a:xfrm>
          <a:prstGeom prst="rect">
            <a:avLst/>
          </a:prstGeom>
        </p:spPr>
      </p:pic>
      <p:pic>
        <p:nvPicPr>
          <p:cNvPr id="9" name="Graphic 8">
            <a:extLst>
              <a:ext uri="{FF2B5EF4-FFF2-40B4-BE49-F238E27FC236}">
                <a16:creationId xmlns:a16="http://schemas.microsoft.com/office/drawing/2014/main" id="{6CC187DC-29BF-8906-E6A4-F93FB00FC07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9277349" y="3179626"/>
            <a:ext cx="2090717" cy="3669422"/>
          </a:xfrm>
          <a:prstGeom prst="rect">
            <a:avLst/>
          </a:prstGeom>
        </p:spPr>
      </p:pic>
      <p:pic>
        <p:nvPicPr>
          <p:cNvPr id="10" name="Graphic 9">
            <a:extLst>
              <a:ext uri="{FF2B5EF4-FFF2-40B4-BE49-F238E27FC236}">
                <a16:creationId xmlns:a16="http://schemas.microsoft.com/office/drawing/2014/main" id="{4BB11C1A-302A-A214-CCF4-2447A48B08D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flipH="1">
            <a:off x="714373" y="3189685"/>
            <a:ext cx="2754095" cy="3596239"/>
          </a:xfrm>
          <a:prstGeom prst="rect">
            <a:avLst/>
          </a:prstGeom>
        </p:spPr>
      </p:pic>
    </p:spTree>
    <p:extLst>
      <p:ext uri="{BB962C8B-B14F-4D97-AF65-F5344CB8AC3E}">
        <p14:creationId xmlns:p14="http://schemas.microsoft.com/office/powerpoint/2010/main" val="3789328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42D4-C0F2-2D27-F183-F8B2517FD3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C4F398-E312-6115-C0E4-99D9020BE0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E25B1-0AF2-6B3D-571A-E2044412C3AA}"/>
              </a:ext>
            </a:extLst>
          </p:cNvPr>
          <p:cNvSpPr>
            <a:spLocks noGrp="1"/>
          </p:cNvSpPr>
          <p:nvPr>
            <p:ph type="dt" sz="half" idx="10"/>
          </p:nvPr>
        </p:nvSpPr>
        <p:spPr/>
        <p:txBody>
          <a:bodyPr/>
          <a:lstStyle/>
          <a:p>
            <a:fld id="{EFCB31EA-0711-4046-B76C-D94C8AE4F950}" type="datetimeFigureOut">
              <a:rPr lang="en-US" smtClean="0"/>
              <a:t>2/22/2024</a:t>
            </a:fld>
            <a:endParaRPr lang="en-US"/>
          </a:p>
        </p:txBody>
      </p:sp>
      <p:sp>
        <p:nvSpPr>
          <p:cNvPr id="5" name="Footer Placeholder 4">
            <a:extLst>
              <a:ext uri="{FF2B5EF4-FFF2-40B4-BE49-F238E27FC236}">
                <a16:creationId xmlns:a16="http://schemas.microsoft.com/office/drawing/2014/main" id="{16E4888B-9401-CFA1-6F75-4E201866E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61876-FC6C-C66A-95FB-B59BD1229AF6}"/>
              </a:ext>
            </a:extLst>
          </p:cNvPr>
          <p:cNvSpPr>
            <a:spLocks noGrp="1"/>
          </p:cNvSpPr>
          <p:nvPr>
            <p:ph type="sldNum" sz="quarter" idx="12"/>
          </p:nvPr>
        </p:nvSpPr>
        <p:spPr/>
        <p:txBody>
          <a:bodyPr/>
          <a:lstStyle/>
          <a:p>
            <a:fld id="{ACEC0F48-6C39-4801-ABCF-2492B5C44F9D}" type="slidenum">
              <a:rPr lang="en-US" smtClean="0"/>
              <a:t>‹#›</a:t>
            </a:fld>
            <a:endParaRPr lang="en-US"/>
          </a:p>
        </p:txBody>
      </p:sp>
      <p:pic>
        <p:nvPicPr>
          <p:cNvPr id="7" name="Picture 6">
            <a:extLst>
              <a:ext uri="{FF2B5EF4-FFF2-40B4-BE49-F238E27FC236}">
                <a16:creationId xmlns:a16="http://schemas.microsoft.com/office/drawing/2014/main" id="{EA4A573D-794B-FE16-3C0A-BE291985A189}"/>
              </a:ext>
            </a:extLst>
          </p:cNvPr>
          <p:cNvPicPr>
            <a:picLocks noChangeAspect="1"/>
          </p:cNvPicPr>
          <p:nvPr userDrawn="1"/>
        </p:nvPicPr>
        <p:blipFill>
          <a:blip r:embed="rId2"/>
          <a:stretch>
            <a:fillRect/>
          </a:stretch>
        </p:blipFill>
        <p:spPr>
          <a:xfrm>
            <a:off x="0" y="-573"/>
            <a:ext cx="12192000" cy="6857999"/>
          </a:xfrm>
          <a:prstGeom prst="rect">
            <a:avLst/>
          </a:prstGeom>
        </p:spPr>
      </p:pic>
      <p:pic>
        <p:nvPicPr>
          <p:cNvPr id="8" name="Graphic 7">
            <a:extLst>
              <a:ext uri="{FF2B5EF4-FFF2-40B4-BE49-F238E27FC236}">
                <a16:creationId xmlns:a16="http://schemas.microsoft.com/office/drawing/2014/main" id="{9BC221E6-2ECF-E785-4D5B-AE5B6928B20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7272" y="2142845"/>
            <a:ext cx="2607327" cy="4576124"/>
          </a:xfrm>
          <a:prstGeom prst="rect">
            <a:avLst/>
          </a:prstGeom>
        </p:spPr>
      </p:pic>
      <p:pic>
        <p:nvPicPr>
          <p:cNvPr id="9" name="Graphic 8">
            <a:extLst>
              <a:ext uri="{FF2B5EF4-FFF2-40B4-BE49-F238E27FC236}">
                <a16:creationId xmlns:a16="http://schemas.microsoft.com/office/drawing/2014/main" id="{96428509-DC97-D3F8-2A57-B56D5E3A3FE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1989120" y="2142845"/>
            <a:ext cx="3504517" cy="4576124"/>
          </a:xfrm>
          <a:prstGeom prst="rect">
            <a:avLst/>
          </a:prstGeom>
        </p:spPr>
      </p:pic>
      <p:pic>
        <p:nvPicPr>
          <p:cNvPr id="10" name="Graphic 9">
            <a:extLst>
              <a:ext uri="{FF2B5EF4-FFF2-40B4-BE49-F238E27FC236}">
                <a16:creationId xmlns:a16="http://schemas.microsoft.com/office/drawing/2014/main" id="{290FFF63-5428-96F6-E149-0306E59F3E7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848872" y="4786051"/>
            <a:ext cx="2038350" cy="1932918"/>
          </a:xfrm>
          <a:prstGeom prst="rect">
            <a:avLst/>
          </a:prstGeom>
        </p:spPr>
      </p:pic>
    </p:spTree>
    <p:extLst>
      <p:ext uri="{BB962C8B-B14F-4D97-AF65-F5344CB8AC3E}">
        <p14:creationId xmlns:p14="http://schemas.microsoft.com/office/powerpoint/2010/main" val="1766963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780C3-D6C9-923A-7440-B9CFB66267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718C7A-4A7D-6C13-A8D6-5A13DC67FA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FA115D-507E-6C32-8E9E-8F5AC77A5E65}"/>
              </a:ext>
            </a:extLst>
          </p:cNvPr>
          <p:cNvSpPr>
            <a:spLocks noGrp="1"/>
          </p:cNvSpPr>
          <p:nvPr>
            <p:ph type="dt" sz="half" idx="10"/>
          </p:nvPr>
        </p:nvSpPr>
        <p:spPr/>
        <p:txBody>
          <a:bodyPr/>
          <a:lstStyle/>
          <a:p>
            <a:fld id="{EFCB31EA-0711-4046-B76C-D94C8AE4F950}" type="datetimeFigureOut">
              <a:rPr lang="en-US" smtClean="0"/>
              <a:t>2/22/2024</a:t>
            </a:fld>
            <a:endParaRPr lang="en-US"/>
          </a:p>
        </p:txBody>
      </p:sp>
      <p:sp>
        <p:nvSpPr>
          <p:cNvPr id="5" name="Footer Placeholder 4">
            <a:extLst>
              <a:ext uri="{FF2B5EF4-FFF2-40B4-BE49-F238E27FC236}">
                <a16:creationId xmlns:a16="http://schemas.microsoft.com/office/drawing/2014/main" id="{CC507373-DA33-CADD-FC0D-0880786DB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17A67-29C4-F25F-1EB7-FCE1AD7A3549}"/>
              </a:ext>
            </a:extLst>
          </p:cNvPr>
          <p:cNvSpPr>
            <a:spLocks noGrp="1"/>
          </p:cNvSpPr>
          <p:nvPr>
            <p:ph type="sldNum" sz="quarter" idx="12"/>
          </p:nvPr>
        </p:nvSpPr>
        <p:spPr/>
        <p:txBody>
          <a:bodyPr/>
          <a:lstStyle/>
          <a:p>
            <a:fld id="{ACEC0F48-6C39-4801-ABCF-2492B5C44F9D}" type="slidenum">
              <a:rPr lang="en-US" smtClean="0"/>
              <a:t>‹#›</a:t>
            </a:fld>
            <a:endParaRPr lang="en-US"/>
          </a:p>
        </p:txBody>
      </p:sp>
      <p:pic>
        <p:nvPicPr>
          <p:cNvPr id="7" name="Picture 6">
            <a:extLst>
              <a:ext uri="{FF2B5EF4-FFF2-40B4-BE49-F238E27FC236}">
                <a16:creationId xmlns:a16="http://schemas.microsoft.com/office/drawing/2014/main" id="{75EBC1C7-6D7C-20EB-C668-F3A774945699}"/>
              </a:ext>
            </a:extLst>
          </p:cNvPr>
          <p:cNvPicPr>
            <a:picLocks noChangeAspect="1"/>
          </p:cNvPicPr>
          <p:nvPr userDrawn="1"/>
        </p:nvPicPr>
        <p:blipFill>
          <a:blip r:embed="rId2"/>
          <a:stretch>
            <a:fillRect/>
          </a:stretch>
        </p:blipFill>
        <p:spPr>
          <a:xfrm>
            <a:off x="0" y="-573"/>
            <a:ext cx="12192000" cy="6857999"/>
          </a:xfrm>
          <a:prstGeom prst="rect">
            <a:avLst/>
          </a:prstGeom>
        </p:spPr>
      </p:pic>
    </p:spTree>
    <p:extLst>
      <p:ext uri="{BB962C8B-B14F-4D97-AF65-F5344CB8AC3E}">
        <p14:creationId xmlns:p14="http://schemas.microsoft.com/office/powerpoint/2010/main" val="1985511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5A04-0C7F-9B2F-48FA-CB6C1656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7FDC0-FAA8-F768-8EF5-6FDA9EBD90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2FDEA-85F0-50C2-C799-5B77275A2E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5CF2C8-BB96-ADC6-2201-34FFEDB66ADE}"/>
              </a:ext>
            </a:extLst>
          </p:cNvPr>
          <p:cNvSpPr>
            <a:spLocks noGrp="1"/>
          </p:cNvSpPr>
          <p:nvPr>
            <p:ph type="dt" sz="half" idx="10"/>
          </p:nvPr>
        </p:nvSpPr>
        <p:spPr/>
        <p:txBody>
          <a:bodyPr/>
          <a:lstStyle/>
          <a:p>
            <a:fld id="{EFCB31EA-0711-4046-B76C-D94C8AE4F950}" type="datetimeFigureOut">
              <a:rPr lang="en-US" smtClean="0"/>
              <a:t>2/22/2024</a:t>
            </a:fld>
            <a:endParaRPr lang="en-US"/>
          </a:p>
        </p:txBody>
      </p:sp>
      <p:sp>
        <p:nvSpPr>
          <p:cNvPr id="6" name="Footer Placeholder 5">
            <a:extLst>
              <a:ext uri="{FF2B5EF4-FFF2-40B4-BE49-F238E27FC236}">
                <a16:creationId xmlns:a16="http://schemas.microsoft.com/office/drawing/2014/main" id="{35C773DE-AC4C-0862-61CC-2C539E3A3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25420-A37F-5393-449E-53E07D90EF63}"/>
              </a:ext>
            </a:extLst>
          </p:cNvPr>
          <p:cNvSpPr>
            <a:spLocks noGrp="1"/>
          </p:cNvSpPr>
          <p:nvPr>
            <p:ph type="sldNum" sz="quarter" idx="12"/>
          </p:nvPr>
        </p:nvSpPr>
        <p:spPr/>
        <p:txBody>
          <a:bodyPr/>
          <a:lstStyle/>
          <a:p>
            <a:fld id="{ACEC0F48-6C39-4801-ABCF-2492B5C44F9D}" type="slidenum">
              <a:rPr lang="en-US" smtClean="0"/>
              <a:t>‹#›</a:t>
            </a:fld>
            <a:endParaRPr lang="en-US"/>
          </a:p>
        </p:txBody>
      </p:sp>
    </p:spTree>
    <p:extLst>
      <p:ext uri="{BB962C8B-B14F-4D97-AF65-F5344CB8AC3E}">
        <p14:creationId xmlns:p14="http://schemas.microsoft.com/office/powerpoint/2010/main" val="769357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31BD-1EDF-1B97-D350-9934ABF4AA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2C8F1C-AFE3-D0F4-18C0-EEDFC3FE9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CD691A-E156-A8F7-B17E-1D3AFEF8B1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60E3F9-B32D-D7BB-7F5D-592EBE8A8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4C8934-79BD-A035-DD4E-2EDA03F5A2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C362E1-37C9-4B0C-D556-CDA9176BFE58}"/>
              </a:ext>
            </a:extLst>
          </p:cNvPr>
          <p:cNvSpPr>
            <a:spLocks noGrp="1"/>
          </p:cNvSpPr>
          <p:nvPr>
            <p:ph type="dt" sz="half" idx="10"/>
          </p:nvPr>
        </p:nvSpPr>
        <p:spPr/>
        <p:txBody>
          <a:bodyPr/>
          <a:lstStyle/>
          <a:p>
            <a:fld id="{EFCB31EA-0711-4046-B76C-D94C8AE4F950}" type="datetimeFigureOut">
              <a:rPr lang="en-US" smtClean="0"/>
              <a:t>2/22/2024</a:t>
            </a:fld>
            <a:endParaRPr lang="en-US"/>
          </a:p>
        </p:txBody>
      </p:sp>
      <p:sp>
        <p:nvSpPr>
          <p:cNvPr id="8" name="Footer Placeholder 7">
            <a:extLst>
              <a:ext uri="{FF2B5EF4-FFF2-40B4-BE49-F238E27FC236}">
                <a16:creationId xmlns:a16="http://schemas.microsoft.com/office/drawing/2014/main" id="{78134716-3F9E-C3AB-0417-97F53D476A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00CC5-799A-8511-B4FB-A85A4BD9AA61}"/>
              </a:ext>
            </a:extLst>
          </p:cNvPr>
          <p:cNvSpPr>
            <a:spLocks noGrp="1"/>
          </p:cNvSpPr>
          <p:nvPr>
            <p:ph type="sldNum" sz="quarter" idx="12"/>
          </p:nvPr>
        </p:nvSpPr>
        <p:spPr/>
        <p:txBody>
          <a:bodyPr/>
          <a:lstStyle/>
          <a:p>
            <a:fld id="{ACEC0F48-6C39-4801-ABCF-2492B5C44F9D}" type="slidenum">
              <a:rPr lang="en-US" smtClean="0"/>
              <a:t>‹#›</a:t>
            </a:fld>
            <a:endParaRPr lang="en-US"/>
          </a:p>
        </p:txBody>
      </p:sp>
    </p:spTree>
    <p:extLst>
      <p:ext uri="{BB962C8B-B14F-4D97-AF65-F5344CB8AC3E}">
        <p14:creationId xmlns:p14="http://schemas.microsoft.com/office/powerpoint/2010/main" val="1493485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4F0C-9D74-2C84-9193-62D1AEF8B3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B3FCB6-4C8D-63B2-0DC3-B6ACC88218B9}"/>
              </a:ext>
            </a:extLst>
          </p:cNvPr>
          <p:cNvSpPr>
            <a:spLocks noGrp="1"/>
          </p:cNvSpPr>
          <p:nvPr>
            <p:ph type="dt" sz="half" idx="10"/>
          </p:nvPr>
        </p:nvSpPr>
        <p:spPr/>
        <p:txBody>
          <a:bodyPr/>
          <a:lstStyle/>
          <a:p>
            <a:fld id="{EFCB31EA-0711-4046-B76C-D94C8AE4F950}" type="datetimeFigureOut">
              <a:rPr lang="en-US" smtClean="0"/>
              <a:t>2/22/2024</a:t>
            </a:fld>
            <a:endParaRPr lang="en-US"/>
          </a:p>
        </p:txBody>
      </p:sp>
      <p:sp>
        <p:nvSpPr>
          <p:cNvPr id="4" name="Footer Placeholder 3">
            <a:extLst>
              <a:ext uri="{FF2B5EF4-FFF2-40B4-BE49-F238E27FC236}">
                <a16:creationId xmlns:a16="http://schemas.microsoft.com/office/drawing/2014/main" id="{B6EF3097-9CE9-A12B-14C7-8E6220B815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E90378-AD6C-9CDC-CDDB-18CBA01E43E1}"/>
              </a:ext>
            </a:extLst>
          </p:cNvPr>
          <p:cNvSpPr>
            <a:spLocks noGrp="1"/>
          </p:cNvSpPr>
          <p:nvPr>
            <p:ph type="sldNum" sz="quarter" idx="12"/>
          </p:nvPr>
        </p:nvSpPr>
        <p:spPr/>
        <p:txBody>
          <a:bodyPr/>
          <a:lstStyle/>
          <a:p>
            <a:fld id="{ACEC0F48-6C39-4801-ABCF-2492B5C44F9D}" type="slidenum">
              <a:rPr lang="en-US" smtClean="0"/>
              <a:t>‹#›</a:t>
            </a:fld>
            <a:endParaRPr lang="en-US"/>
          </a:p>
        </p:txBody>
      </p:sp>
      <p:pic>
        <p:nvPicPr>
          <p:cNvPr id="6" name="Picture 5">
            <a:extLst>
              <a:ext uri="{FF2B5EF4-FFF2-40B4-BE49-F238E27FC236}">
                <a16:creationId xmlns:a16="http://schemas.microsoft.com/office/drawing/2014/main" id="{91BE9AEB-05B1-7DDA-771F-AF4EE077FEC7}"/>
              </a:ext>
            </a:extLst>
          </p:cNvPr>
          <p:cNvPicPr>
            <a:picLocks noChangeAspect="1"/>
          </p:cNvPicPr>
          <p:nvPr userDrawn="1"/>
        </p:nvPicPr>
        <p:blipFill>
          <a:blip r:embed="rId2"/>
          <a:stretch>
            <a:fillRect/>
          </a:stretch>
        </p:blipFill>
        <p:spPr>
          <a:xfrm>
            <a:off x="0" y="-573"/>
            <a:ext cx="12192000" cy="6857999"/>
          </a:xfrm>
          <a:prstGeom prst="rect">
            <a:avLst/>
          </a:prstGeom>
        </p:spPr>
      </p:pic>
      <p:sp>
        <p:nvSpPr>
          <p:cNvPr id="7" name="Rectangle: Rounded Corners 6">
            <a:extLst>
              <a:ext uri="{FF2B5EF4-FFF2-40B4-BE49-F238E27FC236}">
                <a16:creationId xmlns:a16="http://schemas.microsoft.com/office/drawing/2014/main" id="{D39AC4E7-B393-7FEE-CF43-C7E6E0583D01}"/>
              </a:ext>
            </a:extLst>
          </p:cNvPr>
          <p:cNvSpPr/>
          <p:nvPr userDrawn="1"/>
        </p:nvSpPr>
        <p:spPr>
          <a:xfrm>
            <a:off x="219075" y="365125"/>
            <a:ext cx="11753850" cy="6226175"/>
          </a:xfrm>
          <a:prstGeom prst="roundRect">
            <a:avLst>
              <a:gd name="adj" fmla="val 9862"/>
            </a:avLst>
          </a:prstGeom>
          <a:solidFill>
            <a:schemeClr val="bg1"/>
          </a:solidFill>
          <a:ln w="28575">
            <a:solidFill>
              <a:srgbClr val="FF9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492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67631D-64EB-F55A-D969-A879595031A9}"/>
              </a:ext>
            </a:extLst>
          </p:cNvPr>
          <p:cNvSpPr>
            <a:spLocks noGrp="1"/>
          </p:cNvSpPr>
          <p:nvPr>
            <p:ph type="dt" sz="half" idx="10"/>
          </p:nvPr>
        </p:nvSpPr>
        <p:spPr/>
        <p:txBody>
          <a:bodyPr/>
          <a:lstStyle/>
          <a:p>
            <a:fld id="{EFCB31EA-0711-4046-B76C-D94C8AE4F950}" type="datetimeFigureOut">
              <a:rPr lang="en-US" smtClean="0"/>
              <a:t>2/22/2024</a:t>
            </a:fld>
            <a:endParaRPr lang="en-US"/>
          </a:p>
        </p:txBody>
      </p:sp>
      <p:sp>
        <p:nvSpPr>
          <p:cNvPr id="3" name="Footer Placeholder 2">
            <a:extLst>
              <a:ext uri="{FF2B5EF4-FFF2-40B4-BE49-F238E27FC236}">
                <a16:creationId xmlns:a16="http://schemas.microsoft.com/office/drawing/2014/main" id="{C7953EA3-19CA-2759-261D-E80759CB1B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80580F-A74C-C0A0-063C-24845637B685}"/>
              </a:ext>
            </a:extLst>
          </p:cNvPr>
          <p:cNvSpPr>
            <a:spLocks noGrp="1"/>
          </p:cNvSpPr>
          <p:nvPr>
            <p:ph type="sldNum" sz="quarter" idx="12"/>
          </p:nvPr>
        </p:nvSpPr>
        <p:spPr/>
        <p:txBody>
          <a:bodyPr/>
          <a:lstStyle/>
          <a:p>
            <a:fld id="{ACEC0F48-6C39-4801-ABCF-2492B5C44F9D}" type="slidenum">
              <a:rPr lang="en-US" smtClean="0"/>
              <a:t>‹#›</a:t>
            </a:fld>
            <a:endParaRPr lang="en-US"/>
          </a:p>
        </p:txBody>
      </p:sp>
      <p:pic>
        <p:nvPicPr>
          <p:cNvPr id="5" name="Picture 4">
            <a:extLst>
              <a:ext uri="{FF2B5EF4-FFF2-40B4-BE49-F238E27FC236}">
                <a16:creationId xmlns:a16="http://schemas.microsoft.com/office/drawing/2014/main" id="{4A6AF716-15F8-DCAC-D961-FDE4AAD609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24" b="7924"/>
          <a:stretch/>
        </p:blipFill>
        <p:spPr>
          <a:xfrm>
            <a:off x="0" y="-1"/>
            <a:ext cx="12192000" cy="6858001"/>
          </a:xfrm>
          <a:prstGeom prst="rect">
            <a:avLst/>
          </a:prstGeom>
        </p:spPr>
      </p:pic>
    </p:spTree>
    <p:extLst>
      <p:ext uri="{BB962C8B-B14F-4D97-AF65-F5344CB8AC3E}">
        <p14:creationId xmlns:p14="http://schemas.microsoft.com/office/powerpoint/2010/main" val="1612267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1819-231F-7808-705F-4F0903C5D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435894-270B-4599-C1BA-6D998E0E2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078B58-6966-0B9A-7BE1-5B323FC4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021229-75E2-EE57-02FE-DD446CDC83DE}"/>
              </a:ext>
            </a:extLst>
          </p:cNvPr>
          <p:cNvSpPr>
            <a:spLocks noGrp="1"/>
          </p:cNvSpPr>
          <p:nvPr>
            <p:ph type="dt" sz="half" idx="10"/>
          </p:nvPr>
        </p:nvSpPr>
        <p:spPr/>
        <p:txBody>
          <a:bodyPr/>
          <a:lstStyle/>
          <a:p>
            <a:fld id="{EFCB31EA-0711-4046-B76C-D94C8AE4F950}" type="datetimeFigureOut">
              <a:rPr lang="en-US" smtClean="0"/>
              <a:t>2/22/2024</a:t>
            </a:fld>
            <a:endParaRPr lang="en-US"/>
          </a:p>
        </p:txBody>
      </p:sp>
      <p:sp>
        <p:nvSpPr>
          <p:cNvPr id="6" name="Footer Placeholder 5">
            <a:extLst>
              <a:ext uri="{FF2B5EF4-FFF2-40B4-BE49-F238E27FC236}">
                <a16:creationId xmlns:a16="http://schemas.microsoft.com/office/drawing/2014/main" id="{73C9AA9A-E1A1-848C-DA75-055E3DC92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994AB-A1CB-017C-0349-A24DDE698654}"/>
              </a:ext>
            </a:extLst>
          </p:cNvPr>
          <p:cNvSpPr>
            <a:spLocks noGrp="1"/>
          </p:cNvSpPr>
          <p:nvPr>
            <p:ph type="sldNum" sz="quarter" idx="12"/>
          </p:nvPr>
        </p:nvSpPr>
        <p:spPr/>
        <p:txBody>
          <a:bodyPr/>
          <a:lstStyle/>
          <a:p>
            <a:fld id="{ACEC0F48-6C39-4801-ABCF-2492B5C44F9D}" type="slidenum">
              <a:rPr lang="en-US" smtClean="0"/>
              <a:t>‹#›</a:t>
            </a:fld>
            <a:endParaRPr lang="en-US"/>
          </a:p>
        </p:txBody>
      </p:sp>
    </p:spTree>
    <p:extLst>
      <p:ext uri="{BB962C8B-B14F-4D97-AF65-F5344CB8AC3E}">
        <p14:creationId xmlns:p14="http://schemas.microsoft.com/office/powerpoint/2010/main" val="1149528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BBA6-30A7-29FF-946D-6F6B62C66A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A0778D-0CAC-4013-4A93-7BEBDAD6E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DD5DE-A09A-A4E4-BA9E-3D518699BC7F}"/>
              </a:ext>
            </a:extLst>
          </p:cNvPr>
          <p:cNvSpPr>
            <a:spLocks noGrp="1"/>
          </p:cNvSpPr>
          <p:nvPr>
            <p:ph type="dt" sz="half" idx="10"/>
          </p:nvPr>
        </p:nvSpPr>
        <p:spPr/>
        <p:txBody>
          <a:bodyPr/>
          <a:lstStyle/>
          <a:p>
            <a:fld id="{1CBB79B8-4F2F-4056-9527-BA7914A286E5}" type="datetimeFigureOut">
              <a:rPr lang="en-US" smtClean="0"/>
              <a:t>2/22/2024</a:t>
            </a:fld>
            <a:endParaRPr lang="en-US"/>
          </a:p>
        </p:txBody>
      </p:sp>
      <p:sp>
        <p:nvSpPr>
          <p:cNvPr id="5" name="Footer Placeholder 4">
            <a:extLst>
              <a:ext uri="{FF2B5EF4-FFF2-40B4-BE49-F238E27FC236}">
                <a16:creationId xmlns:a16="http://schemas.microsoft.com/office/drawing/2014/main" id="{7DF5851A-CC33-53FE-2D96-ED2910A6B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8C415-BA7C-97D9-89DC-71A7CB28C7F9}"/>
              </a:ext>
            </a:extLst>
          </p:cNvPr>
          <p:cNvSpPr>
            <a:spLocks noGrp="1"/>
          </p:cNvSpPr>
          <p:nvPr>
            <p:ph type="sldNum" sz="quarter" idx="12"/>
          </p:nvPr>
        </p:nvSpPr>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1C9204E6-B4AA-0A5B-CFB6-E4BF10EC691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079" b="4079"/>
          <a:stretch/>
        </p:blipFill>
        <p:spPr>
          <a:xfrm>
            <a:off x="1" y="0"/>
            <a:ext cx="12191999" cy="6858000"/>
          </a:xfrm>
          <a:prstGeom prst="rect">
            <a:avLst/>
          </a:prstGeom>
        </p:spPr>
      </p:pic>
      <p:pic>
        <p:nvPicPr>
          <p:cNvPr id="8" name="Picture 7">
            <a:extLst>
              <a:ext uri="{FF2B5EF4-FFF2-40B4-BE49-F238E27FC236}">
                <a16:creationId xmlns:a16="http://schemas.microsoft.com/office/drawing/2014/main" id="{EDD128BC-7665-C9F0-B183-0132077BB25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3159" t="42339" r="28169"/>
          <a:stretch/>
        </p:blipFill>
        <p:spPr>
          <a:xfrm>
            <a:off x="1331493" y="2156242"/>
            <a:ext cx="2711115" cy="4836695"/>
          </a:xfrm>
          <a:prstGeom prst="rect">
            <a:avLst/>
          </a:prstGeom>
        </p:spPr>
      </p:pic>
      <p:pic>
        <p:nvPicPr>
          <p:cNvPr id="9" name="Picture 8">
            <a:extLst>
              <a:ext uri="{FF2B5EF4-FFF2-40B4-BE49-F238E27FC236}">
                <a16:creationId xmlns:a16="http://schemas.microsoft.com/office/drawing/2014/main" id="{C3559C38-E700-8970-C4D4-3745547D908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871" t="42387" r="66412" b="-48"/>
          <a:stretch/>
        </p:blipFill>
        <p:spPr>
          <a:xfrm>
            <a:off x="9522995" y="2021305"/>
            <a:ext cx="1943097" cy="4836695"/>
          </a:xfrm>
          <a:prstGeom prst="rect">
            <a:avLst/>
          </a:prstGeom>
        </p:spPr>
      </p:pic>
    </p:spTree>
    <p:extLst>
      <p:ext uri="{BB962C8B-B14F-4D97-AF65-F5344CB8AC3E}">
        <p14:creationId xmlns:p14="http://schemas.microsoft.com/office/powerpoint/2010/main" val="23366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BE30-0C5B-88AA-63FB-4A5F81AD8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FE7190-3B42-9F93-D9F2-FEB1E5CBF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3BD380-AD49-2650-A7E3-75E683EBD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3537FD-1DC9-E3F3-B18A-9ADF59F55E30}"/>
              </a:ext>
            </a:extLst>
          </p:cNvPr>
          <p:cNvSpPr>
            <a:spLocks noGrp="1"/>
          </p:cNvSpPr>
          <p:nvPr>
            <p:ph type="dt" sz="half" idx="10"/>
          </p:nvPr>
        </p:nvSpPr>
        <p:spPr/>
        <p:txBody>
          <a:bodyPr/>
          <a:lstStyle/>
          <a:p>
            <a:fld id="{EFCB31EA-0711-4046-B76C-D94C8AE4F950}" type="datetimeFigureOut">
              <a:rPr lang="en-US" smtClean="0"/>
              <a:t>2/22/2024</a:t>
            </a:fld>
            <a:endParaRPr lang="en-US"/>
          </a:p>
        </p:txBody>
      </p:sp>
      <p:sp>
        <p:nvSpPr>
          <p:cNvPr id="6" name="Footer Placeholder 5">
            <a:extLst>
              <a:ext uri="{FF2B5EF4-FFF2-40B4-BE49-F238E27FC236}">
                <a16:creationId xmlns:a16="http://schemas.microsoft.com/office/drawing/2014/main" id="{763CF6BF-01D9-D9FF-6647-87DFE0285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B9FFB-3DA5-6E4E-A1C0-B9D890670C2E}"/>
              </a:ext>
            </a:extLst>
          </p:cNvPr>
          <p:cNvSpPr>
            <a:spLocks noGrp="1"/>
          </p:cNvSpPr>
          <p:nvPr>
            <p:ph type="sldNum" sz="quarter" idx="12"/>
          </p:nvPr>
        </p:nvSpPr>
        <p:spPr/>
        <p:txBody>
          <a:bodyPr/>
          <a:lstStyle/>
          <a:p>
            <a:fld id="{ACEC0F48-6C39-4801-ABCF-2492B5C44F9D}" type="slidenum">
              <a:rPr lang="en-US" smtClean="0"/>
              <a:t>‹#›</a:t>
            </a:fld>
            <a:endParaRPr lang="en-US"/>
          </a:p>
        </p:txBody>
      </p:sp>
      <p:pic>
        <p:nvPicPr>
          <p:cNvPr id="8" name="Picture 7">
            <a:extLst>
              <a:ext uri="{FF2B5EF4-FFF2-40B4-BE49-F238E27FC236}">
                <a16:creationId xmlns:a16="http://schemas.microsoft.com/office/drawing/2014/main" id="{545C465F-0071-420A-86F9-B857211A33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24" b="7924"/>
          <a:stretch/>
        </p:blipFill>
        <p:spPr>
          <a:xfrm>
            <a:off x="0" y="-1"/>
            <a:ext cx="12192000" cy="6858001"/>
          </a:xfrm>
          <a:prstGeom prst="rect">
            <a:avLst/>
          </a:prstGeom>
        </p:spPr>
      </p:pic>
      <p:sp>
        <p:nvSpPr>
          <p:cNvPr id="9" name="Rectangle: Rounded Corners 8">
            <a:extLst>
              <a:ext uri="{FF2B5EF4-FFF2-40B4-BE49-F238E27FC236}">
                <a16:creationId xmlns:a16="http://schemas.microsoft.com/office/drawing/2014/main" id="{1D268D7F-0254-721F-76CC-3FDE01D1A2F5}"/>
              </a:ext>
            </a:extLst>
          </p:cNvPr>
          <p:cNvSpPr/>
          <p:nvPr userDrawn="1"/>
        </p:nvSpPr>
        <p:spPr>
          <a:xfrm>
            <a:off x="423333" y="402166"/>
            <a:ext cx="11345333" cy="6053666"/>
          </a:xfrm>
          <a:prstGeom prst="roundRect">
            <a:avLst/>
          </a:prstGeom>
          <a:solidFill>
            <a:schemeClr val="bg1"/>
          </a:solidFill>
          <a:ln w="38100">
            <a:solidFill>
              <a:srgbClr val="F46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16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AA31-0A57-A217-0B0B-F775A17200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5F7B91-6EA3-AF15-2EE8-ED4715B496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79ABF-DDCD-59B0-854E-0D0AC9ADDD13}"/>
              </a:ext>
            </a:extLst>
          </p:cNvPr>
          <p:cNvSpPr>
            <a:spLocks noGrp="1"/>
          </p:cNvSpPr>
          <p:nvPr>
            <p:ph type="dt" sz="half" idx="10"/>
          </p:nvPr>
        </p:nvSpPr>
        <p:spPr/>
        <p:txBody>
          <a:bodyPr/>
          <a:lstStyle/>
          <a:p>
            <a:fld id="{EFCB31EA-0711-4046-B76C-D94C8AE4F950}" type="datetimeFigureOut">
              <a:rPr lang="en-US" smtClean="0"/>
              <a:t>2/22/2024</a:t>
            </a:fld>
            <a:endParaRPr lang="en-US"/>
          </a:p>
        </p:txBody>
      </p:sp>
      <p:sp>
        <p:nvSpPr>
          <p:cNvPr id="5" name="Footer Placeholder 4">
            <a:extLst>
              <a:ext uri="{FF2B5EF4-FFF2-40B4-BE49-F238E27FC236}">
                <a16:creationId xmlns:a16="http://schemas.microsoft.com/office/drawing/2014/main" id="{F817F8EA-9472-F028-85E2-ED673D6BF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65697-554D-AFAA-3AB9-7B1E6C0E7CFE}"/>
              </a:ext>
            </a:extLst>
          </p:cNvPr>
          <p:cNvSpPr>
            <a:spLocks noGrp="1"/>
          </p:cNvSpPr>
          <p:nvPr>
            <p:ph type="sldNum" sz="quarter" idx="12"/>
          </p:nvPr>
        </p:nvSpPr>
        <p:spPr/>
        <p:txBody>
          <a:bodyPr/>
          <a:lstStyle/>
          <a:p>
            <a:fld id="{ACEC0F48-6C39-4801-ABCF-2492B5C44F9D}" type="slidenum">
              <a:rPr lang="en-US" smtClean="0"/>
              <a:t>‹#›</a:t>
            </a:fld>
            <a:endParaRPr lang="en-US"/>
          </a:p>
        </p:txBody>
      </p:sp>
    </p:spTree>
    <p:extLst>
      <p:ext uri="{BB962C8B-B14F-4D97-AF65-F5344CB8AC3E}">
        <p14:creationId xmlns:p14="http://schemas.microsoft.com/office/powerpoint/2010/main" val="2441725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CBEBF5-1EAD-22D6-6BB6-A2141C4E74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1C9ED6-2E1F-036E-1AFF-53B037A80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D281F-D17A-343C-E312-6FC640C1A22D}"/>
              </a:ext>
            </a:extLst>
          </p:cNvPr>
          <p:cNvSpPr>
            <a:spLocks noGrp="1"/>
          </p:cNvSpPr>
          <p:nvPr>
            <p:ph type="dt" sz="half" idx="10"/>
          </p:nvPr>
        </p:nvSpPr>
        <p:spPr/>
        <p:txBody>
          <a:bodyPr/>
          <a:lstStyle/>
          <a:p>
            <a:fld id="{EFCB31EA-0711-4046-B76C-D94C8AE4F950}" type="datetimeFigureOut">
              <a:rPr lang="en-US" smtClean="0"/>
              <a:t>2/22/2024</a:t>
            </a:fld>
            <a:endParaRPr lang="en-US"/>
          </a:p>
        </p:txBody>
      </p:sp>
      <p:sp>
        <p:nvSpPr>
          <p:cNvPr id="5" name="Footer Placeholder 4">
            <a:extLst>
              <a:ext uri="{FF2B5EF4-FFF2-40B4-BE49-F238E27FC236}">
                <a16:creationId xmlns:a16="http://schemas.microsoft.com/office/drawing/2014/main" id="{C41E9169-12AA-582F-5E52-1BC1BB2825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923BC-63F9-8B9D-81D7-7E180B2A6751}"/>
              </a:ext>
            </a:extLst>
          </p:cNvPr>
          <p:cNvSpPr>
            <a:spLocks noGrp="1"/>
          </p:cNvSpPr>
          <p:nvPr>
            <p:ph type="sldNum" sz="quarter" idx="12"/>
          </p:nvPr>
        </p:nvSpPr>
        <p:spPr/>
        <p:txBody>
          <a:bodyPr/>
          <a:lstStyle/>
          <a:p>
            <a:fld id="{ACEC0F48-6C39-4801-ABCF-2492B5C44F9D}" type="slidenum">
              <a:rPr lang="en-US" smtClean="0"/>
              <a:t>‹#›</a:t>
            </a:fld>
            <a:endParaRPr lang="en-US"/>
          </a:p>
        </p:txBody>
      </p:sp>
    </p:spTree>
    <p:extLst>
      <p:ext uri="{BB962C8B-B14F-4D97-AF65-F5344CB8AC3E}">
        <p14:creationId xmlns:p14="http://schemas.microsoft.com/office/powerpoint/2010/main" val="801237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6F67-F801-329B-34FD-797B6F3C25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6C5838-08EE-432C-A910-9A4865E871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673A3-AA53-1EC7-11FB-D67D28E71477}"/>
              </a:ext>
            </a:extLst>
          </p:cNvPr>
          <p:cNvSpPr>
            <a:spLocks noGrp="1"/>
          </p:cNvSpPr>
          <p:nvPr>
            <p:ph type="dt" sz="half" idx="10"/>
          </p:nvPr>
        </p:nvSpPr>
        <p:spPr/>
        <p:txBody>
          <a:bodyPr/>
          <a:lstStyle/>
          <a:p>
            <a:fld id="{1CBB79B8-4F2F-4056-9527-BA7914A286E5}" type="datetimeFigureOut">
              <a:rPr lang="en-US" smtClean="0"/>
              <a:t>2/22/2024</a:t>
            </a:fld>
            <a:endParaRPr lang="en-US"/>
          </a:p>
        </p:txBody>
      </p:sp>
      <p:sp>
        <p:nvSpPr>
          <p:cNvPr id="5" name="Footer Placeholder 4">
            <a:extLst>
              <a:ext uri="{FF2B5EF4-FFF2-40B4-BE49-F238E27FC236}">
                <a16:creationId xmlns:a16="http://schemas.microsoft.com/office/drawing/2014/main" id="{CC6A3422-7745-34F2-574F-6FECE3B91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C5615-0A8A-5B32-ED3D-34F610A71D25}"/>
              </a:ext>
            </a:extLst>
          </p:cNvPr>
          <p:cNvSpPr>
            <a:spLocks noGrp="1"/>
          </p:cNvSpPr>
          <p:nvPr>
            <p:ph type="sldNum" sz="quarter" idx="12"/>
          </p:nvPr>
        </p:nvSpPr>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08584C4E-4EA9-87F0-23F3-7020A5B2E7D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079" b="4079"/>
          <a:stretch/>
        </p:blipFill>
        <p:spPr>
          <a:xfrm>
            <a:off x="0" y="0"/>
            <a:ext cx="12191999" cy="6858000"/>
          </a:xfrm>
          <a:prstGeom prst="rect">
            <a:avLst/>
          </a:prstGeom>
        </p:spPr>
      </p:pic>
      <p:sp>
        <p:nvSpPr>
          <p:cNvPr id="8" name="Rectangle: Rounded Corners 7">
            <a:extLst>
              <a:ext uri="{FF2B5EF4-FFF2-40B4-BE49-F238E27FC236}">
                <a16:creationId xmlns:a16="http://schemas.microsoft.com/office/drawing/2014/main" id="{64A3E43B-AD52-29D7-D3C9-E3F0053CD415}"/>
              </a:ext>
            </a:extLst>
          </p:cNvPr>
          <p:cNvSpPr/>
          <p:nvPr userDrawn="1"/>
        </p:nvSpPr>
        <p:spPr>
          <a:xfrm>
            <a:off x="304799" y="354931"/>
            <a:ext cx="11582400" cy="6148137"/>
          </a:xfrm>
          <a:prstGeom prst="roundRect">
            <a:avLst>
              <a:gd name="adj" fmla="val 9883"/>
            </a:avLst>
          </a:prstGeom>
          <a:solidFill>
            <a:schemeClr val="bg1"/>
          </a:solidFill>
          <a:ln w="38100">
            <a:solidFill>
              <a:srgbClr val="3A72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9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5156-FD0A-93E0-DBF7-146615BC8B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6D26EE-3874-2E4C-ED4A-5B9BE1E82B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92F27-9742-DA1D-AC72-5ACB6C4E8E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ED834C-95AF-E96F-8ECE-BD761D62A61B}"/>
              </a:ext>
            </a:extLst>
          </p:cNvPr>
          <p:cNvSpPr>
            <a:spLocks noGrp="1"/>
          </p:cNvSpPr>
          <p:nvPr>
            <p:ph type="dt" sz="half" idx="10"/>
          </p:nvPr>
        </p:nvSpPr>
        <p:spPr/>
        <p:txBody>
          <a:bodyPr/>
          <a:lstStyle/>
          <a:p>
            <a:fld id="{1CBB79B8-4F2F-4056-9527-BA7914A286E5}" type="datetimeFigureOut">
              <a:rPr lang="en-US" smtClean="0"/>
              <a:t>2/22/2024</a:t>
            </a:fld>
            <a:endParaRPr lang="en-US"/>
          </a:p>
        </p:txBody>
      </p:sp>
      <p:sp>
        <p:nvSpPr>
          <p:cNvPr id="6" name="Footer Placeholder 5">
            <a:extLst>
              <a:ext uri="{FF2B5EF4-FFF2-40B4-BE49-F238E27FC236}">
                <a16:creationId xmlns:a16="http://schemas.microsoft.com/office/drawing/2014/main" id="{F40FE182-7234-A977-013F-ECE1FE4D3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B2A2F-0757-771F-5665-8F01A6D965DE}"/>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336227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9C56-456F-852C-08FB-E5145A39AB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34CE01-4CF2-1496-200A-CEF76B119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C2532A-0228-E316-3D07-DEF8332A61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047B6-B361-06DD-DA33-B148CBA467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6FF0AD-39CD-096F-7A2D-62733249DE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6B6564-0492-62F8-A557-A9F4626C4591}"/>
              </a:ext>
            </a:extLst>
          </p:cNvPr>
          <p:cNvSpPr>
            <a:spLocks noGrp="1"/>
          </p:cNvSpPr>
          <p:nvPr>
            <p:ph type="dt" sz="half" idx="10"/>
          </p:nvPr>
        </p:nvSpPr>
        <p:spPr/>
        <p:txBody>
          <a:bodyPr/>
          <a:lstStyle/>
          <a:p>
            <a:fld id="{1CBB79B8-4F2F-4056-9527-BA7914A286E5}" type="datetimeFigureOut">
              <a:rPr lang="en-US" smtClean="0"/>
              <a:t>2/22/2024</a:t>
            </a:fld>
            <a:endParaRPr lang="en-US"/>
          </a:p>
        </p:txBody>
      </p:sp>
      <p:sp>
        <p:nvSpPr>
          <p:cNvPr id="8" name="Footer Placeholder 7">
            <a:extLst>
              <a:ext uri="{FF2B5EF4-FFF2-40B4-BE49-F238E27FC236}">
                <a16:creationId xmlns:a16="http://schemas.microsoft.com/office/drawing/2014/main" id="{08951A02-4632-A167-2499-A106FC20E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FFAE22-AF0F-64FE-7BC8-E3D979D09085}"/>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898012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BB90-259D-5371-4216-1EC6D1750E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FD0860-3B3E-5DDD-BE99-F7E39638F4C5}"/>
              </a:ext>
            </a:extLst>
          </p:cNvPr>
          <p:cNvSpPr>
            <a:spLocks noGrp="1"/>
          </p:cNvSpPr>
          <p:nvPr>
            <p:ph type="dt" sz="half" idx="10"/>
          </p:nvPr>
        </p:nvSpPr>
        <p:spPr/>
        <p:txBody>
          <a:bodyPr/>
          <a:lstStyle/>
          <a:p>
            <a:fld id="{1CBB79B8-4F2F-4056-9527-BA7914A286E5}" type="datetimeFigureOut">
              <a:rPr lang="en-US" smtClean="0"/>
              <a:t>2/22/2024</a:t>
            </a:fld>
            <a:endParaRPr lang="en-US"/>
          </a:p>
        </p:txBody>
      </p:sp>
      <p:sp>
        <p:nvSpPr>
          <p:cNvPr id="4" name="Footer Placeholder 3">
            <a:extLst>
              <a:ext uri="{FF2B5EF4-FFF2-40B4-BE49-F238E27FC236}">
                <a16:creationId xmlns:a16="http://schemas.microsoft.com/office/drawing/2014/main" id="{3EFA92DE-2CEC-EDDC-AC89-3F37594070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1BE3B1-3948-6EA8-2B96-E1FB66B0D7D8}"/>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515334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2664A-EB09-90A6-E56B-494B757DD2F6}"/>
              </a:ext>
            </a:extLst>
          </p:cNvPr>
          <p:cNvSpPr>
            <a:spLocks noGrp="1"/>
          </p:cNvSpPr>
          <p:nvPr>
            <p:ph type="dt" sz="half" idx="10"/>
          </p:nvPr>
        </p:nvSpPr>
        <p:spPr/>
        <p:txBody>
          <a:bodyPr/>
          <a:lstStyle/>
          <a:p>
            <a:fld id="{1CBB79B8-4F2F-4056-9527-BA7914A286E5}" type="datetimeFigureOut">
              <a:rPr lang="en-US" smtClean="0"/>
              <a:t>2/22/2024</a:t>
            </a:fld>
            <a:endParaRPr lang="en-US"/>
          </a:p>
        </p:txBody>
      </p:sp>
      <p:sp>
        <p:nvSpPr>
          <p:cNvPr id="3" name="Footer Placeholder 2">
            <a:extLst>
              <a:ext uri="{FF2B5EF4-FFF2-40B4-BE49-F238E27FC236}">
                <a16:creationId xmlns:a16="http://schemas.microsoft.com/office/drawing/2014/main" id="{55850E1D-75D6-1F3F-29EF-03BC4BE3D2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E79A02-1B06-B1EB-F11C-DEC0F6BB6454}"/>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296373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3AF1-63DF-6BE1-4F4E-FCECD8360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8A3DF0-B659-FCFD-8683-81DF685022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88E552-DA85-6A78-9524-60EDCF1CF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FB311-B6BD-03AE-BE23-6596B209254F}"/>
              </a:ext>
            </a:extLst>
          </p:cNvPr>
          <p:cNvSpPr>
            <a:spLocks noGrp="1"/>
          </p:cNvSpPr>
          <p:nvPr>
            <p:ph type="dt" sz="half" idx="10"/>
          </p:nvPr>
        </p:nvSpPr>
        <p:spPr/>
        <p:txBody>
          <a:bodyPr/>
          <a:lstStyle/>
          <a:p>
            <a:fld id="{1CBB79B8-4F2F-4056-9527-BA7914A286E5}" type="datetimeFigureOut">
              <a:rPr lang="en-US" smtClean="0"/>
              <a:t>2/22/2024</a:t>
            </a:fld>
            <a:endParaRPr lang="en-US"/>
          </a:p>
        </p:txBody>
      </p:sp>
      <p:sp>
        <p:nvSpPr>
          <p:cNvPr id="6" name="Footer Placeholder 5">
            <a:extLst>
              <a:ext uri="{FF2B5EF4-FFF2-40B4-BE49-F238E27FC236}">
                <a16:creationId xmlns:a16="http://schemas.microsoft.com/office/drawing/2014/main" id="{72FBBFF4-CF20-8B45-7331-538B59699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C5317-57E6-87E1-475A-ED198F36E829}"/>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948291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3A2C-C34A-FD4F-15F5-E7718340B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D7B421-1023-6F04-5111-FEBF26881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E21E9C-0FF0-C91B-CA22-08E3EDC04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0030A-AB65-1716-DFCE-CE9F2B02C759}"/>
              </a:ext>
            </a:extLst>
          </p:cNvPr>
          <p:cNvSpPr>
            <a:spLocks noGrp="1"/>
          </p:cNvSpPr>
          <p:nvPr>
            <p:ph type="dt" sz="half" idx="10"/>
          </p:nvPr>
        </p:nvSpPr>
        <p:spPr/>
        <p:txBody>
          <a:bodyPr/>
          <a:lstStyle/>
          <a:p>
            <a:fld id="{1CBB79B8-4F2F-4056-9527-BA7914A286E5}" type="datetimeFigureOut">
              <a:rPr lang="en-US" smtClean="0"/>
              <a:t>2/22/2024</a:t>
            </a:fld>
            <a:endParaRPr lang="en-US"/>
          </a:p>
        </p:txBody>
      </p:sp>
      <p:sp>
        <p:nvSpPr>
          <p:cNvPr id="6" name="Footer Placeholder 5">
            <a:extLst>
              <a:ext uri="{FF2B5EF4-FFF2-40B4-BE49-F238E27FC236}">
                <a16:creationId xmlns:a16="http://schemas.microsoft.com/office/drawing/2014/main" id="{F1C910A3-7CCE-5AEF-78C2-BBD432D6C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5C108-0C6B-A4F2-9107-8D5B9BDA1FDD}"/>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2066343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EAA01F-8992-8111-2612-8C0B65E63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B2CD2-08AB-FDDF-3B49-CA895F7C77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3904E-3166-17AA-0E13-1FAD8C0E1C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B79B8-4F2F-4056-9527-BA7914A286E5}" type="datetimeFigureOut">
              <a:rPr lang="en-US" smtClean="0"/>
              <a:t>2/22/2024</a:t>
            </a:fld>
            <a:endParaRPr lang="en-US"/>
          </a:p>
        </p:txBody>
      </p:sp>
      <p:sp>
        <p:nvSpPr>
          <p:cNvPr id="5" name="Footer Placeholder 4">
            <a:extLst>
              <a:ext uri="{FF2B5EF4-FFF2-40B4-BE49-F238E27FC236}">
                <a16:creationId xmlns:a16="http://schemas.microsoft.com/office/drawing/2014/main" id="{27CA610F-E294-7D28-7F0E-BCEF56E07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FC403E-032E-AAFF-DBAB-DE1D3523F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A90C4-DA73-4F13-9DCA-604C69769FD2}" type="slidenum">
              <a:rPr lang="en-US" smtClean="0"/>
              <a:t>‹#›</a:t>
            </a:fld>
            <a:endParaRPr lang="en-US"/>
          </a:p>
        </p:txBody>
      </p:sp>
      <p:sp>
        <p:nvSpPr>
          <p:cNvPr id="7" name="TextBox 3">
            <a:extLst>
              <a:ext uri="{FF2B5EF4-FFF2-40B4-BE49-F238E27FC236}">
                <a16:creationId xmlns:a16="http://schemas.microsoft.com/office/drawing/2014/main" id="{2E4C6A08-CF2A-70A7-5303-87FAD57899E9}"/>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03D1893B-1F00-848C-A86D-0B025370D36F}"/>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50000"/>
                  </a:schemeClr>
                </a:solidFill>
                <a:latin typeface="#9Slide07 HoneyCream" pitchFamily="2" charset="0"/>
              </a:rPr>
              <a:t>Măng</a:t>
            </a:r>
            <a:r>
              <a:rPr lang="en-US" sz="1100" b="0" dirty="0">
                <a:solidFill>
                  <a:schemeClr val="accent2">
                    <a:lumMod val="50000"/>
                  </a:schemeClr>
                </a:solidFill>
                <a:latin typeface="#9Slide07 HoneyCream" pitchFamily="2" charset="0"/>
              </a:rPr>
              <a:t> Non</a:t>
            </a:r>
          </a:p>
        </p:txBody>
      </p:sp>
      <p:pic>
        <p:nvPicPr>
          <p:cNvPr id="9" name="Picture 8">
            <a:extLst>
              <a:ext uri="{FF2B5EF4-FFF2-40B4-BE49-F238E27FC236}">
                <a16:creationId xmlns:a16="http://schemas.microsoft.com/office/drawing/2014/main" id="{5FA970D5-7C65-8C31-84BA-86CDA37718C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D0B133A9-4A5B-D3C9-040C-E9AABAE6F38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4FF8C56E-E95E-3136-DD5D-6697AAA5AE2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BF8F2B7C-C6FE-424D-FEDB-400BEC41E61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445EAD6B-C48D-72DD-9270-293F7A0274F0}"/>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219A7C20-53CB-6D5F-0595-9A750E407CC2}"/>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5" name="Picture 14">
            <a:extLst>
              <a:ext uri="{FF2B5EF4-FFF2-40B4-BE49-F238E27FC236}">
                <a16:creationId xmlns:a16="http://schemas.microsoft.com/office/drawing/2014/main" id="{FE9F32ED-C9BD-DF98-E23B-D32DE334F9F8}"/>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5281B816-BF54-DC43-A3FD-8B5C1C9C4F29}"/>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3614864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F41F3-2727-D224-F085-3FB7CD8A1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1E4A0A-402F-BC68-C8E0-96F9F87A8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3F13D-B057-DEF4-7331-56BB32E4F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B31EA-0711-4046-B76C-D94C8AE4F950}" type="datetimeFigureOut">
              <a:rPr lang="en-US" smtClean="0"/>
              <a:t>2/22/2024</a:t>
            </a:fld>
            <a:endParaRPr lang="en-US"/>
          </a:p>
        </p:txBody>
      </p:sp>
      <p:sp>
        <p:nvSpPr>
          <p:cNvPr id="5" name="Footer Placeholder 4">
            <a:extLst>
              <a:ext uri="{FF2B5EF4-FFF2-40B4-BE49-F238E27FC236}">
                <a16:creationId xmlns:a16="http://schemas.microsoft.com/office/drawing/2014/main" id="{661E0601-A591-BFFD-7B0B-9FDA9838E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B7931-DCC0-7D9E-F3FF-F7BD1C688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0F48-6C39-4801-ABCF-2492B5C44F9D}" type="slidenum">
              <a:rPr lang="en-US" smtClean="0"/>
              <a:t>‹#›</a:t>
            </a:fld>
            <a:endParaRPr lang="en-US"/>
          </a:p>
        </p:txBody>
      </p:sp>
    </p:spTree>
    <p:extLst>
      <p:ext uri="{BB962C8B-B14F-4D97-AF65-F5344CB8AC3E}">
        <p14:creationId xmlns:p14="http://schemas.microsoft.com/office/powerpoint/2010/main" val="537073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5.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Layout" Target="../slideLayouts/slideLayout18.xml"/><Relationship Id="rId7" Type="http://schemas.openxmlformats.org/officeDocument/2006/relationships/image" Target="../media/image23.png"/><Relationship Id="rId12"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5.xml"/><Relationship Id="rId11" Type="http://schemas.openxmlformats.org/officeDocument/2006/relationships/slide" Target="slide8.xml"/><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audio" Target="../media/audio1.wav"/><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20.xml"/><Relationship Id="rId7" Type="http://schemas.openxmlformats.org/officeDocument/2006/relationships/image" Target="../media/image28.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7.png"/><Relationship Id="rId11" Type="http://schemas.openxmlformats.org/officeDocument/2006/relationships/slide" Target="slide4.xml"/><Relationship Id="rId5" Type="http://schemas.openxmlformats.org/officeDocument/2006/relationships/image" Target="../media/image26.png"/><Relationship Id="rId10" Type="http://schemas.openxmlformats.org/officeDocument/2006/relationships/image" Target="../media/image23.png"/><Relationship Id="rId4" Type="http://schemas.openxmlformats.org/officeDocument/2006/relationships/audio" Target="../media/audio2.wav"/><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0.xml"/><Relationship Id="rId7" Type="http://schemas.openxmlformats.org/officeDocument/2006/relationships/image" Target="../media/image29.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8.png"/><Relationship Id="rId11" Type="http://schemas.openxmlformats.org/officeDocument/2006/relationships/image" Target="../media/image23.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audio" Target="../media/audio2.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20.xml"/><Relationship Id="rId7" Type="http://schemas.openxmlformats.org/officeDocument/2006/relationships/image" Target="../media/image28.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7.png"/><Relationship Id="rId11" Type="http://schemas.openxmlformats.org/officeDocument/2006/relationships/slide" Target="slide4.xml"/><Relationship Id="rId5" Type="http://schemas.openxmlformats.org/officeDocument/2006/relationships/image" Target="../media/image31.png"/><Relationship Id="rId10" Type="http://schemas.openxmlformats.org/officeDocument/2006/relationships/image" Target="../media/image23.png"/><Relationship Id="rId4" Type="http://schemas.openxmlformats.org/officeDocument/2006/relationships/audio" Target="../media/audio2.wav"/><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D2FC65-ACEE-0C03-9CF6-9F524057C395}"/>
              </a:ext>
            </a:extLst>
          </p:cNvPr>
          <p:cNvPicPr>
            <a:picLocks noChangeAspect="1"/>
          </p:cNvPicPr>
          <p:nvPr/>
        </p:nvPicPr>
        <p:blipFill>
          <a:blip r:embed="rId2"/>
          <a:stretch>
            <a:fillRect/>
          </a:stretch>
        </p:blipFill>
        <p:spPr>
          <a:xfrm>
            <a:off x="3779319" y="1051732"/>
            <a:ext cx="4633362" cy="1182727"/>
          </a:xfrm>
          <a:prstGeom prst="rect">
            <a:avLst/>
          </a:prstGeom>
        </p:spPr>
      </p:pic>
      <p:pic>
        <p:nvPicPr>
          <p:cNvPr id="3" name="Picture 2">
            <a:extLst>
              <a:ext uri="{FF2B5EF4-FFF2-40B4-BE49-F238E27FC236}">
                <a16:creationId xmlns:a16="http://schemas.microsoft.com/office/drawing/2014/main" id="{25C2D39D-0942-64AE-F00D-0D20E6CEA680}"/>
              </a:ext>
            </a:extLst>
          </p:cNvPr>
          <p:cNvPicPr>
            <a:picLocks noChangeAspect="1"/>
          </p:cNvPicPr>
          <p:nvPr/>
        </p:nvPicPr>
        <p:blipFill>
          <a:blip r:embed="rId3"/>
          <a:stretch>
            <a:fillRect/>
          </a:stretch>
        </p:blipFill>
        <p:spPr>
          <a:xfrm>
            <a:off x="1727897" y="1643095"/>
            <a:ext cx="5700254" cy="2139881"/>
          </a:xfrm>
          <a:prstGeom prst="rect">
            <a:avLst/>
          </a:prstGeom>
        </p:spPr>
      </p:pic>
      <p:pic>
        <p:nvPicPr>
          <p:cNvPr id="8" name="Picture 7">
            <a:extLst>
              <a:ext uri="{FF2B5EF4-FFF2-40B4-BE49-F238E27FC236}">
                <a16:creationId xmlns:a16="http://schemas.microsoft.com/office/drawing/2014/main" id="{A4D7DFC9-A1AB-48F6-35ED-15FE51D68B60}"/>
              </a:ext>
            </a:extLst>
          </p:cNvPr>
          <p:cNvPicPr>
            <a:picLocks noChangeAspect="1"/>
          </p:cNvPicPr>
          <p:nvPr/>
        </p:nvPicPr>
        <p:blipFill>
          <a:blip r:embed="rId4"/>
          <a:stretch>
            <a:fillRect/>
          </a:stretch>
        </p:blipFill>
        <p:spPr>
          <a:xfrm>
            <a:off x="1832400" y="2930926"/>
            <a:ext cx="9699577" cy="2749534"/>
          </a:xfrm>
          <a:prstGeom prst="rect">
            <a:avLst/>
          </a:prstGeom>
        </p:spPr>
      </p:pic>
      <p:pic>
        <p:nvPicPr>
          <p:cNvPr id="4" name="Picture 3">
            <a:extLst>
              <a:ext uri="{FF2B5EF4-FFF2-40B4-BE49-F238E27FC236}">
                <a16:creationId xmlns:a16="http://schemas.microsoft.com/office/drawing/2014/main" id="{819CCC69-6668-9D37-FDD4-4B9F06372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963" y="-107409"/>
            <a:ext cx="1338378" cy="1338378"/>
          </a:xfrm>
          <a:prstGeom prst="rect">
            <a:avLst/>
          </a:prstGeom>
        </p:spPr>
      </p:pic>
    </p:spTree>
    <p:extLst>
      <p:ext uri="{BB962C8B-B14F-4D97-AF65-F5344CB8AC3E}">
        <p14:creationId xmlns:p14="http://schemas.microsoft.com/office/powerpoint/2010/main" val="298587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3B6215B-EDFF-B451-6D1A-3DD342087E21}"/>
              </a:ext>
            </a:extLst>
          </p:cNvPr>
          <p:cNvSpPr/>
          <p:nvPr/>
        </p:nvSpPr>
        <p:spPr>
          <a:xfrm>
            <a:off x="4800600" y="495300"/>
            <a:ext cx="1762125"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22E3A3FA-DA11-6506-989C-A3C26130E2D9}"/>
              </a:ext>
            </a:extLst>
          </p:cNvPr>
          <p:cNvSpPr/>
          <p:nvPr/>
        </p:nvSpPr>
        <p:spPr>
          <a:xfrm>
            <a:off x="2597948" y="1279417"/>
            <a:ext cx="2745577"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Lễ</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hội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1D3191D-8C51-6B8E-6C5E-9CBB06C2ADD5}"/>
              </a:ext>
            </a:extLst>
          </p:cNvPr>
          <p:cNvSpPr/>
          <p:nvPr/>
        </p:nvSpPr>
        <p:spPr>
          <a:xfrm>
            <a:off x="5953128" y="1279417"/>
            <a:ext cx="2967038"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thờ</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50DB2E02-C02C-318B-5FB5-6390A2114C2B}"/>
              </a:ext>
            </a:extLst>
          </p:cNvPr>
          <p:cNvSpPr/>
          <p:nvPr/>
        </p:nvSpPr>
        <p:spPr>
          <a:xfrm>
            <a:off x="2100262" y="2063534"/>
            <a:ext cx="3400425" cy="8191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được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xây</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dựng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trên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núi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Nghĩa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Lĩnh</a:t>
            </a:r>
            <a:r>
              <a:rPr lang="en-US" sz="2400" b="1" dirty="0">
                <a:solidFill>
                  <a:schemeClr val="tx1"/>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7995C620-282D-6B7C-D334-2FD2F746F51B}"/>
              </a:ext>
            </a:extLst>
          </p:cNvPr>
          <p:cNvSpPr/>
          <p:nvPr/>
        </p:nvSpPr>
        <p:spPr>
          <a:xfrm>
            <a:off x="5953128" y="2111483"/>
            <a:ext cx="3400424" cy="819150"/>
          </a:xfrm>
          <a:prstGeom prst="roundRect">
            <a:avLst>
              <a:gd name="adj" fmla="val 33810"/>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là</a:t>
            </a:r>
            <a:r>
              <a:rPr lang="en-US" sz="2400" b="1" dirty="0">
                <a:solidFill>
                  <a:schemeClr val="tx1"/>
                </a:solidFill>
                <a:latin typeface="Cambria" panose="02040503050406030204" pitchFamily="18" charset="0"/>
                <a:ea typeface="Cambria" panose="02040503050406030204" pitchFamily="18" charset="0"/>
              </a:rPr>
              <a:t> con </a:t>
            </a:r>
            <a:r>
              <a:rPr lang="en-US" sz="2400" b="1" dirty="0" err="1">
                <a:solidFill>
                  <a:schemeClr val="tx1"/>
                </a:solidFill>
                <a:latin typeface="Cambria" panose="02040503050406030204" pitchFamily="18" charset="0"/>
                <a:ea typeface="Cambria" panose="02040503050406030204" pitchFamily="18" charset="0"/>
              </a:rPr>
              <a:t>trưởng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của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Lạc</a:t>
            </a:r>
            <a:r>
              <a:rPr lang="en-US" sz="2400" b="1" dirty="0">
                <a:solidFill>
                  <a:schemeClr val="tx1"/>
                </a:solidFill>
                <a:latin typeface="Cambria" panose="02040503050406030204" pitchFamily="18" charset="0"/>
                <a:ea typeface="Cambria" panose="02040503050406030204" pitchFamily="18" charset="0"/>
              </a:rPr>
              <a:t> Long </a:t>
            </a:r>
            <a:r>
              <a:rPr lang="en-US" sz="2400" b="1" dirty="0" err="1">
                <a:solidFill>
                  <a:schemeClr val="tx1"/>
                </a:solidFill>
                <a:latin typeface="Cambria" panose="02040503050406030204" pitchFamily="18" charset="0"/>
                <a:ea typeface="Cambria" panose="02040503050406030204" pitchFamily="18" charset="0"/>
              </a:rPr>
              <a:t>Quân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và</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Âu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Cơ</a:t>
            </a:r>
            <a:r>
              <a:rPr lang="en-US" sz="2400" b="1" dirty="0">
                <a:solidFill>
                  <a:schemeClr val="tx1"/>
                </a:solidFill>
                <a:latin typeface="Cambria" panose="02040503050406030204" pitchFamily="18" charset="0"/>
                <a:ea typeface="Cambria" panose="02040503050406030204" pitchFamily="18" charset="0"/>
              </a:rPr>
              <a:t>.</a:t>
            </a:r>
          </a:p>
        </p:txBody>
      </p:sp>
      <p:sp>
        <p:nvSpPr>
          <p:cNvPr id="9" name="Rectangle: Rounded Corners 8">
            <a:extLst>
              <a:ext uri="{FF2B5EF4-FFF2-40B4-BE49-F238E27FC236}">
                <a16:creationId xmlns:a16="http://schemas.microsoft.com/office/drawing/2014/main" id="{3DE27BB6-EDE0-E820-AF85-855D355FBCE9}"/>
              </a:ext>
            </a:extLst>
          </p:cNvPr>
          <p:cNvSpPr/>
          <p:nvPr/>
        </p:nvSpPr>
        <p:spPr>
          <a:xfrm>
            <a:off x="2100262" y="3036131"/>
            <a:ext cx="7591425"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gồm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nhiều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hoạt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động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hoá</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nghệ</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gian</a:t>
            </a:r>
            <a:r>
              <a:rPr lang="en-US" sz="2400" b="1" dirty="0">
                <a:solidFill>
                  <a:schemeClr val="tx1"/>
                </a:solidFill>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E41AFF9C-1196-9AAE-E359-178B16C6ACF1}"/>
              </a:ext>
            </a:extLst>
          </p:cNvPr>
          <p:cNvPicPr>
            <a:picLocks noChangeAspect="1"/>
          </p:cNvPicPr>
          <p:nvPr/>
        </p:nvPicPr>
        <p:blipFill>
          <a:blip r:embed="rId3"/>
          <a:stretch>
            <a:fillRect/>
          </a:stretch>
        </p:blipFill>
        <p:spPr>
          <a:xfrm>
            <a:off x="534874" y="190755"/>
            <a:ext cx="1140051" cy="1457070"/>
          </a:xfrm>
          <a:prstGeom prst="rect">
            <a:avLst/>
          </a:prstGeom>
        </p:spPr>
      </p:pic>
      <p:sp>
        <p:nvSpPr>
          <p:cNvPr id="11" name="Rectangle: Rounded Corners 10">
            <a:extLst>
              <a:ext uri="{FF2B5EF4-FFF2-40B4-BE49-F238E27FC236}">
                <a16:creationId xmlns:a16="http://schemas.microsoft.com/office/drawing/2014/main" id="{19466724-3BD9-C35C-64CE-44B9A04E1D92}"/>
              </a:ext>
            </a:extLst>
          </p:cNvPr>
          <p:cNvSpPr/>
          <p:nvPr/>
        </p:nvSpPr>
        <p:spPr>
          <a:xfrm>
            <a:off x="1323985" y="4070968"/>
            <a:ext cx="1762125" cy="666750"/>
          </a:xfrm>
          <a:prstGeom prst="roundRect">
            <a:avLst>
              <a:gd name="adj" fmla="val 42381"/>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7D99ACC5-BB37-BB3D-45B3-46C5F53C4240}"/>
              </a:ext>
            </a:extLst>
          </p:cNvPr>
          <p:cNvSpPr/>
          <p:nvPr/>
        </p:nvSpPr>
        <p:spPr>
          <a:xfrm>
            <a:off x="2876562" y="4070967"/>
            <a:ext cx="6343647" cy="666751"/>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là</a:t>
            </a:r>
            <a:r>
              <a:rPr lang="en-US" sz="2400" b="1" dirty="0">
                <a:solidFill>
                  <a:schemeClr val="tx1"/>
                </a:solidFill>
                <a:latin typeface="Cambria" panose="02040503050406030204" pitchFamily="18" charset="0"/>
                <a:ea typeface="Cambria" panose="02040503050406030204" pitchFamily="18" charset="0"/>
              </a:rPr>
              <a:t> con </a:t>
            </a:r>
            <a:r>
              <a:rPr lang="en-US" sz="2400" b="1" dirty="0" err="1">
                <a:solidFill>
                  <a:schemeClr val="tx1"/>
                </a:solidFill>
                <a:latin typeface="Cambria" panose="02040503050406030204" pitchFamily="18" charset="0"/>
                <a:ea typeface="Cambria" panose="02040503050406030204" pitchFamily="18" charset="0"/>
              </a:rPr>
              <a:t>trưởng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của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Lạc</a:t>
            </a:r>
            <a:r>
              <a:rPr lang="en-US" sz="2400" b="1" dirty="0">
                <a:solidFill>
                  <a:schemeClr val="tx1"/>
                </a:solidFill>
                <a:latin typeface="Cambria" panose="02040503050406030204" pitchFamily="18" charset="0"/>
                <a:ea typeface="Cambria" panose="02040503050406030204" pitchFamily="18" charset="0"/>
              </a:rPr>
              <a:t> Long </a:t>
            </a:r>
            <a:r>
              <a:rPr lang="en-US" sz="2400" b="1" dirty="0" err="1">
                <a:solidFill>
                  <a:schemeClr val="tx1"/>
                </a:solidFill>
                <a:latin typeface="Cambria" panose="02040503050406030204" pitchFamily="18" charset="0"/>
                <a:ea typeface="Cambria" panose="02040503050406030204" pitchFamily="18" charset="0"/>
              </a:rPr>
              <a:t>Quân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và</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Âu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Cơ</a:t>
            </a:r>
            <a:r>
              <a:rPr lang="en-US" sz="2400" b="1" dirty="0">
                <a:solidFill>
                  <a:schemeClr val="tx1"/>
                </a:solidFill>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8EBAB89D-71BA-0A68-ED60-30DA9DF7DBF1}"/>
              </a:ext>
            </a:extLst>
          </p:cNvPr>
          <p:cNvSpPr/>
          <p:nvPr/>
        </p:nvSpPr>
        <p:spPr>
          <a:xfrm>
            <a:off x="1295408" y="4843215"/>
            <a:ext cx="2638425" cy="666750"/>
          </a:xfrm>
          <a:prstGeom prst="roundRect">
            <a:avLst>
              <a:gd name="adj" fmla="val 42381"/>
            </a:avLst>
          </a:prstGeom>
          <a:solidFill>
            <a:srgbClr val="7DD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Lễ</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hội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36685F2A-162F-786E-60E6-2A058AC92E00}"/>
              </a:ext>
            </a:extLst>
          </p:cNvPr>
          <p:cNvSpPr/>
          <p:nvPr/>
        </p:nvSpPr>
        <p:spPr>
          <a:xfrm>
            <a:off x="3800474" y="4843215"/>
            <a:ext cx="7591425" cy="666750"/>
          </a:xfrm>
          <a:prstGeom prst="roundRect">
            <a:avLst>
              <a:gd name="adj" fmla="val 42381"/>
            </a:avLst>
          </a:prstGeom>
          <a:solidFill>
            <a:srgbClr val="7DD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gồm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nhiều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hoạt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động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hoá</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nghệ</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gian</a:t>
            </a:r>
            <a:r>
              <a:rPr lang="en-US" sz="2400" b="1" dirty="0">
                <a:solidFill>
                  <a:schemeClr val="tx1"/>
                </a:solidFill>
                <a:latin typeface="Cambria" panose="02040503050406030204" pitchFamily="18" charset="0"/>
                <a:ea typeface="Cambria" panose="02040503050406030204" pitchFamily="18" charset="0"/>
              </a:rPr>
              <a:t>.</a:t>
            </a:r>
          </a:p>
        </p:txBody>
      </p:sp>
      <p:sp>
        <p:nvSpPr>
          <p:cNvPr id="16" name="Rectangle: Rounded Corners 15">
            <a:extLst>
              <a:ext uri="{FF2B5EF4-FFF2-40B4-BE49-F238E27FC236}">
                <a16:creationId xmlns:a16="http://schemas.microsoft.com/office/drawing/2014/main" id="{5050753E-734A-9C71-A6FE-6F8594588F28}"/>
              </a:ext>
            </a:extLst>
          </p:cNvPr>
          <p:cNvSpPr/>
          <p:nvPr/>
        </p:nvSpPr>
        <p:spPr>
          <a:xfrm>
            <a:off x="4100519" y="5662365"/>
            <a:ext cx="5434006" cy="666750"/>
          </a:xfrm>
          <a:prstGeom prst="roundRect">
            <a:avLst>
              <a:gd name="adj" fmla="val 42381"/>
            </a:avLst>
          </a:prstGeom>
          <a:solidFill>
            <a:srgbClr val="A7D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Cambria" panose="02040503050406030204" pitchFamily="18" charset="0"/>
                <a:ea typeface="Cambria" panose="02040503050406030204" pitchFamily="18" charset="0"/>
              </a:rPr>
              <a:t>được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xây</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dựng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trên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núi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Nghĩa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Lĩnh</a:t>
            </a:r>
            <a:r>
              <a:rPr lang="en-US" sz="2400" b="1" dirty="0">
                <a:solidFill>
                  <a:schemeClr val="tx1"/>
                </a:solidFill>
                <a:latin typeface="Cambria" panose="02040503050406030204" pitchFamily="18" charset="0"/>
                <a:ea typeface="Cambria" panose="02040503050406030204" pitchFamily="18" charset="0"/>
              </a:rPr>
              <a:t>.</a:t>
            </a:r>
          </a:p>
        </p:txBody>
      </p:sp>
      <p:sp>
        <p:nvSpPr>
          <p:cNvPr id="15" name="Rectangle: Rounded Corners 14">
            <a:extLst>
              <a:ext uri="{FF2B5EF4-FFF2-40B4-BE49-F238E27FC236}">
                <a16:creationId xmlns:a16="http://schemas.microsoft.com/office/drawing/2014/main" id="{59FBCB3C-42A3-71DF-BF45-CE528F8EF401}"/>
              </a:ext>
            </a:extLst>
          </p:cNvPr>
          <p:cNvSpPr/>
          <p:nvPr/>
        </p:nvSpPr>
        <p:spPr>
          <a:xfrm>
            <a:off x="1295408" y="5662365"/>
            <a:ext cx="2967038" cy="666750"/>
          </a:xfrm>
          <a:prstGeom prst="roundRect">
            <a:avLst>
              <a:gd name="adj" fmla="val 42381"/>
            </a:avLst>
          </a:prstGeom>
          <a:solidFill>
            <a:srgbClr val="A7D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thờ</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12947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killpop.wav"/>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subTnLst>
                                    <p:audio>
                                      <p:cMediaNode>
                                        <p:cTn display="0" masterRel="sameClick">
                                          <p:stCondLst>
                                            <p:cond evt="begin" delay="0">
                                              <p:tn val="14"/>
                                            </p:cond>
                                          </p:stCondLst>
                                          <p:endCondLst>
                                            <p:cond evt="onStopAudio" delay="0">
                                              <p:tgtEl>
                                                <p:sldTgt/>
                                              </p:tgtEl>
                                            </p:cond>
                                          </p:endCondLst>
                                        </p:cTn>
                                        <p:tgtEl>
                                          <p:sndTgt r:embed="rId2" name="killpop.wav"/>
                                        </p:tgtEl>
                                      </p:cMediaNode>
                                    </p:audio>
                                  </p:sub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2" name="killpop.wav"/>
                                        </p:tgtEl>
                                      </p:cMediaNode>
                                    </p:audio>
                                  </p:sub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4D7D46-0586-C2BD-DECE-CB764D7944DF}"/>
              </a:ext>
            </a:extLst>
          </p:cNvPr>
          <p:cNvSpPr txBox="1"/>
          <p:nvPr/>
        </p:nvSpPr>
        <p:spPr>
          <a:xfrm>
            <a:off x="1831760" y="672614"/>
            <a:ext cx="10043209" cy="1200329"/>
          </a:xfrm>
          <a:prstGeom prst="rect">
            <a:avLst/>
          </a:prstGeom>
          <a:noFill/>
        </p:spPr>
        <p:txBody>
          <a:bodyPr wrap="square" rtlCol="0">
            <a:spAutoFit/>
          </a:bodyPr>
          <a:lstStyle/>
          <a:p>
            <a:r>
              <a:rPr lang="en-US" sz="3600" b="1" dirty="0" err="1">
                <a:solidFill>
                  <a:srgbClr val="D80C0C"/>
                </a:solidFill>
                <a:latin typeface="Cambria" panose="02040503050406030204" pitchFamily="18" charset="0"/>
                <a:ea typeface="Cambria" panose="02040503050406030204" pitchFamily="18" charset="0"/>
              </a:rPr>
              <a:t>Xác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định</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chủ</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vị</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của</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câu</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trong</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đoạn</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văn</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dưới</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đây</a:t>
            </a:r>
            <a:r>
              <a:rPr lang="en-US" sz="3600" b="1" dirty="0">
                <a:solidFill>
                  <a:srgbClr val="D80C0C"/>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2BFD4520-F1D4-FBD9-A7A5-0805389D7523}"/>
              </a:ext>
            </a:extLst>
          </p:cNvPr>
          <p:cNvSpPr/>
          <p:nvPr/>
        </p:nvSpPr>
        <p:spPr>
          <a:xfrm>
            <a:off x="642937" y="2266950"/>
            <a:ext cx="10906125" cy="3743324"/>
          </a:xfrm>
          <a:prstGeom prst="roundRect">
            <a:avLst>
              <a:gd name="adj" fmla="val 29370"/>
            </a:avLst>
          </a:prstGeom>
          <a:solidFill>
            <a:schemeClr val="bg1"/>
          </a:solidFill>
          <a:ln w="38100">
            <a:solidFill>
              <a:srgbClr val="5583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00050" algn="just"/>
            <a:r>
              <a:rPr lang="vi-VN" sz="3600" b="1" dirty="0">
                <a:solidFill>
                  <a:schemeClr val="tx1"/>
                </a:solidFill>
                <a:latin typeface="Cambria" panose="02040503050406030204" pitchFamily="18" charset="0"/>
                <a:ea typeface="Cambria" panose="02040503050406030204" pitchFamily="18" charset="0"/>
              </a:rPr>
              <a:t>Lý Thường Kiệt là danh tướng Việt Nam thế kỉ XI. Tên tuổi của ông gắn với chiến thắng chống quân xâm lược nhà Tống. Tương truyền, ông cũng là tác giả bài thơ </a:t>
            </a:r>
            <a:r>
              <a:rPr lang="vi-VN" sz="3600" b="1" i="1" dirty="0">
                <a:solidFill>
                  <a:schemeClr val="tx1"/>
                </a:solidFill>
                <a:latin typeface="Cambria" panose="02040503050406030204" pitchFamily="18" charset="0"/>
                <a:ea typeface="Cambria" panose="02040503050406030204" pitchFamily="18" charset="0"/>
              </a:rPr>
              <a:t>Sông núi nước Nam</a:t>
            </a:r>
            <a:r>
              <a:rPr lang="vi-VN" sz="3600" b="1" dirty="0">
                <a:solidFill>
                  <a:schemeClr val="tx1"/>
                </a:solidFill>
                <a:latin typeface="Cambria" panose="02040503050406030204" pitchFamily="18" charset="0"/>
                <a:ea typeface="Cambria" panose="02040503050406030204" pitchFamily="18" charset="0"/>
              </a:rPr>
              <a:t>. Bài thơ được xem như bản Tuyên ngôn Độc lập đầu tiên của nước ta.</a:t>
            </a:r>
            <a:endParaRPr lang="en-US" sz="3600" b="1"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6205F75-03E3-6F02-7879-C6796A694705}"/>
              </a:ext>
            </a:extLst>
          </p:cNvPr>
          <p:cNvPicPr>
            <a:picLocks noChangeAspect="1"/>
          </p:cNvPicPr>
          <p:nvPr/>
        </p:nvPicPr>
        <p:blipFill>
          <a:blip r:embed="rId2"/>
          <a:stretch>
            <a:fillRect/>
          </a:stretch>
        </p:blipFill>
        <p:spPr>
          <a:xfrm>
            <a:off x="642937" y="320763"/>
            <a:ext cx="1188823" cy="1457070"/>
          </a:xfrm>
          <a:prstGeom prst="rect">
            <a:avLst/>
          </a:prstGeom>
        </p:spPr>
      </p:pic>
    </p:spTree>
    <p:extLst>
      <p:ext uri="{BB962C8B-B14F-4D97-AF65-F5344CB8AC3E}">
        <p14:creationId xmlns:p14="http://schemas.microsoft.com/office/powerpoint/2010/main" val="193638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97344-9176-93FC-C3C9-EB79A858BD77}"/>
              </a:ext>
            </a:extLst>
          </p:cNvPr>
          <p:cNvSpPr txBox="1"/>
          <p:nvPr/>
        </p:nvSpPr>
        <p:spPr>
          <a:xfrm>
            <a:off x="480116" y="1739626"/>
            <a:ext cx="8240486"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Lý Thường Kiệt là danh tướng Việt Nam thế kỉ XI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dirty="0"/>
          </a:p>
        </p:txBody>
      </p:sp>
      <p:sp>
        <p:nvSpPr>
          <p:cNvPr id="8" name="TextBox 7">
            <a:extLst>
              <a:ext uri="{FF2B5EF4-FFF2-40B4-BE49-F238E27FC236}">
                <a16:creationId xmlns:a16="http://schemas.microsoft.com/office/drawing/2014/main" id="{09859CCC-0AE8-F9EE-6173-3D5C7B8EB7F9}"/>
              </a:ext>
            </a:extLst>
          </p:cNvPr>
          <p:cNvSpPr txBox="1"/>
          <p:nvPr/>
        </p:nvSpPr>
        <p:spPr>
          <a:xfrm>
            <a:off x="1992093" y="510689"/>
            <a:ext cx="10043209" cy="1077218"/>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Xác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định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chủ</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của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trong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đoạn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văn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dưới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đây</a:t>
            </a:r>
            <a:r>
              <a:rPr lang="en-US" sz="3200" b="1" dirty="0">
                <a:solidFill>
                  <a:srgbClr val="D80C0C"/>
                </a:solidFill>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C0F1CC3A-A388-671E-2C8C-D3A695EB218B}"/>
              </a:ext>
            </a:extLst>
          </p:cNvPr>
          <p:cNvSpPr txBox="1"/>
          <p:nvPr/>
        </p:nvSpPr>
        <p:spPr>
          <a:xfrm>
            <a:off x="416270" y="2806426"/>
            <a:ext cx="11359459"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Tên tuổi của ông gắn với chiến thắng chống quân xâm lược nhà Tống. </a:t>
            </a:r>
            <a:endParaRPr lang="en-US" dirty="0"/>
          </a:p>
        </p:txBody>
      </p:sp>
      <p:sp>
        <p:nvSpPr>
          <p:cNvPr id="10" name="TextBox 9">
            <a:extLst>
              <a:ext uri="{FF2B5EF4-FFF2-40B4-BE49-F238E27FC236}">
                <a16:creationId xmlns:a16="http://schemas.microsoft.com/office/drawing/2014/main" id="{E9488BB2-F6E9-42E1-9567-932AF42E598A}"/>
              </a:ext>
            </a:extLst>
          </p:cNvPr>
          <p:cNvSpPr txBox="1"/>
          <p:nvPr/>
        </p:nvSpPr>
        <p:spPr>
          <a:xfrm>
            <a:off x="416269" y="4024945"/>
            <a:ext cx="10194581"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Tương truyền, ông cũng là tác giả bài thơ Sông núi nước Nam. </a:t>
            </a:r>
            <a:endParaRPr lang="en-US" dirty="0"/>
          </a:p>
        </p:txBody>
      </p:sp>
      <p:sp>
        <p:nvSpPr>
          <p:cNvPr id="11" name="TextBox 10">
            <a:extLst>
              <a:ext uri="{FF2B5EF4-FFF2-40B4-BE49-F238E27FC236}">
                <a16:creationId xmlns:a16="http://schemas.microsoft.com/office/drawing/2014/main" id="{32CDA1FA-640F-110D-6B07-E941BD55F61F}"/>
              </a:ext>
            </a:extLst>
          </p:cNvPr>
          <p:cNvSpPr txBox="1"/>
          <p:nvPr/>
        </p:nvSpPr>
        <p:spPr>
          <a:xfrm>
            <a:off x="416268" y="5063170"/>
            <a:ext cx="11461407"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thơ được xem như bản Tuyên ngôn Độc lập đầu tiên của nước ta.</a:t>
            </a:r>
            <a:endParaRPr lang="en-US" dirty="0"/>
          </a:p>
        </p:txBody>
      </p:sp>
      <p:cxnSp>
        <p:nvCxnSpPr>
          <p:cNvPr id="13" name="Straight Connector 12">
            <a:extLst>
              <a:ext uri="{FF2B5EF4-FFF2-40B4-BE49-F238E27FC236}">
                <a16:creationId xmlns:a16="http://schemas.microsoft.com/office/drawing/2014/main" id="{83CC13FB-B95A-3342-62B7-7DF1073AF6F4}"/>
              </a:ext>
            </a:extLst>
          </p:cNvPr>
          <p:cNvCxnSpPr/>
          <p:nvPr/>
        </p:nvCxnSpPr>
        <p:spPr>
          <a:xfrm flipH="1">
            <a:off x="3067050" y="1819275"/>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01DB4DF-1CE1-AA4A-8C82-754490B63BBF}"/>
              </a:ext>
            </a:extLst>
          </p:cNvPr>
          <p:cNvSpPr txBox="1"/>
          <p:nvPr/>
        </p:nvSpPr>
        <p:spPr>
          <a:xfrm>
            <a:off x="1587964" y="2152713"/>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15" name="TextBox 14">
            <a:extLst>
              <a:ext uri="{FF2B5EF4-FFF2-40B4-BE49-F238E27FC236}">
                <a16:creationId xmlns:a16="http://schemas.microsoft.com/office/drawing/2014/main" id="{1CB43958-0ECD-C2DA-2E18-938790C5055E}"/>
              </a:ext>
            </a:extLst>
          </p:cNvPr>
          <p:cNvSpPr txBox="1"/>
          <p:nvPr/>
        </p:nvSpPr>
        <p:spPr>
          <a:xfrm>
            <a:off x="5287742" y="2198157"/>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16" name="Straight Connector 15">
            <a:extLst>
              <a:ext uri="{FF2B5EF4-FFF2-40B4-BE49-F238E27FC236}">
                <a16:creationId xmlns:a16="http://schemas.microsoft.com/office/drawing/2014/main" id="{92237554-6AC9-DB3C-2663-D98AA4E56864}"/>
              </a:ext>
            </a:extLst>
          </p:cNvPr>
          <p:cNvCxnSpPr/>
          <p:nvPr/>
        </p:nvCxnSpPr>
        <p:spPr>
          <a:xfrm flipH="1">
            <a:off x="3171825" y="2874800"/>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12A2425-38F1-D534-857A-2B4719DE6736}"/>
              </a:ext>
            </a:extLst>
          </p:cNvPr>
          <p:cNvSpPr txBox="1"/>
          <p:nvPr/>
        </p:nvSpPr>
        <p:spPr>
          <a:xfrm>
            <a:off x="1673689" y="3208238"/>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18" name="TextBox 17">
            <a:extLst>
              <a:ext uri="{FF2B5EF4-FFF2-40B4-BE49-F238E27FC236}">
                <a16:creationId xmlns:a16="http://schemas.microsoft.com/office/drawing/2014/main" id="{A29DE6BD-FB96-61D7-838C-59D3B5D125EA}"/>
              </a:ext>
            </a:extLst>
          </p:cNvPr>
          <p:cNvSpPr txBox="1"/>
          <p:nvPr/>
        </p:nvSpPr>
        <p:spPr>
          <a:xfrm>
            <a:off x="6724709" y="3259876"/>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19" name="Straight Connector 18">
            <a:extLst>
              <a:ext uri="{FF2B5EF4-FFF2-40B4-BE49-F238E27FC236}">
                <a16:creationId xmlns:a16="http://schemas.microsoft.com/office/drawing/2014/main" id="{4AB8B38E-2278-7FCF-ECD7-6AC65634D7E1}"/>
              </a:ext>
            </a:extLst>
          </p:cNvPr>
          <p:cNvCxnSpPr/>
          <p:nvPr/>
        </p:nvCxnSpPr>
        <p:spPr>
          <a:xfrm flipH="1">
            <a:off x="3513416" y="4085936"/>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42C8AC9-9331-8FEE-3794-2AAE2E26B394}"/>
              </a:ext>
            </a:extLst>
          </p:cNvPr>
          <p:cNvSpPr txBox="1"/>
          <p:nvPr/>
        </p:nvSpPr>
        <p:spPr>
          <a:xfrm>
            <a:off x="2891521" y="4418037"/>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21" name="TextBox 20">
            <a:extLst>
              <a:ext uri="{FF2B5EF4-FFF2-40B4-BE49-F238E27FC236}">
                <a16:creationId xmlns:a16="http://schemas.microsoft.com/office/drawing/2014/main" id="{F925D198-31EC-87B6-3DAB-AF0BDFC44019}"/>
              </a:ext>
            </a:extLst>
          </p:cNvPr>
          <p:cNvSpPr txBox="1"/>
          <p:nvPr/>
        </p:nvSpPr>
        <p:spPr>
          <a:xfrm>
            <a:off x="7066300" y="4471012"/>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22" name="Straight Connector 21">
            <a:extLst>
              <a:ext uri="{FF2B5EF4-FFF2-40B4-BE49-F238E27FC236}">
                <a16:creationId xmlns:a16="http://schemas.microsoft.com/office/drawing/2014/main" id="{F80ADA4D-C0A8-B387-32AA-B5CADE671674}"/>
              </a:ext>
            </a:extLst>
          </p:cNvPr>
          <p:cNvCxnSpPr/>
          <p:nvPr/>
        </p:nvCxnSpPr>
        <p:spPr>
          <a:xfrm flipH="1">
            <a:off x="1665566" y="5141461"/>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BD93D48-9EA2-2F59-7A8D-C6FF4F90FD79}"/>
              </a:ext>
            </a:extLst>
          </p:cNvPr>
          <p:cNvSpPr txBox="1"/>
          <p:nvPr/>
        </p:nvSpPr>
        <p:spPr>
          <a:xfrm>
            <a:off x="779707" y="5503411"/>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24" name="TextBox 23">
            <a:extLst>
              <a:ext uri="{FF2B5EF4-FFF2-40B4-BE49-F238E27FC236}">
                <a16:creationId xmlns:a16="http://schemas.microsoft.com/office/drawing/2014/main" id="{92459310-EC14-D14E-239D-85FCA923AB1B}"/>
              </a:ext>
            </a:extLst>
          </p:cNvPr>
          <p:cNvSpPr txBox="1"/>
          <p:nvPr/>
        </p:nvSpPr>
        <p:spPr>
          <a:xfrm>
            <a:off x="6662171" y="5526691"/>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26" name="Straight Connector 25">
            <a:extLst>
              <a:ext uri="{FF2B5EF4-FFF2-40B4-BE49-F238E27FC236}">
                <a16:creationId xmlns:a16="http://schemas.microsoft.com/office/drawing/2014/main" id="{F255B382-73F4-CEDD-7089-5EBBEFA7568E}"/>
              </a:ext>
            </a:extLst>
          </p:cNvPr>
          <p:cNvCxnSpPr>
            <a:cxnSpLocks/>
          </p:cNvCxnSpPr>
          <p:nvPr/>
        </p:nvCxnSpPr>
        <p:spPr>
          <a:xfrm>
            <a:off x="495924" y="2191628"/>
            <a:ext cx="2586934" cy="36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8CC7C7-E2E7-B5BC-B55F-E3B7398557FB}"/>
              </a:ext>
            </a:extLst>
          </p:cNvPr>
          <p:cNvCxnSpPr>
            <a:cxnSpLocks/>
          </p:cNvCxnSpPr>
          <p:nvPr/>
        </p:nvCxnSpPr>
        <p:spPr>
          <a:xfrm>
            <a:off x="3128962" y="2197824"/>
            <a:ext cx="535299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FAA4AB4-259F-99D2-0B9F-DD678FA88F87}"/>
              </a:ext>
            </a:extLst>
          </p:cNvPr>
          <p:cNvCxnSpPr>
            <a:cxnSpLocks/>
          </p:cNvCxnSpPr>
          <p:nvPr/>
        </p:nvCxnSpPr>
        <p:spPr>
          <a:xfrm>
            <a:off x="542028" y="3236750"/>
            <a:ext cx="2586934" cy="36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E283870-0854-51ED-14E0-2D2044E8B6C8}"/>
              </a:ext>
            </a:extLst>
          </p:cNvPr>
          <p:cNvCxnSpPr>
            <a:cxnSpLocks/>
          </p:cNvCxnSpPr>
          <p:nvPr/>
        </p:nvCxnSpPr>
        <p:spPr>
          <a:xfrm>
            <a:off x="3367610" y="3259876"/>
            <a:ext cx="811954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A555729-6FB8-B9FA-E067-3246F1948F18}"/>
              </a:ext>
            </a:extLst>
          </p:cNvPr>
          <p:cNvCxnSpPr>
            <a:cxnSpLocks/>
          </p:cNvCxnSpPr>
          <p:nvPr/>
        </p:nvCxnSpPr>
        <p:spPr>
          <a:xfrm>
            <a:off x="2915274" y="4441690"/>
            <a:ext cx="59814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EC67F3-D6E4-2C63-4C4D-E589042F4072}"/>
              </a:ext>
            </a:extLst>
          </p:cNvPr>
          <p:cNvCxnSpPr>
            <a:cxnSpLocks/>
          </p:cNvCxnSpPr>
          <p:nvPr/>
        </p:nvCxnSpPr>
        <p:spPr>
          <a:xfrm>
            <a:off x="3575328" y="4450926"/>
            <a:ext cx="68259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857267A-F543-32C4-2678-E08B386D5531}"/>
              </a:ext>
            </a:extLst>
          </p:cNvPr>
          <p:cNvCxnSpPr>
            <a:cxnSpLocks/>
          </p:cNvCxnSpPr>
          <p:nvPr/>
        </p:nvCxnSpPr>
        <p:spPr>
          <a:xfrm>
            <a:off x="527319" y="5494175"/>
            <a:ext cx="106064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5CF4C13-05DB-B819-A6F1-FA7D70FC2352}"/>
              </a:ext>
            </a:extLst>
          </p:cNvPr>
          <p:cNvCxnSpPr>
            <a:cxnSpLocks/>
          </p:cNvCxnSpPr>
          <p:nvPr/>
        </p:nvCxnSpPr>
        <p:spPr>
          <a:xfrm>
            <a:off x="1824941" y="5527201"/>
            <a:ext cx="966220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E9E79A8-0C31-82C0-2F91-652A771D2EBB}"/>
              </a:ext>
            </a:extLst>
          </p:cNvPr>
          <p:cNvPicPr>
            <a:picLocks noChangeAspect="1"/>
          </p:cNvPicPr>
          <p:nvPr/>
        </p:nvPicPr>
        <p:blipFill>
          <a:blip r:embed="rId2"/>
          <a:stretch>
            <a:fillRect/>
          </a:stretch>
        </p:blipFill>
        <p:spPr>
          <a:xfrm>
            <a:off x="803269" y="279911"/>
            <a:ext cx="1188823" cy="1457070"/>
          </a:xfrm>
          <a:prstGeom prst="rect">
            <a:avLst/>
          </a:prstGeom>
        </p:spPr>
      </p:pic>
    </p:spTree>
    <p:extLst>
      <p:ext uri="{BB962C8B-B14F-4D97-AF65-F5344CB8AC3E}">
        <p14:creationId xmlns:p14="http://schemas.microsoft.com/office/powerpoint/2010/main" val="2265379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2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par>
                                <p:cTn id="45" presetID="22" presetClass="entr" presetSubtype="8"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22" presetClass="entr" presetSubtype="8"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par>
                                <p:cTn id="76" presetID="22" presetClass="entr" presetSubtype="8"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500"/>
                                        <p:tgtEl>
                                          <p:spTgt spid="22"/>
                                        </p:tgtEl>
                                      </p:cBhvr>
                                    </p:animEffect>
                                  </p:childTnLst>
                                </p:cTn>
                              </p:par>
                              <p:par>
                                <p:cTn id="79" presetID="22" presetClass="entr" presetSubtype="8"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left)">
                                      <p:cBhvr>
                                        <p:cTn id="81" dur="500"/>
                                        <p:tgtEl>
                                          <p:spTgt spid="3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4" grpId="0"/>
      <p:bldP spid="15" grpId="0"/>
      <p:bldP spid="17" grpId="0"/>
      <p:bldP spid="18" grpId="0"/>
      <p:bldP spid="20" grpId="0"/>
      <p:bldP spid="21"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F7F9CD-F5EC-3919-EBEC-E4900B7E4B1F}"/>
              </a:ext>
            </a:extLst>
          </p:cNvPr>
          <p:cNvPicPr>
            <a:picLocks noChangeAspect="1"/>
          </p:cNvPicPr>
          <p:nvPr/>
        </p:nvPicPr>
        <p:blipFill>
          <a:blip r:embed="rId2"/>
          <a:stretch>
            <a:fillRect/>
          </a:stretch>
        </p:blipFill>
        <p:spPr>
          <a:xfrm>
            <a:off x="3616230" y="3321901"/>
            <a:ext cx="5686424" cy="3164667"/>
          </a:xfrm>
          <a:prstGeom prst="rect">
            <a:avLst/>
          </a:prstGeom>
        </p:spPr>
      </p:pic>
      <p:sp>
        <p:nvSpPr>
          <p:cNvPr id="5" name="TextBox 4">
            <a:extLst>
              <a:ext uri="{FF2B5EF4-FFF2-40B4-BE49-F238E27FC236}">
                <a16:creationId xmlns:a16="http://schemas.microsoft.com/office/drawing/2014/main" id="{73BF583C-80D6-DC28-0760-1FE3C449DC66}"/>
              </a:ext>
            </a:extLst>
          </p:cNvPr>
          <p:cNvSpPr txBox="1"/>
          <p:nvPr/>
        </p:nvSpPr>
        <p:spPr>
          <a:xfrm>
            <a:off x="1992094" y="510689"/>
            <a:ext cx="9275982" cy="584775"/>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Dựa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vào</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có</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những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loại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sau</a:t>
            </a:r>
            <a:r>
              <a:rPr lang="en-US" sz="3200" b="1" dirty="0">
                <a:solidFill>
                  <a:srgbClr val="D80C0C"/>
                </a:solidFill>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43CCFE51-08CC-FC59-ACD2-11D709B01F39}"/>
              </a:ext>
            </a:extLst>
          </p:cNvPr>
          <p:cNvSpPr/>
          <p:nvPr/>
        </p:nvSpPr>
        <p:spPr>
          <a:xfrm>
            <a:off x="2657481" y="1269141"/>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a.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hoạt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thái</a:t>
            </a:r>
            <a:r>
              <a:rPr lang="en-US" sz="3200" b="1" dirty="0">
                <a:solidFill>
                  <a:schemeClr val="tx1"/>
                </a:solidFill>
                <a:latin typeface="Cambria" panose="02040503050406030204" pitchFamily="18" charset="0"/>
                <a:ea typeface="Cambria" panose="02040503050406030204" pitchFamily="18" charset="0"/>
              </a:rPr>
              <a:t>.</a:t>
            </a:r>
          </a:p>
        </p:txBody>
      </p:sp>
      <p:sp>
        <p:nvSpPr>
          <p:cNvPr id="7" name="Rectangle: Rounded Corners 6">
            <a:extLst>
              <a:ext uri="{FF2B5EF4-FFF2-40B4-BE49-F238E27FC236}">
                <a16:creationId xmlns:a16="http://schemas.microsoft.com/office/drawing/2014/main" id="{0C9A9F78-5E54-1B19-16DC-6FAA07949ACC}"/>
              </a:ext>
            </a:extLst>
          </p:cNvPr>
          <p:cNvSpPr/>
          <p:nvPr/>
        </p:nvSpPr>
        <p:spPr>
          <a:xfrm>
            <a:off x="2657481" y="1985745"/>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b.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đặc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điểm</a:t>
            </a:r>
            <a:r>
              <a:rPr lang="en-US" sz="3200" b="1" dirty="0">
                <a:solidFill>
                  <a:schemeClr val="tx1"/>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F5A3AA6F-1390-79DE-27FE-E6A0D550C7D5}"/>
              </a:ext>
            </a:extLst>
          </p:cNvPr>
          <p:cNvSpPr/>
          <p:nvPr/>
        </p:nvSpPr>
        <p:spPr>
          <a:xfrm>
            <a:off x="2657481" y="2737126"/>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giới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thiệu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nhận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xét</a:t>
            </a:r>
            <a:r>
              <a:rPr lang="en-US" sz="3200" b="1" dirty="0">
                <a:solidFill>
                  <a:schemeClr val="tx1"/>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id="{1C012638-2A6A-538F-72ED-C4C12966917B}"/>
              </a:ext>
            </a:extLst>
          </p:cNvPr>
          <p:cNvPicPr>
            <a:picLocks noChangeAspect="1"/>
          </p:cNvPicPr>
          <p:nvPr/>
        </p:nvPicPr>
        <p:blipFill>
          <a:blip r:embed="rId3"/>
          <a:stretch>
            <a:fillRect/>
          </a:stretch>
        </p:blipFill>
        <p:spPr>
          <a:xfrm>
            <a:off x="646784" y="244503"/>
            <a:ext cx="1188823" cy="1457070"/>
          </a:xfrm>
          <a:prstGeom prst="rect">
            <a:avLst/>
          </a:prstGeom>
        </p:spPr>
      </p:pic>
    </p:spTree>
    <p:extLst>
      <p:ext uri="{BB962C8B-B14F-4D97-AF65-F5344CB8AC3E}">
        <p14:creationId xmlns:p14="http://schemas.microsoft.com/office/powerpoint/2010/main" val="169799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2AC2D7-A2B1-267A-6F4B-03F2FAF533CD}"/>
              </a:ext>
            </a:extLst>
          </p:cNvPr>
          <p:cNvSpPr/>
          <p:nvPr/>
        </p:nvSpPr>
        <p:spPr>
          <a:xfrm>
            <a:off x="1514487" y="1384206"/>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a.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hoạt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thái</a:t>
            </a:r>
            <a:r>
              <a:rPr lang="en-US" sz="3200" b="1" dirty="0">
                <a:solidFill>
                  <a:schemeClr val="tx1"/>
                </a:solidFill>
                <a:latin typeface="Cambria" panose="02040503050406030204" pitchFamily="18" charset="0"/>
                <a:ea typeface="Cambria" panose="02040503050406030204" pitchFamily="18" charset="0"/>
              </a:rPr>
              <a:t>.</a:t>
            </a:r>
          </a:p>
        </p:txBody>
      </p:sp>
      <p:sp>
        <p:nvSpPr>
          <p:cNvPr id="3" name="Rectangle: Rounded Corners 2">
            <a:extLst>
              <a:ext uri="{FF2B5EF4-FFF2-40B4-BE49-F238E27FC236}">
                <a16:creationId xmlns:a16="http://schemas.microsoft.com/office/drawing/2014/main" id="{39F9D0E3-9D4C-EA4C-C3C8-4113389893E7}"/>
              </a:ext>
            </a:extLst>
          </p:cNvPr>
          <p:cNvSpPr/>
          <p:nvPr/>
        </p:nvSpPr>
        <p:spPr>
          <a:xfrm>
            <a:off x="1514487" y="2904354"/>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b.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đặc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điểm</a:t>
            </a:r>
            <a:r>
              <a:rPr lang="en-US" sz="3200" b="1" dirty="0">
                <a:solidFill>
                  <a:schemeClr val="tx1"/>
                </a:solidFill>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a16="http://schemas.microsoft.com/office/drawing/2014/main" id="{128804CE-3C92-0E76-3493-4980A5EB4733}"/>
              </a:ext>
            </a:extLst>
          </p:cNvPr>
          <p:cNvSpPr/>
          <p:nvPr/>
        </p:nvSpPr>
        <p:spPr>
          <a:xfrm>
            <a:off x="1419238" y="4564673"/>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giới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thiệu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nhận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xét</a:t>
            </a:r>
            <a:r>
              <a:rPr lang="en-US" sz="3200" b="1" dirty="0">
                <a:solidFill>
                  <a:schemeClr val="tx1"/>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96DAC67F-ECD7-F339-9B35-3889BBFA968F}"/>
              </a:ext>
            </a:extLst>
          </p:cNvPr>
          <p:cNvSpPr txBox="1"/>
          <p:nvPr/>
        </p:nvSpPr>
        <p:spPr>
          <a:xfrm>
            <a:off x="1771661" y="2144280"/>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bộ</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9" name="TextBox 8">
            <a:extLst>
              <a:ext uri="{FF2B5EF4-FFF2-40B4-BE49-F238E27FC236}">
                <a16:creationId xmlns:a16="http://schemas.microsoft.com/office/drawing/2014/main" id="{92B671AE-217C-71C1-34E1-41ABF6597F38}"/>
              </a:ext>
            </a:extLst>
          </p:cNvPr>
          <p:cNvSpPr txBox="1"/>
          <p:nvPr/>
        </p:nvSpPr>
        <p:spPr>
          <a:xfrm>
            <a:off x="1771661" y="3761349"/>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bộ</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10" name="TextBox 9">
            <a:extLst>
              <a:ext uri="{FF2B5EF4-FFF2-40B4-BE49-F238E27FC236}">
                <a16:creationId xmlns:a16="http://schemas.microsoft.com/office/drawing/2014/main" id="{48A9A0D8-B1FB-F8E2-2881-580A0B442A07}"/>
              </a:ext>
            </a:extLst>
          </p:cNvPr>
          <p:cNvSpPr txBox="1"/>
          <p:nvPr/>
        </p:nvSpPr>
        <p:spPr>
          <a:xfrm>
            <a:off x="1771660" y="5337731"/>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lính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14" name="TextBox 13">
            <a:extLst>
              <a:ext uri="{FF2B5EF4-FFF2-40B4-BE49-F238E27FC236}">
                <a16:creationId xmlns:a16="http://schemas.microsoft.com/office/drawing/2014/main" id="{2DDA5F9C-B67D-3322-7310-D7D6B0E88C3F}"/>
              </a:ext>
            </a:extLst>
          </p:cNvPr>
          <p:cNvSpPr txBox="1"/>
          <p:nvPr/>
        </p:nvSpPr>
        <p:spPr>
          <a:xfrm>
            <a:off x="1992094" y="510689"/>
            <a:ext cx="9275982" cy="584775"/>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Dựa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vào</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có</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những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loại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sau</a:t>
            </a:r>
            <a:r>
              <a:rPr lang="en-US" sz="3200" b="1" dirty="0">
                <a:solidFill>
                  <a:srgbClr val="D80C0C"/>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4A2E8931-AAA5-0AE9-771A-556CBC3A68E6}"/>
              </a:ext>
            </a:extLst>
          </p:cNvPr>
          <p:cNvPicPr>
            <a:picLocks noChangeAspect="1"/>
          </p:cNvPicPr>
          <p:nvPr/>
        </p:nvPicPr>
        <p:blipFill>
          <a:blip r:embed="rId2"/>
          <a:stretch>
            <a:fillRect/>
          </a:stretch>
        </p:blipFill>
        <p:spPr>
          <a:xfrm>
            <a:off x="740932" y="234403"/>
            <a:ext cx="1188823" cy="1457070"/>
          </a:xfrm>
          <a:prstGeom prst="rect">
            <a:avLst/>
          </a:prstGeom>
        </p:spPr>
      </p:pic>
    </p:spTree>
    <p:extLst>
      <p:ext uri="{BB962C8B-B14F-4D97-AF65-F5344CB8AC3E}">
        <p14:creationId xmlns:p14="http://schemas.microsoft.com/office/powerpoint/2010/main" val="3852905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E0F3A0-28B5-7F53-1BFC-B6BD9C12994C}"/>
              </a:ext>
            </a:extLst>
          </p:cNvPr>
          <p:cNvSpPr txBox="1"/>
          <p:nvPr/>
        </p:nvSpPr>
        <p:spPr>
          <a:xfrm>
            <a:off x="1992094" y="510689"/>
            <a:ext cx="9275982" cy="1077218"/>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2 - 3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nói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về</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một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người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hùng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dân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tộc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xác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định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chủ</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của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B205BA57-0CF8-FEE6-F550-DB87B01EBE4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5886450" y="1868193"/>
            <a:ext cx="5871850" cy="4408781"/>
          </a:xfrm>
          <a:prstGeom prst="rect">
            <a:avLst/>
          </a:prstGeom>
        </p:spPr>
      </p:pic>
      <p:sp>
        <p:nvSpPr>
          <p:cNvPr id="7" name="Rectangle: Rounded Corners 6">
            <a:extLst>
              <a:ext uri="{FF2B5EF4-FFF2-40B4-BE49-F238E27FC236}">
                <a16:creationId xmlns:a16="http://schemas.microsoft.com/office/drawing/2014/main" id="{9251F073-8B36-2F5C-0624-0B0555F03897}"/>
              </a:ext>
            </a:extLst>
          </p:cNvPr>
          <p:cNvSpPr/>
          <p:nvPr/>
        </p:nvSpPr>
        <p:spPr>
          <a:xfrm>
            <a:off x="433700" y="2781300"/>
            <a:ext cx="5238750" cy="1866900"/>
          </a:xfrm>
          <a:prstGeom prst="roundRect">
            <a:avLst>
              <a:gd name="adj" fmla="val 19416"/>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latin typeface="Cambria" panose="02040503050406030204" pitchFamily="18" charset="0"/>
                <a:ea typeface="Cambria" panose="02040503050406030204" pitchFamily="18" charset="0"/>
              </a:rPr>
              <a:t>Chủ</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tịch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Hồ</a:t>
            </a:r>
            <a:r>
              <a:rPr lang="en-US" sz="3200" b="1" dirty="0">
                <a:solidFill>
                  <a:schemeClr val="tx1"/>
                </a:solidFill>
                <a:latin typeface="Cambria" panose="02040503050406030204" pitchFamily="18" charset="0"/>
                <a:ea typeface="Cambria" panose="02040503050406030204" pitchFamily="18" charset="0"/>
              </a:rPr>
              <a:t> Chí Minh </a:t>
            </a:r>
            <a:r>
              <a:rPr lang="en-US" sz="3200" b="1" dirty="0" err="1">
                <a:solidFill>
                  <a:schemeClr val="tx1"/>
                </a:solidFill>
                <a:latin typeface="Cambria" panose="02040503050406030204" pitchFamily="18" charset="0"/>
                <a:ea typeface="Cambria" panose="02040503050406030204" pitchFamily="18" charset="0"/>
              </a:rPr>
              <a:t>là</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lãnh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tụ</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của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phong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trào</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giành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lập</a:t>
            </a:r>
            <a:r>
              <a:rPr lang="en-US" sz="3200" b="1" dirty="0">
                <a:solidFill>
                  <a:schemeClr val="tx1"/>
                </a:solidFill>
                <a:latin typeface="Cambria" panose="02040503050406030204" pitchFamily="18" charset="0"/>
                <a:ea typeface="Cambria" panose="02040503050406030204" pitchFamily="18" charset="0"/>
              </a:rPr>
              <a:t> ở </a:t>
            </a:r>
            <a:r>
              <a:rPr lang="en-US" sz="3200" b="1" dirty="0" err="1">
                <a:solidFill>
                  <a:schemeClr val="tx1"/>
                </a:solidFill>
                <a:latin typeface="Cambria" panose="02040503050406030204" pitchFamily="18" charset="0"/>
                <a:ea typeface="Cambria" panose="02040503050406030204" pitchFamily="18" charset="0"/>
              </a:rPr>
              <a:t>Việt</a:t>
            </a:r>
            <a:r>
              <a:rPr lang="en-US" sz="3200" b="1" dirty="0">
                <a:solidFill>
                  <a:schemeClr val="tx1"/>
                </a:solidFill>
                <a:latin typeface="Cambria" panose="02040503050406030204" pitchFamily="18" charset="0"/>
                <a:ea typeface="Cambria" panose="02040503050406030204" pitchFamily="18" charset="0"/>
              </a:rPr>
              <a:t> Nam.</a:t>
            </a:r>
          </a:p>
        </p:txBody>
      </p:sp>
      <p:pic>
        <p:nvPicPr>
          <p:cNvPr id="8" name="Picture 7">
            <a:extLst>
              <a:ext uri="{FF2B5EF4-FFF2-40B4-BE49-F238E27FC236}">
                <a16:creationId xmlns:a16="http://schemas.microsoft.com/office/drawing/2014/main" id="{F2E3EA3E-4865-CF34-9A76-C2D6475E3452}"/>
              </a:ext>
            </a:extLst>
          </p:cNvPr>
          <p:cNvPicPr>
            <a:picLocks noChangeAspect="1"/>
          </p:cNvPicPr>
          <p:nvPr/>
        </p:nvPicPr>
        <p:blipFill>
          <a:blip r:embed="rId4"/>
          <a:stretch>
            <a:fillRect/>
          </a:stretch>
        </p:blipFill>
        <p:spPr>
          <a:xfrm>
            <a:off x="811216" y="320763"/>
            <a:ext cx="1255885" cy="1457070"/>
          </a:xfrm>
          <a:prstGeom prst="rect">
            <a:avLst/>
          </a:prstGeom>
        </p:spPr>
      </p:pic>
    </p:spTree>
    <p:extLst>
      <p:ext uri="{BB962C8B-B14F-4D97-AF65-F5344CB8AC3E}">
        <p14:creationId xmlns:p14="http://schemas.microsoft.com/office/powerpoint/2010/main" val="1408564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96DF81-9A8B-4E67-6457-4E02FC635B3B}"/>
              </a:ext>
            </a:extLst>
          </p:cNvPr>
          <p:cNvPicPr>
            <a:picLocks noChangeAspect="1"/>
          </p:cNvPicPr>
          <p:nvPr/>
        </p:nvPicPr>
        <p:blipFill>
          <a:blip r:embed="rId2"/>
          <a:stretch>
            <a:fillRect/>
          </a:stretch>
        </p:blipFill>
        <p:spPr>
          <a:xfrm>
            <a:off x="3240676" y="1237298"/>
            <a:ext cx="5974598" cy="4383404"/>
          </a:xfrm>
          <a:prstGeom prst="rect">
            <a:avLst/>
          </a:prstGeom>
        </p:spPr>
      </p:pic>
    </p:spTree>
    <p:extLst>
      <p:ext uri="{BB962C8B-B14F-4D97-AF65-F5344CB8AC3E}">
        <p14:creationId xmlns:p14="http://schemas.microsoft.com/office/powerpoint/2010/main" val="2156500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2mate.com - 14 vị anh hùng tiêu biểu nhất trong lịch sử Việt Nam  SC Lịch Sử Việt Nam_480p">
            <a:hlinkClick r:id="" action="ppaction://media"/>
            <a:extLst>
              <a:ext uri="{FF2B5EF4-FFF2-40B4-BE49-F238E27FC236}">
                <a16:creationId xmlns:a16="http://schemas.microsoft.com/office/drawing/2014/main" id="{0217B189-312D-B62F-F9E1-2800354160A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76524" y="433707"/>
            <a:ext cx="6315075" cy="5990585"/>
          </a:xfrm>
          <a:prstGeom prst="rect">
            <a:avLst/>
          </a:prstGeom>
        </p:spPr>
      </p:pic>
      <p:pic>
        <p:nvPicPr>
          <p:cNvPr id="5" name="Picture 4">
            <a:extLst>
              <a:ext uri="{FF2B5EF4-FFF2-40B4-BE49-F238E27FC236}">
                <a16:creationId xmlns:a16="http://schemas.microsoft.com/office/drawing/2014/main" id="{EDD128BC-7665-C9F0-B183-0132077BB250}"/>
              </a:ext>
            </a:extLst>
          </p:cNvPr>
          <p:cNvPicPr>
            <a:picLocks noChangeAspect="1"/>
          </p:cNvPicPr>
          <p:nvPr/>
        </p:nvPicPr>
        <p:blipFill rotWithShape="1">
          <a:blip r:embed="rId5">
            <a:extLst>
              <a:ext uri="{28A0092B-C50C-407E-A947-70E740481C1C}">
                <a14:useLocalDpi xmlns:a14="http://schemas.microsoft.com/office/drawing/2010/main" val="0"/>
              </a:ext>
            </a:extLst>
          </a:blip>
          <a:srcRect l="33159" t="42339" r="28169"/>
          <a:stretch/>
        </p:blipFill>
        <p:spPr>
          <a:xfrm>
            <a:off x="340893" y="1756192"/>
            <a:ext cx="2711115" cy="4836695"/>
          </a:xfrm>
          <a:prstGeom prst="rect">
            <a:avLst/>
          </a:prstGeom>
        </p:spPr>
      </p:pic>
      <p:pic>
        <p:nvPicPr>
          <p:cNvPr id="6" name="Picture 5">
            <a:extLst>
              <a:ext uri="{FF2B5EF4-FFF2-40B4-BE49-F238E27FC236}">
                <a16:creationId xmlns:a16="http://schemas.microsoft.com/office/drawing/2014/main" id="{C3559C38-E700-8970-C4D4-3745547D9082}"/>
              </a:ext>
            </a:extLst>
          </p:cNvPr>
          <p:cNvPicPr>
            <a:picLocks noChangeAspect="1"/>
          </p:cNvPicPr>
          <p:nvPr/>
        </p:nvPicPr>
        <p:blipFill rotWithShape="1">
          <a:blip r:embed="rId5">
            <a:extLst>
              <a:ext uri="{28A0092B-C50C-407E-A947-70E740481C1C}">
                <a14:useLocalDpi xmlns:a14="http://schemas.microsoft.com/office/drawing/2010/main" val="0"/>
              </a:ext>
            </a:extLst>
          </a:blip>
          <a:srcRect l="5871" t="42387" r="66412" b="-48"/>
          <a:stretch/>
        </p:blipFill>
        <p:spPr>
          <a:xfrm>
            <a:off x="9384133" y="1587597"/>
            <a:ext cx="1943097" cy="4836695"/>
          </a:xfrm>
          <a:prstGeom prst="rect">
            <a:avLst/>
          </a:prstGeom>
        </p:spPr>
      </p:pic>
    </p:spTree>
    <p:extLst>
      <p:ext uri="{BB962C8B-B14F-4D97-AF65-F5344CB8AC3E}">
        <p14:creationId xmlns:p14="http://schemas.microsoft.com/office/powerpoint/2010/main" val="3833714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F318EF-26BF-C9C1-61E5-3331ADE82A1A}"/>
              </a:ext>
            </a:extLst>
          </p:cNvPr>
          <p:cNvPicPr>
            <a:picLocks noChangeAspect="1"/>
          </p:cNvPicPr>
          <p:nvPr/>
        </p:nvPicPr>
        <p:blipFill>
          <a:blip r:embed="rId2"/>
          <a:stretch>
            <a:fillRect/>
          </a:stretch>
        </p:blipFill>
        <p:spPr>
          <a:xfrm>
            <a:off x="2874494" y="683847"/>
            <a:ext cx="6273328" cy="1676545"/>
          </a:xfrm>
          <a:prstGeom prst="rect">
            <a:avLst/>
          </a:prstGeom>
        </p:spPr>
      </p:pic>
      <p:pic>
        <p:nvPicPr>
          <p:cNvPr id="3" name="Picture 2">
            <a:extLst>
              <a:ext uri="{FF2B5EF4-FFF2-40B4-BE49-F238E27FC236}">
                <a16:creationId xmlns:a16="http://schemas.microsoft.com/office/drawing/2014/main" id="{DF4ED949-3B25-3BFE-4C95-3C5E40175E1F}"/>
              </a:ext>
            </a:extLst>
          </p:cNvPr>
          <p:cNvPicPr>
            <a:picLocks noChangeAspect="1"/>
          </p:cNvPicPr>
          <p:nvPr/>
        </p:nvPicPr>
        <p:blipFill>
          <a:blip r:embed="rId3"/>
          <a:stretch>
            <a:fillRect/>
          </a:stretch>
        </p:blipFill>
        <p:spPr>
          <a:xfrm>
            <a:off x="1743588" y="2444400"/>
            <a:ext cx="8535140" cy="1182727"/>
          </a:xfrm>
          <a:prstGeom prst="rect">
            <a:avLst/>
          </a:prstGeom>
        </p:spPr>
      </p:pic>
      <p:pic>
        <p:nvPicPr>
          <p:cNvPr id="9" name="Picture 8">
            <a:extLst>
              <a:ext uri="{FF2B5EF4-FFF2-40B4-BE49-F238E27FC236}">
                <a16:creationId xmlns:a16="http://schemas.microsoft.com/office/drawing/2014/main" id="{C257E6CB-7548-FBEF-BEE5-DAAB1A60E9DD}"/>
              </a:ext>
            </a:extLst>
          </p:cNvPr>
          <p:cNvPicPr>
            <a:picLocks noChangeAspect="1"/>
          </p:cNvPicPr>
          <p:nvPr/>
        </p:nvPicPr>
        <p:blipFill>
          <a:blip r:embed="rId4"/>
          <a:stretch>
            <a:fillRect/>
          </a:stretch>
        </p:blipFill>
        <p:spPr>
          <a:xfrm>
            <a:off x="3217929" y="3627127"/>
            <a:ext cx="7230483" cy="1182727"/>
          </a:xfrm>
          <a:prstGeom prst="rect">
            <a:avLst/>
          </a:prstGeom>
        </p:spPr>
      </p:pic>
    </p:spTree>
    <p:extLst>
      <p:ext uri="{BB962C8B-B14F-4D97-AF65-F5344CB8AC3E}">
        <p14:creationId xmlns:p14="http://schemas.microsoft.com/office/powerpoint/2010/main" val="1939069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CA494A-EEE5-EB20-09EE-02EBAC1AE1E2}"/>
              </a:ext>
            </a:extLst>
          </p:cNvPr>
          <p:cNvPicPr>
            <a:picLocks noChangeAspect="1"/>
          </p:cNvPicPr>
          <p:nvPr/>
        </p:nvPicPr>
        <p:blipFill>
          <a:blip r:embed="rId2"/>
          <a:stretch>
            <a:fillRect/>
          </a:stretch>
        </p:blipFill>
        <p:spPr>
          <a:xfrm>
            <a:off x="875625" y="1734393"/>
            <a:ext cx="10120237" cy="3200677"/>
          </a:xfrm>
          <a:prstGeom prst="rect">
            <a:avLst/>
          </a:prstGeom>
        </p:spPr>
      </p:pic>
    </p:spTree>
    <p:extLst>
      <p:ext uri="{BB962C8B-B14F-4D97-AF65-F5344CB8AC3E}">
        <p14:creationId xmlns:p14="http://schemas.microsoft.com/office/powerpoint/2010/main" val="12429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D1511D-A14F-B916-BD06-C8ACEFCD1398}"/>
              </a:ext>
            </a:extLst>
          </p:cNvPr>
          <p:cNvPicPr>
            <a:picLocks noChangeAspect="1"/>
          </p:cNvPicPr>
          <p:nvPr/>
        </p:nvPicPr>
        <p:blipFill>
          <a:blip r:embed="rId3"/>
          <a:stretch>
            <a:fillRect/>
          </a:stretch>
        </p:blipFill>
        <p:spPr>
          <a:xfrm>
            <a:off x="3151574" y="260653"/>
            <a:ext cx="6292086" cy="1933907"/>
          </a:xfrm>
          <a:prstGeom prst="rect">
            <a:avLst/>
          </a:prstGeom>
        </p:spPr>
      </p:pic>
      <p:sp>
        <p:nvSpPr>
          <p:cNvPr id="4" name="TextBox 3">
            <a:extLst>
              <a:ext uri="{FF2B5EF4-FFF2-40B4-BE49-F238E27FC236}">
                <a16:creationId xmlns:a16="http://schemas.microsoft.com/office/drawing/2014/main" id="{269FAD22-7B8E-5C22-3AC9-5561B9D172CE}"/>
              </a:ext>
            </a:extLst>
          </p:cNvPr>
          <p:cNvSpPr txBox="1"/>
          <p:nvPr/>
        </p:nvSpPr>
        <p:spPr>
          <a:xfrm>
            <a:off x="1945849" y="1595475"/>
            <a:ext cx="8909386" cy="4181209"/>
          </a:xfrm>
          <a:prstGeom prst="rect">
            <a:avLst/>
          </a:prstGeom>
          <a:noFill/>
        </p:spPr>
        <p:txBody>
          <a:bodyPr wrap="square">
            <a:spAutoFit/>
          </a:bodyPr>
          <a:lstStyle/>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Luyện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tập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chung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thành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phần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câu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sâu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sự</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trường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nghĩa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giữa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thành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phần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Tiếp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tục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phân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biệt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hoạt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trạng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thái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đặc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điểm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 </a:t>
            </a:r>
          </a:p>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Tìm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thành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phần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câu</a:t>
            </a:r>
            <a:r>
              <a:rPr lang="en-US" sz="2800" b="1" dirty="0">
                <a:effectLst/>
                <a:latin typeface="Cambria" panose="02040503050406030204" pitchFamily="18" charset="0"/>
                <a:ea typeface="Cambria" panose="02040503050406030204" pitchFamily="18" charset="0"/>
              </a:rPr>
              <a:t>.</a:t>
            </a:r>
          </a:p>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Phát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triển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lực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ngôn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a:t>
            </a:r>
          </a:p>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dụng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bài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học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thực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tiễn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cuộc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sống</a:t>
            </a:r>
            <a:r>
              <a:rPr lang="en-US" sz="2800" b="1"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56621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86059-7D26-606F-ED4D-9EC241E67C28}"/>
              </a:ext>
            </a:extLst>
          </p:cNvPr>
          <p:cNvPicPr>
            <a:picLocks noChangeAspect="1"/>
          </p:cNvPicPr>
          <p:nvPr/>
        </p:nvPicPr>
        <p:blipFill>
          <a:blip r:embed="rId2"/>
          <a:stretch>
            <a:fillRect/>
          </a:stretch>
        </p:blipFill>
        <p:spPr>
          <a:xfrm>
            <a:off x="3202969" y="1136713"/>
            <a:ext cx="5974598" cy="4401693"/>
          </a:xfrm>
          <a:prstGeom prst="rect">
            <a:avLst/>
          </a:prstGeom>
        </p:spPr>
      </p:pic>
    </p:spTree>
    <p:extLst>
      <p:ext uri="{BB962C8B-B14F-4D97-AF65-F5344CB8AC3E}">
        <p14:creationId xmlns:p14="http://schemas.microsoft.com/office/powerpoint/2010/main" val="85615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D928D20-9DBE-F01D-CB3A-E97A33CA2542}"/>
              </a:ext>
            </a:extLst>
          </p:cNvPr>
          <p:cNvSpPr/>
          <p:nvPr/>
        </p:nvSpPr>
        <p:spPr>
          <a:xfrm>
            <a:off x="2977073" y="5244748"/>
            <a:ext cx="553329" cy="553329"/>
          </a:xfrm>
          <a:prstGeom prst="ellipse">
            <a:avLst/>
          </a:prstGeom>
          <a:solidFill>
            <a:srgbClr val="CB22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4" name="Oval 3">
            <a:extLst>
              <a:ext uri="{FF2B5EF4-FFF2-40B4-BE49-F238E27FC236}">
                <a16:creationId xmlns:a16="http://schemas.microsoft.com/office/drawing/2014/main" id="{950DF6B5-5EA0-9D31-1B7F-E0DC0D381D97}"/>
              </a:ext>
            </a:extLst>
          </p:cNvPr>
          <p:cNvSpPr/>
          <p:nvPr/>
        </p:nvSpPr>
        <p:spPr>
          <a:xfrm>
            <a:off x="5864609" y="5430289"/>
            <a:ext cx="553329" cy="553329"/>
          </a:xfrm>
          <a:prstGeom prst="ellipse">
            <a:avLst/>
          </a:prstGeom>
          <a:solidFill>
            <a:srgbClr val="CB22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Oval 4">
            <a:extLst>
              <a:ext uri="{FF2B5EF4-FFF2-40B4-BE49-F238E27FC236}">
                <a16:creationId xmlns:a16="http://schemas.microsoft.com/office/drawing/2014/main" id="{487F43F5-0718-48BE-C664-E1E5AF788E8B}"/>
              </a:ext>
            </a:extLst>
          </p:cNvPr>
          <p:cNvSpPr/>
          <p:nvPr/>
        </p:nvSpPr>
        <p:spPr>
          <a:xfrm>
            <a:off x="8527895" y="5482414"/>
            <a:ext cx="553329" cy="553329"/>
          </a:xfrm>
          <a:prstGeom prst="ellipse">
            <a:avLst/>
          </a:prstGeom>
          <a:solidFill>
            <a:srgbClr val="CB22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nvGrpSpPr>
          <p:cNvPr id="50" name="Group 49">
            <a:extLst>
              <a:ext uri="{FF2B5EF4-FFF2-40B4-BE49-F238E27FC236}">
                <a16:creationId xmlns:a16="http://schemas.microsoft.com/office/drawing/2014/main" id="{6E3D6CB3-440F-ED7D-CF25-6DD708190F98}"/>
              </a:ext>
            </a:extLst>
          </p:cNvPr>
          <p:cNvGrpSpPr/>
          <p:nvPr/>
        </p:nvGrpSpPr>
        <p:grpSpPr>
          <a:xfrm>
            <a:off x="2659617" y="2530483"/>
            <a:ext cx="1176630" cy="2036240"/>
            <a:chOff x="1359675" y="917659"/>
            <a:chExt cx="1176630" cy="2036240"/>
          </a:xfrm>
        </p:grpSpPr>
        <p:pic>
          <p:nvPicPr>
            <p:cNvPr id="49" name="Picture 48">
              <a:extLst>
                <a:ext uri="{FF2B5EF4-FFF2-40B4-BE49-F238E27FC236}">
                  <a16:creationId xmlns:a16="http://schemas.microsoft.com/office/drawing/2014/main" id="{F915F412-F230-14F4-B41C-4D429AD31AB3}"/>
                </a:ext>
              </a:extLst>
            </p:cNvPr>
            <p:cNvPicPr>
              <a:picLocks noChangeAspect="1"/>
            </p:cNvPicPr>
            <p:nvPr/>
          </p:nvPicPr>
          <p:blipFill>
            <a:blip r:embed="rId5"/>
            <a:stretch>
              <a:fillRect/>
            </a:stretch>
          </p:blipFill>
          <p:spPr>
            <a:xfrm>
              <a:off x="1359675" y="917659"/>
              <a:ext cx="1176630" cy="2036240"/>
            </a:xfrm>
            <a:prstGeom prst="rect">
              <a:avLst/>
            </a:prstGeom>
          </p:spPr>
        </p:pic>
        <p:sp>
          <p:nvSpPr>
            <p:cNvPr id="47" name="TextBox 46">
              <a:extLst>
                <a:ext uri="{FF2B5EF4-FFF2-40B4-BE49-F238E27FC236}">
                  <a16:creationId xmlns:a16="http://schemas.microsoft.com/office/drawing/2014/main" id="{72E0047B-2A5D-A405-34FA-75DA005FB281}"/>
                </a:ext>
              </a:extLst>
            </p:cNvPr>
            <p:cNvSpPr txBox="1"/>
            <p:nvPr/>
          </p:nvSpPr>
          <p:spPr>
            <a:xfrm>
              <a:off x="1359675" y="1072188"/>
              <a:ext cx="11189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20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nghìn</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1" name="Group 50">
            <a:extLst>
              <a:ext uri="{FF2B5EF4-FFF2-40B4-BE49-F238E27FC236}">
                <a16:creationId xmlns:a16="http://schemas.microsoft.com/office/drawing/2014/main" id="{B94049D4-6102-5794-7EA2-A94B8A7476EB}"/>
              </a:ext>
            </a:extLst>
          </p:cNvPr>
          <p:cNvGrpSpPr/>
          <p:nvPr/>
        </p:nvGrpSpPr>
        <p:grpSpPr>
          <a:xfrm>
            <a:off x="5544681" y="2736567"/>
            <a:ext cx="1176630" cy="2036240"/>
            <a:chOff x="1359675" y="917659"/>
            <a:chExt cx="1176630" cy="2036240"/>
          </a:xfrm>
        </p:grpSpPr>
        <p:pic>
          <p:nvPicPr>
            <p:cNvPr id="52" name="Picture 51">
              <a:extLst>
                <a:ext uri="{FF2B5EF4-FFF2-40B4-BE49-F238E27FC236}">
                  <a16:creationId xmlns:a16="http://schemas.microsoft.com/office/drawing/2014/main" id="{FD6459CF-D9CE-A8EC-7682-BCC81E5AB3C3}"/>
                </a:ext>
              </a:extLst>
            </p:cNvPr>
            <p:cNvPicPr>
              <a:picLocks noChangeAspect="1"/>
            </p:cNvPicPr>
            <p:nvPr/>
          </p:nvPicPr>
          <p:blipFill>
            <a:blip r:embed="rId5"/>
            <a:stretch>
              <a:fillRect/>
            </a:stretch>
          </p:blipFill>
          <p:spPr>
            <a:xfrm>
              <a:off x="1359675" y="917659"/>
              <a:ext cx="1176630" cy="2036240"/>
            </a:xfrm>
            <a:prstGeom prst="rect">
              <a:avLst/>
            </a:prstGeom>
          </p:spPr>
        </p:pic>
        <p:sp>
          <p:nvSpPr>
            <p:cNvPr id="53" name="TextBox 52">
              <a:extLst>
                <a:ext uri="{FF2B5EF4-FFF2-40B4-BE49-F238E27FC236}">
                  <a16:creationId xmlns:a16="http://schemas.microsoft.com/office/drawing/2014/main" id="{59ECB2A6-8985-B45C-EE04-9F22F9272F4A}"/>
                </a:ext>
              </a:extLst>
            </p:cNvPr>
            <p:cNvSpPr txBox="1"/>
            <p:nvPr/>
          </p:nvSpPr>
          <p:spPr>
            <a:xfrm>
              <a:off x="1359675" y="1072188"/>
              <a:ext cx="11189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50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nghìn</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4" name="Group 53">
            <a:extLst>
              <a:ext uri="{FF2B5EF4-FFF2-40B4-BE49-F238E27FC236}">
                <a16:creationId xmlns:a16="http://schemas.microsoft.com/office/drawing/2014/main" id="{C35AAB23-953E-9DA8-4C34-4AD246248362}"/>
              </a:ext>
            </a:extLst>
          </p:cNvPr>
          <p:cNvGrpSpPr/>
          <p:nvPr/>
        </p:nvGrpSpPr>
        <p:grpSpPr>
          <a:xfrm>
            <a:off x="8219592" y="2611034"/>
            <a:ext cx="1176630" cy="2036240"/>
            <a:chOff x="1359675" y="917659"/>
            <a:chExt cx="1176630" cy="2036240"/>
          </a:xfrm>
        </p:grpSpPr>
        <p:pic>
          <p:nvPicPr>
            <p:cNvPr id="55" name="Picture 54">
              <a:extLst>
                <a:ext uri="{FF2B5EF4-FFF2-40B4-BE49-F238E27FC236}">
                  <a16:creationId xmlns:a16="http://schemas.microsoft.com/office/drawing/2014/main" id="{68036BD1-1AC8-6715-C7AE-391F84E59EB1}"/>
                </a:ext>
              </a:extLst>
            </p:cNvPr>
            <p:cNvPicPr>
              <a:picLocks noChangeAspect="1"/>
            </p:cNvPicPr>
            <p:nvPr/>
          </p:nvPicPr>
          <p:blipFill>
            <a:blip r:embed="rId5"/>
            <a:stretch>
              <a:fillRect/>
            </a:stretch>
          </p:blipFill>
          <p:spPr>
            <a:xfrm>
              <a:off x="1359675" y="917659"/>
              <a:ext cx="1176630" cy="2036240"/>
            </a:xfrm>
            <a:prstGeom prst="rect">
              <a:avLst/>
            </a:prstGeom>
          </p:spPr>
        </p:pic>
        <p:sp>
          <p:nvSpPr>
            <p:cNvPr id="56" name="TextBox 55">
              <a:extLst>
                <a:ext uri="{FF2B5EF4-FFF2-40B4-BE49-F238E27FC236}">
                  <a16:creationId xmlns:a16="http://schemas.microsoft.com/office/drawing/2014/main" id="{0DA6F141-B513-8FC0-81A6-1FF8D6795EF9}"/>
                </a:ext>
              </a:extLst>
            </p:cNvPr>
            <p:cNvSpPr txBox="1"/>
            <p:nvPr/>
          </p:nvSpPr>
          <p:spPr>
            <a:xfrm>
              <a:off x="1359675" y="1072188"/>
              <a:ext cx="11189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nghìn</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1" name="Picture 10">
            <a:hlinkClick r:id="rId6" action="ppaction://hlinksldjump"/>
            <a:extLst>
              <a:ext uri="{FF2B5EF4-FFF2-40B4-BE49-F238E27FC236}">
                <a16:creationId xmlns:a16="http://schemas.microsoft.com/office/drawing/2014/main" id="{C06CEBB9-BF7E-442F-9DD6-334E81EC1A06}"/>
              </a:ext>
            </a:extLst>
          </p:cNvPr>
          <p:cNvPicPr>
            <a:picLocks noChangeAspect="1"/>
          </p:cNvPicPr>
          <p:nvPr/>
        </p:nvPicPr>
        <p:blipFill>
          <a:blip r:embed="rId7"/>
          <a:stretch>
            <a:fillRect/>
          </a:stretch>
        </p:blipFill>
        <p:spPr>
          <a:xfrm>
            <a:off x="2210431" y="2486938"/>
            <a:ext cx="2346288" cy="2757810"/>
          </a:xfrm>
          <a:prstGeom prst="rect">
            <a:avLst/>
          </a:prstGeom>
        </p:spPr>
      </p:pic>
      <p:pic>
        <p:nvPicPr>
          <p:cNvPr id="12" name="Picture 11">
            <a:hlinkClick r:id="rId8" action="ppaction://hlinksldjump"/>
            <a:extLst>
              <a:ext uri="{FF2B5EF4-FFF2-40B4-BE49-F238E27FC236}">
                <a16:creationId xmlns:a16="http://schemas.microsoft.com/office/drawing/2014/main" id="{3F222072-54A1-3E46-E9AE-11E68C20296F}"/>
              </a:ext>
            </a:extLst>
          </p:cNvPr>
          <p:cNvPicPr>
            <a:picLocks noChangeAspect="1"/>
          </p:cNvPicPr>
          <p:nvPr/>
        </p:nvPicPr>
        <p:blipFill>
          <a:blip r:embed="rId7"/>
          <a:stretch>
            <a:fillRect/>
          </a:stretch>
        </p:blipFill>
        <p:spPr>
          <a:xfrm>
            <a:off x="5021825" y="2591440"/>
            <a:ext cx="2346288" cy="2757810"/>
          </a:xfrm>
          <a:prstGeom prst="rect">
            <a:avLst/>
          </a:prstGeom>
        </p:spPr>
      </p:pic>
      <p:pic>
        <p:nvPicPr>
          <p:cNvPr id="13" name="Picture 12">
            <a:hlinkClick r:id="rId9" action="ppaction://hlinksldjump"/>
            <a:extLst>
              <a:ext uri="{FF2B5EF4-FFF2-40B4-BE49-F238E27FC236}">
                <a16:creationId xmlns:a16="http://schemas.microsoft.com/office/drawing/2014/main" id="{C50FECEB-2E14-1313-38D6-9836582306FE}"/>
              </a:ext>
            </a:extLst>
          </p:cNvPr>
          <p:cNvPicPr>
            <a:picLocks noChangeAspect="1"/>
          </p:cNvPicPr>
          <p:nvPr/>
        </p:nvPicPr>
        <p:blipFill>
          <a:blip r:embed="rId7"/>
          <a:stretch>
            <a:fillRect/>
          </a:stretch>
        </p:blipFill>
        <p:spPr>
          <a:xfrm>
            <a:off x="7709163" y="2648528"/>
            <a:ext cx="2346288" cy="2757810"/>
          </a:xfrm>
          <a:prstGeom prst="rect">
            <a:avLst/>
          </a:prstGeom>
        </p:spPr>
      </p:pic>
      <p:pic>
        <p:nvPicPr>
          <p:cNvPr id="63" name="Picture 62">
            <a:extLst>
              <a:ext uri="{FF2B5EF4-FFF2-40B4-BE49-F238E27FC236}">
                <a16:creationId xmlns:a16="http://schemas.microsoft.com/office/drawing/2014/main" id="{D260DC9E-28F2-F2DB-D50D-CFABAB2821F2}"/>
              </a:ext>
            </a:extLst>
          </p:cNvPr>
          <p:cNvPicPr>
            <a:picLocks noChangeAspect="1"/>
          </p:cNvPicPr>
          <p:nvPr/>
        </p:nvPicPr>
        <p:blipFill>
          <a:blip r:embed="rId10"/>
          <a:stretch>
            <a:fillRect/>
          </a:stretch>
        </p:blipFill>
        <p:spPr>
          <a:xfrm>
            <a:off x="2016971" y="236011"/>
            <a:ext cx="8248603" cy="1457070"/>
          </a:xfrm>
          <a:prstGeom prst="rect">
            <a:avLst/>
          </a:prstGeom>
        </p:spPr>
      </p:pic>
      <p:sp>
        <p:nvSpPr>
          <p:cNvPr id="3" name="Arrow: Left 25">
            <a:hlinkClick r:id="rId11" action="ppaction://hlinksldjump"/>
            <a:extLst>
              <a:ext uri="{FF2B5EF4-FFF2-40B4-BE49-F238E27FC236}">
                <a16:creationId xmlns:a16="http://schemas.microsoft.com/office/drawing/2014/main" id="{0AE5A2A8-E7DE-410A-CDDB-D3B71E6054E7}"/>
              </a:ext>
            </a:extLst>
          </p:cNvPr>
          <p:cNvSpPr/>
          <p:nvPr/>
        </p:nvSpPr>
        <p:spPr>
          <a:xfrm flipH="1">
            <a:off x="10939632" y="6059694"/>
            <a:ext cx="897991" cy="798306"/>
          </a:xfrm>
          <a:prstGeom prst="leftArrow">
            <a:avLst/>
          </a:prstGeom>
          <a:solidFill>
            <a:srgbClr val="CB2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tada1">
            <a:hlinkClick r:id="" action="ppaction://media"/>
            <a:extLst>
              <a:ext uri="{FF2B5EF4-FFF2-40B4-BE49-F238E27FC236}">
                <a16:creationId xmlns:a16="http://schemas.microsoft.com/office/drawing/2014/main" id="{965D5E05-F163-860F-C49C-742E556649B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0232" y="427823"/>
            <a:ext cx="609600" cy="609600"/>
          </a:xfrm>
          <a:prstGeom prst="rect">
            <a:avLst/>
          </a:prstGeom>
        </p:spPr>
      </p:pic>
      <p:pic>
        <p:nvPicPr>
          <p:cNvPr id="10" name="tada1">
            <a:hlinkClick r:id="" action="ppaction://media"/>
            <a:extLst>
              <a:ext uri="{FF2B5EF4-FFF2-40B4-BE49-F238E27FC236}">
                <a16:creationId xmlns:a16="http://schemas.microsoft.com/office/drawing/2014/main" id="{DA5C5FC3-35CE-44C8-5906-6CB34EC15FE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75900" y="1079495"/>
            <a:ext cx="609600" cy="609600"/>
          </a:xfrm>
          <a:prstGeom prst="rect">
            <a:avLst/>
          </a:prstGeom>
        </p:spPr>
      </p:pic>
      <p:pic>
        <p:nvPicPr>
          <p:cNvPr id="15" name="tada1">
            <a:hlinkClick r:id="" action="ppaction://media"/>
            <a:extLst>
              <a:ext uri="{FF2B5EF4-FFF2-40B4-BE49-F238E27FC236}">
                <a16:creationId xmlns:a16="http://schemas.microsoft.com/office/drawing/2014/main" id="{791940BE-7CAF-4927-C045-1E9E65D8628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20487" y="1689526"/>
            <a:ext cx="609600" cy="609600"/>
          </a:xfrm>
          <a:prstGeom prst="rect">
            <a:avLst/>
          </a:prstGeom>
        </p:spPr>
      </p:pic>
      <p:pic>
        <p:nvPicPr>
          <p:cNvPr id="16" name="tada1">
            <a:hlinkClick r:id="" action="ppaction://media"/>
            <a:extLst>
              <a:ext uri="{FF2B5EF4-FFF2-40B4-BE49-F238E27FC236}">
                <a16:creationId xmlns:a16="http://schemas.microsoft.com/office/drawing/2014/main" id="{FD42C800-DA52-4E76-C1EC-B91394BD228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46155" y="2341198"/>
            <a:ext cx="609600" cy="609600"/>
          </a:xfrm>
          <a:prstGeom prst="rect">
            <a:avLst/>
          </a:prstGeom>
        </p:spPr>
      </p:pic>
      <p:pic>
        <p:nvPicPr>
          <p:cNvPr id="17" name="tada1">
            <a:hlinkClick r:id="" action="ppaction://media"/>
            <a:extLst>
              <a:ext uri="{FF2B5EF4-FFF2-40B4-BE49-F238E27FC236}">
                <a16:creationId xmlns:a16="http://schemas.microsoft.com/office/drawing/2014/main" id="{03874449-496D-166D-97BF-4730D28F37A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87837" y="2967333"/>
            <a:ext cx="609600" cy="609600"/>
          </a:xfrm>
          <a:prstGeom prst="rect">
            <a:avLst/>
          </a:prstGeom>
        </p:spPr>
      </p:pic>
    </p:spTree>
    <p:extLst>
      <p:ext uri="{BB962C8B-B14F-4D97-AF65-F5344CB8AC3E}">
        <p14:creationId xmlns:p14="http://schemas.microsoft.com/office/powerpoint/2010/main" val="2815917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481" fill="hold"/>
                                        <p:tgtEl>
                                          <p:spTgt spid="17"/>
                                        </p:tgtEl>
                                      </p:cBhvr>
                                    </p:cmd>
                                  </p:childTnLst>
                                </p:cTn>
                              </p:par>
                            </p:childTnLst>
                          </p:cTn>
                        </p:par>
                        <p:par>
                          <p:cTn id="11" fill="hold">
                            <p:stCondLst>
                              <p:cond delay="2981"/>
                            </p:stCondLst>
                            <p:childTnLst>
                              <p:par>
                                <p:cTn id="12" presetID="1" presetClass="mediacall" presetSubtype="0" fill="hold" nodeType="afterEffect">
                                  <p:stCondLst>
                                    <p:cond delay="0"/>
                                  </p:stCondLst>
                                  <p:childTnLst>
                                    <p:cmd type="call" cmd="playFrom(0.0)">
                                      <p:cBhvr>
                                        <p:cTn id="13" dur="248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3.75E-6 -1.11111E-6 L 3.75E-6 -0.25 " pathEditMode="relative" rAng="0" ptsTypes="AA">
                                      <p:cBhvr>
                                        <p:cTn id="18" dur="2000" fill="hold"/>
                                        <p:tgtEl>
                                          <p:spTgt spid="50"/>
                                        </p:tgtEl>
                                        <p:attrNameLst>
                                          <p:attrName>ppt_x</p:attrName>
                                          <p:attrName>ppt_y</p:attrName>
                                        </p:attrNameLst>
                                      </p:cBhvr>
                                      <p:rCtr x="0" y="-12500"/>
                                    </p:animMotion>
                                  </p:childTnLst>
                                  <p:subTnLst>
                                    <p:audio>
                                      <p:cMediaNode>
                                        <p:cTn display="0" masterRel="sameClick">
                                          <p:stCondLst>
                                            <p:cond evt="begin" delay="0">
                                              <p:tn val="17"/>
                                            </p:cond>
                                          </p:stCondLst>
                                          <p:endCondLst>
                                            <p:cond evt="onStopAudio" delay="0">
                                              <p:tgtEl>
                                                <p:sldTgt/>
                                              </p:tgtEl>
                                            </p:cond>
                                          </p:endCondLst>
                                        </p:cTn>
                                        <p:tgtEl>
                                          <p:sndTgt r:embed="rId4" name="ding-sound-effect_1.wav"/>
                                        </p:tgtEl>
                                      </p:cMediaNode>
                                    </p:audio>
                                  </p:subTnLst>
                                </p:cTn>
                              </p:par>
                            </p:childTnLst>
                          </p:cTn>
                        </p:par>
                        <p:par>
                          <p:cTn id="19" fill="hold">
                            <p:stCondLst>
                              <p:cond delay="2000"/>
                            </p:stCondLst>
                            <p:childTnLst>
                              <p:par>
                                <p:cTn id="20" presetID="1" presetClass="mediacall" presetSubtype="0" fill="hold" nodeType="afterEffect">
                                  <p:stCondLst>
                                    <p:cond delay="0"/>
                                  </p:stCondLst>
                                  <p:childTnLst>
                                    <p:cmd type="call" cmd="playFrom(0.0)">
                                      <p:cBhvr>
                                        <p:cTn id="21" dur="2481" fill="hold"/>
                                        <p:tgtEl>
                                          <p:spTgt spid="9"/>
                                        </p:tgtEl>
                                      </p:cBhvr>
                                    </p:cmd>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4.79167E-6 -3.7037E-6 L -4.79167E-6 -0.25 " pathEditMode="relative" rAng="0" ptsTypes="AA">
                                      <p:cBhvr>
                                        <p:cTn id="26" dur="2000" fill="hold"/>
                                        <p:tgtEl>
                                          <p:spTgt spid="51"/>
                                        </p:tgtEl>
                                        <p:attrNameLst>
                                          <p:attrName>ppt_x</p:attrName>
                                          <p:attrName>ppt_y</p:attrName>
                                        </p:attrNameLst>
                                      </p:cBhvr>
                                      <p:rCtr x="0" y="-12500"/>
                                    </p:animMotion>
                                  </p:childTnLst>
                                  <p:subTnLst>
                                    <p:audio>
                                      <p:cMediaNode>
                                        <p:cTn display="0" masterRel="sameClick">
                                          <p:stCondLst>
                                            <p:cond evt="begin" delay="0">
                                              <p:tn val="25"/>
                                            </p:cond>
                                          </p:stCondLst>
                                          <p:endCondLst>
                                            <p:cond evt="onStopAudio" delay="0">
                                              <p:tgtEl>
                                                <p:sldTgt/>
                                              </p:tgtEl>
                                            </p:cond>
                                          </p:endCondLst>
                                        </p:cTn>
                                        <p:tgtEl>
                                          <p:sndTgt r:embed="rId4" name="ding-sound-effect_1.wav"/>
                                        </p:tgtEl>
                                      </p:cMediaNode>
                                    </p:audio>
                                  </p:subTnLst>
                                </p:cTn>
                              </p:par>
                            </p:childTnLst>
                          </p:cTn>
                        </p:par>
                        <p:par>
                          <p:cTn id="27" fill="hold">
                            <p:stCondLst>
                              <p:cond delay="2000"/>
                            </p:stCondLst>
                            <p:childTnLst>
                              <p:par>
                                <p:cTn id="28" presetID="1" presetClass="mediacall" presetSubtype="0" fill="hold" nodeType="afterEffect">
                                  <p:stCondLst>
                                    <p:cond delay="0"/>
                                  </p:stCondLst>
                                  <p:childTnLst>
                                    <p:cmd type="call" cmd="playFrom(0.0)">
                                      <p:cBhvr>
                                        <p:cTn id="29" dur="2481" fill="hold"/>
                                        <p:tgtEl>
                                          <p:spTgt spid="10"/>
                                        </p:tgtEl>
                                      </p:cBhvr>
                                    </p:cmd>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4.16667E-6 3.33333E-6 L 4.16667E-6 -0.25 " pathEditMode="relative" rAng="0" ptsTypes="AA">
                                      <p:cBhvr>
                                        <p:cTn id="34" dur="2000" fill="hold"/>
                                        <p:tgtEl>
                                          <p:spTgt spid="54"/>
                                        </p:tgtEl>
                                        <p:attrNameLst>
                                          <p:attrName>ppt_x</p:attrName>
                                          <p:attrName>ppt_y</p:attrName>
                                        </p:attrNameLst>
                                      </p:cBhvr>
                                      <p:rCtr x="0" y="-12500"/>
                                    </p:animMotion>
                                  </p:childTnLst>
                                  <p:subTnLst>
                                    <p:audio>
                                      <p:cMediaNode>
                                        <p:cTn display="0" masterRel="sameClick">
                                          <p:stCondLst>
                                            <p:cond evt="begin" delay="0">
                                              <p:tn val="33"/>
                                            </p:cond>
                                          </p:stCondLst>
                                          <p:endCondLst>
                                            <p:cond evt="onStopAudio" delay="0">
                                              <p:tgtEl>
                                                <p:sldTgt/>
                                              </p:tgtEl>
                                            </p:cond>
                                          </p:endCondLst>
                                        </p:cTn>
                                        <p:tgtEl>
                                          <p:sndTgt r:embed="rId4" name="ding-sound-effect_1.wav"/>
                                        </p:tgtEl>
                                      </p:cMediaNode>
                                    </p:audio>
                                  </p:sub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2481" fill="hold"/>
                                        <p:tgtEl>
                                          <p:spTgt spid="15"/>
                                        </p:tgtEl>
                                      </p:cBhvr>
                                    </p:cmd>
                                  </p:childTnLst>
                                </p:cTn>
                              </p:par>
                            </p:childTnLst>
                          </p:cTn>
                        </p:par>
                      </p:childTnLst>
                    </p:cTn>
                  </p:par>
                </p:childTnLst>
              </p:cTn>
              <p:nextCondLst>
                <p:cond evt="onClick" delay="0">
                  <p:tgtEl>
                    <p:spTgt spid="13"/>
                  </p:tgtEl>
                </p:cond>
              </p:nextCondLst>
            </p:seq>
            <p:audio>
              <p:cMediaNode vol="80000">
                <p:cTn id="38" fill="hold" display="0">
                  <p:stCondLst>
                    <p:cond delay="indefinite"/>
                  </p:stCondLst>
                  <p:endCondLst>
                    <p:cond evt="onStopAudio" delay="0">
                      <p:tgtEl>
                        <p:sldTgt/>
                      </p:tgtEl>
                    </p:cond>
                  </p:endCondLst>
                </p:cTn>
                <p:tgtEl>
                  <p:spTgt spid="9"/>
                </p:tgtEl>
              </p:cMediaNode>
            </p:audio>
            <p:audio>
              <p:cMediaNode vol="80000">
                <p:cTn id="39" fill="hold" display="0">
                  <p:stCondLst>
                    <p:cond delay="indefinite"/>
                  </p:stCondLst>
                  <p:endCondLst>
                    <p:cond evt="onStopAudio" delay="0">
                      <p:tgtEl>
                        <p:sldTgt/>
                      </p:tgtEl>
                    </p:cond>
                  </p:endCondLst>
                </p:cTn>
                <p:tgtEl>
                  <p:spTgt spid="10"/>
                </p:tgtEl>
              </p:cMediaNode>
            </p:audio>
            <p:audio>
              <p:cMediaNode vol="80000">
                <p:cTn id="40" fill="hold" display="0">
                  <p:stCondLst>
                    <p:cond delay="indefinite"/>
                  </p:stCondLst>
                  <p:endCondLst>
                    <p:cond evt="onStopAudio" delay="0">
                      <p:tgtEl>
                        <p:sldTgt/>
                      </p:tgtEl>
                    </p:cond>
                  </p:endCondLst>
                </p:cTn>
                <p:tgtEl>
                  <p:spTgt spid="15"/>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F9EC0C-5DFE-2BAE-BFC9-27B23DBCACF9}"/>
              </a:ext>
            </a:extLst>
          </p:cNvPr>
          <p:cNvPicPr>
            <a:picLocks noChangeAspect="1"/>
          </p:cNvPicPr>
          <p:nvPr/>
        </p:nvPicPr>
        <p:blipFill>
          <a:blip r:embed="rId5"/>
          <a:stretch>
            <a:fillRect/>
          </a:stretch>
        </p:blipFill>
        <p:spPr>
          <a:xfrm>
            <a:off x="925373" y="657916"/>
            <a:ext cx="1527868" cy="1559407"/>
          </a:xfrm>
          <a:prstGeom prst="rect">
            <a:avLst/>
          </a:prstGeom>
        </p:spPr>
      </p:pic>
      <p:grpSp>
        <p:nvGrpSpPr>
          <p:cNvPr id="8" name="Group 7">
            <a:extLst>
              <a:ext uri="{FF2B5EF4-FFF2-40B4-BE49-F238E27FC236}">
                <a16:creationId xmlns:a16="http://schemas.microsoft.com/office/drawing/2014/main" id="{9C3EA7E4-04FC-9512-A2D6-482B6CE556B6}"/>
              </a:ext>
            </a:extLst>
          </p:cNvPr>
          <p:cNvGrpSpPr/>
          <p:nvPr/>
        </p:nvGrpSpPr>
        <p:grpSpPr>
          <a:xfrm>
            <a:off x="2597193" y="596127"/>
            <a:ext cx="8427960" cy="1507260"/>
            <a:chOff x="2615178" y="747086"/>
            <a:chExt cx="8427960" cy="1507260"/>
          </a:xfrm>
        </p:grpSpPr>
        <p:sp>
          <p:nvSpPr>
            <p:cNvPr id="9" name="Rectangle: Rounded Corners 8">
              <a:extLst>
                <a:ext uri="{FF2B5EF4-FFF2-40B4-BE49-F238E27FC236}">
                  <a16:creationId xmlns:a16="http://schemas.microsoft.com/office/drawing/2014/main" id="{CEB8C764-AED8-DDE6-801A-C966CEECAE1F}"/>
                </a:ext>
              </a:extLst>
            </p:cNvPr>
            <p:cNvSpPr/>
            <p:nvPr/>
          </p:nvSpPr>
          <p:spPr>
            <a:xfrm>
              <a:off x="2615178" y="747086"/>
              <a:ext cx="8427960" cy="1507260"/>
            </a:xfrm>
            <a:prstGeom prst="roundRect">
              <a:avLst/>
            </a:prstGeom>
            <a:solidFill>
              <a:srgbClr val="FFE5B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89BF3E0-8F6F-C45F-743F-6C0ED5B88221}"/>
                </a:ext>
              </a:extLst>
            </p:cNvPr>
            <p:cNvSpPr txBox="1"/>
            <p:nvPr/>
          </p:nvSpPr>
          <p:spPr>
            <a:xfrm>
              <a:off x="2758872" y="799610"/>
              <a:ext cx="828426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có</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bao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nhiêu</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thành</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phần</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chính</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a:t>
              </a:r>
              <a:endParaRPr kumimoji="0" lang="en-US" sz="4800" b="1" i="0" u="none" strike="noStrike" kern="0" cap="none" spc="0" normalizeH="0" baseline="0" noProof="0" dirty="0">
                <a:ln>
                  <a:noFill/>
                </a:ln>
                <a:solidFill>
                  <a:srgbClr val="00B0F0"/>
                </a:solidFill>
                <a:effectLst/>
                <a:uLnTx/>
                <a:uFillTx/>
                <a:latin typeface="Cambria" panose="02040503050406030204" pitchFamily="18" charset="0"/>
                <a:ea typeface="+mn-ea"/>
                <a:cs typeface="+mn-cs"/>
              </a:endParaRPr>
            </a:p>
          </p:txBody>
        </p:sp>
      </p:grpSp>
      <p:grpSp>
        <p:nvGrpSpPr>
          <p:cNvPr id="12" name="A">
            <a:extLst>
              <a:ext uri="{FF2B5EF4-FFF2-40B4-BE49-F238E27FC236}">
                <a16:creationId xmlns:a16="http://schemas.microsoft.com/office/drawing/2014/main" id="{D63E0158-B7D2-A81E-B36E-9A2E74F71246}"/>
              </a:ext>
            </a:extLst>
          </p:cNvPr>
          <p:cNvGrpSpPr/>
          <p:nvPr/>
        </p:nvGrpSpPr>
        <p:grpSpPr>
          <a:xfrm>
            <a:off x="903389" y="3095736"/>
            <a:ext cx="4384000" cy="1122446"/>
            <a:chOff x="1106373" y="2653723"/>
            <a:chExt cx="4384000" cy="1122446"/>
          </a:xfrm>
        </p:grpSpPr>
        <p:sp>
          <p:nvSpPr>
            <p:cNvPr id="13" name="Hình chữ nhật: Góc Tròn 4">
              <a:extLst>
                <a:ext uri="{FF2B5EF4-FFF2-40B4-BE49-F238E27FC236}">
                  <a16:creationId xmlns:a16="http://schemas.microsoft.com/office/drawing/2014/main" id="{E17E59B1-A97E-682F-04EA-E4492AE42C7E}"/>
                </a:ext>
              </a:extLst>
            </p:cNvPr>
            <p:cNvSpPr/>
            <p:nvPr/>
          </p:nvSpPr>
          <p:spPr>
            <a:xfrm>
              <a:off x="2165566" y="2715908"/>
              <a:ext cx="3324807" cy="1060261"/>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a:t>
              </a:r>
            </a:p>
          </p:txBody>
        </p:sp>
        <p:pic>
          <p:nvPicPr>
            <p:cNvPr id="14" name="A">
              <a:extLst>
                <a:ext uri="{FF2B5EF4-FFF2-40B4-BE49-F238E27FC236}">
                  <a16:creationId xmlns:a16="http://schemas.microsoft.com/office/drawing/2014/main" id="{F75D696E-A108-DB24-F1FE-F0F96788AB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1663"/>
            <a:stretch/>
          </p:blipFill>
          <p:spPr>
            <a:xfrm>
              <a:off x="1106373" y="2653723"/>
              <a:ext cx="960699" cy="997127"/>
            </a:xfrm>
            <a:prstGeom prst="rect">
              <a:avLst/>
            </a:prstGeom>
          </p:spPr>
        </p:pic>
      </p:grpSp>
      <p:grpSp>
        <p:nvGrpSpPr>
          <p:cNvPr id="15" name="B">
            <a:extLst>
              <a:ext uri="{FF2B5EF4-FFF2-40B4-BE49-F238E27FC236}">
                <a16:creationId xmlns:a16="http://schemas.microsoft.com/office/drawing/2014/main" id="{5F47A00B-EB73-7703-30B3-768FB5E24728}"/>
              </a:ext>
            </a:extLst>
          </p:cNvPr>
          <p:cNvGrpSpPr/>
          <p:nvPr/>
        </p:nvGrpSpPr>
        <p:grpSpPr>
          <a:xfrm>
            <a:off x="6770662" y="3095735"/>
            <a:ext cx="4272476" cy="1122447"/>
            <a:chOff x="6575139" y="2616106"/>
            <a:chExt cx="4272476" cy="1122447"/>
          </a:xfrm>
        </p:grpSpPr>
        <p:sp>
          <p:nvSpPr>
            <p:cNvPr id="16" name="Hình chữ nhật: Góc Tròn 5">
              <a:extLst>
                <a:ext uri="{FF2B5EF4-FFF2-40B4-BE49-F238E27FC236}">
                  <a16:creationId xmlns:a16="http://schemas.microsoft.com/office/drawing/2014/main" id="{C0C04ECD-E4AA-6ADB-E87C-71626AF642BE}"/>
                </a:ext>
              </a:extLst>
            </p:cNvPr>
            <p:cNvSpPr/>
            <p:nvPr/>
          </p:nvSpPr>
          <p:spPr>
            <a:xfrm>
              <a:off x="7535838" y="2616106"/>
              <a:ext cx="3311777" cy="112244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a:t>
              </a:r>
            </a:p>
          </p:txBody>
        </p:sp>
        <p:pic>
          <p:nvPicPr>
            <p:cNvPr id="17" name="Hình ảnh 10">
              <a:extLst>
                <a:ext uri="{FF2B5EF4-FFF2-40B4-BE49-F238E27FC236}">
                  <a16:creationId xmlns:a16="http://schemas.microsoft.com/office/drawing/2014/main" id="{0BE11FAF-DB15-F0A1-D83F-0826E796664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1" t="-2322" r="55152" b="2322"/>
            <a:stretch/>
          </p:blipFill>
          <p:spPr>
            <a:xfrm>
              <a:off x="6575139" y="2653724"/>
              <a:ext cx="960699" cy="997127"/>
            </a:xfrm>
            <a:prstGeom prst="rect">
              <a:avLst/>
            </a:prstGeom>
          </p:spPr>
        </p:pic>
      </p:grpSp>
      <p:grpSp>
        <p:nvGrpSpPr>
          <p:cNvPr id="18" name="C">
            <a:extLst>
              <a:ext uri="{FF2B5EF4-FFF2-40B4-BE49-F238E27FC236}">
                <a16:creationId xmlns:a16="http://schemas.microsoft.com/office/drawing/2014/main" id="{9453578E-8E38-B53E-48F7-60723E83DF2F}"/>
              </a:ext>
            </a:extLst>
          </p:cNvPr>
          <p:cNvGrpSpPr/>
          <p:nvPr/>
        </p:nvGrpSpPr>
        <p:grpSpPr>
          <a:xfrm>
            <a:off x="942213" y="4743317"/>
            <a:ext cx="4345176" cy="997127"/>
            <a:chOff x="1106373" y="4263687"/>
            <a:chExt cx="4345176" cy="997127"/>
          </a:xfrm>
        </p:grpSpPr>
        <p:sp>
          <p:nvSpPr>
            <p:cNvPr id="19" name="Hình chữ nhật: Góc Tròn 6">
              <a:extLst>
                <a:ext uri="{FF2B5EF4-FFF2-40B4-BE49-F238E27FC236}">
                  <a16:creationId xmlns:a16="http://schemas.microsoft.com/office/drawing/2014/main" id="{9EABB339-75FD-C6AB-872E-0AB30613A1C0}"/>
                </a:ext>
              </a:extLst>
            </p:cNvPr>
            <p:cNvSpPr/>
            <p:nvPr/>
          </p:nvSpPr>
          <p:spPr>
            <a:xfrm>
              <a:off x="2126743" y="4263687"/>
              <a:ext cx="3324806"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a:t>
              </a:r>
            </a:p>
          </p:txBody>
        </p:sp>
        <p:pic>
          <p:nvPicPr>
            <p:cNvPr id="20" name="Hình ảnh 11">
              <a:extLst>
                <a:ext uri="{FF2B5EF4-FFF2-40B4-BE49-F238E27FC236}">
                  <a16:creationId xmlns:a16="http://schemas.microsoft.com/office/drawing/2014/main" id="{118DC15A-B928-DDE9-5672-55E4BFCC57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345" t="1924" r="26318" b="-1924"/>
            <a:stretch/>
          </p:blipFill>
          <p:spPr>
            <a:xfrm>
              <a:off x="1106373" y="4263687"/>
              <a:ext cx="960699" cy="997127"/>
            </a:xfrm>
            <a:prstGeom prst="rect">
              <a:avLst/>
            </a:prstGeom>
          </p:spPr>
        </p:pic>
      </p:grpSp>
      <p:grpSp>
        <p:nvGrpSpPr>
          <p:cNvPr id="21" name="D">
            <a:extLst>
              <a:ext uri="{FF2B5EF4-FFF2-40B4-BE49-F238E27FC236}">
                <a16:creationId xmlns:a16="http://schemas.microsoft.com/office/drawing/2014/main" id="{D500CAEE-8B46-AB1B-0797-A5801C86F0B4}"/>
              </a:ext>
            </a:extLst>
          </p:cNvPr>
          <p:cNvGrpSpPr/>
          <p:nvPr/>
        </p:nvGrpSpPr>
        <p:grpSpPr>
          <a:xfrm>
            <a:off x="6873722" y="4743317"/>
            <a:ext cx="4169416" cy="997127"/>
            <a:chOff x="6575139" y="4263687"/>
            <a:chExt cx="4169416" cy="997127"/>
          </a:xfrm>
        </p:grpSpPr>
        <p:sp>
          <p:nvSpPr>
            <p:cNvPr id="22" name="60">
              <a:extLst>
                <a:ext uri="{FF2B5EF4-FFF2-40B4-BE49-F238E27FC236}">
                  <a16:creationId xmlns:a16="http://schemas.microsoft.com/office/drawing/2014/main" id="{896A47D7-0439-68CC-7742-9941FDF5B73C}"/>
                </a:ext>
              </a:extLst>
            </p:cNvPr>
            <p:cNvSpPr/>
            <p:nvPr/>
          </p:nvSpPr>
          <p:spPr>
            <a:xfrm>
              <a:off x="7535838" y="4263687"/>
              <a:ext cx="3208717"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a:t>
              </a:r>
            </a:p>
          </p:txBody>
        </p:sp>
        <p:pic>
          <p:nvPicPr>
            <p:cNvPr id="23" name="Hình ảnh 12">
              <a:extLst>
                <a:ext uri="{FF2B5EF4-FFF2-40B4-BE49-F238E27FC236}">
                  <a16:creationId xmlns:a16="http://schemas.microsoft.com/office/drawing/2014/main" id="{CF64B7A5-20BE-5E20-6B1E-11841F6EC5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3211" r="-1548"/>
            <a:stretch/>
          </p:blipFill>
          <p:spPr>
            <a:xfrm>
              <a:off x="6575139" y="4263687"/>
              <a:ext cx="960699" cy="997127"/>
            </a:xfrm>
            <a:prstGeom prst="rect">
              <a:avLst/>
            </a:prstGeom>
          </p:spPr>
        </p:pic>
      </p:grpSp>
      <p:pic>
        <p:nvPicPr>
          <p:cNvPr id="24" name="Đúng">
            <a:extLst>
              <a:ext uri="{FF2B5EF4-FFF2-40B4-BE49-F238E27FC236}">
                <a16:creationId xmlns:a16="http://schemas.microsoft.com/office/drawing/2014/main" id="{04F37845-A746-526E-F32A-B51FC0DC76C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1810"/>
          <a:stretch/>
        </p:blipFill>
        <p:spPr>
          <a:xfrm>
            <a:off x="5073894" y="3243627"/>
            <a:ext cx="896707" cy="890172"/>
          </a:xfrm>
          <a:prstGeom prst="rect">
            <a:avLst/>
          </a:prstGeom>
        </p:spPr>
      </p:pic>
      <p:pic>
        <p:nvPicPr>
          <p:cNvPr id="25" name="Hình ảnh 15">
            <a:extLst>
              <a:ext uri="{FF2B5EF4-FFF2-40B4-BE49-F238E27FC236}">
                <a16:creationId xmlns:a16="http://schemas.microsoft.com/office/drawing/2014/main" id="{7C3DD56C-F18F-55F1-3090-C91401D0B0F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10697906" y="3279878"/>
            <a:ext cx="896707" cy="890172"/>
          </a:xfrm>
          <a:prstGeom prst="rect">
            <a:avLst/>
          </a:prstGeom>
        </p:spPr>
      </p:pic>
      <p:pic>
        <p:nvPicPr>
          <p:cNvPr id="26" name="Hình ảnh 16">
            <a:extLst>
              <a:ext uri="{FF2B5EF4-FFF2-40B4-BE49-F238E27FC236}">
                <a16:creationId xmlns:a16="http://schemas.microsoft.com/office/drawing/2014/main" id="{0D9E4F55-D83C-087E-0BD4-48DB29C5DAA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5073893" y="4932145"/>
            <a:ext cx="896707" cy="890172"/>
          </a:xfrm>
          <a:prstGeom prst="rect">
            <a:avLst/>
          </a:prstGeom>
        </p:spPr>
      </p:pic>
      <p:pic>
        <p:nvPicPr>
          <p:cNvPr id="27" name="Hình ảnh 17">
            <a:extLst>
              <a:ext uri="{FF2B5EF4-FFF2-40B4-BE49-F238E27FC236}">
                <a16:creationId xmlns:a16="http://schemas.microsoft.com/office/drawing/2014/main" id="{602AEB87-83BE-CD2B-B49B-F20F31C8FAC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10684169" y="4934439"/>
            <a:ext cx="896707" cy="890172"/>
          </a:xfrm>
          <a:prstGeom prst="rect">
            <a:avLst/>
          </a:prstGeom>
        </p:spPr>
      </p:pic>
      <p:pic>
        <p:nvPicPr>
          <p:cNvPr id="28" name="Correct sound effect and wrong sound effect">
            <a:hlinkClick r:id="" action="ppaction://media"/>
            <a:extLst>
              <a:ext uri="{FF2B5EF4-FFF2-40B4-BE49-F238E27FC236}">
                <a16:creationId xmlns:a16="http://schemas.microsoft.com/office/drawing/2014/main" id="{B8A0F2C8-9582-8B5A-E16A-71587697D676}"/>
              </a:ext>
            </a:extLst>
          </p:cNvPr>
          <p:cNvPicPr>
            <a:picLocks noChangeAspect="1"/>
          </p:cNvPicPr>
          <p:nvPr>
            <a:audioFile r:link="rId1"/>
            <p:extLst>
              <p:ext uri="{DAA4B4D4-6D71-4841-9C94-3DE7FCFB9230}">
                <p14:media xmlns:p14="http://schemas.microsoft.com/office/powerpoint/2010/main" r:embed="rId2">
                  <p14:trim st="2788" end="6322.0625"/>
                </p14:media>
              </p:ext>
            </p:extLst>
          </p:nvPr>
        </p:nvPicPr>
        <p:blipFill>
          <a:blip r:embed="rId9"/>
          <a:stretch>
            <a:fillRect/>
          </a:stretch>
        </p:blipFill>
        <p:spPr>
          <a:xfrm>
            <a:off x="-2191667" y="5364207"/>
            <a:ext cx="487363" cy="487363"/>
          </a:xfrm>
          <a:prstGeom prst="rect">
            <a:avLst/>
          </a:prstGeom>
        </p:spPr>
      </p:pic>
      <p:pic>
        <p:nvPicPr>
          <p:cNvPr id="29" name="Correct sound effect and wrong sound effect">
            <a:hlinkClick r:id="" action="ppaction://media"/>
            <a:extLst>
              <a:ext uri="{FF2B5EF4-FFF2-40B4-BE49-F238E27FC236}">
                <a16:creationId xmlns:a16="http://schemas.microsoft.com/office/drawing/2014/main" id="{286A8B09-E5C5-70DD-17DC-6AE1B80F4D76}"/>
              </a:ext>
            </a:extLst>
          </p:cNvPr>
          <p:cNvPicPr>
            <a:picLocks noChangeAspect="1"/>
          </p:cNvPicPr>
          <p:nvPr>
            <a:audioFile r:link="rId1"/>
            <p:extLst>
              <p:ext uri="{DAA4B4D4-6D71-4841-9C94-3DE7FCFB9230}">
                <p14:media xmlns:p14="http://schemas.microsoft.com/office/powerpoint/2010/main" r:embed="rId2">
                  <p14:trim st="4753" end="4156.0625"/>
                </p14:media>
              </p:ext>
            </p:extLst>
          </p:nvPr>
        </p:nvPicPr>
        <p:blipFill>
          <a:blip r:embed="rId9"/>
          <a:stretch>
            <a:fillRect/>
          </a:stretch>
        </p:blipFill>
        <p:spPr>
          <a:xfrm>
            <a:off x="4796680" y="8206994"/>
            <a:ext cx="487363" cy="487363"/>
          </a:xfrm>
          <a:prstGeom prst="rect">
            <a:avLst/>
          </a:prstGeom>
        </p:spPr>
      </p:pic>
      <p:pic>
        <p:nvPicPr>
          <p:cNvPr id="33" name="Picture 32">
            <a:extLst>
              <a:ext uri="{FF2B5EF4-FFF2-40B4-BE49-F238E27FC236}">
                <a16:creationId xmlns:a16="http://schemas.microsoft.com/office/drawing/2014/main" id="{253452F1-1769-BBF6-9628-8A3B5204DE23}"/>
              </a:ext>
            </a:extLst>
          </p:cNvPr>
          <p:cNvPicPr>
            <a:picLocks noChangeAspect="1"/>
          </p:cNvPicPr>
          <p:nvPr/>
        </p:nvPicPr>
        <p:blipFill>
          <a:blip r:embed="rId10"/>
          <a:stretch>
            <a:fillRect/>
          </a:stretch>
        </p:blipFill>
        <p:spPr>
          <a:xfrm>
            <a:off x="5037712" y="2477238"/>
            <a:ext cx="3546922" cy="4169026"/>
          </a:xfrm>
          <a:prstGeom prst="rect">
            <a:avLst/>
          </a:prstGeom>
        </p:spPr>
      </p:pic>
      <p:sp>
        <p:nvSpPr>
          <p:cNvPr id="34" name="Arrow: Left 25">
            <a:hlinkClick r:id="rId11" action="ppaction://hlinksldjump"/>
            <a:extLst>
              <a:ext uri="{FF2B5EF4-FFF2-40B4-BE49-F238E27FC236}">
                <a16:creationId xmlns:a16="http://schemas.microsoft.com/office/drawing/2014/main" id="{49DB7E81-7FBC-C4D2-07F9-8B44A45F465D}"/>
              </a:ext>
            </a:extLst>
          </p:cNvPr>
          <p:cNvSpPr/>
          <p:nvPr/>
        </p:nvSpPr>
        <p:spPr>
          <a:xfrm>
            <a:off x="10288699" y="5738154"/>
            <a:ext cx="896706" cy="798306"/>
          </a:xfrm>
          <a:prstGeom prst="leftArrow">
            <a:avLst/>
          </a:prstGeom>
          <a:solidFill>
            <a:srgbClr val="74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90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1" presetClass="mediacall" presetSubtype="0" fill="hold" nodeType="withEffect">
                                  <p:stCondLst>
                                    <p:cond delay="0"/>
                                  </p:stCondLst>
                                  <p:childTnLst>
                                    <p:cmd type="call" cmd="playFrom(0.0)">
                                      <p:cBhvr>
                                        <p:cTn id="24" dur="740" fill="hold"/>
                                        <p:tgtEl>
                                          <p:spTgt spid="28"/>
                                        </p:tgtEl>
                                      </p:cBhvr>
                                    </p:cmd>
                                  </p:childTnLst>
                                </p:cTn>
                              </p:par>
                            </p:childTnLst>
                          </p:cTn>
                        </p:par>
                        <p:par>
                          <p:cTn id="25" fill="hold">
                            <p:stCondLst>
                              <p:cond delay="740"/>
                            </p:stCondLst>
                            <p:childTnLst>
                              <p:par>
                                <p:cTn id="26" presetID="53" presetClass="entr" presetSubtype="16"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subTnLst>
                                    <p:audio>
                                      <p:cMediaNode>
                                        <p:cTn display="0" masterRel="sameClick">
                                          <p:stCondLst>
                                            <p:cond evt="begin" delay="0">
                                              <p:tn val="26"/>
                                            </p:cond>
                                          </p:stCondLst>
                                          <p:endCondLst>
                                            <p:cond evt="onStopAudio" delay="0">
                                              <p:tgtEl>
                                                <p:sldTgt/>
                                              </p:tgtEl>
                                            </p:cond>
                                          </p:endCondLst>
                                        </p:cTn>
                                        <p:tgtEl>
                                          <p:sndTgt r:embed="rId4" name="tada1.wav"/>
                                        </p:tgtEl>
                                      </p:cMediaNode>
                                    </p:audio>
                                  </p:sub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1" presetClass="mediacall" presetSubtype="0" fill="hold" nodeType="withEffect">
                                  <p:stCondLst>
                                    <p:cond delay="0"/>
                                  </p:stCondLst>
                                  <p:childTnLst>
                                    <p:cmd type="call" cmd="playFrom(0.0)">
                                      <p:cBhvr>
                                        <p:cTn id="38" dur="941" fill="hold"/>
                                        <p:tgtEl>
                                          <p:spTgt spid="29"/>
                                        </p:tgtEl>
                                      </p:cBhvr>
                                    </p:cmd>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18"/>
                    </p:tgtEl>
                  </p:cond>
                </p:stCondLst>
                <p:endSync evt="end" delay="0">
                  <p:rtn val="all"/>
                </p:endSync>
                <p:childTnLst>
                  <p:par>
                    <p:cTn id="40" fill="hold">
                      <p:stCondLst>
                        <p:cond delay="0"/>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p:stCondLst>
                              <p:cond delay="500"/>
                            </p:stCondLst>
                            <p:childTnLst>
                              <p:par>
                                <p:cTn id="46" presetID="1" presetClass="mediacall" presetSubtype="0" fill="hold" nodeType="afterEffect">
                                  <p:stCondLst>
                                    <p:cond delay="0"/>
                                  </p:stCondLst>
                                  <p:childTnLst>
                                    <p:cmd type="call" cmd="playFrom(0.0)">
                                      <p:cBhvr>
                                        <p:cTn id="47" dur="941" fill="hold"/>
                                        <p:tgtEl>
                                          <p:spTgt spid="29"/>
                                        </p:tgtEl>
                                      </p:cBhvr>
                                    </p:cmd>
                                  </p:childTnLst>
                                </p:cTn>
                              </p:par>
                            </p:childTnLst>
                          </p:cTn>
                        </p:par>
                      </p:childTnLst>
                    </p:cTn>
                  </p:par>
                </p:childTnLst>
              </p:cTn>
              <p:nextCondLst>
                <p:cond evt="onClick" delay="0">
                  <p:tgtEl>
                    <p:spTgt spid="18"/>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par>
                                <p:cTn id="54" presetID="1" presetClass="mediacall" presetSubtype="0" fill="hold" nodeType="withEffect">
                                  <p:stCondLst>
                                    <p:cond delay="0"/>
                                  </p:stCondLst>
                                  <p:childTnLst>
                                    <p:cmd type="call" cmd="playFrom(0.0)">
                                      <p:cBhvr>
                                        <p:cTn id="55" dur="941" fill="hold"/>
                                        <p:tgtEl>
                                          <p:spTgt spid="29"/>
                                        </p:tgtEl>
                                      </p:cBhvr>
                                    </p:cmd>
                                  </p:childTnLst>
                                </p:cTn>
                              </p:par>
                            </p:childTnLst>
                          </p:cTn>
                        </p:par>
                      </p:childTnLst>
                    </p:cTn>
                  </p:par>
                </p:childTnLst>
              </p:cTn>
              <p:nextCondLst>
                <p:cond evt="onClick" delay="0">
                  <p:tgtEl>
                    <p:spTgt spid="21"/>
                  </p:tgtEl>
                </p:cond>
              </p:nextCondLst>
            </p:seq>
            <p:audio>
              <p:cMediaNode vol="80000">
                <p:cTn id="56" fill="hold" display="0">
                  <p:stCondLst>
                    <p:cond delay="indefinite"/>
                  </p:stCondLst>
                  <p:endCondLst>
                    <p:cond evt="onStopAudio" delay="0">
                      <p:tgtEl>
                        <p:sldTgt/>
                      </p:tgtEl>
                    </p:cond>
                  </p:endCondLst>
                </p:cTn>
                <p:tgtEl>
                  <p:spTgt spid="28"/>
                </p:tgtEl>
              </p:cMediaNode>
            </p:audio>
            <p:audio>
              <p:cMediaNode vol="80000">
                <p:cTn id="57" fill="hold" display="0">
                  <p:stCondLst>
                    <p:cond delay="indefinite"/>
                  </p:stCondLst>
                  <p:endCondLst>
                    <p:cond evt="onStopAudio" delay="0">
                      <p:tgtEl>
                        <p:sldTgt/>
                      </p:tgtEl>
                    </p:cond>
                  </p:endCondLst>
                </p:cTn>
                <p:tgtEl>
                  <p:spTgt spid="2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DF33177-ACDB-20A5-96B4-54F94976D452}"/>
              </a:ext>
            </a:extLst>
          </p:cNvPr>
          <p:cNvGrpSpPr/>
          <p:nvPr/>
        </p:nvGrpSpPr>
        <p:grpSpPr>
          <a:xfrm>
            <a:off x="2157281" y="642613"/>
            <a:ext cx="9432882" cy="1168876"/>
            <a:chOff x="2615178" y="747086"/>
            <a:chExt cx="8427960" cy="1507260"/>
          </a:xfrm>
        </p:grpSpPr>
        <p:sp>
          <p:nvSpPr>
            <p:cNvPr id="6" name="Rectangle: Rounded Corners 5">
              <a:extLst>
                <a:ext uri="{FF2B5EF4-FFF2-40B4-BE49-F238E27FC236}">
                  <a16:creationId xmlns:a16="http://schemas.microsoft.com/office/drawing/2014/main" id="{DE227D61-B499-F511-0A51-5157FF3591BE}"/>
                </a:ext>
              </a:extLst>
            </p:cNvPr>
            <p:cNvSpPr/>
            <p:nvPr/>
          </p:nvSpPr>
          <p:spPr>
            <a:xfrm>
              <a:off x="2615178" y="747086"/>
              <a:ext cx="8427960" cy="1507260"/>
            </a:xfrm>
            <a:prstGeom prst="roundRect">
              <a:avLst/>
            </a:prstGeom>
            <a:solidFill>
              <a:srgbClr val="FFE5B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664C096-6B7D-4ECA-2B11-FA1904666114}"/>
                </a:ext>
              </a:extLst>
            </p:cNvPr>
            <p:cNvSpPr txBox="1"/>
            <p:nvPr/>
          </p:nvSpPr>
          <p:spPr>
            <a:xfrm>
              <a:off x="2615178" y="753699"/>
              <a:ext cx="8284266" cy="13890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Bánh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chưng</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là</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loại</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bánh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đặc</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trưng</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của</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ngày</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Tết</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Chủ</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ngữ</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trong</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câu</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trên</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là</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32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gì</a:t>
              </a:r>
              <a:r>
                <a:rPr kumimoji="0" lang="en-US" sz="32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a:t>
              </a:r>
            </a:p>
          </p:txBody>
        </p:sp>
      </p:grpSp>
      <p:grpSp>
        <p:nvGrpSpPr>
          <p:cNvPr id="9" name="A">
            <a:extLst>
              <a:ext uri="{FF2B5EF4-FFF2-40B4-BE49-F238E27FC236}">
                <a16:creationId xmlns:a16="http://schemas.microsoft.com/office/drawing/2014/main" id="{38668EB4-2EC0-1CBB-51E8-FAE93BEA4E87}"/>
              </a:ext>
            </a:extLst>
          </p:cNvPr>
          <p:cNvGrpSpPr/>
          <p:nvPr/>
        </p:nvGrpSpPr>
        <p:grpSpPr>
          <a:xfrm>
            <a:off x="903389" y="3095736"/>
            <a:ext cx="4384000" cy="1122446"/>
            <a:chOff x="1106373" y="2653723"/>
            <a:chExt cx="4384000" cy="1122446"/>
          </a:xfrm>
        </p:grpSpPr>
        <p:sp>
          <p:nvSpPr>
            <p:cNvPr id="10" name="Hình chữ nhật: Góc Tròn 4">
              <a:extLst>
                <a:ext uri="{FF2B5EF4-FFF2-40B4-BE49-F238E27FC236}">
                  <a16:creationId xmlns:a16="http://schemas.microsoft.com/office/drawing/2014/main" id="{5DBE505B-4A34-3394-6D39-13C67E94FAA1}"/>
                </a:ext>
              </a:extLst>
            </p:cNvPr>
            <p:cNvSpPr/>
            <p:nvPr/>
          </p:nvSpPr>
          <p:spPr>
            <a:xfrm>
              <a:off x="2165566" y="2715908"/>
              <a:ext cx="3324807" cy="1060261"/>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Cambria" panose="02040503050406030204" pitchFamily="18" charset="0"/>
                  <a:ea typeface="Cambria" panose="02040503050406030204" pitchFamily="18" charset="0"/>
                </a:rPr>
                <a:t>loại</a:t>
              </a:r>
              <a:r>
                <a:rPr lang="en-US" sz="2800" b="1" dirty="0">
                  <a:solidFill>
                    <a:prstClr val="black"/>
                  </a:solidFill>
                  <a:latin typeface="Cambria" panose="02040503050406030204" pitchFamily="18" charset="0"/>
                  <a:ea typeface="Cambria" panose="02040503050406030204" pitchFamily="18" charset="0"/>
                </a:rPr>
                <a:t> bánh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1" name="A">
              <a:extLst>
                <a:ext uri="{FF2B5EF4-FFF2-40B4-BE49-F238E27FC236}">
                  <a16:creationId xmlns:a16="http://schemas.microsoft.com/office/drawing/2014/main" id="{72DC6E8E-1217-0067-874C-1BAE23E81A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1663"/>
            <a:stretch/>
          </p:blipFill>
          <p:spPr>
            <a:xfrm>
              <a:off x="1106373" y="2653723"/>
              <a:ext cx="960699" cy="997127"/>
            </a:xfrm>
            <a:prstGeom prst="rect">
              <a:avLst/>
            </a:prstGeom>
          </p:spPr>
        </p:pic>
      </p:grpSp>
      <p:grpSp>
        <p:nvGrpSpPr>
          <p:cNvPr id="12" name="B">
            <a:extLst>
              <a:ext uri="{FF2B5EF4-FFF2-40B4-BE49-F238E27FC236}">
                <a16:creationId xmlns:a16="http://schemas.microsoft.com/office/drawing/2014/main" id="{89034705-D694-7C36-368A-7C1489615C1A}"/>
              </a:ext>
            </a:extLst>
          </p:cNvPr>
          <p:cNvGrpSpPr/>
          <p:nvPr/>
        </p:nvGrpSpPr>
        <p:grpSpPr>
          <a:xfrm>
            <a:off x="6770662" y="3095735"/>
            <a:ext cx="4272476" cy="1122447"/>
            <a:chOff x="6575139" y="2616106"/>
            <a:chExt cx="4272476" cy="1122447"/>
          </a:xfrm>
        </p:grpSpPr>
        <p:sp>
          <p:nvSpPr>
            <p:cNvPr id="13" name="Hình chữ nhật: Góc Tròn 5">
              <a:extLst>
                <a:ext uri="{FF2B5EF4-FFF2-40B4-BE49-F238E27FC236}">
                  <a16:creationId xmlns:a16="http://schemas.microsoft.com/office/drawing/2014/main" id="{A94F28AA-AE8C-3A53-3D99-7F2D34353D95}"/>
                </a:ext>
              </a:extLst>
            </p:cNvPr>
            <p:cNvSpPr/>
            <p:nvPr/>
          </p:nvSpPr>
          <p:spPr>
            <a:xfrm>
              <a:off x="7535838" y="2616106"/>
              <a:ext cx="3311777" cy="112244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Cambria" panose="02040503050406030204" pitchFamily="18" charset="0"/>
                  <a:ea typeface="Cambria" panose="02040503050406030204" pitchFamily="18" charset="0"/>
                </a:rPr>
                <a:t>đặc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trưng</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của</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ngày</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Tết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Hình ảnh 10">
              <a:extLst>
                <a:ext uri="{FF2B5EF4-FFF2-40B4-BE49-F238E27FC236}">
                  <a16:creationId xmlns:a16="http://schemas.microsoft.com/office/drawing/2014/main" id="{9B805835-46C4-4790-0DDB-CB48F5B144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511" t="-2322" r="55152" b="2322"/>
            <a:stretch/>
          </p:blipFill>
          <p:spPr>
            <a:xfrm>
              <a:off x="6575139" y="2653724"/>
              <a:ext cx="960699" cy="997127"/>
            </a:xfrm>
            <a:prstGeom prst="rect">
              <a:avLst/>
            </a:prstGeom>
          </p:spPr>
        </p:pic>
      </p:grpSp>
      <p:grpSp>
        <p:nvGrpSpPr>
          <p:cNvPr id="15" name="C">
            <a:extLst>
              <a:ext uri="{FF2B5EF4-FFF2-40B4-BE49-F238E27FC236}">
                <a16:creationId xmlns:a16="http://schemas.microsoft.com/office/drawing/2014/main" id="{0FE718B9-22A1-1BB3-1A0B-515027703AB5}"/>
              </a:ext>
            </a:extLst>
          </p:cNvPr>
          <p:cNvGrpSpPr/>
          <p:nvPr/>
        </p:nvGrpSpPr>
        <p:grpSpPr>
          <a:xfrm>
            <a:off x="942213" y="4743317"/>
            <a:ext cx="4345176" cy="997127"/>
            <a:chOff x="1106373" y="4263687"/>
            <a:chExt cx="4345176" cy="997127"/>
          </a:xfrm>
        </p:grpSpPr>
        <p:sp>
          <p:nvSpPr>
            <p:cNvPr id="16" name="Hình chữ nhật: Góc Tròn 6">
              <a:extLst>
                <a:ext uri="{FF2B5EF4-FFF2-40B4-BE49-F238E27FC236}">
                  <a16:creationId xmlns:a16="http://schemas.microsoft.com/office/drawing/2014/main" id="{BE8A53D5-CDE5-32EA-3A8D-96B90FC53EAC}"/>
                </a:ext>
              </a:extLst>
            </p:cNvPr>
            <p:cNvSpPr/>
            <p:nvPr/>
          </p:nvSpPr>
          <p:spPr>
            <a:xfrm>
              <a:off x="2126743" y="4263687"/>
              <a:ext cx="3324806"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bánh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đặc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trưng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7" name="Hình ảnh 11">
              <a:extLst>
                <a:ext uri="{FF2B5EF4-FFF2-40B4-BE49-F238E27FC236}">
                  <a16:creationId xmlns:a16="http://schemas.microsoft.com/office/drawing/2014/main" id="{F6BF609A-92BB-100F-246C-116DA55C09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345" t="1924" r="26318" b="-1924"/>
            <a:stretch/>
          </p:blipFill>
          <p:spPr>
            <a:xfrm>
              <a:off x="1106373" y="4263687"/>
              <a:ext cx="960699" cy="997127"/>
            </a:xfrm>
            <a:prstGeom prst="rect">
              <a:avLst/>
            </a:prstGeom>
          </p:spPr>
        </p:pic>
      </p:grpSp>
      <p:grpSp>
        <p:nvGrpSpPr>
          <p:cNvPr id="18" name="D">
            <a:extLst>
              <a:ext uri="{FF2B5EF4-FFF2-40B4-BE49-F238E27FC236}">
                <a16:creationId xmlns:a16="http://schemas.microsoft.com/office/drawing/2014/main" id="{80B4D7DC-783E-535E-B528-C93BB5CC6A61}"/>
              </a:ext>
            </a:extLst>
          </p:cNvPr>
          <p:cNvGrpSpPr/>
          <p:nvPr/>
        </p:nvGrpSpPr>
        <p:grpSpPr>
          <a:xfrm>
            <a:off x="6873722" y="4743317"/>
            <a:ext cx="4169416" cy="997127"/>
            <a:chOff x="6575139" y="4263687"/>
            <a:chExt cx="4169416" cy="997127"/>
          </a:xfrm>
        </p:grpSpPr>
        <p:sp>
          <p:nvSpPr>
            <p:cNvPr id="19" name="60">
              <a:extLst>
                <a:ext uri="{FF2B5EF4-FFF2-40B4-BE49-F238E27FC236}">
                  <a16:creationId xmlns:a16="http://schemas.microsoft.com/office/drawing/2014/main" id="{5EEDBEC5-71C3-40C4-D467-5A7F1DE7BAD8}"/>
                </a:ext>
              </a:extLst>
            </p:cNvPr>
            <p:cNvSpPr/>
            <p:nvPr/>
          </p:nvSpPr>
          <p:spPr>
            <a:xfrm>
              <a:off x="7535838" y="4263687"/>
              <a:ext cx="3208717"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Bánh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chưng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Hình ảnh 12">
              <a:extLst>
                <a:ext uri="{FF2B5EF4-FFF2-40B4-BE49-F238E27FC236}">
                  <a16:creationId xmlns:a16="http://schemas.microsoft.com/office/drawing/2014/main" id="{5F1053C3-8D31-FFE2-4746-82319688A0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211" r="-1548"/>
            <a:stretch/>
          </p:blipFill>
          <p:spPr>
            <a:xfrm>
              <a:off x="6575139" y="4263687"/>
              <a:ext cx="960699" cy="997127"/>
            </a:xfrm>
            <a:prstGeom prst="rect">
              <a:avLst/>
            </a:prstGeom>
          </p:spPr>
        </p:pic>
      </p:grpSp>
      <p:pic>
        <p:nvPicPr>
          <p:cNvPr id="21" name="Đúng">
            <a:extLst>
              <a:ext uri="{FF2B5EF4-FFF2-40B4-BE49-F238E27FC236}">
                <a16:creationId xmlns:a16="http://schemas.microsoft.com/office/drawing/2014/main" id="{D4DE4EDE-135A-C0B9-3EAE-B4FE785425F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1810"/>
          <a:stretch/>
        </p:blipFill>
        <p:spPr>
          <a:xfrm>
            <a:off x="10743818" y="4827251"/>
            <a:ext cx="896707" cy="890172"/>
          </a:xfrm>
          <a:prstGeom prst="rect">
            <a:avLst/>
          </a:prstGeom>
        </p:spPr>
      </p:pic>
      <p:pic>
        <p:nvPicPr>
          <p:cNvPr id="22" name="Hình ảnh 15">
            <a:extLst>
              <a:ext uri="{FF2B5EF4-FFF2-40B4-BE49-F238E27FC236}">
                <a16:creationId xmlns:a16="http://schemas.microsoft.com/office/drawing/2014/main" id="{06A07AB1-14B3-76D5-FDA3-0E3AD8FE6DD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376" r="-566"/>
          <a:stretch/>
        </p:blipFill>
        <p:spPr>
          <a:xfrm>
            <a:off x="4927981" y="3242965"/>
            <a:ext cx="896707" cy="890172"/>
          </a:xfrm>
          <a:prstGeom prst="rect">
            <a:avLst/>
          </a:prstGeom>
        </p:spPr>
      </p:pic>
      <p:pic>
        <p:nvPicPr>
          <p:cNvPr id="23" name="Hình ảnh 16">
            <a:extLst>
              <a:ext uri="{FF2B5EF4-FFF2-40B4-BE49-F238E27FC236}">
                <a16:creationId xmlns:a16="http://schemas.microsoft.com/office/drawing/2014/main" id="{F3CAF7AB-A8C5-2D3A-C3DA-00129B4630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376" r="-566"/>
          <a:stretch/>
        </p:blipFill>
        <p:spPr>
          <a:xfrm>
            <a:off x="10743818" y="3269983"/>
            <a:ext cx="896707" cy="890172"/>
          </a:xfrm>
          <a:prstGeom prst="rect">
            <a:avLst/>
          </a:prstGeom>
        </p:spPr>
      </p:pic>
      <p:pic>
        <p:nvPicPr>
          <p:cNvPr id="24" name="Hình ảnh 17">
            <a:extLst>
              <a:ext uri="{FF2B5EF4-FFF2-40B4-BE49-F238E27FC236}">
                <a16:creationId xmlns:a16="http://schemas.microsoft.com/office/drawing/2014/main" id="{8F0B25AB-C6CB-F23B-16B1-3578D4DBCA1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376" r="-566"/>
          <a:stretch/>
        </p:blipFill>
        <p:spPr>
          <a:xfrm>
            <a:off x="4933347" y="4850272"/>
            <a:ext cx="896707" cy="890172"/>
          </a:xfrm>
          <a:prstGeom prst="rect">
            <a:avLst/>
          </a:prstGeom>
        </p:spPr>
      </p:pic>
      <p:pic>
        <p:nvPicPr>
          <p:cNvPr id="25" name="Correct sound effect and wrong sound effect">
            <a:hlinkClick r:id="" action="ppaction://media"/>
            <a:extLst>
              <a:ext uri="{FF2B5EF4-FFF2-40B4-BE49-F238E27FC236}">
                <a16:creationId xmlns:a16="http://schemas.microsoft.com/office/drawing/2014/main" id="{9E21ED56-1A35-AD1A-8FE5-A05AAC38F28F}"/>
              </a:ext>
            </a:extLst>
          </p:cNvPr>
          <p:cNvPicPr>
            <a:picLocks noChangeAspect="1"/>
          </p:cNvPicPr>
          <p:nvPr>
            <a:audioFile r:link="rId1"/>
            <p:extLst>
              <p:ext uri="{DAA4B4D4-6D71-4841-9C94-3DE7FCFB9230}">
                <p14:media xmlns:p14="http://schemas.microsoft.com/office/powerpoint/2010/main" r:embed="rId2">
                  <p14:trim st="2788" end="6322.0625"/>
                </p14:media>
              </p:ext>
            </p:extLst>
          </p:nvPr>
        </p:nvPicPr>
        <p:blipFill>
          <a:blip r:embed="rId8"/>
          <a:stretch>
            <a:fillRect/>
          </a:stretch>
        </p:blipFill>
        <p:spPr>
          <a:xfrm>
            <a:off x="-2191667" y="5364207"/>
            <a:ext cx="487363" cy="487363"/>
          </a:xfrm>
          <a:prstGeom prst="rect">
            <a:avLst/>
          </a:prstGeom>
        </p:spPr>
      </p:pic>
      <p:pic>
        <p:nvPicPr>
          <p:cNvPr id="26" name="Correct sound effect and wrong sound effect">
            <a:hlinkClick r:id="" action="ppaction://media"/>
            <a:extLst>
              <a:ext uri="{FF2B5EF4-FFF2-40B4-BE49-F238E27FC236}">
                <a16:creationId xmlns:a16="http://schemas.microsoft.com/office/drawing/2014/main" id="{38CF7DCA-A008-4A29-DF15-B1FD9AA13714}"/>
              </a:ext>
            </a:extLst>
          </p:cNvPr>
          <p:cNvPicPr>
            <a:picLocks noChangeAspect="1"/>
          </p:cNvPicPr>
          <p:nvPr>
            <a:audioFile r:link="rId1"/>
            <p:extLst>
              <p:ext uri="{DAA4B4D4-6D71-4841-9C94-3DE7FCFB9230}">
                <p14:media xmlns:p14="http://schemas.microsoft.com/office/powerpoint/2010/main" r:embed="rId2">
                  <p14:trim st="4753" end="4156.0625"/>
                </p14:media>
              </p:ext>
            </p:extLst>
          </p:nvPr>
        </p:nvPicPr>
        <p:blipFill>
          <a:blip r:embed="rId8"/>
          <a:stretch>
            <a:fillRect/>
          </a:stretch>
        </p:blipFill>
        <p:spPr>
          <a:xfrm>
            <a:off x="4796680" y="8206994"/>
            <a:ext cx="487363" cy="487363"/>
          </a:xfrm>
          <a:prstGeom prst="rect">
            <a:avLst/>
          </a:prstGeom>
        </p:spPr>
      </p:pic>
      <p:sp>
        <p:nvSpPr>
          <p:cNvPr id="30" name="Arrow: Left 25">
            <a:hlinkClick r:id="rId9" action="ppaction://hlinksldjump"/>
            <a:extLst>
              <a:ext uri="{FF2B5EF4-FFF2-40B4-BE49-F238E27FC236}">
                <a16:creationId xmlns:a16="http://schemas.microsoft.com/office/drawing/2014/main" id="{DD3936BC-BA2A-656A-5AC7-D97C11F5E86E}"/>
              </a:ext>
            </a:extLst>
          </p:cNvPr>
          <p:cNvSpPr/>
          <p:nvPr/>
        </p:nvSpPr>
        <p:spPr>
          <a:xfrm>
            <a:off x="10288699" y="5738154"/>
            <a:ext cx="896706" cy="798306"/>
          </a:xfrm>
          <a:prstGeom prst="leftArrow">
            <a:avLst/>
          </a:prstGeom>
          <a:solidFill>
            <a:srgbClr val="74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04E18ACE-7374-3C17-D8DA-26A6501A7851}"/>
              </a:ext>
            </a:extLst>
          </p:cNvPr>
          <p:cNvPicPr>
            <a:picLocks noChangeAspect="1"/>
          </p:cNvPicPr>
          <p:nvPr/>
        </p:nvPicPr>
        <p:blipFill>
          <a:blip r:embed="rId10"/>
          <a:stretch>
            <a:fillRect/>
          </a:stretch>
        </p:blipFill>
        <p:spPr>
          <a:xfrm>
            <a:off x="551496" y="615687"/>
            <a:ext cx="1742131" cy="1222395"/>
          </a:xfrm>
          <a:prstGeom prst="rect">
            <a:avLst/>
          </a:prstGeom>
        </p:spPr>
      </p:pic>
      <p:pic>
        <p:nvPicPr>
          <p:cNvPr id="32" name="Picture 31">
            <a:extLst>
              <a:ext uri="{FF2B5EF4-FFF2-40B4-BE49-F238E27FC236}">
                <a16:creationId xmlns:a16="http://schemas.microsoft.com/office/drawing/2014/main" id="{81438166-75D3-286A-F6FE-69A0F0F72A93}"/>
              </a:ext>
            </a:extLst>
          </p:cNvPr>
          <p:cNvPicPr>
            <a:picLocks noChangeAspect="1"/>
          </p:cNvPicPr>
          <p:nvPr/>
        </p:nvPicPr>
        <p:blipFill>
          <a:blip r:embed="rId11"/>
          <a:stretch>
            <a:fillRect/>
          </a:stretch>
        </p:blipFill>
        <p:spPr>
          <a:xfrm>
            <a:off x="4735914" y="2040323"/>
            <a:ext cx="3546922" cy="4169026"/>
          </a:xfrm>
          <a:prstGeom prst="rect">
            <a:avLst/>
          </a:prstGeom>
        </p:spPr>
      </p:pic>
    </p:spTree>
    <p:extLst>
      <p:ext uri="{BB962C8B-B14F-4D97-AF65-F5344CB8AC3E}">
        <p14:creationId xmlns:p14="http://schemas.microsoft.com/office/powerpoint/2010/main" val="129211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1" presetClass="mediacall" presetSubtype="0" fill="hold" nodeType="withEffect">
                                  <p:stCondLst>
                                    <p:cond delay="0"/>
                                  </p:stCondLst>
                                  <p:childTnLst>
                                    <p:cmd type="call" cmd="playFrom(0.0)">
                                      <p:cBhvr>
                                        <p:cTn id="24" dur="941" fill="hold"/>
                                        <p:tgtEl>
                                          <p:spTgt spid="26"/>
                                        </p:tgtEl>
                                      </p:cBhvr>
                                    </p:cmd>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941" fill="hold"/>
                                        <p:tgtEl>
                                          <p:spTgt spid="26"/>
                                        </p:tgtEl>
                                      </p:cBhvr>
                                    </p:cmd>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 presetClass="mediacall" presetSubtype="0" fill="hold" nodeType="withEffect">
                                  <p:stCondLst>
                                    <p:cond delay="0"/>
                                  </p:stCondLst>
                                  <p:childTnLst>
                                    <p:cmd type="call" cmd="playFrom(0.0)">
                                      <p:cBhvr>
                                        <p:cTn id="41" dur="941" fill="hold"/>
                                        <p:tgtEl>
                                          <p:spTgt spid="26"/>
                                        </p:tgtEl>
                                      </p:cBhvr>
                                    </p:cmd>
                                  </p:child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8"/>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par>
                                <p:cTn id="48" presetID="1" presetClass="mediacall" presetSubtype="0" fill="hold" nodeType="withEffect">
                                  <p:stCondLst>
                                    <p:cond delay="0"/>
                                  </p:stCondLst>
                                  <p:childTnLst>
                                    <p:cmd type="call" cmd="playFrom(0.0)">
                                      <p:cBhvr>
                                        <p:cTn id="49" dur="740" fill="hold"/>
                                        <p:tgtEl>
                                          <p:spTgt spid="25"/>
                                        </p:tgtEl>
                                      </p:cBhvr>
                                    </p:cmd>
                                  </p:childTnLst>
                                </p:cTn>
                              </p:par>
                            </p:childTnLst>
                          </p:cTn>
                        </p:par>
                        <p:par>
                          <p:cTn id="50" fill="hold">
                            <p:stCondLst>
                              <p:cond delay="740"/>
                            </p:stCondLst>
                            <p:childTnLst>
                              <p:par>
                                <p:cTn id="51" presetID="53" presetClass="entr" presetSubtype="16"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subTnLst>
                                    <p:audio>
                                      <p:cMediaNode>
                                        <p:cTn display="0" masterRel="sameClick">
                                          <p:stCondLst>
                                            <p:cond evt="begin" delay="0">
                                              <p:tn val="51"/>
                                            </p:cond>
                                          </p:stCondLst>
                                          <p:endCondLst>
                                            <p:cond evt="onStopAudio" delay="0">
                                              <p:tgtEl>
                                                <p:sldTgt/>
                                              </p:tgtEl>
                                            </p:cond>
                                          </p:endCondLst>
                                        </p:cTn>
                                        <p:tgtEl>
                                          <p:sndTgt r:embed="rId4" name="tada1.wav"/>
                                        </p:tgtEl>
                                      </p:cMediaNode>
                                    </p:audio>
                                  </p:subTnLst>
                                </p:cTn>
                              </p:par>
                            </p:childTnLst>
                          </p:cTn>
                        </p:par>
                      </p:childTnLst>
                    </p:cTn>
                  </p:par>
                </p:childTnLst>
              </p:cTn>
              <p:nextCondLst>
                <p:cond evt="onClick" delay="0">
                  <p:tgtEl>
                    <p:spTgt spid="18"/>
                  </p:tgtEl>
                </p:cond>
              </p:nextCondLst>
            </p:seq>
            <p:audio>
              <p:cMediaNode vol="80000">
                <p:cTn id="56" fill="hold" display="0">
                  <p:stCondLst>
                    <p:cond delay="indefinite"/>
                  </p:stCondLst>
                  <p:endCondLst>
                    <p:cond evt="onStopAudio" delay="0">
                      <p:tgtEl>
                        <p:sldTgt/>
                      </p:tgtEl>
                    </p:cond>
                  </p:endCondLst>
                </p:cTn>
                <p:tgtEl>
                  <p:spTgt spid="25"/>
                </p:tgtEl>
              </p:cMediaNode>
            </p:audio>
            <p:audio>
              <p:cMediaNode vol="80000">
                <p:cTn id="57" fill="hold" display="0">
                  <p:stCondLst>
                    <p:cond delay="indefinite"/>
                  </p:stCondLst>
                  <p:endCondLst>
                    <p:cond evt="onStopAudio" delay="0">
                      <p:tgtEl>
                        <p:sldTgt/>
                      </p:tgtEl>
                    </p:cond>
                  </p:endCondLst>
                </p:cTn>
                <p:tgtEl>
                  <p:spTgt spid="2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BDE03A-EDD1-72DB-2EDB-D745C0AFE0F2}"/>
              </a:ext>
            </a:extLst>
          </p:cNvPr>
          <p:cNvGrpSpPr/>
          <p:nvPr/>
        </p:nvGrpSpPr>
        <p:grpSpPr>
          <a:xfrm>
            <a:off x="2597193" y="596127"/>
            <a:ext cx="8427960" cy="1551939"/>
            <a:chOff x="2615178" y="747086"/>
            <a:chExt cx="8427960" cy="1551939"/>
          </a:xfrm>
        </p:grpSpPr>
        <p:sp>
          <p:nvSpPr>
            <p:cNvPr id="6" name="Rectangle: Rounded Corners 5">
              <a:extLst>
                <a:ext uri="{FF2B5EF4-FFF2-40B4-BE49-F238E27FC236}">
                  <a16:creationId xmlns:a16="http://schemas.microsoft.com/office/drawing/2014/main" id="{F94837B5-9CDB-86E7-7BB6-8980268A6505}"/>
                </a:ext>
              </a:extLst>
            </p:cNvPr>
            <p:cNvSpPr/>
            <p:nvPr/>
          </p:nvSpPr>
          <p:spPr>
            <a:xfrm>
              <a:off x="2615178" y="747086"/>
              <a:ext cx="8427960" cy="1507260"/>
            </a:xfrm>
            <a:prstGeom prst="roundRect">
              <a:avLst/>
            </a:prstGeom>
            <a:solidFill>
              <a:srgbClr val="FFE5B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5B5B1DB-5B88-D467-DDD4-5CC062149E2D}"/>
                </a:ext>
              </a:extLst>
            </p:cNvPr>
            <p:cNvSpPr txBox="1"/>
            <p:nvPr/>
          </p:nvSpPr>
          <p:spPr>
            <a:xfrm>
              <a:off x="2749574" y="914030"/>
              <a:ext cx="828426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Để</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mang</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may </a:t>
              </a: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mắn</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prstClr val="black"/>
                  </a:solidFill>
                  <a:effectLst/>
                  <a:uLnTx/>
                  <a:uFillTx/>
                  <a:latin typeface="Cambria" panose="02040503050406030204" pitchFamily="18" charset="0"/>
                  <a:ea typeface="+mn-ea"/>
                  <a:cs typeface="+mn-cs"/>
                </a:rPr>
                <a:t>ngày</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Tết</a:t>
              </a:r>
              <a:r>
                <a:rPr kumimoji="0" lang="en-US"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a:t>
              </a:r>
              <a:r>
                <a:rPr kumimoji="0" lang="vi-VN" sz="28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 người lớn thường tặng </a:t>
              </a:r>
              <a:r>
                <a:rPr lang="en-US" sz="2800" b="1" kern="0" dirty="0" err="1">
                  <a:solidFill>
                    <a:prstClr val="black"/>
                  </a:solidFill>
                  <a:latin typeface="Cambria" panose="02040503050406030204" pitchFamily="18" charset="0"/>
                </a:rPr>
                <a:t>lì</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xì</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cho</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các</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em</a:t>
              </a:r>
              <a:r>
                <a:rPr lang="en-US" sz="2800" b="1" kern="0" dirty="0">
                  <a:solidFill>
                    <a:prstClr val="black"/>
                  </a:solidFill>
                  <a:latin typeface="Cambria" panose="02040503050406030204" pitchFamily="18" charset="0"/>
                </a:rPr>
                <a:t> </a:t>
              </a:r>
              <a:r>
                <a:rPr lang="en-US" sz="2800" b="1" kern="0" dirty="0" err="1">
                  <a:solidFill>
                    <a:prstClr val="black"/>
                  </a:solidFill>
                  <a:latin typeface="Cambria" panose="02040503050406030204" pitchFamily="18" charset="0"/>
                </a:rPr>
                <a:t>nhỏ</a:t>
              </a:r>
              <a:r>
                <a:rPr lang="en-US" sz="2800" b="1" kern="0" dirty="0">
                  <a:solidFill>
                    <a:prstClr val="black"/>
                  </a:solidFill>
                  <a:latin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Xác</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định</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vị</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ngữ</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trong</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câu</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mn-ea"/>
                  <a:cs typeface="+mn-cs"/>
                </a:rPr>
                <a:t>trên</a:t>
              </a:r>
              <a:endPar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mn-ea"/>
                <a:cs typeface="+mn-cs"/>
              </a:endParaRPr>
            </a:p>
          </p:txBody>
        </p:sp>
      </p:grpSp>
      <p:pic>
        <p:nvPicPr>
          <p:cNvPr id="8" name="Picture 7">
            <a:extLst>
              <a:ext uri="{FF2B5EF4-FFF2-40B4-BE49-F238E27FC236}">
                <a16:creationId xmlns:a16="http://schemas.microsoft.com/office/drawing/2014/main" id="{8B98A5E0-7994-B7E8-8094-E2E7E7AE0971}"/>
              </a:ext>
            </a:extLst>
          </p:cNvPr>
          <p:cNvPicPr>
            <a:picLocks noChangeAspect="1"/>
          </p:cNvPicPr>
          <p:nvPr/>
        </p:nvPicPr>
        <p:blipFill>
          <a:blip r:embed="rId5"/>
          <a:stretch>
            <a:fillRect/>
          </a:stretch>
        </p:blipFill>
        <p:spPr>
          <a:xfrm>
            <a:off x="722367" y="831986"/>
            <a:ext cx="1810692" cy="1271401"/>
          </a:xfrm>
          <a:prstGeom prst="rect">
            <a:avLst/>
          </a:prstGeom>
        </p:spPr>
      </p:pic>
      <p:grpSp>
        <p:nvGrpSpPr>
          <p:cNvPr id="9" name="A">
            <a:extLst>
              <a:ext uri="{FF2B5EF4-FFF2-40B4-BE49-F238E27FC236}">
                <a16:creationId xmlns:a16="http://schemas.microsoft.com/office/drawing/2014/main" id="{908F1043-EB55-1B75-4E97-C1FC5A3FE35D}"/>
              </a:ext>
            </a:extLst>
          </p:cNvPr>
          <p:cNvGrpSpPr/>
          <p:nvPr/>
        </p:nvGrpSpPr>
        <p:grpSpPr>
          <a:xfrm>
            <a:off x="903389" y="3095736"/>
            <a:ext cx="4384000" cy="1122446"/>
            <a:chOff x="1106373" y="2653723"/>
            <a:chExt cx="4384000" cy="1122446"/>
          </a:xfrm>
        </p:grpSpPr>
        <p:sp>
          <p:nvSpPr>
            <p:cNvPr id="10" name="Hình chữ nhật: Góc Tròn 4">
              <a:extLst>
                <a:ext uri="{FF2B5EF4-FFF2-40B4-BE49-F238E27FC236}">
                  <a16:creationId xmlns:a16="http://schemas.microsoft.com/office/drawing/2014/main" id="{98C94CBF-BBED-7C19-66A4-516C57652656}"/>
                </a:ext>
              </a:extLst>
            </p:cNvPr>
            <p:cNvSpPr/>
            <p:nvPr/>
          </p:nvSpPr>
          <p:spPr>
            <a:xfrm>
              <a:off x="2165566" y="2715908"/>
              <a:ext cx="3324807" cy="1060261"/>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lớn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thường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tặng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1" name="A">
              <a:extLst>
                <a:ext uri="{FF2B5EF4-FFF2-40B4-BE49-F238E27FC236}">
                  <a16:creationId xmlns:a16="http://schemas.microsoft.com/office/drawing/2014/main" id="{70073C02-A2D1-20D3-20B6-0336F6B7295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1663"/>
            <a:stretch/>
          </p:blipFill>
          <p:spPr>
            <a:xfrm>
              <a:off x="1106373" y="2653723"/>
              <a:ext cx="960699" cy="997127"/>
            </a:xfrm>
            <a:prstGeom prst="rect">
              <a:avLst/>
            </a:prstGeom>
          </p:spPr>
        </p:pic>
      </p:grpSp>
      <p:grpSp>
        <p:nvGrpSpPr>
          <p:cNvPr id="12" name="B">
            <a:extLst>
              <a:ext uri="{FF2B5EF4-FFF2-40B4-BE49-F238E27FC236}">
                <a16:creationId xmlns:a16="http://schemas.microsoft.com/office/drawing/2014/main" id="{E2C41A15-387C-054E-9F45-DA74342857E9}"/>
              </a:ext>
            </a:extLst>
          </p:cNvPr>
          <p:cNvGrpSpPr/>
          <p:nvPr/>
        </p:nvGrpSpPr>
        <p:grpSpPr>
          <a:xfrm>
            <a:off x="6770662" y="3095735"/>
            <a:ext cx="4272476" cy="1122447"/>
            <a:chOff x="6575139" y="2616106"/>
            <a:chExt cx="4272476" cy="1122447"/>
          </a:xfrm>
        </p:grpSpPr>
        <p:sp>
          <p:nvSpPr>
            <p:cNvPr id="13" name="Hình chữ nhật: Góc Tròn 5">
              <a:extLst>
                <a:ext uri="{FF2B5EF4-FFF2-40B4-BE49-F238E27FC236}">
                  <a16:creationId xmlns:a16="http://schemas.microsoft.com/office/drawing/2014/main" id="{33E776B1-07E6-10A5-0E2E-2253C776374F}"/>
                </a:ext>
              </a:extLst>
            </p:cNvPr>
            <p:cNvSpPr/>
            <p:nvPr/>
          </p:nvSpPr>
          <p:spPr>
            <a:xfrm>
              <a:off x="7535838" y="2616106"/>
              <a:ext cx="3311777" cy="112244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Cambria" panose="02040503050406030204" pitchFamily="18" charset="0"/>
                  <a:ea typeface="Cambria" panose="02040503050406030204" pitchFamily="18" charset="0"/>
                </a:rPr>
                <a:t>Để</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mang</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lại</a:t>
              </a:r>
              <a:r>
                <a:rPr lang="en-US" sz="2800" b="1" dirty="0">
                  <a:solidFill>
                    <a:prstClr val="black"/>
                  </a:solidFill>
                  <a:latin typeface="Cambria" panose="02040503050406030204" pitchFamily="18" charset="0"/>
                  <a:ea typeface="Cambria" panose="02040503050406030204" pitchFamily="18" charset="0"/>
                </a:rPr>
                <a:t> may </a:t>
              </a:r>
              <a:r>
                <a:rPr lang="en-US" sz="2800" b="1" dirty="0" err="1">
                  <a:solidFill>
                    <a:prstClr val="black"/>
                  </a:solidFill>
                  <a:latin typeface="Cambria" panose="02040503050406030204" pitchFamily="18" charset="0"/>
                  <a:ea typeface="Cambria" panose="02040503050406030204" pitchFamily="18" charset="0"/>
                </a:rPr>
                <a:t>mắn</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ngày</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Tết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Hình ảnh 10">
              <a:extLst>
                <a:ext uri="{FF2B5EF4-FFF2-40B4-BE49-F238E27FC236}">
                  <a16:creationId xmlns:a16="http://schemas.microsoft.com/office/drawing/2014/main" id="{50D6C0E9-D3D8-41A3-F4D7-C0435F9934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1" t="-2322" r="55152" b="2322"/>
            <a:stretch/>
          </p:blipFill>
          <p:spPr>
            <a:xfrm>
              <a:off x="6575139" y="2653724"/>
              <a:ext cx="960699" cy="997127"/>
            </a:xfrm>
            <a:prstGeom prst="rect">
              <a:avLst/>
            </a:prstGeom>
          </p:spPr>
        </p:pic>
      </p:grpSp>
      <p:grpSp>
        <p:nvGrpSpPr>
          <p:cNvPr id="15" name="C">
            <a:extLst>
              <a:ext uri="{FF2B5EF4-FFF2-40B4-BE49-F238E27FC236}">
                <a16:creationId xmlns:a16="http://schemas.microsoft.com/office/drawing/2014/main" id="{C4CDD572-52E5-D98C-2388-090B95011AE0}"/>
              </a:ext>
            </a:extLst>
          </p:cNvPr>
          <p:cNvGrpSpPr/>
          <p:nvPr/>
        </p:nvGrpSpPr>
        <p:grpSpPr>
          <a:xfrm>
            <a:off x="942213" y="4743317"/>
            <a:ext cx="4345176" cy="997127"/>
            <a:chOff x="1106373" y="4263687"/>
            <a:chExt cx="4345176" cy="997127"/>
          </a:xfrm>
        </p:grpSpPr>
        <p:sp>
          <p:nvSpPr>
            <p:cNvPr id="16" name="Hình chữ nhật: Góc Tròn 6">
              <a:extLst>
                <a:ext uri="{FF2B5EF4-FFF2-40B4-BE49-F238E27FC236}">
                  <a16:creationId xmlns:a16="http://schemas.microsoft.com/office/drawing/2014/main" id="{BE78ECCD-6CC8-BD6A-4084-E90EA2E99BCE}"/>
                </a:ext>
              </a:extLst>
            </p:cNvPr>
            <p:cNvSpPr/>
            <p:nvPr/>
          </p:nvSpPr>
          <p:spPr>
            <a:xfrm>
              <a:off x="2126743" y="4263687"/>
              <a:ext cx="3324806"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tặng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lì</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xì</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nhỏ</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7" name="Hình ảnh 11">
              <a:extLst>
                <a:ext uri="{FF2B5EF4-FFF2-40B4-BE49-F238E27FC236}">
                  <a16:creationId xmlns:a16="http://schemas.microsoft.com/office/drawing/2014/main" id="{B65B94A3-B215-7D4D-BCF8-CA2B3F2998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345" t="1924" r="26318" b="-1924"/>
            <a:stretch/>
          </p:blipFill>
          <p:spPr>
            <a:xfrm>
              <a:off x="1106373" y="4263687"/>
              <a:ext cx="960699" cy="997127"/>
            </a:xfrm>
            <a:prstGeom prst="rect">
              <a:avLst/>
            </a:prstGeom>
          </p:spPr>
        </p:pic>
      </p:grpSp>
      <p:grpSp>
        <p:nvGrpSpPr>
          <p:cNvPr id="18" name="D">
            <a:extLst>
              <a:ext uri="{FF2B5EF4-FFF2-40B4-BE49-F238E27FC236}">
                <a16:creationId xmlns:a16="http://schemas.microsoft.com/office/drawing/2014/main" id="{4E28F3D4-CA02-E956-0648-348F080D8CAE}"/>
              </a:ext>
            </a:extLst>
          </p:cNvPr>
          <p:cNvGrpSpPr/>
          <p:nvPr/>
        </p:nvGrpSpPr>
        <p:grpSpPr>
          <a:xfrm>
            <a:off x="6873722" y="4743317"/>
            <a:ext cx="4169416" cy="997127"/>
            <a:chOff x="6575139" y="4263687"/>
            <a:chExt cx="4169416" cy="997127"/>
          </a:xfrm>
        </p:grpSpPr>
        <p:sp>
          <p:nvSpPr>
            <p:cNvPr id="19" name="60">
              <a:extLst>
                <a:ext uri="{FF2B5EF4-FFF2-40B4-BE49-F238E27FC236}">
                  <a16:creationId xmlns:a16="http://schemas.microsoft.com/office/drawing/2014/main" id="{BA175F4C-B25A-4261-B62F-49596008E535}"/>
                </a:ext>
              </a:extLst>
            </p:cNvPr>
            <p:cNvSpPr/>
            <p:nvPr/>
          </p:nvSpPr>
          <p:spPr>
            <a:xfrm>
              <a:off x="7535838" y="4263687"/>
              <a:ext cx="3208717" cy="997127"/>
            </a:xfrm>
            <a:prstGeom prst="roundRect">
              <a:avLst/>
            </a:prstGeom>
            <a:noFill/>
            <a:ln w="19050">
              <a:solidFill>
                <a:srgbClr val="3A9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lớn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Hình ảnh 12">
              <a:extLst>
                <a:ext uri="{FF2B5EF4-FFF2-40B4-BE49-F238E27FC236}">
                  <a16:creationId xmlns:a16="http://schemas.microsoft.com/office/drawing/2014/main" id="{A0CB6104-0BEF-865B-EA6D-E04D3D525A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3211" r="-1548"/>
            <a:stretch/>
          </p:blipFill>
          <p:spPr>
            <a:xfrm>
              <a:off x="6575139" y="4263687"/>
              <a:ext cx="960699" cy="997127"/>
            </a:xfrm>
            <a:prstGeom prst="rect">
              <a:avLst/>
            </a:prstGeom>
          </p:spPr>
        </p:pic>
      </p:grpSp>
      <p:pic>
        <p:nvPicPr>
          <p:cNvPr id="21" name="Đúng">
            <a:extLst>
              <a:ext uri="{FF2B5EF4-FFF2-40B4-BE49-F238E27FC236}">
                <a16:creationId xmlns:a16="http://schemas.microsoft.com/office/drawing/2014/main" id="{61E76B85-595B-FC1C-BD5D-8D307DF14EB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1810"/>
          <a:stretch/>
        </p:blipFill>
        <p:spPr>
          <a:xfrm>
            <a:off x="4869925" y="4850653"/>
            <a:ext cx="896707" cy="890172"/>
          </a:xfrm>
          <a:prstGeom prst="rect">
            <a:avLst/>
          </a:prstGeom>
        </p:spPr>
      </p:pic>
      <p:pic>
        <p:nvPicPr>
          <p:cNvPr id="22" name="Hình ảnh 15">
            <a:extLst>
              <a:ext uri="{FF2B5EF4-FFF2-40B4-BE49-F238E27FC236}">
                <a16:creationId xmlns:a16="http://schemas.microsoft.com/office/drawing/2014/main" id="{A70E26D7-D603-8413-373D-0C72B408FBF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4927981" y="3242965"/>
            <a:ext cx="896707" cy="890172"/>
          </a:xfrm>
          <a:prstGeom prst="rect">
            <a:avLst/>
          </a:prstGeom>
        </p:spPr>
      </p:pic>
      <p:pic>
        <p:nvPicPr>
          <p:cNvPr id="23" name="Hình ảnh 16">
            <a:extLst>
              <a:ext uri="{FF2B5EF4-FFF2-40B4-BE49-F238E27FC236}">
                <a16:creationId xmlns:a16="http://schemas.microsoft.com/office/drawing/2014/main" id="{A3723A30-C9B6-6182-D8A3-F853B15C17D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10743818" y="3269983"/>
            <a:ext cx="896707" cy="890172"/>
          </a:xfrm>
          <a:prstGeom prst="rect">
            <a:avLst/>
          </a:prstGeom>
        </p:spPr>
      </p:pic>
      <p:pic>
        <p:nvPicPr>
          <p:cNvPr id="24" name="Hình ảnh 17">
            <a:extLst>
              <a:ext uri="{FF2B5EF4-FFF2-40B4-BE49-F238E27FC236}">
                <a16:creationId xmlns:a16="http://schemas.microsoft.com/office/drawing/2014/main" id="{C72E33CA-24B8-4FE6-A7D5-990860647D6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76" r="-566"/>
          <a:stretch/>
        </p:blipFill>
        <p:spPr>
          <a:xfrm>
            <a:off x="10684169" y="4934439"/>
            <a:ext cx="896707" cy="890172"/>
          </a:xfrm>
          <a:prstGeom prst="rect">
            <a:avLst/>
          </a:prstGeom>
        </p:spPr>
      </p:pic>
      <p:pic>
        <p:nvPicPr>
          <p:cNvPr id="25" name="Correct sound effect and wrong sound effect">
            <a:hlinkClick r:id="" action="ppaction://media"/>
            <a:extLst>
              <a:ext uri="{FF2B5EF4-FFF2-40B4-BE49-F238E27FC236}">
                <a16:creationId xmlns:a16="http://schemas.microsoft.com/office/drawing/2014/main" id="{39F98F05-75AE-13E2-A79F-EE8CDFDB2004}"/>
              </a:ext>
            </a:extLst>
          </p:cNvPr>
          <p:cNvPicPr>
            <a:picLocks noChangeAspect="1"/>
          </p:cNvPicPr>
          <p:nvPr>
            <a:audioFile r:link="rId1"/>
            <p:extLst>
              <p:ext uri="{DAA4B4D4-6D71-4841-9C94-3DE7FCFB9230}">
                <p14:media xmlns:p14="http://schemas.microsoft.com/office/powerpoint/2010/main" r:embed="rId2">
                  <p14:trim st="2788" end="6322.0625"/>
                </p14:media>
              </p:ext>
            </p:extLst>
          </p:nvPr>
        </p:nvPicPr>
        <p:blipFill>
          <a:blip r:embed="rId9"/>
          <a:stretch>
            <a:fillRect/>
          </a:stretch>
        </p:blipFill>
        <p:spPr>
          <a:xfrm>
            <a:off x="-2191667" y="5364207"/>
            <a:ext cx="487363" cy="487363"/>
          </a:xfrm>
          <a:prstGeom prst="rect">
            <a:avLst/>
          </a:prstGeom>
        </p:spPr>
      </p:pic>
      <p:pic>
        <p:nvPicPr>
          <p:cNvPr id="26" name="Correct sound effect and wrong sound effect">
            <a:hlinkClick r:id="" action="ppaction://media"/>
            <a:extLst>
              <a:ext uri="{FF2B5EF4-FFF2-40B4-BE49-F238E27FC236}">
                <a16:creationId xmlns:a16="http://schemas.microsoft.com/office/drawing/2014/main" id="{0C169A82-6AAA-11C3-9E32-358EF5616DFA}"/>
              </a:ext>
            </a:extLst>
          </p:cNvPr>
          <p:cNvPicPr>
            <a:picLocks noChangeAspect="1"/>
          </p:cNvPicPr>
          <p:nvPr>
            <a:audioFile r:link="rId1"/>
            <p:extLst>
              <p:ext uri="{DAA4B4D4-6D71-4841-9C94-3DE7FCFB9230}">
                <p14:media xmlns:p14="http://schemas.microsoft.com/office/powerpoint/2010/main" r:embed="rId2">
                  <p14:trim st="4753" end="4156.0625"/>
                </p14:media>
              </p:ext>
            </p:extLst>
          </p:nvPr>
        </p:nvPicPr>
        <p:blipFill>
          <a:blip r:embed="rId9"/>
          <a:stretch>
            <a:fillRect/>
          </a:stretch>
        </p:blipFill>
        <p:spPr>
          <a:xfrm>
            <a:off x="4796680" y="8206994"/>
            <a:ext cx="487363" cy="487363"/>
          </a:xfrm>
          <a:prstGeom prst="rect">
            <a:avLst/>
          </a:prstGeom>
        </p:spPr>
      </p:pic>
      <p:pic>
        <p:nvPicPr>
          <p:cNvPr id="31" name="Picture 30">
            <a:extLst>
              <a:ext uri="{FF2B5EF4-FFF2-40B4-BE49-F238E27FC236}">
                <a16:creationId xmlns:a16="http://schemas.microsoft.com/office/drawing/2014/main" id="{869E83E4-5FC9-412B-0D25-E7AD351F38C0}"/>
              </a:ext>
            </a:extLst>
          </p:cNvPr>
          <p:cNvPicPr>
            <a:picLocks noChangeAspect="1"/>
          </p:cNvPicPr>
          <p:nvPr/>
        </p:nvPicPr>
        <p:blipFill>
          <a:blip r:embed="rId10"/>
          <a:stretch>
            <a:fillRect/>
          </a:stretch>
        </p:blipFill>
        <p:spPr>
          <a:xfrm>
            <a:off x="4735914" y="2040323"/>
            <a:ext cx="3546922" cy="4169026"/>
          </a:xfrm>
          <a:prstGeom prst="rect">
            <a:avLst/>
          </a:prstGeom>
        </p:spPr>
      </p:pic>
      <p:sp>
        <p:nvSpPr>
          <p:cNvPr id="32" name="Arrow: Left 25">
            <a:hlinkClick r:id="rId11" action="ppaction://hlinksldjump"/>
            <a:extLst>
              <a:ext uri="{FF2B5EF4-FFF2-40B4-BE49-F238E27FC236}">
                <a16:creationId xmlns:a16="http://schemas.microsoft.com/office/drawing/2014/main" id="{66EA7827-85F6-2604-9769-52C263A31C5F}"/>
              </a:ext>
            </a:extLst>
          </p:cNvPr>
          <p:cNvSpPr/>
          <p:nvPr/>
        </p:nvSpPr>
        <p:spPr>
          <a:xfrm>
            <a:off x="10288699" y="5738154"/>
            <a:ext cx="896706" cy="798306"/>
          </a:xfrm>
          <a:prstGeom prst="leftArrow">
            <a:avLst/>
          </a:prstGeom>
          <a:solidFill>
            <a:srgbClr val="74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767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1" presetClass="mediacall" presetSubtype="0" fill="hold" nodeType="withEffect">
                                  <p:stCondLst>
                                    <p:cond delay="0"/>
                                  </p:stCondLst>
                                  <p:childTnLst>
                                    <p:cmd type="call" cmd="playFrom(0.0)">
                                      <p:cBhvr>
                                        <p:cTn id="24" dur="941" fill="hold"/>
                                        <p:tgtEl>
                                          <p:spTgt spid="26"/>
                                        </p:tgtEl>
                                      </p:cBhvr>
                                    </p:cmd>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941" fill="hold"/>
                                        <p:tgtEl>
                                          <p:spTgt spid="26"/>
                                        </p:tgtEl>
                                      </p:cBhvr>
                                    </p:cmd>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par>
                                <p:cTn id="40" presetID="1" presetClass="mediacall" presetSubtype="0" fill="hold" nodeType="withEffect">
                                  <p:stCondLst>
                                    <p:cond delay="0"/>
                                  </p:stCondLst>
                                  <p:childTnLst>
                                    <p:cmd type="call" cmd="playFrom(0.0)">
                                      <p:cBhvr>
                                        <p:cTn id="41" dur="740" fill="hold"/>
                                        <p:tgtEl>
                                          <p:spTgt spid="25"/>
                                        </p:tgtEl>
                                      </p:cBhvr>
                                    </p:cmd>
                                  </p:childTnLst>
                                </p:cTn>
                              </p:par>
                            </p:childTnLst>
                          </p:cTn>
                        </p:par>
                        <p:par>
                          <p:cTn id="42" fill="hold">
                            <p:stCondLst>
                              <p:cond delay="740"/>
                            </p:stCondLst>
                            <p:childTnLst>
                              <p:par>
                                <p:cTn id="43" presetID="53" presetClass="entr" presetSubtype="16"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subTnLst>
                                    <p:audio>
                                      <p:cMediaNode>
                                        <p:cTn display="0" masterRel="sameClick">
                                          <p:stCondLst>
                                            <p:cond evt="begin" delay="0">
                                              <p:tn val="43"/>
                                            </p:cond>
                                          </p:stCondLst>
                                          <p:endCondLst>
                                            <p:cond evt="onStopAudio" delay="0">
                                              <p:tgtEl>
                                                <p:sldTgt/>
                                              </p:tgtEl>
                                            </p:cond>
                                          </p:endCondLst>
                                        </p:cTn>
                                        <p:tgtEl>
                                          <p:sndTgt r:embed="rId4" name="tada1.wav"/>
                                        </p:tgtEl>
                                      </p:cMediaNode>
                                    </p:audio>
                                  </p:subTnLst>
                                </p:cTn>
                              </p:par>
                            </p:childTnLst>
                          </p:cTn>
                        </p:par>
                      </p:childTnLst>
                    </p:cTn>
                  </p:par>
                </p:childTnLst>
              </p:cTn>
              <p:nextCondLst>
                <p:cond evt="onClick" delay="0">
                  <p:tgtEl>
                    <p:spTgt spid="15"/>
                  </p:tgtEl>
                </p:cond>
              </p:nextCondLst>
            </p:seq>
            <p:seq concurrent="1" nextAc="seek">
              <p:cTn id="48" restart="whenNotActive" fill="hold" evtFilter="cancelBubble" nodeType="interactiveSeq">
                <p:stCondLst>
                  <p:cond evt="onClick" delay="0">
                    <p:tgtEl>
                      <p:spTgt spid="18"/>
                    </p:tgtEl>
                  </p:cond>
                </p:stCondLst>
                <p:endSync evt="end" delay="0">
                  <p:rtn val="all"/>
                </p:endSync>
                <p:childTnLst>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1" presetClass="mediacall" presetSubtype="0" fill="hold" nodeType="withEffect">
                                  <p:stCondLst>
                                    <p:cond delay="0"/>
                                  </p:stCondLst>
                                  <p:childTnLst>
                                    <p:cmd type="call" cmd="playFrom(0.0)">
                                      <p:cBhvr>
                                        <p:cTn id="55" dur="941" fill="hold"/>
                                        <p:tgtEl>
                                          <p:spTgt spid="26"/>
                                        </p:tgtEl>
                                      </p:cBhvr>
                                    </p:cmd>
                                  </p:childTnLst>
                                </p:cTn>
                              </p:par>
                            </p:childTnLst>
                          </p:cTn>
                        </p:par>
                      </p:childTnLst>
                    </p:cTn>
                  </p:par>
                </p:childTnLst>
              </p:cTn>
              <p:nextCondLst>
                <p:cond evt="onClick" delay="0">
                  <p:tgtEl>
                    <p:spTgt spid="18"/>
                  </p:tgtEl>
                </p:cond>
              </p:nextCondLst>
            </p:seq>
            <p:audio>
              <p:cMediaNode vol="80000">
                <p:cTn id="56" fill="hold" display="0">
                  <p:stCondLst>
                    <p:cond delay="indefinite"/>
                  </p:stCondLst>
                  <p:endCondLst>
                    <p:cond evt="onStopAudio" delay="0">
                      <p:tgtEl>
                        <p:sldTgt/>
                      </p:tgtEl>
                    </p:cond>
                  </p:endCondLst>
                </p:cTn>
                <p:tgtEl>
                  <p:spTgt spid="25"/>
                </p:tgtEl>
              </p:cMediaNode>
            </p:audio>
            <p:audio>
              <p:cMediaNode vol="80000">
                <p:cTn id="57" fill="hold" display="0">
                  <p:stCondLst>
                    <p:cond delay="indefinite"/>
                  </p:stCondLst>
                  <p:endCondLst>
                    <p:cond evt="onStopAudio" delay="0">
                      <p:tgtEl>
                        <p:sldTgt/>
                      </p:tgtEl>
                    </p:cond>
                  </p:endCondLst>
                </p:cTn>
                <p:tgtEl>
                  <p:spTgt spid="2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6452CD-4225-F75F-E09D-22D46EC48852}"/>
              </a:ext>
            </a:extLst>
          </p:cNvPr>
          <p:cNvPicPr>
            <a:picLocks noChangeAspect="1"/>
          </p:cNvPicPr>
          <p:nvPr/>
        </p:nvPicPr>
        <p:blipFill>
          <a:blip r:embed="rId2"/>
          <a:stretch>
            <a:fillRect/>
          </a:stretch>
        </p:blipFill>
        <p:spPr>
          <a:xfrm>
            <a:off x="3325518" y="1375087"/>
            <a:ext cx="5974598" cy="4352921"/>
          </a:xfrm>
          <a:prstGeom prst="rect">
            <a:avLst/>
          </a:prstGeom>
        </p:spPr>
      </p:pic>
    </p:spTree>
    <p:extLst>
      <p:ext uri="{BB962C8B-B14F-4D97-AF65-F5344CB8AC3E}">
        <p14:creationId xmlns:p14="http://schemas.microsoft.com/office/powerpoint/2010/main" val="4017111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134D18-C339-4B79-C6A8-BED4AA90353E}"/>
              </a:ext>
            </a:extLst>
          </p:cNvPr>
          <p:cNvSpPr txBox="1"/>
          <p:nvPr/>
        </p:nvSpPr>
        <p:spPr>
          <a:xfrm>
            <a:off x="1601568" y="572125"/>
            <a:ext cx="10043209" cy="646331"/>
          </a:xfrm>
          <a:prstGeom prst="rect">
            <a:avLst/>
          </a:prstGeom>
          <a:noFill/>
        </p:spPr>
        <p:txBody>
          <a:bodyPr wrap="square" rtlCol="0">
            <a:spAutoFit/>
          </a:bodyPr>
          <a:lstStyle/>
          <a:p>
            <a:r>
              <a:rPr lang="en-US" sz="3600" b="1" dirty="0" err="1">
                <a:solidFill>
                  <a:srgbClr val="D80C0C"/>
                </a:solidFill>
                <a:latin typeface="Cambria" panose="02040503050406030204" pitchFamily="18" charset="0"/>
                <a:ea typeface="Cambria" panose="02040503050406030204" pitchFamily="18" charset="0"/>
              </a:rPr>
              <a:t>Kết</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hợp</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từ</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dưới</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đây</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để</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tạo</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thành</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câu</a:t>
            </a:r>
            <a:r>
              <a:rPr lang="en-US" sz="3600" b="1" dirty="0">
                <a:solidFill>
                  <a:srgbClr val="D80C0C"/>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05B21B40-1855-726D-8BDC-B018DDA0FB39}"/>
              </a:ext>
            </a:extLst>
          </p:cNvPr>
          <p:cNvSpPr/>
          <p:nvPr/>
        </p:nvSpPr>
        <p:spPr>
          <a:xfrm>
            <a:off x="4755205" y="1292837"/>
            <a:ext cx="2681591" cy="821556"/>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Vua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852318D-3C54-C22B-46CE-079DD878B7B2}"/>
              </a:ext>
            </a:extLst>
          </p:cNvPr>
          <p:cNvSpPr/>
          <p:nvPr/>
        </p:nvSpPr>
        <p:spPr>
          <a:xfrm>
            <a:off x="1509713" y="2188774"/>
            <a:ext cx="4069798" cy="884028"/>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Lễ</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hội</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1C814B4B-8521-8142-1430-80E0D0D213C4}"/>
              </a:ext>
            </a:extLst>
          </p:cNvPr>
          <p:cNvSpPr/>
          <p:nvPr/>
        </p:nvSpPr>
        <p:spPr>
          <a:xfrm>
            <a:off x="6326755" y="2145208"/>
            <a:ext cx="4355533" cy="927594"/>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Đền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thờ</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Vua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66FAB5E5-E57A-CE2A-3910-9BACD5EEA63E}"/>
              </a:ext>
            </a:extLst>
          </p:cNvPr>
          <p:cNvSpPr/>
          <p:nvPr/>
        </p:nvSpPr>
        <p:spPr>
          <a:xfrm>
            <a:off x="704908" y="3348743"/>
            <a:ext cx="4953835" cy="1196907"/>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được</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xây</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dựng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trên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núi</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Nghĩa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Lĩnh</a:t>
            </a:r>
            <a:endParaRPr lang="en-US" sz="3600" b="1" dirty="0">
              <a:solidFill>
                <a:schemeClr val="tx1"/>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34CD82E4-3E94-CAC2-60B4-A1B08E6032D6}"/>
              </a:ext>
            </a:extLst>
          </p:cNvPr>
          <p:cNvSpPr/>
          <p:nvPr/>
        </p:nvSpPr>
        <p:spPr>
          <a:xfrm>
            <a:off x="6363841" y="3348743"/>
            <a:ext cx="5137366" cy="1196907"/>
          </a:xfrm>
          <a:prstGeom prst="roundRect">
            <a:avLst>
              <a:gd name="adj" fmla="val 33810"/>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là</a:t>
            </a:r>
            <a:r>
              <a:rPr lang="en-US" sz="3600" b="1" dirty="0">
                <a:solidFill>
                  <a:schemeClr val="tx1"/>
                </a:solidFill>
                <a:latin typeface="Cambria" panose="02040503050406030204" pitchFamily="18" charset="0"/>
                <a:ea typeface="Cambria" panose="02040503050406030204" pitchFamily="18" charset="0"/>
              </a:rPr>
              <a:t> con </a:t>
            </a:r>
            <a:r>
              <a:rPr lang="en-US" sz="3600" b="1" dirty="0" err="1">
                <a:solidFill>
                  <a:schemeClr val="tx1"/>
                </a:solidFill>
                <a:latin typeface="Cambria" panose="02040503050406030204" pitchFamily="18" charset="0"/>
                <a:ea typeface="Cambria" panose="02040503050406030204" pitchFamily="18" charset="0"/>
              </a:rPr>
              <a:t>trưởng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của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Lạc</a:t>
            </a:r>
            <a:r>
              <a:rPr lang="en-US" sz="3600" b="1" dirty="0">
                <a:solidFill>
                  <a:schemeClr val="tx1"/>
                </a:solidFill>
                <a:latin typeface="Cambria" panose="02040503050406030204" pitchFamily="18" charset="0"/>
                <a:ea typeface="Cambria" panose="02040503050406030204" pitchFamily="18" charset="0"/>
              </a:rPr>
              <a:t> Long </a:t>
            </a:r>
            <a:r>
              <a:rPr lang="en-US" sz="3600" b="1" dirty="0" err="1">
                <a:solidFill>
                  <a:schemeClr val="tx1"/>
                </a:solidFill>
                <a:latin typeface="Cambria" panose="02040503050406030204" pitchFamily="18" charset="0"/>
                <a:ea typeface="Cambria" panose="02040503050406030204" pitchFamily="18" charset="0"/>
              </a:rPr>
              <a:t>Quân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và</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Âu</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Cơ</a:t>
            </a:r>
            <a:endParaRPr lang="en-US" sz="3600" b="1" dirty="0">
              <a:solidFill>
                <a:schemeClr val="tx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7A1FB85A-B3CA-9F36-C7C5-2D9AADECF4ED}"/>
              </a:ext>
            </a:extLst>
          </p:cNvPr>
          <p:cNvSpPr/>
          <p:nvPr/>
        </p:nvSpPr>
        <p:spPr>
          <a:xfrm>
            <a:off x="1509713" y="4763022"/>
            <a:ext cx="9172575" cy="1238252"/>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gồm</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nhiều</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hoạt</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động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văn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hoá</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văn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nghệ</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dân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gian</a:t>
            </a:r>
            <a:endParaRPr lang="en-US" sz="3600" b="1"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AC7ED1F2-189E-C058-6294-9D9D7AE623E2}"/>
              </a:ext>
            </a:extLst>
          </p:cNvPr>
          <p:cNvPicPr>
            <a:picLocks noChangeAspect="1"/>
          </p:cNvPicPr>
          <p:nvPr/>
        </p:nvPicPr>
        <p:blipFill>
          <a:blip r:embed="rId2"/>
          <a:stretch>
            <a:fillRect/>
          </a:stretch>
        </p:blipFill>
        <p:spPr>
          <a:xfrm>
            <a:off x="576902" y="169252"/>
            <a:ext cx="1140051" cy="1457070"/>
          </a:xfrm>
          <a:prstGeom prst="rect">
            <a:avLst/>
          </a:prstGeom>
        </p:spPr>
      </p:pic>
    </p:spTree>
    <p:extLst>
      <p:ext uri="{BB962C8B-B14F-4D97-AF65-F5344CB8AC3E}">
        <p14:creationId xmlns:p14="http://schemas.microsoft.com/office/powerpoint/2010/main" val="1703048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630</Words>
  <Application>Microsoft Office PowerPoint</Application>
  <PresentationFormat>Widescreen</PresentationFormat>
  <Paragraphs>76</Paragraphs>
  <Slides>19</Slides>
  <Notes>1</Notes>
  <HiddenSlides>0</HiddenSlides>
  <MMClips>12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#9Slide07 HoneyCream</vt:lpstr>
      <vt:lpstr>Arial</vt:lpstr>
      <vt:lpstr>Calibri</vt:lpstr>
      <vt:lpstr>Calibri Light</vt:lpstr>
      <vt:lpstr>Cambria</vt:lpstr>
      <vt:lpstr>SVN-Newton</vt:lpstr>
      <vt:lpstr>SVN-Ready</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THIS_PC</cp:lastModifiedBy>
  <cp:revision>22</cp:revision>
  <dcterms:created xsi:type="dcterms:W3CDTF">2023-12-26T14:33:02Z</dcterms:created>
  <dcterms:modified xsi:type="dcterms:W3CDTF">2024-02-22T08:08:42Z</dcterms:modified>
</cp:coreProperties>
</file>