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5" r:id="rId5"/>
    <p:sldId id="266" r:id="rId6"/>
    <p:sldId id="267" r:id="rId7"/>
    <p:sldId id="268" r:id="rId8"/>
    <p:sldId id="262" r:id="rId9"/>
    <p:sldId id="271" r:id="rId10"/>
    <p:sldId id="270" r:id="rId11"/>
    <p:sldId id="272" r:id="rId12"/>
    <p:sldId id="259" r:id="rId13"/>
    <p:sldId id="273" r:id="rId14"/>
    <p:sldId id="274" r:id="rId15"/>
    <p:sldId id="283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4" r:id="rId24"/>
    <p:sldId id="285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86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27940" y="3953408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10563" y="5840606"/>
            <a:ext cx="3224212" cy="1092857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070"/>
            <a:ext cx="2125345" cy="13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3"/>
          <p:cNvSpPr/>
          <p:nvPr userDrawn="1"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80" y="-13970"/>
            <a:ext cx="1649730" cy="134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5518" y="5519068"/>
            <a:ext cx="12284505" cy="1414395"/>
          </a:xfrm>
          <a:prstGeom prst="rect">
            <a:avLst/>
          </a:prstGeom>
        </p:spPr>
      </p:pic>
      <p:pic>
        <p:nvPicPr>
          <p:cNvPr id="6" name="Picture 4" descr="SaiGon75 Homepage">
            <a:extLst>
              <a:ext uri="{FF2B5EF4-FFF2-40B4-BE49-F238E27FC236}">
                <a16:creationId xmlns:a16="http://schemas.microsoft.com/office/drawing/2014/main" id="{16CB85EC-F3D2-4433-AC06-AE9DFDA51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3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8968" y="449450"/>
            <a:ext cx="11499743" cy="60443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63950" y="-536099"/>
            <a:ext cx="3370348" cy="3572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5651" y="6649464"/>
            <a:ext cx="2811916" cy="308705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863855" y="8507140"/>
            <a:ext cx="9226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641993" y="-536099"/>
            <a:ext cx="3309240" cy="11430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2322" y="9004150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742307" y="2494078"/>
            <a:ext cx="492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3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5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12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50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677326" y="-571499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188024" y="2773294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159670" y="2798593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tẻ              : 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nếp          : 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tổng số bao thóc = Số bao thóc tẻ + Số bao thóc 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Cân nặng trung bình của mỗi bao thóc = Tổng cân nặng của các bao thóc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 bao thóc</a:t>
            </a:r>
            <a:endParaRPr lang="en-US" sz="4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627" y="255472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143" y="2787560"/>
            <a:ext cx="11680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371" y="1458686"/>
            <a:ext cx="10559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5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Tổng số bánh giầy làm trong 2 ngày 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6291516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655" y="3577127"/>
            <a:ext cx="58824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30 -18 = 12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lang="vi-VN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913" y="1404257"/>
            <a:ext cx="10733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236506"/>
            <a:ext cx="1135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21. </a:t>
            </a:r>
          </a:p>
          <a:p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28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908504"/>
              <a:ext cx="9916025" cy="117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26341" y="3307976"/>
              <a:ext cx="72479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hạng.</a:t>
              </a:r>
              <a:endPara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045384"/>
              <a:ext cx="10122825" cy="6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Trung bình cộng của 20 và 40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 em Mai, Hoa,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Thịnh 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và 4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Trung bình cộng của các số tự nhiên liên tiếp từ 1 đến 9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437" y="5684363"/>
            <a:ext cx="1060450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1074</Words>
  <Application>Microsoft Office PowerPoint</Application>
  <PresentationFormat>Widescreen</PresentationFormat>
  <Paragraphs>93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思源黑体 CN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Techsi.vn</cp:lastModifiedBy>
  <cp:revision>41</cp:revision>
  <dcterms:created xsi:type="dcterms:W3CDTF">2023-12-27T01:09:55Z</dcterms:created>
  <dcterms:modified xsi:type="dcterms:W3CDTF">2024-02-18T09:12:30Z</dcterms:modified>
</cp:coreProperties>
</file>