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8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png"/><Relationship Id="rId18" Type="http://schemas.openxmlformats.org/officeDocument/2006/relationships/image" Target="../media/image74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9.png"/><Relationship Id="rId17" Type="http://schemas.openxmlformats.org/officeDocument/2006/relationships/image" Target="../media/image73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20" Type="http://schemas.openxmlformats.org/officeDocument/2006/relationships/image" Target="../media/image7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19" Type="http://schemas.openxmlformats.org/officeDocument/2006/relationships/image" Target="../media/image75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79.png"/><Relationship Id="rId2" Type="http://schemas.openxmlformats.org/officeDocument/2006/relationships/image" Target="../media/image3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8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88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87.svg"/><Relationship Id="rId2" Type="http://schemas.openxmlformats.org/officeDocument/2006/relationships/image" Target="../media/image3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8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8.svg"/><Relationship Id="rId18" Type="http://schemas.openxmlformats.org/officeDocument/2006/relationships/image" Target="../media/image84.png"/><Relationship Id="rId3" Type="http://schemas.openxmlformats.org/officeDocument/2006/relationships/audio" Target="../media/audio1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77.png"/><Relationship Id="rId17" Type="http://schemas.openxmlformats.org/officeDocument/2006/relationships/image" Target="../media/image90.svg"/><Relationship Id="rId2" Type="http://schemas.openxmlformats.org/officeDocument/2006/relationships/audio" Target="../media/audio2.wav"/><Relationship Id="rId16" Type="http://schemas.openxmlformats.org/officeDocument/2006/relationships/image" Target="../media/image89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80.png"/><Relationship Id="rId10" Type="http://schemas.openxmlformats.org/officeDocument/2006/relationships/image" Target="../media/image2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78.svg"/><Relationship Id="rId18" Type="http://schemas.openxmlformats.org/officeDocument/2006/relationships/image" Target="../media/image84.png"/><Relationship Id="rId3" Type="http://schemas.openxmlformats.org/officeDocument/2006/relationships/audio" Target="../media/audio2.wav"/><Relationship Id="rId21" Type="http://schemas.openxmlformats.org/officeDocument/2006/relationships/image" Target="../media/image87.svg"/><Relationship Id="rId7" Type="http://schemas.openxmlformats.org/officeDocument/2006/relationships/image" Target="../media/image26.sv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audio" Target="../media/audio1.wav"/><Relationship Id="rId16" Type="http://schemas.openxmlformats.org/officeDocument/2006/relationships/image" Target="../media/image90.sv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89.png"/><Relationship Id="rId10" Type="http://schemas.openxmlformats.org/officeDocument/2006/relationships/image" Target="../media/image29.png"/><Relationship Id="rId19" Type="http://schemas.openxmlformats.org/officeDocument/2006/relationships/image" Target="../media/image85.sv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83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12" Type="http://schemas.openxmlformats.org/officeDocument/2006/relationships/image" Target="../media/image78.svg"/><Relationship Id="rId17" Type="http://schemas.openxmlformats.org/officeDocument/2006/relationships/image" Target="../media/image87.svg"/><Relationship Id="rId2" Type="http://schemas.openxmlformats.org/officeDocument/2006/relationships/audio" Target="../media/audio2.wav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11" Type="http://schemas.openxmlformats.org/officeDocument/2006/relationships/image" Target="../media/image77.png"/><Relationship Id="rId5" Type="http://schemas.openxmlformats.org/officeDocument/2006/relationships/image" Target="../media/image25.png"/><Relationship Id="rId15" Type="http://schemas.openxmlformats.org/officeDocument/2006/relationships/image" Target="../media/image90.svg"/><Relationship Id="rId10" Type="http://schemas.openxmlformats.org/officeDocument/2006/relationships/image" Target="../media/image30.svg"/><Relationship Id="rId4" Type="http://schemas.openxmlformats.org/officeDocument/2006/relationships/image" Target="../media/image4.svg"/><Relationship Id="rId9" Type="http://schemas.openxmlformats.org/officeDocument/2006/relationships/image" Target="../media/image29.png"/><Relationship Id="rId1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4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81.png"/><Relationship Id="rId17" Type="http://schemas.openxmlformats.org/officeDocument/2006/relationships/image" Target="../media/image72.svg"/><Relationship Id="rId2" Type="http://schemas.openxmlformats.org/officeDocument/2006/relationships/image" Target="../media/image3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80.png"/><Relationship Id="rId10" Type="http://schemas.openxmlformats.org/officeDocument/2006/relationships/image" Target="../media/image77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8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86.png"/><Relationship Id="rId18" Type="http://schemas.openxmlformats.org/officeDocument/2006/relationships/image" Target="../media/image72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83.png"/><Relationship Id="rId17" Type="http://schemas.openxmlformats.org/officeDocument/2006/relationships/image" Target="../media/image71.png"/><Relationship Id="rId2" Type="http://schemas.openxmlformats.org/officeDocument/2006/relationships/image" Target="../media/image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78.svg"/><Relationship Id="rId5" Type="http://schemas.openxmlformats.org/officeDocument/2006/relationships/image" Target="../media/image26.svg"/><Relationship Id="rId15" Type="http://schemas.openxmlformats.org/officeDocument/2006/relationships/image" Target="../media/image79.png"/><Relationship Id="rId10" Type="http://schemas.openxmlformats.org/officeDocument/2006/relationships/image" Target="../media/image77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8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4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3.svg"/><Relationship Id="rId17" Type="http://schemas.openxmlformats.org/officeDocument/2006/relationships/image" Target="../media/image95.pn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2.png"/><Relationship Id="rId5" Type="http://schemas.openxmlformats.org/officeDocument/2006/relationships/image" Target="../media/image26.svg"/><Relationship Id="rId15" Type="http://schemas.openxmlformats.org/officeDocument/2006/relationships/image" Target="../media/image53.svg"/><Relationship Id="rId10" Type="http://schemas.openxmlformats.org/officeDocument/2006/relationships/image" Target="../media/image9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6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92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9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92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97.sv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9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93.svg"/><Relationship Id="rId5" Type="http://schemas.openxmlformats.org/officeDocument/2006/relationships/image" Target="../media/image26.svg"/><Relationship Id="rId10" Type="http://schemas.openxmlformats.org/officeDocument/2006/relationships/image" Target="../media/image92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9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5.png"/><Relationship Id="rId18" Type="http://schemas.openxmlformats.org/officeDocument/2006/relationships/image" Target="../media/image110.svg"/><Relationship Id="rId3" Type="http://schemas.openxmlformats.org/officeDocument/2006/relationships/image" Target="../media/image4.svg"/><Relationship Id="rId21" Type="http://schemas.openxmlformats.org/officeDocument/2006/relationships/image" Target="../media/image111.png"/><Relationship Id="rId7" Type="http://schemas.openxmlformats.org/officeDocument/2006/relationships/image" Target="../media/image101.svg"/><Relationship Id="rId12" Type="http://schemas.openxmlformats.org/officeDocument/2006/relationships/image" Target="../media/image104.svg"/><Relationship Id="rId17" Type="http://schemas.openxmlformats.org/officeDocument/2006/relationships/image" Target="../media/image109.png"/><Relationship Id="rId2" Type="http://schemas.openxmlformats.org/officeDocument/2006/relationships/image" Target="../media/image3.png"/><Relationship Id="rId16" Type="http://schemas.openxmlformats.org/officeDocument/2006/relationships/image" Target="../media/image108.sv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3.png"/><Relationship Id="rId5" Type="http://schemas.openxmlformats.org/officeDocument/2006/relationships/image" Target="../media/image99.svg"/><Relationship Id="rId15" Type="http://schemas.openxmlformats.org/officeDocument/2006/relationships/image" Target="../media/image107.png"/><Relationship Id="rId10" Type="http://schemas.openxmlformats.org/officeDocument/2006/relationships/image" Target="../media/image63.svg"/><Relationship Id="rId19" Type="http://schemas.openxmlformats.org/officeDocument/2006/relationships/image" Target="../media/image96.png"/><Relationship Id="rId4" Type="http://schemas.openxmlformats.org/officeDocument/2006/relationships/image" Target="../media/image98.png"/><Relationship Id="rId9" Type="http://schemas.openxmlformats.org/officeDocument/2006/relationships/image" Target="../media/image62.png"/><Relationship Id="rId14" Type="http://schemas.openxmlformats.org/officeDocument/2006/relationships/image" Target="../media/image10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8.pn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117.svg"/><Relationship Id="rId5" Type="http://schemas.openxmlformats.org/officeDocument/2006/relationships/image" Target="../media/image113.sv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12" Type="http://schemas.openxmlformats.org/officeDocument/2006/relationships/image" Target="../media/image4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3" Type="http://schemas.openxmlformats.org/officeDocument/2006/relationships/image" Target="../media/image4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2" Type="http://schemas.openxmlformats.org/officeDocument/2006/relationships/image" Target="../media/image3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0.png"/><Relationship Id="rId3" Type="http://schemas.openxmlformats.org/officeDocument/2006/relationships/image" Target="../media/image4.svg"/><Relationship Id="rId7" Type="http://schemas.openxmlformats.org/officeDocument/2006/relationships/image" Target="../media/image28.svg"/><Relationship Id="rId12" Type="http://schemas.openxmlformats.org/officeDocument/2006/relationships/image" Target="../media/image49.png"/><Relationship Id="rId2" Type="http://schemas.openxmlformats.org/officeDocument/2006/relationships/image" Target="../media/image3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48.svg"/><Relationship Id="rId5" Type="http://schemas.openxmlformats.org/officeDocument/2006/relationships/image" Target="../media/image26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image" Target="../media/image4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2" Type="http://schemas.openxmlformats.org/officeDocument/2006/relationships/image" Target="../media/image3.png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2.wav"/><Relationship Id="rId7" Type="http://schemas.openxmlformats.org/officeDocument/2006/relationships/image" Target="../media/image26.svg"/><Relationship Id="rId12" Type="http://schemas.openxmlformats.org/officeDocument/2006/relationships/image" Target="../media/image47.png"/><Relationship Id="rId17" Type="http://schemas.openxmlformats.org/officeDocument/2006/relationships/image" Target="../media/image69.png"/><Relationship Id="rId2" Type="http://schemas.openxmlformats.org/officeDocument/2006/relationships/audio" Target="../media/audio1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67.png"/><Relationship Id="rId10" Type="http://schemas.openxmlformats.org/officeDocument/2006/relationships/image" Target="../media/image29.png"/><Relationship Id="rId19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8.svg"/><Relationship Id="rId18" Type="http://schemas.openxmlformats.org/officeDocument/2006/relationships/image" Target="../media/image70.svg"/><Relationship Id="rId3" Type="http://schemas.openxmlformats.org/officeDocument/2006/relationships/audio" Target="../media/audio1.wav"/><Relationship Id="rId7" Type="http://schemas.openxmlformats.org/officeDocument/2006/relationships/image" Target="../media/image26.svg"/><Relationship Id="rId12" Type="http://schemas.openxmlformats.org/officeDocument/2006/relationships/image" Target="../media/image47.png"/><Relationship Id="rId17" Type="http://schemas.openxmlformats.org/officeDocument/2006/relationships/image" Target="../media/image69.png"/><Relationship Id="rId2" Type="http://schemas.openxmlformats.org/officeDocument/2006/relationships/audio" Target="../media/audio2.wav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4.svg"/><Relationship Id="rId15" Type="http://schemas.openxmlformats.org/officeDocument/2006/relationships/image" Target="../media/image67.png"/><Relationship Id="rId10" Type="http://schemas.openxmlformats.org/officeDocument/2006/relationships/image" Target="../media/image29.png"/><Relationship Id="rId19" Type="http://schemas.openxmlformats.org/officeDocument/2006/relationships/image" Target="../media/image71.png"/><Relationship Id="rId4" Type="http://schemas.openxmlformats.org/officeDocument/2006/relationships/image" Target="../media/image3.png"/><Relationship Id="rId9" Type="http://schemas.openxmlformats.org/officeDocument/2006/relationships/image" Target="../media/image28.svg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393" y="840838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0610313">
            <a:off x="83027" y="3651239"/>
            <a:ext cx="3829957" cy="3116660"/>
          </a:xfrm>
          <a:custGeom>
            <a:avLst/>
            <a:gdLst/>
            <a:ahLst/>
            <a:cxnLst/>
            <a:rect l="l" t="t" r="r" b="b"/>
            <a:pathLst>
              <a:path w="5744936" h="4674990">
                <a:moveTo>
                  <a:pt x="0" y="0"/>
                </a:moveTo>
                <a:lnTo>
                  <a:pt x="5744937" y="0"/>
                </a:lnTo>
                <a:lnTo>
                  <a:pt x="5744937" y="4674990"/>
                </a:lnTo>
                <a:lnTo>
                  <a:pt x="0" y="46749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5400000">
            <a:off x="5058236" y="-658458"/>
            <a:ext cx="4721013" cy="8174915"/>
          </a:xfrm>
          <a:custGeom>
            <a:avLst/>
            <a:gdLst/>
            <a:ahLst/>
            <a:cxnLst/>
            <a:rect l="l" t="t" r="r" b="b"/>
            <a:pathLst>
              <a:path w="7081520" h="12262372">
                <a:moveTo>
                  <a:pt x="0" y="0"/>
                </a:moveTo>
                <a:lnTo>
                  <a:pt x="7081520" y="0"/>
                </a:lnTo>
                <a:lnTo>
                  <a:pt x="7081520" y="12262372"/>
                </a:lnTo>
                <a:lnTo>
                  <a:pt x="0" y="122623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685800" y="1336416"/>
            <a:ext cx="4185168" cy="4185168"/>
          </a:xfrm>
          <a:custGeom>
            <a:avLst/>
            <a:gdLst/>
            <a:ahLst/>
            <a:cxnLst/>
            <a:rect l="l" t="t" r="r" b="b"/>
            <a:pathLst>
              <a:path w="6277752" h="6277752">
                <a:moveTo>
                  <a:pt x="6277752" y="0"/>
                </a:moveTo>
                <a:lnTo>
                  <a:pt x="0" y="0"/>
                </a:lnTo>
                <a:lnTo>
                  <a:pt x="0" y="6277752"/>
                </a:lnTo>
                <a:lnTo>
                  <a:pt x="6277752" y="6277752"/>
                </a:lnTo>
                <a:lnTo>
                  <a:pt x="627775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433821" y="4580818"/>
            <a:ext cx="1881532" cy="1881532"/>
          </a:xfrm>
          <a:custGeom>
            <a:avLst/>
            <a:gdLst/>
            <a:ahLst/>
            <a:cxnLst/>
            <a:rect l="l" t="t" r="r" b="b"/>
            <a:pathLst>
              <a:path w="2822298" h="2822298">
                <a:moveTo>
                  <a:pt x="0" y="0"/>
                </a:moveTo>
                <a:lnTo>
                  <a:pt x="2822298" y="0"/>
                </a:lnTo>
                <a:lnTo>
                  <a:pt x="2822298" y="2822298"/>
                </a:lnTo>
                <a:lnTo>
                  <a:pt x="0" y="282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559639" y="-67485"/>
            <a:ext cx="2271957" cy="2271957"/>
          </a:xfrm>
          <a:custGeom>
            <a:avLst/>
            <a:gdLst/>
            <a:ahLst/>
            <a:cxnLst/>
            <a:rect l="l" t="t" r="r" b="b"/>
            <a:pathLst>
              <a:path w="3407935" h="3407935">
                <a:moveTo>
                  <a:pt x="0" y="0"/>
                </a:moveTo>
                <a:lnTo>
                  <a:pt x="3407934" y="0"/>
                </a:lnTo>
                <a:lnTo>
                  <a:pt x="3407934" y="3407934"/>
                </a:lnTo>
                <a:lnTo>
                  <a:pt x="0" y="34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1501028">
            <a:off x="9523707" y="-33077"/>
            <a:ext cx="2699107" cy="3158529"/>
          </a:xfrm>
          <a:custGeom>
            <a:avLst/>
            <a:gdLst/>
            <a:ahLst/>
            <a:cxnLst/>
            <a:rect l="l" t="t" r="r" b="b"/>
            <a:pathLst>
              <a:path w="4048660" h="4737794">
                <a:moveTo>
                  <a:pt x="0" y="0"/>
                </a:moveTo>
                <a:lnTo>
                  <a:pt x="4048660" y="0"/>
                </a:lnTo>
                <a:lnTo>
                  <a:pt x="4048660" y="4737795"/>
                </a:lnTo>
                <a:lnTo>
                  <a:pt x="0" y="47377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12667" y="5521584"/>
            <a:ext cx="1628251" cy="465215"/>
          </a:xfrm>
          <a:custGeom>
            <a:avLst/>
            <a:gdLst/>
            <a:ahLst/>
            <a:cxnLst/>
            <a:rect l="l" t="t" r="r" b="b"/>
            <a:pathLst>
              <a:path w="2442377" h="697822">
                <a:moveTo>
                  <a:pt x="0" y="0"/>
                </a:moveTo>
                <a:lnTo>
                  <a:pt x="2442377" y="0"/>
                </a:lnTo>
                <a:lnTo>
                  <a:pt x="2442377" y="697822"/>
                </a:lnTo>
                <a:lnTo>
                  <a:pt x="0" y="6978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3841994" y="718390"/>
            <a:ext cx="1598403" cy="1655597"/>
          </a:xfrm>
          <a:custGeom>
            <a:avLst/>
            <a:gdLst/>
            <a:ahLst/>
            <a:cxnLst/>
            <a:rect l="l" t="t" r="r" b="b"/>
            <a:pathLst>
              <a:path w="2397605" h="2483395">
                <a:moveTo>
                  <a:pt x="0" y="0"/>
                </a:moveTo>
                <a:lnTo>
                  <a:pt x="2397605" y="0"/>
                </a:lnTo>
                <a:lnTo>
                  <a:pt x="2397605" y="2483395"/>
                </a:lnTo>
                <a:lnTo>
                  <a:pt x="0" y="248339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6127838" y="3447591"/>
            <a:ext cx="4893088" cy="661878"/>
            <a:chOff x="841276" y="-303230"/>
            <a:chExt cx="8764825" cy="1323756"/>
          </a:xfrm>
        </p:grpSpPr>
        <p:sp>
          <p:nvSpPr>
            <p:cNvPr id="13" name="Freeform 13"/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Chuẩn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bị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mới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5" name="Group 12">
            <a:extLst>
              <a:ext uri="{FF2B5EF4-FFF2-40B4-BE49-F238E27FC236}">
                <a16:creationId xmlns:a16="http://schemas.microsoft.com/office/drawing/2014/main" id="{530FFA3B-5823-4A47-FFE4-AA3526E3ED98}"/>
              </a:ext>
            </a:extLst>
          </p:cNvPr>
          <p:cNvGrpSpPr/>
          <p:nvPr/>
        </p:nvGrpSpPr>
        <p:grpSpPr>
          <a:xfrm>
            <a:off x="5893923" y="2320336"/>
            <a:ext cx="4004860" cy="661878"/>
            <a:chOff x="841276" y="-303230"/>
            <a:chExt cx="8764825" cy="1323756"/>
          </a:xfrm>
        </p:grpSpPr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8A05255-792D-5828-0807-A49A4D4629A4}"/>
                </a:ext>
              </a:extLst>
            </p:cNvPr>
            <p:cNvSpPr/>
            <p:nvPr/>
          </p:nvSpPr>
          <p:spPr>
            <a:xfrm>
              <a:off x="1311206" y="-303230"/>
              <a:ext cx="8294895" cy="1323756"/>
            </a:xfrm>
            <a:custGeom>
              <a:avLst/>
              <a:gdLst/>
              <a:ahLst/>
              <a:cxnLst/>
              <a:rect l="l" t="t" r="r" b="b"/>
              <a:pathLst>
                <a:path w="9373357" h="1640338">
                  <a:moveTo>
                    <a:pt x="0" y="0"/>
                  </a:moveTo>
                  <a:lnTo>
                    <a:pt x="9373357" y="0"/>
                  </a:lnTo>
                  <a:lnTo>
                    <a:pt x="9373357" y="1640338"/>
                  </a:lnTo>
                  <a:lnTo>
                    <a:pt x="0" y="1640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4B62480A-0FF4-65B7-CC32-274B3947AE5D}"/>
                </a:ext>
              </a:extLst>
            </p:cNvPr>
            <p:cNvSpPr txBox="1"/>
            <p:nvPr/>
          </p:nvSpPr>
          <p:spPr>
            <a:xfrm>
              <a:off x="841276" y="180914"/>
              <a:ext cx="8764825" cy="57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1853"/>
                </a:lnSpc>
                <a:spcBef>
                  <a:spcPct val="0"/>
                </a:spcBef>
              </a:pP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Ôn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lại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bài</a:t>
              </a:r>
              <a:r>
                <a:rPr lang="en-US" sz="3600" b="1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600" b="1" dirty="0" err="1">
                  <a:solidFill>
                    <a:srgbClr val="000000"/>
                  </a:solidFill>
                  <a:latin typeface="Cambria"/>
                </a:rPr>
                <a:t>cũ</a:t>
              </a:r>
              <a:endParaRPr lang="en-US" sz="3600" b="1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2CE496-A3D4-3A34-ABE0-BC64D28C11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362061" y="590683"/>
            <a:ext cx="4834547" cy="17801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1332" y="2931599"/>
            <a:ext cx="3240601" cy="3240601"/>
          </a:xfrm>
          <a:custGeom>
            <a:avLst/>
            <a:gdLst/>
            <a:ahLst/>
            <a:cxnLst/>
            <a:rect l="l" t="t" r="r" b="b"/>
            <a:pathLst>
              <a:path w="4860902" h="4860902">
                <a:moveTo>
                  <a:pt x="0" y="0"/>
                </a:moveTo>
                <a:lnTo>
                  <a:pt x="4860902" y="0"/>
                </a:lnTo>
                <a:lnTo>
                  <a:pt x="4860902" y="4860902"/>
                </a:lnTo>
                <a:lnTo>
                  <a:pt x="0" y="48609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911875" y="1680702"/>
            <a:ext cx="2876017" cy="2876017"/>
          </a:xfrm>
          <a:custGeom>
            <a:avLst/>
            <a:gdLst/>
            <a:ahLst/>
            <a:cxnLst/>
            <a:rect l="l" t="t" r="r" b="b"/>
            <a:pathLst>
              <a:path w="4314025" h="4314025">
                <a:moveTo>
                  <a:pt x="0" y="0"/>
                </a:moveTo>
                <a:lnTo>
                  <a:pt x="4314025" y="0"/>
                </a:lnTo>
                <a:lnTo>
                  <a:pt x="4314025" y="4314025"/>
                </a:lnTo>
                <a:lnTo>
                  <a:pt x="0" y="4314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4798131">
            <a:off x="10513661" y="-323329"/>
            <a:ext cx="1985079" cy="2743200"/>
          </a:xfrm>
          <a:custGeom>
            <a:avLst/>
            <a:gdLst/>
            <a:ahLst/>
            <a:cxnLst/>
            <a:rect l="l" t="t" r="r" b="b"/>
            <a:pathLst>
              <a:path w="2977619" h="4114800">
                <a:moveTo>
                  <a:pt x="0" y="0"/>
                </a:moveTo>
                <a:lnTo>
                  <a:pt x="2977618" y="0"/>
                </a:lnTo>
                <a:lnTo>
                  <a:pt x="297761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62705" y="926407"/>
            <a:ext cx="9666591" cy="5401208"/>
          </a:xfrm>
          <a:custGeom>
            <a:avLst/>
            <a:gdLst/>
            <a:ahLst/>
            <a:cxnLst/>
            <a:rect l="l" t="t" r="r" b="b"/>
            <a:pathLst>
              <a:path w="14499887" h="8101812">
                <a:moveTo>
                  <a:pt x="0" y="0"/>
                </a:moveTo>
                <a:lnTo>
                  <a:pt x="14499886" y="0"/>
                </a:lnTo>
                <a:lnTo>
                  <a:pt x="14499886" y="8101812"/>
                </a:lnTo>
                <a:lnTo>
                  <a:pt x="0" y="81018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130915" y="685801"/>
            <a:ext cx="4012476" cy="1344179"/>
          </a:xfrm>
          <a:custGeom>
            <a:avLst/>
            <a:gdLst/>
            <a:ahLst/>
            <a:cxnLst/>
            <a:rect l="l" t="t" r="r" b="b"/>
            <a:pathLst>
              <a:path w="6018714" h="2016269">
                <a:moveTo>
                  <a:pt x="0" y="0"/>
                </a:moveTo>
                <a:lnTo>
                  <a:pt x="6018714" y="0"/>
                </a:lnTo>
                <a:lnTo>
                  <a:pt x="6018714" y="2016269"/>
                </a:lnTo>
                <a:lnTo>
                  <a:pt x="0" y="20162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85800" y="621352"/>
            <a:ext cx="2691665" cy="1473075"/>
          </a:xfrm>
          <a:custGeom>
            <a:avLst/>
            <a:gdLst/>
            <a:ahLst/>
            <a:cxnLst/>
            <a:rect l="l" t="t" r="r" b="b"/>
            <a:pathLst>
              <a:path w="4037498" h="2209612">
                <a:moveTo>
                  <a:pt x="0" y="0"/>
                </a:moveTo>
                <a:lnTo>
                  <a:pt x="4037498" y="0"/>
                </a:lnTo>
                <a:lnTo>
                  <a:pt x="4037498" y="2209613"/>
                </a:lnTo>
                <a:lnTo>
                  <a:pt x="0" y="22096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09A4DD06-5B62-3C93-2C90-CF94FD6989D9}"/>
              </a:ext>
            </a:extLst>
          </p:cNvPr>
          <p:cNvSpPr/>
          <p:nvPr/>
        </p:nvSpPr>
        <p:spPr>
          <a:xfrm>
            <a:off x="7600860" y="3118355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802E13-0B3F-37A6-AE19-591C2E943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62704" y="2094427"/>
            <a:ext cx="7773074" cy="29080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F85769-AE23-1696-C856-E6E824D88F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96084" y="2252370"/>
            <a:ext cx="8199831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98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y2mate.com - khoi dong1_720p">
            <a:hlinkClick r:id="" action="ppaction://media"/>
            <a:extLst>
              <a:ext uri="{FF2B5EF4-FFF2-40B4-BE49-F238E27FC236}">
                <a16:creationId xmlns:a16="http://schemas.microsoft.com/office/drawing/2014/main" id="{C0FC5380-96DA-5DAE-5DC1-BA1F1BFFD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0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751</Words>
  <Application>Microsoft Office PowerPoint</Application>
  <PresentationFormat>Widescreen</PresentationFormat>
  <Paragraphs>47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</cp:revision>
  <dcterms:created xsi:type="dcterms:W3CDTF">2023-10-28T04:53:34Z</dcterms:created>
  <dcterms:modified xsi:type="dcterms:W3CDTF">2023-12-20T08:27:53Z</dcterms:modified>
</cp:coreProperties>
</file>