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4" r:id="rId4"/>
    <p:sldId id="3248" r:id="rId5"/>
    <p:sldId id="268" r:id="rId6"/>
    <p:sldId id="261" r:id="rId7"/>
    <p:sldId id="3249" r:id="rId8"/>
    <p:sldId id="3250" r:id="rId9"/>
    <p:sldId id="266" r:id="rId10"/>
    <p:sldId id="267" r:id="rId11"/>
    <p:sldId id="269" r:id="rId12"/>
    <p:sldId id="3251" r:id="rId13"/>
    <p:sldId id="3256" r:id="rId14"/>
    <p:sldId id="3252" r:id="rId15"/>
    <p:sldId id="3257" r:id="rId16"/>
    <p:sldId id="3253" r:id="rId17"/>
    <p:sldId id="3258" r:id="rId18"/>
    <p:sldId id="3254" r:id="rId19"/>
    <p:sldId id="3259" r:id="rId20"/>
    <p:sldId id="3255" r:id="rId21"/>
    <p:sldId id="3260" r:id="rId22"/>
    <p:sldId id="3261" r:id="rId23"/>
    <p:sldId id="3262" r:id="rId24"/>
    <p:sldId id="308" r:id="rId25"/>
    <p:sldId id="317" r:id="rId26"/>
    <p:sldId id="311" r:id="rId27"/>
    <p:sldId id="34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53" y="7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46.jpe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10B99C0-AF37-47E5-B25F-23F72C2F0BE1}"/>
              </a:ext>
            </a:extLst>
          </p:cNvPr>
          <p:cNvSpPr txBox="1"/>
          <p:nvPr/>
        </p:nvSpPr>
        <p:spPr>
          <a:xfrm>
            <a:off x="1276506" y="1201950"/>
            <a:ext cx="7641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598</Words>
  <Application>Microsoft Office PowerPoint</Application>
  <PresentationFormat>Widescreen</PresentationFormat>
  <Paragraphs>40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#9Slide07 Cadena</vt:lpstr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THIS_PC</cp:lastModifiedBy>
  <cp:revision>38</cp:revision>
  <dcterms:created xsi:type="dcterms:W3CDTF">2023-10-30T12:14:56Z</dcterms:created>
  <dcterms:modified xsi:type="dcterms:W3CDTF">2024-02-22T06:57:55Z</dcterms:modified>
</cp:coreProperties>
</file>