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1EFA-3B64-4EF1-8496-551CEDFEA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481E-5C3A-4BEF-B00E-094F98DD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7996-E4F3-474D-B902-EF6FE256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8F74-C9D3-49DB-902D-2901C48E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6EED-354F-4529-B084-AC22744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CCB2-64A0-4AB1-90E4-0F5BAB21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EF17-185C-41FA-A0D3-749C4AED2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F06B-E18D-4343-AFB0-FE058924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C949-8CD3-4E2A-B9D6-7DF55580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5AB3-94A0-426A-9710-D2AA2A5B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F5610-4167-497C-831C-BBBFC7C8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A9989-D926-4D7C-AF18-9661E04C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E386-D865-4456-A0C3-9C6247AD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E47C-B828-4175-9E0A-A44B9884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B1A5-5F40-40AB-B01F-C6AA974C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D619-C21C-40E4-AA01-81C73E7E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7CFB-CCD5-4841-B657-EC427FD8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5AED-0E09-4EDD-8382-4CD60AA7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E7B3E-1A99-439B-9175-CB19B4FA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B257-14AD-40AF-ACBA-E0DAD9A7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ED23-5496-46C2-920D-B5E5C7E6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3880B-9651-4F66-89FE-40458481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8494-5C9C-4015-893F-1BF5645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D802-4639-493B-AB3C-C51EB9E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BA03-DE69-4233-827E-C98880D7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123-2D31-4513-A3CA-A55BAC2F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0364-A2BF-4DD4-BAB2-6FC028A70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6FB1-1EE9-4929-AB63-2C72EB15C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3180B-1C3C-41C8-8647-8FD36148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1CF1-A5D4-4664-AD1F-AED3237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1608-CE34-4427-8C69-2BC7C3EE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D229-1FE6-41E3-9DAC-68CCF2C5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CFDA7-1667-43F4-BB2D-07605EB4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1ED92-EB35-410A-94C8-7E37B9CD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B33C-EF68-4086-BD12-88282746C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B8EA7-D849-489C-B022-C603CD562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F2E9C-F9AB-49A0-9F1F-CE706E38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ADF34-09B2-4901-9A43-80ACE250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41CFC-A9E6-434C-A2C7-769D731D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7AAF-2B37-4A90-824F-EB1D9402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95B9-F20F-4B63-ACFE-1F396C59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B895-A249-4B1F-9ED2-413AED8D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4C8-C2E7-4D07-B111-7B66949E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8F476-BAA1-4E68-B3B3-C686D86E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5C2AE-A3D6-4471-998C-51727D1B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E5DA-AC46-4E2E-B652-225BF7A6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B776-290A-45FC-8D07-632E5BD1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9463-01A1-49E5-A858-9905AC15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20B16-3572-4FF2-A2C0-514EE3F6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D9676-0916-4B42-B80F-3E28013B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2187E-A956-4AC5-8EDB-26C2655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186A-0ED9-4E75-8DC0-EFC7D3AA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7EBB-3DDF-4EB9-A826-4D26BD4A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E1C6D-1B1B-4F45-96A2-85C8D33DF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637C1-C7B6-45F9-AB15-E3DDAEFEC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7E4F-2379-4234-A526-1EA598C3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2AF9B-BECA-4146-93D7-3578390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4404-4F1F-440A-93CC-9A9F51FF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A734E-18AD-4258-9945-7EDDBE3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507A-2FC3-4647-AF75-BA97CE8A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D77B-7DDC-4020-99AC-AF50D672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1287D-E202-4529-8A8D-E4526D9C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6039-94F0-4E6F-BE99-86C112456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8"/>
          <a:stretch/>
        </p:blipFill>
        <p:spPr>
          <a:xfrm>
            <a:off x="876372" y="1222513"/>
            <a:ext cx="10439255" cy="23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6951" b="46443"/>
          <a:stretch/>
        </p:blipFill>
        <p:spPr>
          <a:xfrm>
            <a:off x="526773" y="238538"/>
            <a:ext cx="11126816" cy="5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7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55221" r="1422" b="10207"/>
          <a:stretch/>
        </p:blipFill>
        <p:spPr>
          <a:xfrm>
            <a:off x="526773" y="566530"/>
            <a:ext cx="11126816" cy="55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5059" r="6160" b="67260"/>
          <a:stretch/>
        </p:blipFill>
        <p:spPr>
          <a:xfrm>
            <a:off x="894522" y="1152939"/>
            <a:ext cx="989073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32559" r="11187" b="44837"/>
          <a:stretch/>
        </p:blipFill>
        <p:spPr>
          <a:xfrm>
            <a:off x="894522" y="1152939"/>
            <a:ext cx="9890736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4982" r="7543" b="22414"/>
          <a:stretch/>
        </p:blipFill>
        <p:spPr>
          <a:xfrm>
            <a:off x="894522" y="1152939"/>
            <a:ext cx="9890736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4A2843-FD52-4D86-A101-1DDA8FF28A36}"/>
              </a:ext>
            </a:extLst>
          </p:cNvPr>
          <p:cNvGrpSpPr/>
          <p:nvPr/>
        </p:nvGrpSpPr>
        <p:grpSpPr>
          <a:xfrm>
            <a:off x="894522" y="2514600"/>
            <a:ext cx="9890736" cy="2355574"/>
            <a:chOff x="894522" y="2514600"/>
            <a:chExt cx="9890736" cy="23555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F56278-2BF4-4822-A2B1-4BF6EC0CD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78674" r="8991" b="7002"/>
            <a:stretch/>
          </p:blipFill>
          <p:spPr>
            <a:xfrm>
              <a:off x="894522" y="2514600"/>
              <a:ext cx="9890736" cy="235557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26FF877-579D-492B-8954-A211A7E01732}"/>
                </a:ext>
              </a:extLst>
            </p:cNvPr>
            <p:cNvSpPr/>
            <p:nvPr/>
          </p:nvSpPr>
          <p:spPr>
            <a:xfrm>
              <a:off x="6023113" y="2514600"/>
              <a:ext cx="4075044" cy="467139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02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2020-08-27T16:05:08Z</dcterms:created>
  <dcterms:modified xsi:type="dcterms:W3CDTF">2020-08-27T16:07:53Z</dcterms:modified>
</cp:coreProperties>
</file>