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sldIdLst>
    <p:sldId id="1413" r:id="rId3"/>
    <p:sldId id="1512" r:id="rId4"/>
    <p:sldId id="1448" r:id="rId5"/>
    <p:sldId id="1515" r:id="rId6"/>
    <p:sldId id="1516" r:id="rId7"/>
    <p:sldId id="1517" r:id="rId8"/>
    <p:sldId id="1518" r:id="rId9"/>
    <p:sldId id="1414" r:id="rId10"/>
    <p:sldId id="1483" r:id="rId11"/>
    <p:sldId id="1519" r:id="rId12"/>
    <p:sldId id="1482" r:id="rId13"/>
    <p:sldId id="1520" r:id="rId14"/>
    <p:sldId id="1521" r:id="rId15"/>
    <p:sldId id="141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0DD8-5171-429A-B17C-CA28BD36D16B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B268B-A205-4E56-BBFD-52D3A1533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7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Ủa chị ơi :((( em thấy chị góp ý phần này mà sửa cho em luôn nên e ko biết chỉnh gì nữa ạ?!?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545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Ủa chị ơi :((( em thấy chị góp ý phần này mà sửa cho em luôn nên e ko biết chỉnh gì nữa ạ?!?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38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Ủa chị ơi :((( em thấy chị góp ý phần này mà sửa cho em luôn nên e ko biết chỉnh gì nữa ạ?!?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Ủa chị ơi :((( em thấy chị góp ý phần này mà sửa cho em luôn nên e ko biết chỉnh gì nữa ạ?!?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727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Ý tưởng phần này của em là xuất hiện bài giải, rồi tờ giấy biến mất hiện ra 5 viên bi, đối chiếu lại ta được bài giải đúng.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30192"/>
      </p:ext>
    </p:extLst>
  </p:cSld>
  <p:clrMapOvr>
    <a:masterClrMapping/>
  </p:clrMapOvr>
  <p:transition spd="slow" advClick="0" advTm="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23059"/>
      </p:ext>
    </p:extLst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723835"/>
      </p:ext>
    </p:extLst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343728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1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2828495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653202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216348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A995DB-933C-4A7F-BD2C-8A7F2761C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8425" y="98123"/>
            <a:ext cx="2730804" cy="27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32820"/>
      </p:ext>
    </p:extLst>
  </p:cSld>
  <p:clrMapOvr>
    <a:masterClrMapping/>
  </p:clrMapOvr>
  <p:transition spd="slow" advClick="0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029446"/>
      </p:ext>
    </p:extLst>
  </p:cSld>
  <p:clrMapOvr>
    <a:masterClrMapping/>
  </p:clrMapOvr>
  <p:transition spd="slow" advClick="0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729970"/>
      </p:ext>
    </p:extLst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57385"/>
      </p:ext>
    </p:extLst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139535"/>
      </p:ext>
    </p:extLst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559950"/>
      </p:ext>
    </p:extLst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1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44.pn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notesSlide" Target="../notesSlides/notesSlide8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44.png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47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48.png"/><Relationship Id="rId5" Type="http://schemas.openxmlformats.org/officeDocument/2006/relationships/image" Target="../media/image7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1.xml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50.png"/><Relationship Id="rId5" Type="http://schemas.openxmlformats.org/officeDocument/2006/relationships/image" Target="../media/image7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18" Type="http://schemas.openxmlformats.org/officeDocument/2006/relationships/image" Target="../media/image54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12" Type="http://schemas.openxmlformats.org/officeDocument/2006/relationships/image" Target="../media/image53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9.png"/><Relationship Id="rId10" Type="http://schemas.openxmlformats.org/officeDocument/2006/relationships/image" Target="../media/image32.png"/><Relationship Id="rId19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12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6.wm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3625" y="2129155"/>
            <a:ext cx="6873875" cy="2734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91460" y="1664970"/>
            <a:ext cx="6802120" cy="2734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Coiny" panose="02000903060500060000" charset="0"/>
              <a:cs typeface="Coiny" panose="02000903060500060000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3141980" y="1938020"/>
          <a:ext cx="598424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14" imgW="3657600" imgH="1308100" progId="Paint.Picture">
                  <p:embed/>
                </p:oleObj>
              </mc:Choice>
              <mc:Fallback>
                <p:oleObj r:id="rId14" imgW="3657600" imgH="1308100" progId="Paint.Picture">
                  <p:embed/>
                  <p:pic>
                    <p:nvPicPr>
                      <p:cNvPr id="15" name="Content Placeholder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41980" y="1938020"/>
                        <a:ext cx="5984240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图片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19" y="-358201"/>
            <a:ext cx="3529769" cy="3529769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532691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308610" y="234315"/>
            <a:ext cx="11575415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56883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7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2410" y="5967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06EC27-4C1F-4458-A1EF-94688B80ED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420" y="567372"/>
            <a:ext cx="2329180" cy="10057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5F4391-D67F-4B9D-BF2C-2057B5CC8B29}"/>
              </a:ext>
            </a:extLst>
          </p:cNvPr>
          <p:cNvGrpSpPr/>
          <p:nvPr/>
        </p:nvGrpSpPr>
        <p:grpSpPr>
          <a:xfrm>
            <a:off x="4057650" y="753745"/>
            <a:ext cx="5189537" cy="701625"/>
            <a:chOff x="4057650" y="753745"/>
            <a:chExt cx="5189537" cy="7016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F1DF1E-A418-415E-B846-437104FC9BE1}"/>
                </a:ext>
              </a:extLst>
            </p:cNvPr>
            <p:cNvSpPr/>
            <p:nvPr/>
          </p:nvSpPr>
          <p:spPr>
            <a:xfrm>
              <a:off x="4057650" y="753745"/>
              <a:ext cx="714375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BD58DB-562D-4DB6-BD40-0C44A3485F06}"/>
                </a:ext>
              </a:extLst>
            </p:cNvPr>
            <p:cNvSpPr txBox="1"/>
            <p:nvPr/>
          </p:nvSpPr>
          <p:spPr>
            <a:xfrm>
              <a:off x="4772025" y="809039"/>
              <a:ext cx="4475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Vật</a:t>
              </a:r>
              <a:r>
                <a:rPr lang="en-US" sz="3600" dirty="0"/>
                <a:t> </a:t>
              </a:r>
              <a:r>
                <a:rPr lang="en-US" sz="3600" dirty="0" err="1"/>
                <a:t>nào</a:t>
              </a:r>
              <a:r>
                <a:rPr lang="en-US" sz="3600" dirty="0"/>
                <a:t> </a:t>
              </a:r>
              <a:r>
                <a:rPr lang="en-US" sz="3600" dirty="0" err="1"/>
                <a:t>dài</a:t>
              </a:r>
              <a:r>
                <a:rPr lang="en-US" sz="3600" dirty="0"/>
                <a:t> </a:t>
              </a:r>
              <a:r>
                <a:rPr lang="en-US" sz="3600" dirty="0" err="1"/>
                <a:t>hơn</a:t>
              </a:r>
              <a:r>
                <a:rPr lang="en-US" sz="3600" dirty="0"/>
                <a:t>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BB2BF28-3CFD-4F6B-85DC-7BCC17DF09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491" y="2020821"/>
            <a:ext cx="9379100" cy="265392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55D3FF8-F0C4-4D0A-AA80-2825249EEE93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4413643" y="2589020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FA9605C0-0A67-48D0-8A3A-C7F3C8BDC9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62082" y="6174997"/>
            <a:ext cx="714374" cy="71437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464DD5A-B3AA-4134-BACD-3DD816772FD5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9408636" y="1979719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C3B4833-6750-4A63-8C35-A2403574112C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5000943" y="3354195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F27B6AF-12BD-4DAF-9E63-7338372AA179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9459753" y="3354195"/>
            <a:ext cx="1016635" cy="712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F844FBEA-E50F-4F74-BA5C-1F4EEF3673E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53773" y="6174997"/>
            <a:ext cx="714374" cy="714374"/>
          </a:xfrm>
          <a:prstGeom prst="rect">
            <a:avLst/>
          </a:prstGeom>
        </p:spPr>
      </p:pic>
      <p:pic>
        <p:nvPicPr>
          <p:cNvPr id="68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3255D8F-9B0C-4919-9183-4E0430BE6C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53826" y="6306754"/>
            <a:ext cx="714374" cy="714374"/>
          </a:xfrm>
          <a:prstGeom prst="rect">
            <a:avLst/>
          </a:prstGeom>
        </p:spPr>
      </p:pic>
      <p:pic>
        <p:nvPicPr>
          <p:cNvPr id="6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22AE71E0-5B71-4E31-802C-72D5A09E74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66017" y="6273397"/>
            <a:ext cx="714374" cy="7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7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85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085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08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3" name="Text Placeholder 2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308610" y="234315"/>
            <a:ext cx="11575415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48628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1EEDBB-164A-4754-ABB2-F16180C9F730}"/>
              </a:ext>
            </a:extLst>
          </p:cNvPr>
          <p:cNvGrpSpPr/>
          <p:nvPr/>
        </p:nvGrpSpPr>
        <p:grpSpPr>
          <a:xfrm>
            <a:off x="1201420" y="753745"/>
            <a:ext cx="5189537" cy="701625"/>
            <a:chOff x="4057650" y="753745"/>
            <a:chExt cx="5189537" cy="70162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4C710C6-8009-433D-BAFE-491808527295}"/>
                </a:ext>
              </a:extLst>
            </p:cNvPr>
            <p:cNvSpPr/>
            <p:nvPr/>
          </p:nvSpPr>
          <p:spPr>
            <a:xfrm>
              <a:off x="4057650" y="753745"/>
              <a:ext cx="714375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F5BFDA3-BB75-4FEC-85A2-42793818011A}"/>
                </a:ext>
              </a:extLst>
            </p:cNvPr>
            <p:cNvSpPr txBox="1"/>
            <p:nvPr/>
          </p:nvSpPr>
          <p:spPr>
            <a:xfrm>
              <a:off x="4772025" y="809039"/>
              <a:ext cx="4475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Con </a:t>
              </a:r>
              <a:r>
                <a:rPr lang="en-US" sz="3600" dirty="0" err="1"/>
                <a:t>sâu</a:t>
              </a:r>
              <a:r>
                <a:rPr lang="en-US" sz="3600" dirty="0"/>
                <a:t> A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766110C-96DF-4455-BCA9-F17583422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365" y="582564"/>
            <a:ext cx="5024438" cy="109764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F0CFF4-A5E0-4F4A-BC20-790E5433BAE7}"/>
              </a:ext>
            </a:extLst>
          </p:cNvPr>
          <p:cNvSpPr txBox="1"/>
          <p:nvPr/>
        </p:nvSpPr>
        <p:spPr>
          <a:xfrm>
            <a:off x="1319845" y="1868170"/>
            <a:ext cx="960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 </a:t>
            </a:r>
            <a:r>
              <a:rPr lang="en-US" sz="3600" dirty="0" err="1"/>
              <a:t>sâu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ngắn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con </a:t>
            </a:r>
            <a:r>
              <a:rPr lang="en-US" sz="3600" dirty="0" err="1"/>
              <a:t>sâu</a:t>
            </a:r>
            <a:r>
              <a:rPr lang="en-US" sz="3600" dirty="0"/>
              <a:t> A?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008749-7FF3-42FA-B69C-BDEBA206BA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9193" y="2878363"/>
            <a:ext cx="5108735" cy="88449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65183616-3EF1-49A6-93A1-E0031070F141}"/>
              </a:ext>
            </a:extLst>
          </p:cNvPr>
          <p:cNvSpPr txBox="1"/>
          <p:nvPr/>
        </p:nvSpPr>
        <p:spPr>
          <a:xfrm>
            <a:off x="1403985" y="3116530"/>
            <a:ext cx="319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 </a:t>
            </a:r>
            <a:r>
              <a:rPr lang="en-US" sz="3600" dirty="0" err="1"/>
              <a:t>sâu</a:t>
            </a:r>
            <a:r>
              <a:rPr lang="en-US" sz="3600" dirty="0"/>
              <a:t> B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E9CA13B-9506-4FED-B280-C3292C630FD6}"/>
              </a:ext>
            </a:extLst>
          </p:cNvPr>
          <p:cNvSpPr txBox="1"/>
          <p:nvPr/>
        </p:nvSpPr>
        <p:spPr>
          <a:xfrm>
            <a:off x="1410335" y="4249085"/>
            <a:ext cx="319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Con </a:t>
            </a:r>
            <a:r>
              <a:rPr lang="en-US" sz="3600" dirty="0" err="1"/>
              <a:t>sâu</a:t>
            </a:r>
            <a:r>
              <a:rPr lang="en-US" sz="3600" dirty="0"/>
              <a:t> 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1EC37D-A49F-4D8A-9D1A-A7C7A36278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4365" y="4106096"/>
            <a:ext cx="4158775" cy="88701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0BFF16C-124E-4063-A941-652453E9C07D}"/>
              </a:ext>
            </a:extLst>
          </p:cNvPr>
          <p:cNvGrpSpPr/>
          <p:nvPr/>
        </p:nvGrpSpPr>
        <p:grpSpPr>
          <a:xfrm>
            <a:off x="4871721" y="234699"/>
            <a:ext cx="3980452" cy="647730"/>
            <a:chOff x="5246073" y="251245"/>
            <a:chExt cx="3718515" cy="647730"/>
          </a:xfrm>
        </p:grpSpPr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2FC6FEF8-11A0-4FF7-BFA1-8BB9EF29CBCD}"/>
                </a:ext>
              </a:extLst>
            </p:cNvPr>
            <p:cNvSpPr/>
            <p:nvPr/>
          </p:nvSpPr>
          <p:spPr>
            <a:xfrm rot="5400000">
              <a:off x="7032716" y="-1032897"/>
              <a:ext cx="145229" cy="3718515"/>
            </a:xfrm>
            <a:prstGeom prst="lef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DF2DB5-9088-4E09-9795-77A3554307AE}"/>
                </a:ext>
              </a:extLst>
            </p:cNvPr>
            <p:cNvSpPr txBox="1"/>
            <p:nvPr/>
          </p:nvSpPr>
          <p:spPr>
            <a:xfrm>
              <a:off x="6748904" y="251245"/>
              <a:ext cx="8199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08F9D9E-0B5A-48E6-BB4B-41FF1BD71A9F}"/>
              </a:ext>
            </a:extLst>
          </p:cNvPr>
          <p:cNvGrpSpPr/>
          <p:nvPr/>
        </p:nvGrpSpPr>
        <p:grpSpPr>
          <a:xfrm>
            <a:off x="4781869" y="2458362"/>
            <a:ext cx="4402452" cy="647730"/>
            <a:chOff x="5246073" y="251245"/>
            <a:chExt cx="3718515" cy="647730"/>
          </a:xfrm>
        </p:grpSpPr>
        <p:sp>
          <p:nvSpPr>
            <p:cNvPr id="84" name="Left Bracket 83">
              <a:extLst>
                <a:ext uri="{FF2B5EF4-FFF2-40B4-BE49-F238E27FC236}">
                  <a16:creationId xmlns:a16="http://schemas.microsoft.com/office/drawing/2014/main" id="{9B88A351-F97C-4A89-BA4F-BC1CF8E8622E}"/>
                </a:ext>
              </a:extLst>
            </p:cNvPr>
            <p:cNvSpPr/>
            <p:nvPr/>
          </p:nvSpPr>
          <p:spPr>
            <a:xfrm rot="5400000">
              <a:off x="7032716" y="-1032897"/>
              <a:ext cx="145229" cy="3718515"/>
            </a:xfrm>
            <a:prstGeom prst="lef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8723EF1-DD4F-4BBE-B6B6-A5900AC1572A}"/>
                </a:ext>
              </a:extLst>
            </p:cNvPr>
            <p:cNvSpPr txBox="1"/>
            <p:nvPr/>
          </p:nvSpPr>
          <p:spPr>
            <a:xfrm>
              <a:off x="6748904" y="251245"/>
              <a:ext cx="8199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11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94D057A-F389-4728-946F-8EB3ED582F3F}"/>
              </a:ext>
            </a:extLst>
          </p:cNvPr>
          <p:cNvGrpSpPr/>
          <p:nvPr/>
        </p:nvGrpSpPr>
        <p:grpSpPr>
          <a:xfrm>
            <a:off x="4890456" y="3601355"/>
            <a:ext cx="3234209" cy="647730"/>
            <a:chOff x="5246073" y="251245"/>
            <a:chExt cx="3718515" cy="647730"/>
          </a:xfrm>
        </p:grpSpPr>
        <p:sp>
          <p:nvSpPr>
            <p:cNvPr id="88" name="Left Bracket 87">
              <a:extLst>
                <a:ext uri="{FF2B5EF4-FFF2-40B4-BE49-F238E27FC236}">
                  <a16:creationId xmlns:a16="http://schemas.microsoft.com/office/drawing/2014/main" id="{8360C18D-8272-421D-8810-ACDCA6B55859}"/>
                </a:ext>
              </a:extLst>
            </p:cNvPr>
            <p:cNvSpPr/>
            <p:nvPr/>
          </p:nvSpPr>
          <p:spPr>
            <a:xfrm rot="5400000">
              <a:off x="7032716" y="-1032897"/>
              <a:ext cx="145229" cy="3718515"/>
            </a:xfrm>
            <a:prstGeom prst="leftBracket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ECD27E0-F50A-4BEC-994B-28EFEFCEBA76}"/>
                </a:ext>
              </a:extLst>
            </p:cNvPr>
            <p:cNvSpPr txBox="1"/>
            <p:nvPr/>
          </p:nvSpPr>
          <p:spPr>
            <a:xfrm>
              <a:off x="6748904" y="251245"/>
              <a:ext cx="8199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8A0CB3-629F-4676-908A-0040CADAEFEF}"/>
              </a:ext>
            </a:extLst>
          </p:cNvPr>
          <p:cNvCxnSpPr/>
          <p:nvPr/>
        </p:nvCxnSpPr>
        <p:spPr>
          <a:xfrm flipV="1">
            <a:off x="1556439" y="2409239"/>
            <a:ext cx="6852065" cy="1202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1" name="Picture 90">
            <a:extLst>
              <a:ext uri="{FF2B5EF4-FFF2-40B4-BE49-F238E27FC236}">
                <a16:creationId xmlns:a16="http://schemas.microsoft.com/office/drawing/2014/main" id="{6FCD02B4-2005-4738-9DA9-ABD4997D3BEC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006"/>
          <a:stretch>
            <a:fillRect/>
          </a:stretch>
        </p:blipFill>
        <p:spPr>
          <a:xfrm>
            <a:off x="8328262" y="3877869"/>
            <a:ext cx="1451842" cy="8523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A459DCF-9F5D-4B8D-9095-6DC94A8789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62082" y="6174997"/>
            <a:ext cx="714374" cy="714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85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208914" y="234315"/>
            <a:ext cx="11942447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56883"/>
            <a:ext cx="11348720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7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2410" y="5967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5F4391-D67F-4B9D-BF2C-2057B5CC8B29}"/>
              </a:ext>
            </a:extLst>
          </p:cNvPr>
          <p:cNvGrpSpPr/>
          <p:nvPr/>
        </p:nvGrpSpPr>
        <p:grpSpPr>
          <a:xfrm>
            <a:off x="1716786" y="701382"/>
            <a:ext cx="6823709" cy="701625"/>
            <a:chOff x="4057650" y="753745"/>
            <a:chExt cx="6823709" cy="7016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F1DF1E-A418-415E-B846-437104FC9BE1}"/>
                </a:ext>
              </a:extLst>
            </p:cNvPr>
            <p:cNvSpPr/>
            <p:nvPr/>
          </p:nvSpPr>
          <p:spPr>
            <a:xfrm>
              <a:off x="4057650" y="753745"/>
              <a:ext cx="714375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BD58DB-562D-4DB6-BD40-0C44A3485F06}"/>
                </a:ext>
              </a:extLst>
            </p:cNvPr>
            <p:cNvSpPr txBox="1"/>
            <p:nvPr/>
          </p:nvSpPr>
          <p:spPr>
            <a:xfrm>
              <a:off x="4772024" y="809039"/>
              <a:ext cx="6109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sánh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ngắn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2220945-5312-4018-AA63-C6453B3CA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92" y="1888869"/>
            <a:ext cx="3076575" cy="3752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E0B210-05D6-4CDA-8524-8352C38DD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6367" y="1368425"/>
            <a:ext cx="4210050" cy="4333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46EB7F-2E6E-474F-BC52-C69487F2A41B}"/>
              </a:ext>
            </a:extLst>
          </p:cNvPr>
          <p:cNvSpPr txBox="1"/>
          <p:nvPr/>
        </p:nvSpPr>
        <p:spPr>
          <a:xfrm>
            <a:off x="7496052" y="1610658"/>
            <a:ext cx="4532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B </a:t>
            </a:r>
            <a:r>
              <a:rPr lang="en-US" sz="2200" dirty="0" err="1">
                <a:solidFill>
                  <a:srgbClr val="FF0000"/>
                </a:solidFill>
              </a:rPr>
              <a:t>dài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A</a:t>
            </a:r>
          </a:p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A </a:t>
            </a:r>
            <a:r>
              <a:rPr lang="en-US" sz="2200" dirty="0" err="1">
                <a:solidFill>
                  <a:srgbClr val="FF0000"/>
                </a:solidFill>
              </a:rPr>
              <a:t>ngắn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D86783E-DC50-487C-A807-1F7E2A85E0BC}"/>
              </a:ext>
            </a:extLst>
          </p:cNvPr>
          <p:cNvSpPr txBox="1"/>
          <p:nvPr/>
        </p:nvSpPr>
        <p:spPr>
          <a:xfrm>
            <a:off x="7461791" y="2715892"/>
            <a:ext cx="4689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D </a:t>
            </a:r>
            <a:r>
              <a:rPr lang="en-US" sz="2200" dirty="0" err="1">
                <a:solidFill>
                  <a:srgbClr val="FF0000"/>
                </a:solidFill>
              </a:rPr>
              <a:t>dài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C</a:t>
            </a:r>
          </a:p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C </a:t>
            </a:r>
            <a:r>
              <a:rPr lang="en-US" sz="2200" dirty="0" err="1">
                <a:solidFill>
                  <a:srgbClr val="FF0000"/>
                </a:solidFill>
              </a:rPr>
              <a:t>ngắn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24C4EC-3BF2-417F-BE3D-17ED1366D328}"/>
              </a:ext>
            </a:extLst>
          </p:cNvPr>
          <p:cNvSpPr txBox="1"/>
          <p:nvPr/>
        </p:nvSpPr>
        <p:spPr>
          <a:xfrm>
            <a:off x="7426818" y="3610223"/>
            <a:ext cx="4689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C </a:t>
            </a:r>
            <a:r>
              <a:rPr lang="en-US" sz="2200" dirty="0" err="1">
                <a:solidFill>
                  <a:srgbClr val="FF0000"/>
                </a:solidFill>
              </a:rPr>
              <a:t>dài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A</a:t>
            </a:r>
          </a:p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A </a:t>
            </a:r>
            <a:r>
              <a:rPr lang="en-US" sz="2200" dirty="0" err="1">
                <a:solidFill>
                  <a:srgbClr val="FF0000"/>
                </a:solidFill>
              </a:rPr>
              <a:t>ngắn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8611A84-4513-46E2-BFA1-600898C68DB7}"/>
              </a:ext>
            </a:extLst>
          </p:cNvPr>
          <p:cNvSpPr txBox="1"/>
          <p:nvPr/>
        </p:nvSpPr>
        <p:spPr>
          <a:xfrm>
            <a:off x="7383050" y="4772475"/>
            <a:ext cx="4689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D </a:t>
            </a:r>
            <a:r>
              <a:rPr lang="en-US" sz="2200" dirty="0" err="1">
                <a:solidFill>
                  <a:srgbClr val="FF0000"/>
                </a:solidFill>
              </a:rPr>
              <a:t>dài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C</a:t>
            </a:r>
          </a:p>
          <a:p>
            <a:pPr algn="just"/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C </a:t>
            </a:r>
            <a:r>
              <a:rPr lang="en-US" sz="2200" dirty="0" err="1">
                <a:solidFill>
                  <a:srgbClr val="FF0000"/>
                </a:solidFill>
              </a:rPr>
              <a:t>ngắn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hơn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chìa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khóa</a:t>
            </a:r>
            <a:r>
              <a:rPr lang="en-US" sz="2200" dirty="0">
                <a:solidFill>
                  <a:srgbClr val="FF0000"/>
                </a:solidFill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472382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308610" y="234315"/>
            <a:ext cx="11575415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56883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7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2410" y="5967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0BF0188-883B-4ED6-B889-2EA00523F5BF}"/>
              </a:ext>
            </a:extLst>
          </p:cNvPr>
          <p:cNvGrpSpPr/>
          <p:nvPr/>
        </p:nvGrpSpPr>
        <p:grpSpPr>
          <a:xfrm>
            <a:off x="1337486" y="670559"/>
            <a:ext cx="10473196" cy="732448"/>
            <a:chOff x="3801235" y="722922"/>
            <a:chExt cx="7080124" cy="732448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F352C23-D347-4C14-BEB3-8C390298A997}"/>
                </a:ext>
              </a:extLst>
            </p:cNvPr>
            <p:cNvSpPr/>
            <p:nvPr/>
          </p:nvSpPr>
          <p:spPr>
            <a:xfrm>
              <a:off x="3801235" y="722922"/>
              <a:ext cx="506176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E66EDEC-8BCB-4B0D-9CBC-DB8CEFCA768B}"/>
                </a:ext>
              </a:extLst>
            </p:cNvPr>
            <p:cNvSpPr txBox="1"/>
            <p:nvPr/>
          </p:nvSpPr>
          <p:spPr>
            <a:xfrm>
              <a:off x="4358924" y="809039"/>
              <a:ext cx="652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Con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dài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nhất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, con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ngắn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nhất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" name="Picture 5" descr="A close-up of a fish&#10;&#10;Description automatically generated with medium confidence">
            <a:extLst>
              <a:ext uri="{FF2B5EF4-FFF2-40B4-BE49-F238E27FC236}">
                <a16:creationId xmlns:a16="http://schemas.microsoft.com/office/drawing/2014/main" id="{A00CC226-5465-4F7B-AB9F-ED50986B1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43" y="1893834"/>
            <a:ext cx="4247844" cy="2539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939787-994B-4E31-9F51-4FA26CE4D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7732" y="1710052"/>
            <a:ext cx="3567506" cy="27945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114F69-D211-4395-979E-3CAF100FD2D2}"/>
              </a:ext>
            </a:extLst>
          </p:cNvPr>
          <p:cNvSpPr txBox="1"/>
          <p:nvPr/>
        </p:nvSpPr>
        <p:spPr>
          <a:xfrm>
            <a:off x="1337486" y="4869815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B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2F92BB-5F1F-4FB0-86BA-926DB7D874BD}"/>
              </a:ext>
            </a:extLst>
          </p:cNvPr>
          <p:cNvSpPr txBox="1"/>
          <p:nvPr/>
        </p:nvSpPr>
        <p:spPr>
          <a:xfrm>
            <a:off x="6617155" y="4879972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C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8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1"/>
          <p:cNvSpPr/>
          <p:nvPr/>
        </p:nvSpPr>
        <p:spPr>
          <a:xfrm>
            <a:off x="2000885" y="687070"/>
            <a:ext cx="8011795" cy="37750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FZHei-B01S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">
            <a:off x="8821800" y="253349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45" y="143184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2381407" y="3843932"/>
            <a:ext cx="744732" cy="71948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15" y="1036320"/>
            <a:ext cx="7828915" cy="30759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BF0583-625F-4842-9601-41964D3424A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-587234"/>
            <a:ext cx="2730804" cy="2730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9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49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2160905" y="2087245"/>
            <a:ext cx="8293100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/>
          <p:nvPr/>
        </p:nvPicPr>
        <p:blipFill>
          <a:blip r:embed="rId3"/>
          <a:srcRect l="87634"/>
          <a:stretch>
            <a:fillRect/>
          </a:stretch>
        </p:blipFill>
        <p:spPr>
          <a:xfrm>
            <a:off x="10647045" y="2087245"/>
            <a:ext cx="10255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/>
          <p:nvPr/>
        </p:nvPicPr>
        <p:blipFill>
          <a:blip r:embed="rId3"/>
          <a:srcRect l="87634"/>
          <a:stretch>
            <a:fillRect/>
          </a:stretch>
        </p:blipFill>
        <p:spPr>
          <a:xfrm>
            <a:off x="11865610" y="2087245"/>
            <a:ext cx="10255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/>
          <p:nvPr/>
        </p:nvPicPr>
        <p:blipFill>
          <a:blip r:embed="rId3"/>
          <a:srcRect r="92075"/>
          <a:stretch>
            <a:fillRect/>
          </a:stretch>
        </p:blipFill>
        <p:spPr>
          <a:xfrm>
            <a:off x="1310640" y="2087245"/>
            <a:ext cx="6572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/>
          <p:nvPr/>
        </p:nvPicPr>
        <p:blipFill>
          <a:blip r:embed="rId3"/>
          <a:srcRect r="92075"/>
          <a:stretch>
            <a:fillRect/>
          </a:stretch>
        </p:blipFill>
        <p:spPr>
          <a:xfrm>
            <a:off x="460375" y="2087245"/>
            <a:ext cx="6572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/>
          <p:nvPr/>
        </p:nvPicPr>
        <p:blipFill>
          <a:blip r:embed="rId3"/>
          <a:srcRect r="92075"/>
          <a:stretch>
            <a:fillRect/>
          </a:stretch>
        </p:blipFill>
        <p:spPr>
          <a:xfrm>
            <a:off x="-389890" y="2087245"/>
            <a:ext cx="657225" cy="4379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" y="-191"/>
            <a:ext cx="2302699" cy="218521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595245" y="-132080"/>
            <a:ext cx="7987030" cy="2850515"/>
            <a:chOff x="3975" y="-98"/>
            <a:chExt cx="12578" cy="4489"/>
          </a:xfrm>
        </p:grpSpPr>
        <p:grpSp>
          <p:nvGrpSpPr>
            <p:cNvPr id="29" name="Group 28"/>
            <p:cNvGrpSpPr/>
            <p:nvPr/>
          </p:nvGrpSpPr>
          <p:grpSpPr>
            <a:xfrm>
              <a:off x="4065" y="-98"/>
              <a:ext cx="12488" cy="4118"/>
              <a:chOff x="3975" y="273"/>
              <a:chExt cx="12488" cy="4118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6054" y="273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975" y="1015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226" y="273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543" y="422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049" y="1015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975" y="273"/>
              <a:ext cx="12488" cy="4118"/>
              <a:chOff x="3975" y="273"/>
              <a:chExt cx="12488" cy="411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054" y="273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975" y="1015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8226" y="273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543" y="422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049" y="1015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8" name="Text Box 27"/>
            <p:cNvSpPr txBox="1"/>
            <p:nvPr/>
          </p:nvSpPr>
          <p:spPr>
            <a:xfrm>
              <a:off x="4389" y="2271"/>
              <a:ext cx="11614" cy="10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DÀNH HUY HIỆU CÙNG RUSSELL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-288290" y="2840355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930" t="12926" r="21830" b="18917"/>
          <a:stretch>
            <a:fillRect/>
          </a:stretch>
        </p:blipFill>
        <p:spPr>
          <a:xfrm>
            <a:off x="3415665" y="2172335"/>
            <a:ext cx="1046480" cy="1296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5792470" y="2314575"/>
            <a:ext cx="1136015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10"/>
          <a:srcRect l="32983" t="32657" r="33195" b="33602"/>
          <a:stretch>
            <a:fillRect/>
          </a:stretch>
        </p:blipFill>
        <p:spPr>
          <a:xfrm>
            <a:off x="8258810" y="2314575"/>
            <a:ext cx="1274445" cy="1064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528445" y="470535"/>
            <a:ext cx="9143365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34, 56, 27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12335" y="3648710"/>
            <a:ext cx="4432300" cy="13627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Đáp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án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: 56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0469 -0.01 " pathEditMode="relative" ptsTypes="">
                                      <p:cBhvr>
                                        <p:cTn id="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bldLvl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610995" y="2920365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930" t="12926" r="21830" b="18917"/>
          <a:stretch>
            <a:fillRect/>
          </a:stretch>
        </p:blipFill>
        <p:spPr>
          <a:xfrm>
            <a:off x="3415665" y="2172335"/>
            <a:ext cx="1046480" cy="1296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5792470" y="2314575"/>
            <a:ext cx="1136015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10"/>
          <a:srcRect l="32983" t="32657" r="33195" b="33602"/>
          <a:stretch>
            <a:fillRect/>
          </a:stretch>
        </p:blipFill>
        <p:spPr>
          <a:xfrm>
            <a:off x="8258810" y="2314575"/>
            <a:ext cx="1274445" cy="1064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76350" y="443230"/>
            <a:ext cx="8769350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26, 32, 14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236B4D10-6527-4E42-87FC-1304D54D76FF}"/>
              </a:ext>
            </a:extLst>
          </p:cNvPr>
          <p:cNvSpPr/>
          <p:nvPr/>
        </p:nvSpPr>
        <p:spPr>
          <a:xfrm>
            <a:off x="5351101" y="3625874"/>
            <a:ext cx="4432300" cy="13627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Đáp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án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: 14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875 0.301852 " pathEditMode="relative" ptsTypes="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6146 0.00166667 " pathEditMode="relative" ptsTypes="">
                                      <p:cBhvr>
                                        <p:cTn id="3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5" grpId="0" bldLvl="0" animBg="1"/>
      <p:bldP spid="15" grpId="1" animBg="1"/>
      <p:bldP spid="1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033520" y="2897505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5792470" y="2314575"/>
            <a:ext cx="1136015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9"/>
          <a:srcRect l="32983" t="32657" r="33195" b="33602"/>
          <a:stretch>
            <a:fillRect/>
          </a:stretch>
        </p:blipFill>
        <p:spPr>
          <a:xfrm>
            <a:off x="8258810" y="2314575"/>
            <a:ext cx="1274445" cy="1064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46580" y="443230"/>
            <a:ext cx="8199120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34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3BA015AE-2DDC-4B75-9396-5141378D6B77}"/>
              </a:ext>
            </a:extLst>
          </p:cNvPr>
          <p:cNvSpPr/>
          <p:nvPr/>
        </p:nvSpPr>
        <p:spPr>
          <a:xfrm>
            <a:off x="3826510" y="3074352"/>
            <a:ext cx="4432300" cy="136271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ctr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Đáp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án</a:t>
            </a: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: 43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23958 0.290185 " pathEditMode="relative" ptsTypes="">
                                      <p:cBhvr>
                                        <p:cTn id="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2292 -0.0165741 " pathEditMode="relative" ptsTypes="">
                                      <p:cBhvr>
                                        <p:cTn id="1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4" grpId="0" bldLvl="0" animBg="1"/>
      <p:bldP spid="14" grpId="1" animBg="1"/>
      <p:bldP spid="1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1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ular Callout 11"/>
          <p:cNvSpPr/>
          <p:nvPr/>
        </p:nvSpPr>
        <p:spPr>
          <a:xfrm>
            <a:off x="794385" y="772795"/>
            <a:ext cx="4299585" cy="1330325"/>
          </a:xfrm>
          <a:prstGeom prst="wedgeRoundRectCallout">
            <a:avLst>
              <a:gd name="adj1" fmla="val 59319"/>
              <a:gd name="adj2" fmla="val 1111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 thật là giỏi!</a:t>
            </a:r>
          </a:p>
        </p:txBody>
      </p:sp>
      <p:pic>
        <p:nvPicPr>
          <p:cNvPr id="13" name="y2mate.com - Sound effect  Wi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4" end="497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464810"/>
            <a:ext cx="1402080" cy="132270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65" y="1176020"/>
            <a:ext cx="2708910" cy="98996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9" y="638158"/>
            <a:ext cx="2155720" cy="6286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3019471" y="1314776"/>
            <a:ext cx="66065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toán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16" y="868687"/>
            <a:ext cx="1480533" cy="628650"/>
          </a:xfrm>
          <a:prstGeom prst="rect">
            <a:avLst/>
          </a:prstGeom>
        </p:spPr>
      </p:pic>
      <p:sp>
        <p:nvSpPr>
          <p:cNvPr id="50" name="圆角矩形 1"/>
          <p:cNvSpPr/>
          <p:nvPr/>
        </p:nvSpPr>
        <p:spPr>
          <a:xfrm>
            <a:off x="2491105" y="266700"/>
            <a:ext cx="7962265" cy="7004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87271-D3E3-4E07-9A31-61902F21B8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4887" y="2495551"/>
            <a:ext cx="8254699" cy="1505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25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210" y="-73851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3625" y="2129155"/>
            <a:ext cx="6873875" cy="27349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91460" y="1664970"/>
            <a:ext cx="6802120" cy="2734945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reflection blurRad="6350" stA="50000" endA="300" endPos="50000" dist="29997" dir="5400000" sy="-100000" algn="bl" rotWithShape="0"/>
              </a:effectLst>
              <a:uLnTx/>
              <a:uFillTx/>
              <a:latin typeface="Coiny" panose="02000903060500060000" charset="0"/>
              <a:cs typeface="Coiny" panose="02000903060500060000" charset="0"/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021965" y="1942465"/>
          <a:ext cx="6185535" cy="217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r:id="rId14" imgW="3676650" imgH="1295400" progId="Paint.Picture">
                  <p:embed/>
                </p:oleObj>
              </mc:Choice>
              <mc:Fallback>
                <p:oleObj r:id="rId14" imgW="3676650" imgH="1295400" progId="Paint.Picture">
                  <p:embed/>
                  <p:pic>
                    <p:nvPicPr>
                      <p:cNvPr id="6" name="Content Placeholder 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21965" y="1942465"/>
                        <a:ext cx="6185535" cy="2179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4"/>
          <p:cNvPicPr>
            <a:picLocks noGrp="1" noChangeAspect="1"/>
          </p:cNvPicPr>
          <p:nvPr>
            <p:ph sz="half" idx="1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15" y="2298700"/>
            <a:ext cx="4351655" cy="4351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308610" y="234315"/>
            <a:ext cx="11575415" cy="6271260"/>
          </a:xfrm>
          <a:prstGeom prst="roundRect">
            <a:avLst>
              <a:gd name="adj" fmla="val 6919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  <a:effectLst>
            <a:reflection stA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10870" y="456883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8915" y="753745"/>
            <a:ext cx="892810" cy="378460"/>
            <a:chOff x="329" y="1379"/>
            <a:chExt cx="1406" cy="596"/>
          </a:xfrm>
        </p:grpSpPr>
        <p:sp>
          <p:nvSpPr>
            <p:cNvPr id="9" name="Oval 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8915" y="1557020"/>
            <a:ext cx="892810" cy="378460"/>
            <a:chOff x="329" y="1379"/>
            <a:chExt cx="1406" cy="596"/>
          </a:xfrm>
        </p:grpSpPr>
        <p:sp>
          <p:nvSpPr>
            <p:cNvPr id="39" name="Oval 3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8915" y="2360295"/>
            <a:ext cx="892810" cy="378460"/>
            <a:chOff x="329" y="1379"/>
            <a:chExt cx="1406" cy="596"/>
          </a:xfrm>
        </p:grpSpPr>
        <p:sp>
          <p:nvSpPr>
            <p:cNvPr id="43" name="Oval 42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8915" y="3163570"/>
            <a:ext cx="892810" cy="378460"/>
            <a:chOff x="329" y="1379"/>
            <a:chExt cx="1406" cy="596"/>
          </a:xfrm>
        </p:grpSpPr>
        <p:sp>
          <p:nvSpPr>
            <p:cNvPr id="47" name="Oval 46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915" y="3966845"/>
            <a:ext cx="892810" cy="378460"/>
            <a:chOff x="329" y="1379"/>
            <a:chExt cx="1406" cy="596"/>
          </a:xfrm>
        </p:grpSpPr>
        <p:sp>
          <p:nvSpPr>
            <p:cNvPr id="51" name="Oval 50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8915" y="4770120"/>
            <a:ext cx="892810" cy="378460"/>
            <a:chOff x="329" y="1379"/>
            <a:chExt cx="1406" cy="596"/>
          </a:xfrm>
        </p:grpSpPr>
        <p:sp>
          <p:nvSpPr>
            <p:cNvPr id="55" name="Oval 54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8915" y="5573395"/>
            <a:ext cx="892810" cy="378460"/>
            <a:chOff x="329" y="1379"/>
            <a:chExt cx="1406" cy="596"/>
          </a:xfrm>
        </p:grpSpPr>
        <p:sp>
          <p:nvSpPr>
            <p:cNvPr id="59" name="Oval 58"/>
            <p:cNvSpPr/>
            <p:nvPr/>
          </p:nvSpPr>
          <p:spPr>
            <a:xfrm>
              <a:off x="1140" y="1379"/>
              <a:ext cx="595" cy="59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9" y="1536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29" y="1729"/>
              <a:ext cx="978" cy="120"/>
            </a:xfrm>
            <a:prstGeom prst="roundRect">
              <a:avLst>
                <a:gd name="adj" fmla="val 50000"/>
              </a:avLst>
            </a:prstGeom>
            <a:gradFill>
              <a:gsLst>
                <a:gs pos="87000">
                  <a:schemeClr val="bg1"/>
                </a:gs>
                <a:gs pos="89000">
                  <a:schemeClr val="bg1"/>
                </a:gs>
                <a:gs pos="0">
                  <a:schemeClr val="accent2">
                    <a:lumMod val="50000"/>
                  </a:schemeClr>
                </a:gs>
              </a:gsLst>
              <a:lin ang="1908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67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2410" y="5967346"/>
            <a:ext cx="12192000" cy="101765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4D33E4-5554-45B0-8CC1-D030FBDCC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555" y="504825"/>
            <a:ext cx="2790825" cy="1200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D8DBDE-56F1-40A2-BA3F-41F332EA7D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8737" y="1396210"/>
            <a:ext cx="4519346" cy="18097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1B971E-C359-41E8-A575-A4E6AEA31B7D}"/>
              </a:ext>
            </a:extLst>
          </p:cNvPr>
          <p:cNvSpPr txBox="1"/>
          <p:nvPr/>
        </p:nvSpPr>
        <p:spPr>
          <a:xfrm>
            <a:off x="3086100" y="3339465"/>
            <a:ext cx="646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mực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dài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chì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911DA79-5A41-414C-996B-01CE27B681EB}"/>
              </a:ext>
            </a:extLst>
          </p:cNvPr>
          <p:cNvSpPr txBox="1"/>
          <p:nvPr/>
        </p:nvSpPr>
        <p:spPr>
          <a:xfrm>
            <a:off x="3086099" y="4107385"/>
            <a:ext cx="7096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chì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ngắn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bút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mực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9898386247_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399</Words>
  <Application>Microsoft Office PowerPoint</Application>
  <PresentationFormat>Widescreen</PresentationFormat>
  <Paragraphs>57</Paragraphs>
  <Slides>14</Slides>
  <Notes>12</Notes>
  <HiddenSlides>0</HiddenSlides>
  <MMClips>6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Arial</vt:lpstr>
      <vt:lpstr>Arial Black</vt:lpstr>
      <vt:lpstr>Calibri</vt:lpstr>
      <vt:lpstr>Calibri Light</vt:lpstr>
      <vt:lpstr>Coiny</vt:lpstr>
      <vt:lpstr>Lato Hairline</vt:lpstr>
      <vt:lpstr>Lato Light</vt:lpstr>
      <vt:lpstr>Lato Regular</vt:lpstr>
      <vt:lpstr>Wingdings</vt:lpstr>
      <vt:lpstr>Office 主题​​</vt:lpstr>
      <vt:lpstr>jeppt.com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</cp:lastModifiedBy>
  <cp:revision>17</cp:revision>
  <dcterms:created xsi:type="dcterms:W3CDTF">2021-12-05T13:02:21Z</dcterms:created>
  <dcterms:modified xsi:type="dcterms:W3CDTF">2022-03-15T14:11:11Z</dcterms:modified>
</cp:coreProperties>
</file>