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56" r:id="rId9"/>
    <p:sldId id="261" r:id="rId10"/>
    <p:sldId id="258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6" r:id="rId24"/>
    <p:sldId id="270" r:id="rId25"/>
    <p:sldId id="273" r:id="rId26"/>
    <p:sldId id="274" r:id="rId27"/>
    <p:sldId id="27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19:27.06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1,'5'0,"8"0,1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01:32.277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nkEffects" value="ocean"/>
      <inkml:brushProperty name="anchorX" value="-86738.41406"/>
      <inkml:brushProperty name="anchorY" value="-4491.02588"/>
      <inkml:brushProperty name="scaleFactor" value="0.5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2:02:32.341"/>
    </inkml:context>
    <inkml:brush xml:id="br0">
      <inkml:brushProperty name="width" value="0.35" units="cm"/>
      <inkml:brushProperty name="height" value="0.35" units="cm"/>
      <inkml:brushProperty name="color" value="#BB5B18"/>
      <inkml:brushProperty name="inkEffects" value="bronze"/>
      <inkml:brushProperty name="anchorX" value="-131840.96875"/>
      <inkml:brushProperty name="anchorY" value="-41530.83984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3T08:46:27.28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64,'180'3,"195"-7,-253-13,-56 6,-11 3,23-4,130-3,394 17,-570-2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6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1042 2 24575,'329'-2'0,"370"5"0,99 62 0,-590-42 0,28 3 0,342 30 0,-512-48 0,0 2 0,70 21 0,-134-31 0,36 7 0,0-1 0,70 0 0,29 3 0,354 38 0,-244-28 0,26-1 0,117 12 0,379 37 0,-13-59 0,-427-11 0,5269 3-675,-4132-65 540,-536-11 135,-1 46 0,-836 30 157,139 5 496,-227-5-653,1 0 0,0 1 0,-1-1 0,1 2 0,0-1 0,-1 0 0,1 1 0,-1 0 0,0 0 0,0 1 0,0 0 0,0 0 0,0 0 0,0 0 0,-1 1 0,6 5 0,-5-3 0,-1 0 0,0 1 0,0 0 0,-1-1 0,1 1 0,-2 1 0,1-1 0,-1 0 0,0 1 0,0-1 0,0 14 0,7 104 0,-10 202 0,-3-154 0,4 297 0,-3 208 0,-4-601 0,-3-1 0,-3 1 0,-36 112 0,17-69 0,13-30 0,15-60 0,-2-1 0,-1 0 0,-16 40 0,-14 9 0,-3-2 0,-4-1 0,-99 128 0,-193 182 0,-166 91 0,242-243 0,-462 403 8,488-452-58,-315 189 0,-495 160-456,-40-85 559,1041-431-64,-25 10 11,-1385 519 0,1377-521 0,-615 192 0,488-164 0,-302 39 0,-683 10 0,990-88 0,-1056 53 464,889-53-369,-440 4-98,749-22 3,1-2 0,-1-3 0,1-2 0,1-2 0,0-3 0,-83-36 0,28 1 0,3-4 0,-101-72 0,-204-166 0,272 190 0,-294-234 0,333 248 0,3-4 0,-91-113 0,-152-233 0,-76-91 0,-146-117 0,65 76 0,245 289 0,-49-58 0,220 240 0,-101-164 0,61 39 0,103 183 0,1 0 0,2-1 0,-15-70 0,22 50 0,4-1 0,5-126 0,3 70 0,-4-356 0,1 455 0,0 1 0,1 0 0,1-1 0,1 1 0,1 0 0,1 1 0,0-1 0,2 1 0,0 0 0,1 1 0,1 0 0,0 1 0,2 0 0,0 0 0,1 1 0,0 1 0,1 0 0,1 1 0,21-17 0,-14 14 0,0 0 0,2 2 0,-1 0 0,2 2 0,0 1 0,0 0 0,44-12 0,-53 20 0,0-1 0,0 0 0,0-2 0,-1 0 0,0 0 0,-1-2 0,0 0 0,0 0 0,-1-1 0,0-1 0,0 0 0,-1-1 0,-1 0 0,0-1 0,-1 0 0,17-29 0,31-58 0,-32 53 0,40-56 0,-62 97-114,1 0 1,0 0-1,1 1 0,-1 0 0,1 0 1,0 0-1,0 1 0,1 0 0,0 0 1,-1 0-1,15-4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7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24575,'6'0'0,"7"0"0,8 0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8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24575,'0'1'0,"1"1"0,-1-1 0,1 1 0,0-1 0,-1 0 0,1 1 0,0-1 0,0 0 0,0 1 0,0-1 0,1 0 0,-1 0 0,0 0 0,0 0 0,1 0 0,-1 0 0,0 0 0,1 0 0,2 0 0,34 16 0,-33-15 0,73 23 0,-50-18 0,-2 2 0,42 19 0,-60-24 0,0 1 0,-1 0 0,1 0 0,-1 0 0,0 1 0,-1 0 0,1 0 0,-1 1 0,-1 0 0,1 0 0,-1 1 0,6 9 0,-2 3 0,-1 0 0,0 1 0,-2 0 0,0 0 0,4 30 0,5 113 0,-11-102 0,10 898 0,-17-593 0,3 301-1365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39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24575,'6'1'0,"0"1"0,0 0 0,0 0 0,0 1 0,-1-1 0,1 1 0,-1 0 0,0 1 0,0 0 0,0-1 0,5 7 0,13 6 0,346 266 0,-19 29 0,-315-279 0,525 517 0,-422-407 0,-90-93 0,3-1 0,1-3 0,2-2 0,2-2 0,83 45 0,-99-64-1365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0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988 0 24575,'-1'4'0,"0"0"0,-1 0 0,1 0 0,-1 0 0,1-1 0,-1 1 0,0 0 0,0-1 0,-1 0 0,-4 6 0,-4 6 0,-60 107 0,-81 185 0,-24 146 0,166-427 0,-1 0 0,-1 0 0,-2-1 0,0-1 0,-2 0 0,0-1 0,-2-1 0,0 0 0,-2-2 0,0 0 0,-1-1 0,-1-1 0,-1-1 0,0-1 0,-28 13 0,-25 9 0,52-28 0,1 0 0,1 2 0,0 1 0,-32 25 0,31-14-1365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598 1095 24575,'-6'1'0,"1"2"0,-1-1 0,1 0 0,0 1 0,-1 0 0,1 1 0,1-1 0,-1 1 0,0 0 0,1 0 0,-8 9 0,4-5 0,-41 45 0,3 2 0,2 1 0,-67 115 0,32-47 0,-59 81 0,134-200 0,1 0 0,-1-1 0,0 1 0,-1-1 0,1 0 0,-8 5 0,12-9 0,0 1 0,-1-1 0,1 0 0,0 0 0,-1 1 0,1-1 0,-1 0 0,1 0 0,-1 0 0,1 0 0,0 0 0,-1 1 0,1-1 0,-1 0 0,1 0 0,-1 0 0,1 0 0,-1 0 0,1 0 0,-1-1 0,1 1 0,0 0 0,-1 0 0,1 0 0,-1 0 0,1 0 0,-1-1 0,1 1 0,0 0 0,-1 0 0,1-1 0,-1 1 0,0-2 0,1 0 0,-1 1 0,1-1 0,-1 0 0,1 1 0,-1-1 0,1 0 0,0 0 0,0 0 0,0 1 0,0-1 0,0 0 0,1-3 0,4-27 0,2 1 0,1 0 0,1 0 0,20-41 0,0-5 0,106-279 0,23-65 0,-122 308 0,38-207 0,-68 266 0,-1-90 0,-5 68 0,0 72 0,1 0 0,-1 0 0,1 0 0,-1 0 0,1 0 0,0 0 0,1 0 0,-1 1 0,0-1 0,1 0 0,3-5 0,-4 8 0,0 1 0,0-1 0,0 0 0,0 0 0,0 0 0,0 1 0,0-1 0,0 0 0,0 1 0,0-1 0,1 1 0,-1-1 0,0 1 0,0 0 0,0-1 0,1 1 0,-1 0 0,0 0 0,1 0 0,-1 0 0,0 0 0,0 0 0,1 0 0,-1 1 0,0-1 0,0 0 0,0 1 0,1-1 0,-1 1 0,0-1 0,0 1 0,0-1 0,0 1 0,0 0 0,0 0 0,0-1 0,0 1 0,0 0 0,1 2 0,8 6 0,0 1 0,0 0 0,-1 1 0,-1-1 0,0 2 0,0 0 0,7 17 0,42 100 0,-40-87 0,132 337 0,84 197 0,-84-234-305,161 362-169,-142-361 474,-122-262 0,2-3 0,63 76 0,-100-139-9,2-1-1,0 0 1,1 0-1,0-1 1,17 11 0,-25-20 50,-1-1 1,2 1-1,-1-1 1,0-1-1,1 1 1,-1-1-1,1 0 1,0 0-1,0-1 1,0 0-1,-1 0 1,1-1-1,0 0 1,0 0-1,0-1 1,11-1-1,42-13-1276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4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2063 894 24575,'38'0'0,"-12"-1"0,1 0 0,-1 2 0,1 1 0,0 1 0,-1 2 0,0 0 0,46 16 0,-43-7 0,-2 1 0,0 1 0,-1 1 0,0 1 0,32 31 0,-4 2 0,55 69 0,-48-43 0,-3 3 0,56 105 0,75 183 0,-183-356 0,3 6 0,-1-1 0,-1 1 0,0 1 0,4 20 0,-11-38 0,1 1 0,-1 0 0,0-1 0,1 1 0,-1 0 0,0 0 0,0-1 0,0 1 0,-1 0 0,1 0 0,0-1 0,-1 1 0,1 0 0,-1-1 0,1 1 0,-1-1 0,0 1 0,0-1 0,0 1 0,0-1 0,0 1 0,0-1 0,0 0 0,0 1 0,0-1 0,-1 0 0,1 0 0,0 0 0,-1 0 0,1 0 0,-1 0 0,1-1 0,-1 1 0,0 0 0,1-1 0,-4 1 0,-5 1 0,-1 0 0,1-1 0,0-1 0,-1 0 0,-10-1 0,6 0 0,-643-18 0,86-14 0,-32 0 0,475 30 0,-416-15 0,59 4 0,482 14 0,0 0 0,0 0 0,0-1 0,0 0 0,0 1 0,1-1 0,-1-1 0,0 1 0,0 0 0,1-1 0,-1 0 0,1 0 0,-1 0 0,-3-3 0,6 3 0,0 0 0,0 1 0,0-1 0,0 0 0,0 0 0,0 0 0,0 0 0,0-1 0,1 1 0,-1 0 0,1 0 0,0 0 0,0 0 0,0-1 0,0 1 0,0 0 0,0 0 0,0 0 0,1-1 0,-1 1 0,1 0 0,-1 0 0,1 0 0,0 0 0,0 0 0,2-4 0,15-26 0,1 0 0,2 1 0,44-51 0,-19 25 0,416-658 0,-414 634 0,307-469 0,-333 520 0,2 2 0,1 0 0,1 2 0,1 0 0,1 2 0,1 2 0,37-23 0,-42 32 0,0 0 0,1 2 0,0 1 0,1 1 0,0 1 0,1 1 0,-1 1 0,1 2 0,0 0 0,37 1 0,-16 3 0,-1-3 0,48-8 0,-90 10 0,-1 0 0,1 0 0,0 1 0,0-1 0,-1 1 0,1 1 0,0-1 0,0 1 0,-1-1 0,1 1 0,0 1 0,-1-1 0,1 1 0,-1-1 0,0 1 0,0 1 0,8 4 0,-7-2 0,0 0 0,0 0 0,0 1 0,-1 0 0,0 0 0,0 0 0,0 0 0,-1 1 0,0-1 0,5 15 0,20 59 0,-10-22 0,2-1 0,3-2 0,2 0 0,50 79 0,-43-90 0,2-2 0,2-1 0,2-1 0,75 60 0,-70-63 0,50 56 0,-74-69-178,-2 1 0,0 0-1,-1 2 1,-2 0 0,-1 0-1,15 46 1,-27-70 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19:54.41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7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24575,'1'1'0,"1"-1"0,-1 1 0,1 0 0,-1-1 0,0 1 0,1 0 0,-1 0 0,0 0 0,1 0 0,-1 0 0,0 0 0,0 0 0,0 0 0,0 1 0,0-1 0,0 0 0,0 1 0,-1-1 0,1 0 0,0 1 0,-1-1 0,1 1 0,-1-1 0,1 1 0,-1 0 0,0-1 0,0 3 0,7 51 0,-7-48 0,1 88 0,-4 0 0,-24 148 0,-2 29 0,20-89 0,-12 172 0,-25 973 0,46-1312 0,0 4 0,0 0 0,2 1 0,0-1 0,5 20 0,-5-34 0,-1-1 0,1 0 0,0 0 0,0 0 0,1 0 0,-1 0 0,1 0 0,0-1 0,1 1 0,-1-1 0,1 0 0,0 0 0,0 0 0,0-1 0,0 1 0,1-1 0,-1 0 0,1 0 0,7 3 0,3-1 0,-1 0 0,1-1 0,0 0 0,0-1 0,1-1 0,20 0 0,98-5 0,-59-1 0,1057-1 0,-630 7 0,-483-3 0,-1-1 0,1-1 0,-1-1 0,1 0 0,-1-1 0,0-1 0,-1-1 0,0-1 0,0 0 0,0-1 0,-1-1 0,19-15 0,-32 23 0,0-1 0,0 1 0,-1-1 0,1 1 0,-1-1 0,0 0 0,1 0 0,-1 0 0,-1-1 0,1 1 0,0 0 0,-1-1 0,0 1 0,1-1 0,-1 1 0,-1-1 0,1 0 0,-1 1 0,1-1 0,-1 0 0,0 0 0,0 1 0,0-1 0,-1 0 0,0 1 0,1-1 0,-1 0 0,-1 1 0,1-1 0,0 1 0,-1-1 0,0 1 0,-3-5 0,-7-10 0,-1 0 0,-1 1 0,-1 0 0,-28-24 0,8 7 0,-29-38 0,3-2 0,3-3 0,-48-86 0,76 111 0,-2 3 0,-1 0 0,-3 2 0,-82-81 0,-202-166 0,310 285 0,0 1 0,-1 0 0,-1 0 0,1 1 0,-1 1 0,0 0 0,0 0 0,-1 1 0,0 1 0,0 0 0,-17-3 0,-8 3 0,0 1 0,-65 3 0,92 0 0,-889 8-1365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8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1906 1 24575,'0'24'0,"1"-16"0,0-1 0,-1 1 0,0 0 0,0-1 0,-1 1 0,0 0 0,0-1 0,-1 1 0,0-1 0,0 0 0,-1 1 0,0-1 0,0 0 0,-1-1 0,1 1 0,-9 9 0,-32 30 0,-3-3 0,-2-2 0,-78 51 0,-12 10 0,-580 551 0,530-469 0,-28 15 0,161-151 0,-124 78 0,161-116-341,0 0 0,0-1-1,-27 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8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1422 24575,'18'0'0,"-1"-2"0,0 0 0,0-1 0,0-1 0,-1 0 0,23-10 0,95-49 0,-39 16 0,170-46 0,-115 45 0,1717-605-1391,-1429 495 1343,397-127-77,-723 255-980,-38 15-4417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49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2311 536 24575,'-165'3'0,"-189"-8"0,324 1 0,1-1 0,-1-2 0,1-1 0,-33-13 0,-113-56 0,111 47 0,-74-35 0,-458-187 0,543 236 30,-1 2 0,-1 2 0,-99-7 0,-169 16-1515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0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875 2426 24575,'0'1'0,"0"0"0,-1 1 0,1-1 0,0 0 0,-1 0 0,0 0 0,1 0 0,-1 0 0,0 0 0,1 0 0,-1 0 0,0 0 0,0 0 0,0 0 0,0 0 0,0-1 0,0 1 0,0 0 0,0-1 0,0 1 0,0-1 0,0 1 0,0-1 0,-1 1 0,1-1 0,0 0 0,-2 1 0,-39 5 0,37-5 0,-31 2 0,0-2 0,0 0 0,0-3 0,0-1 0,1-1 0,-1-3 0,-58-17 0,73 17 0,0-2 0,0 0 0,1-1 0,1-1 0,0-1 0,0-1 0,1-1 0,1 0 0,0-1 0,1-1 0,0 0 0,2-2 0,-22-31 0,12 6 0,2-1 0,1-1 0,3-1 0,2-1 0,1 0 0,3-1 0,-8-63 0,2-41 0,2-157 0,15 158 0,33-274 0,-15 321 0,4 0 0,4 2 0,57-146 0,-74 228 0,0 0 0,2 0 0,0 1 0,15-20 0,-21 34 0,0 0 0,0 0 0,1 0 0,-1 1 0,1-1 0,0 1 0,0 1 0,1-1 0,-1 1 0,1 0 0,0 0 0,0 0 0,0 1 0,0 0 0,0 0 0,0 0 0,0 1 0,9-1 0,29 2 0,0 1 0,62 11 0,-71-7 0,-18-2 0,-1 1 0,0 1 0,0 0 0,0 1 0,-1 1 0,0 0 0,0 1 0,-1 1 0,0 0 0,0 1 0,-1 0 0,-1 1 0,1 1 0,-2 0 0,0 0 0,14 21 0,-7-7 0,-1 0 0,-1 2 0,-1 0 0,-2 1 0,0 0 0,-2 0 0,13 59 0,20 198-1365,-29-199-5461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1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1 948 24575,'27'0'0,"-1"-1"0,46-7 0,-60 5 0,0 0 0,0-1 0,0 0 0,0-1 0,-1-1 0,0 0 0,0 0 0,10-9 0,191-161 0,-58 44 0,167-105 0,-245 189 0,2 3 0,121-51 0,-109 62-341,2 4 0,0 3-1,185-26 1,-194 44-6485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3311 984 24575,'-3110'0'0,"3096"1"0,0-2 0,0 0 0,0-1 0,0 0 0,0-1 0,-23-8 0,32 9 0,1 0 0,-1 0 0,1-1 0,-1 1 0,1-1 0,0 0 0,0 0 0,0 0 0,1-1 0,-1 0 0,1 1 0,-1-1 0,1 0 0,1-1 0,-1 1 0,0 0 0,1-1 0,0 0 0,0 1 0,1-1 0,-3-7 0,3 4 0,-1 1 0,1 0 0,1-1 0,-1 1 0,1-1 0,0 1 0,1-1 0,0 1 0,0 0 0,0-1 0,6-13 0,-5 17 0,0 1 0,0-1 0,0 0 0,1 1 0,0-1 0,0 1 0,0 0 0,0 0 0,0 0 0,0 0 0,1 1 0,0 0 0,-1-1 0,1 1 0,0 0 0,0 1 0,0-1 0,0 1 0,0-1 0,0 1 0,1 0 0,4 0 0,73-7 0,1 4 0,114 7 0,-62 1 0,-126-3 0,58 0 0,-1-2 0,104-16 0,-151 13 0,0 0 0,0-1 0,-1-1 0,0 0 0,0-1 0,0-2 0,-1 1 0,0-2 0,-1 0 0,0-1 0,-1-1 0,0-1 0,21-22 0,49-75 0,23-26 0,-83 110 0,0 2 0,2 1 0,49-34 0,-57 46 0,0 0 0,1 1 0,0 1 0,1 1 0,0 1 0,0 1 0,23-4 0,68-16 0,-72 15 0,0 2 0,59-5 0,276-9 0,-240 16 29,-83 6-494,1-2 0,63-13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2465 1639 24575,'-4'1'0,"-1"-1"0,0 1 0,0 1 0,1-1 0,-1 1 0,1-1 0,-1 1 0,1 0 0,0 1 0,0-1 0,0 1 0,0 0 0,0 0 0,1 0 0,-1 0 0,1 1 0,-5 6 0,-4 5 0,1 1 0,-18 34 0,-117 268 0,102-211 0,-4-1 0,-108 170 0,82-176 0,-106 112 0,-103 76 0,-114 129 0,314-313 0,4 4 0,6 3 0,4 3 0,-71 161 0,88-150 0,-34 71 0,72-168 0,-2-1 0,-1 0 0,-1-2 0,-35 40 0,46-58 0,0 0 0,-1-1 0,0 0 0,-1 0 0,1-1 0,-1 0 0,0 0 0,0-1 0,0 0 0,-1-1 0,0 0 0,-15 3 0,20-5 0,0 0 0,-1-1 0,1 0 0,0 0 0,-1 0 0,1 0 0,0-1 0,-1 0 0,1 0 0,0 0 0,0-1 0,0 0 0,0 0 0,0 0 0,0-1 0,0 1 0,1-1 0,-1 0 0,1 0 0,0-1 0,0 0 0,0 1 0,1-1 0,-7-8 0,3-1 0,-1-1 0,2 0 0,0-1 0,0 1 0,2-1 0,0 0 0,0 0 0,1-1 0,1 1 0,1-1 0,0 1 0,2-16 0,1-14 0,3 0 0,1 0 0,13-44 0,11-20 5,73-173-1,73-99-75,-121 267-31,976-2031-799,-905 1860 891,-30 62 11,-81 193 124,2 1 0,0 1 0,2 0 0,2 1 0,0 2 0,1 0 0,2 1 0,31-25 0,29-15-183,114-66 1,-69 48 121,-39 21-64,101-65 0,-147 101 0,1 1 0,70-26 0,-109 48 0,0 0 0,0 0 0,1 0 0,-1 1 0,1 0 0,-1 0 0,1 0 0,-1 1 0,1 0 0,7 1 0,-12 0 0,1-1 0,-1 1 0,0 0 0,0 0 0,1 0 0,-1 1 0,0-1 0,0 1 0,0-1 0,0 1 0,-1-1 0,1 1 0,0 0 0,-1 0 0,1 0 0,-1 0 0,0 0 0,1 0 0,-1 0 0,0 0 0,0 1 0,-1-1 0,1 0 0,0 1 0,-1-1 0,0 1 0,1-1 0,-1 0 0,0 5 0,-1 20 0,0-1 0,-2 1 0,-1-1 0,-1 0 0,-1 0 0,-2 0 0,-12 29 0,-10 40 0,-3 51-455,6 2 0,-13 289 0,37-338-6371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7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1250 617 24575,'0'61'0,"-2"-1"0,-15 91 0,-53 370 0,39 4 0,15 571 0,17-1080 0,-1-2 0,0-1 0,0 1 0,-1 0 0,-4 20 0,4-32 0,1 0 0,0 0 0,-1-1 0,1 1 0,-1 0 0,0-1 0,1 1 0,-1 0 0,0-1 0,0 1 0,0-1 0,0 1 0,0-1 0,0 0 0,-1 1 0,1-1 0,0 0 0,-1 0 0,1 0 0,-1 0 0,1 0 0,-1 0 0,0 0 0,1-1 0,-1 1 0,0 0 0,1-1 0,-1 0 0,0 1 0,0-1 0,1 0 0,-1 0 0,0 0 0,0 0 0,0 0 0,1 0 0,-1 0 0,0-1 0,0 1 0,1-1 0,-4-1 0,-9-3 0,1-2 0,0 0 0,0 0 0,0-1 0,1 0 0,1-1 0,-1-1 0,1 0 0,1-1 0,0 1 0,-11-17 0,-7-12 0,2-1 0,-27-53 0,-55-131 0,-89-268 0,-45-253 0,215 658 0,-119-431 0,124 416 0,5-1 0,3 0 0,1-117 0,12 166 0,-1 31 0,2-1 0,0 1 0,1 0 0,2-1 0,9-44 0,-10 66 0,-1-1 0,0 0 0,1 1 0,0-1 0,-1 1 0,1 0 0,0 0 0,0-1 0,0 1 0,1 0 0,-1 1 0,0-1 0,1 0 0,-1 1 0,1-1 0,0 1 0,-1 0 0,1 0 0,0 0 0,0 0 0,0 0 0,0 0 0,4 1 0,8-2 0,0 1 0,0 1 0,21 2 0,-17-1 0,273 8 0,45 1 0,-244-2 0,147 31 0,-86-5 0,310 83 0,-446-110 0,0 0 0,0 1 0,-1 1 0,0 0 0,29 22 0,-16-6 0,50 54 0,-69-68 0,11 14 0,1-2 0,31 24 0,-45-40 0,0-1 0,1 0 0,0 0 0,0-1 0,0-1 0,1 0 0,-1 0 0,1-1 0,0 0 0,14 2 0,65 1 0,153-9 0,-98-2 0,-86 3 0,-21 1 0,-1 0 0,69 10 0,-104-9 0,1 0 0,0 1 0,-1-1 0,1 1 0,-1 0 0,1 0 0,-1 0 0,1 0 0,-1 0 0,0 0 0,0 1 0,1-1 0,-1 1 0,0 0 0,0-1 0,3 5 0,-5-5 0,1 1 0,0-1 0,-1 1 0,1-1 0,-1 1 0,0 0 0,1-1 0,-1 1 0,0 0 0,0-1 0,0 1 0,0 0 0,0-1 0,0 1 0,-1 0 0,1-1 0,-1 1 0,1-1 0,-2 4 0,-4 6 0,-1 1 0,0-1 0,-1 0 0,0-1 0,-13 13 0,8-8 0,-590 805 1,362-472-158,-432 632-691,-5 7 917,483-727-69,193-259 4,1 0 0,0 0-1,-1 1 1,1-1 0,0 1 0,0-1 0,0 1 0,0 0-1,0-1 1,1 1 0,-1 0 0,0-1 0,1 1 0,-1 0 0,1 0-1,0 0 1,-1 0 0,1-1 0,0 1 0,0 0 0,1 3-1,0-4 34,1 1 0,0-1-1,0 0 1,-1 0-1,1 0 1,0 0-1,0-1 1,0 1 0,0 0-1,0-1 1,0 0-1,0 1 1,0-1-1,0 0 1,0 0 0,0 0-1,1 0 1,2-1-1,177-7 135,72 2-186,273 55 133,-201-15-1601,-263-28-5343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9:59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1237 24575,'14'-1'0,"0"-1"0,0-1 0,0-1 0,-1 0 0,1 0 0,-1-1 0,0-1 0,0 0 0,-1-1 0,16-11 0,23-10 0,-44 23 0,0 1 0,0-1 0,-1-1 0,0 1 0,1-1 0,-2 0 0,1-1 0,-1 1 0,0-1 0,0 0 0,-1 0 0,0-1 0,4-9 0,5-16 0,17-65 0,-13 41 0,-3 17 0,2 1 0,2 1 0,2 0 0,1 2 0,27-36 0,7-1 0,83-82 0,-102 119 0,2 2 0,2 2 0,1 1 0,1 2 0,1 2 0,52-23 0,-33 22 0,1 2 0,0 4 0,2 2 0,76-13 0,-107 28-1365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00.22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1,'-6'0,"-1"10,1 32,0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29.31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0:30.45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1:20:58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02:38:14.325"/>
    </inkml:context>
    <inkml:brush xml:id="br0">
      <inkml:brushProperty name="width" value="0.035" units="cm"/>
      <inkml:brushProperty name="height" value="0.03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3645 1138 24575,'0'0'0,"6"0"0,8-6 0,14-8 0,18-13 0,31-6 0,23-4 0,24-8 0,12-7 0,13-6 0,3-4 0,-9 10 0,-3-1 0,-10 5 0,-10-2 0,-8 10 0,-6 4 0,-4 3 0,5-6 0,-1 8 0,-1-1 0,6-5 0,-1-1 0,12 0 0,-2 1 0,-1 0 0,-12 8 0,-10 8 0,-12 1 0,-15 6 0,-12 4 0,-5 4 0,-7-4 0,-4 2 0,2 1 0,4-5 0,6 2 0,5 2 0,4 1 0,2 3 0,8 2 0,8 1 0,7 1 0,6 0 0,4 0 0,9 1 0,14-1 0,8-7 0,6 1 0,2-1 0,1 1 0,-1 2 0,0 1 0,-8 2 0,-7 0 0,-8 1 0,-13 0 0,-18 1 0,-9-1 0,-14 0 0,-4 0 0,-8 0 0,-5 0 0,3 0 0,-4 0 0,6 0 0,-3 0 0,5 0 0,10 0 0,6 0 0,9 0 0,9 0 0,6 0 0,13 0 0,10 0 0,21 0 0,15 7 0,10 7 0,-13 6 0,-17 6 0,-26-2 0,-23-5 0,-21 1 0,-13-4 0,-10 2 0,-11 3 0,-3-3 0,6 3 0,9 2 0,17 4 0,14 9 0,20 9 0,23 15 0,14 20 0,22 24 0,25 16 0,3 11 0,3 0 0,-1-12 0,-15-20 0,-24-14 0,-22-17 0,-20-14 0,-14-10 0,-17-7 0,-7 2 0,-8 6 0,0 5 0,-5 7 0,4 4 0,-10 4 0,4 2 0,-3 1 0,-1 6 0,5 1 0,-8 0 0,-2-2 0,-1 5 0,-1-1 0,-7-2 0,-7-9 0,-6-2 0,1-8 0,-3-8 0,-3-5 0,5 2 0,-2 4 0,-2-2 0,-2-3 0,-3-2 0,-1 3 0,-1 5 0,0 6 0,-2 3 0,1 4 0,-1 10 0,1 7 0,0 8 0,0-1 0,0 4 0,0 3 0,-1 2 0,2 1 0,-1 3 0,0 0 0,6 0 0,1 1 0,0 6 0,-1 14 0,5 7 0,-2-1 0,-1-5 0,-1-5 0,-3-13 0,-2-11 0,-1-10 0,-1-9 0,0-11 0,0-10 0,-1-8 0,1-7 0,0-3 0,0-2 0,0 5 0,-1 0 0,-5 7 0,-1 6 0,-6 6 0,0 12 0,2 2 0,-4 9 0,-4 1 0,2 4 0,-3-2 0,-11-2 0,4 1 0,4-2 0,0-3 0,-2-3 0,6-3 0,-3-2 0,-2-2 0,4-6 0,-2-2 0,-2-6 0,-2 1 0,3 1 0,-1 3 0,-9 3 0,5 3 0,-1 1 0,-8 8 0,6 1 0,-1 0 0,-6 6 0,0 12 0,-1-2 0,-5-2 0,7 2 0,1 1 0,-4 3 0,-6 15 0,0 23 0,1 8 0,-3 12 0,-5-6 0,2-8 0,10-18 0,-3-17 0,11-8 0,-5-10 0,1-14 0,1-6 0,0-11 0,8-7 0,1 1 0,0-5 0,-1 4 0,5-2 0,-7 5 0,-2 3 0,-9 12 0,0 3 0,-8 4 0,-5 6 0,-12 14 0,-3 5 0,-10 18 0,-14 17 0,-6 6 0,-11 11 0,-2 1 0,-7 4 0,3-2 0,-5 3 0,-3 3 0,10-11 0,5-4 0,11-12 0,3-3 0,16-15 0,6-13 0,12-7 0,3-15 0,8-13 0,5-6 0,5-10 0,11-5 0,-5-5 0,1-4 0,-1 12 0,0-1 0,1 0 0,6-3 0,0-2 0,0-10 0,6-2 0,-2-9 0,-8 1 0,-9 1 0,-9-4 0,-14 9 0,-26 10 0,-18 9 0,-27 16 0,-17-1 0,-12 4 0,-13 2 0,-10 0 0,-1 7 0,9-6 0,18-8 0,17-7 0,17-8 0,5 1 0,16-10 0,5-3 0,10-2 0,2-1 0,6-6 0,-2 0 0,4 1 0,3-5 0,10-5 0,4-4 0,8 1 0,6-2 0,1 4 0,-10-1 0,2 3 0,4-2 0,-9-3 0,-2-3 0,-9 4 0,-9-2 0,-1-2 0,1-2 0,10-3 0,10-1 0,10-1 0,7-1 0,7 0 0,3 0 0,2-1 0,0 1 0,0 0 0,-6 0 0,-1-1 0,0 1 0,0 0 0,-5-6 0,-5-1 0,-7 0 0,-10-6 0,-5 2 0,-2-11 0,0 1 0,1 3 0,2-3 0,7 5 0,8 4 0,8 4 0,6 3 0,5 3 0,-5-6 0,2-5 0,0 0 0,8-5 0,2-5 0,1-4 0,-1-2 0,-1-10 0,-1-1 0,-7-7 0,-1-7 0,-8-11 0,-12-11 0,-13-17 0,-10-7 0,-16-18 0,0-15 0,-2-14 0,-1-4 0,-6-12 0,-1-5 0,0-3 0,2 6 0,1 1 0,-5-7 0,1-6 0,-5-8 0,-5-6 0,-6-5 0,3-3 0,-2 4 0,4 14 0,5 6 0,11 6 0,5 3 0,3 8 0,1 1 0,6 12 0,6 0 0,5 3 0,-2-4 0,4-4 0,-5 1 0,9-11 0,-4-10 0,1-11 0,-4-8 0,-5 7 0,1-4 0,3-2 0,3 10 0,3 5 0,10-4 0,2 10 0,2 1 0,-1 1 0,-1 1 0,-1 6 0,4 0 0,7 6 0,6 11 0,5 13 0,4 3 0,10 8 0,7 7 0,2 4 0,4 10 0,-1 9 0,2 8 0,4-1 0,2 4 0,-4 3 0,2-5 0,2-5 0,1-5 0,3-5 0,0 3 0,3-2 0,-1 5 0,2 5 0,6-2 0,7 5 0,13-11 0,13-3 0,11-5 0,14-9 0,6 5 0,10-6 0,1 0 0,4-5 0,5 1 0,-3 8 0,3-4 0,7 3 0,-3 7 0,2 9 0,-6 7 0,-7 13 0,-5 6 0,1 9 0,-4 0 0,-8 13 0,-3 4 0,-9 11 0,-7 2 0,1 7 0,-5-8 0,-4-2 0,5 3 0,-3-8 0,5-2 0,-9-2 0,-1 0 0,2 0 0,-7-6 0,6 1 0,-2 0 0,-6-6 0,-1-4 0,-1 1 0,-7-4 0,2 11 0,0-4 0,2 4 0,3 3 0,8 2 0,2 2 0,1 8 0,6 1 0,5 8 0,-8-2 0,-2 6 0,-4 4 0,-2 3 0,-1 4 0,-2 2 0,1 2 0,-1 1 0,1-1 0,6 1 0,1 0 0,7-1 0,-1 1 0,-2-1 0,-2 0 0,-3 0 0,4 0 0,-1 0 0,5 0 0,-8-7 0,-2 1 0,4-1 0,6-5 0,6 1 0,5-12 0,4-4 0,3 1 0,-5 6 0,-6 4 0,-6 7 0,-6 3 0,-11-2 0,-3 1 0,-8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29:22.10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1T11:39:52.237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659C9-FCFE-44FF-B03F-B9991CC6F6A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A46F-5B30-40F0-8C56-838CD8E7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DE56-C55B-B7D9-6EE2-B392A6D36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46412-05A9-1721-E81A-E02D1F6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D288-D8DA-D45B-ADA4-75E17DB9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7328-993B-EAFD-FF24-EAB4FEFA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4E7E-912D-9209-BD71-3E412B52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D93D-695E-416C-245E-85E1DF09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08C7F-3122-D15D-EB3C-7516A2F1D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14207-0B48-B374-D005-8D707089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DF3A-8614-6F9D-6CB8-18354214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7F9A-E1D4-8627-65CC-9B865599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60051-CD67-BFFE-28D5-0E091F019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3763C-F43B-C15C-867D-CD167BA28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966F-FD30-8867-C070-796A2709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E3163-C3AD-7C16-800C-7BDF7890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D43D-385F-544E-5E3C-F9D05CF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7D00-9CF4-994F-2A21-F6A65295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E4AC-C117-B112-193C-E210998B4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53B9E-0F08-5E19-7A17-26BF6191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1B38B-B481-4704-E777-B01DC982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425CE-9E9C-53F4-6E9C-0BDB4EF2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6C4F-A6A8-3316-DDCB-7F0F833B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F86B-B1F9-95BB-E980-C3CC324DF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F1DA-148F-88CC-4916-34389752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3535-B1E4-2530-D378-E0A94F1B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BCAD2-4B5F-A767-97AE-24272DA9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825B-F5A9-F5A0-558A-1A1B1F79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03E4-0C00-74AC-EAA8-D5F555131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0AA4A-2771-66A6-8225-A116CFFD7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A6E09-9F51-E246-CCE1-6A406A8C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03E5C-6798-4579-864A-E5E3D45D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E7732-5756-9968-1147-5B9B6051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82F4-DB8B-3210-2D58-801A268E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F8EC5-62F4-D353-A2E9-1A7CF573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3A34B-E098-07E8-20EB-C39EE9E0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67837-2DA7-5E05-50EB-4B8C549EA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355A0-BA3A-0ADC-8013-5D3F71AB3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412DD-9AD7-928D-5990-18511CF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A4A28-9FC4-B0C0-E151-49976E5D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D511E-E09E-4F31-A165-65DA858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214E-689D-948D-765E-9D4419D7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0305B-65AD-B59D-E15F-B30002BE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5554-8B1D-1F23-5F89-DF53F39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E2722-96D1-DCCF-B8E1-77ADE216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378ED-1672-1B0A-66F6-563A3A35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87841-FFD0-A546-5941-017FA482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79CE8-EBDB-8ED7-A6B7-551BC5AC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57AC-700C-493A-3175-F8E3404E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34D6-5368-D3A3-6556-246A6EE6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A76D-3F42-3488-6E38-A06E6FCA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E3F58-B511-1652-0C0E-C29253CF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F41A6-FB79-981D-F0FC-38FD93C8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FE639-9465-38E8-D63D-A737AB00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19-5D60-E852-EBF8-01AAB919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7BA9D-8A56-4769-28C7-81A1BA447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3F02-ECA2-8D9B-FE15-793D17BBC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9C3B-F668-2DF6-28E1-029A2E22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8C3DE-4ED9-E19E-E2BC-315FA34C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8BAC-2B9A-5242-9C18-7F51476E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77814-97AC-15B6-B7EC-1575B2E7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D8FD4-0B68-9071-4528-FB468BD1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5E78-4530-C160-FA85-89E3215B4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18F2-FCCD-48A5-B341-EDA19A780ED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C6B0-3380-6A03-7B5C-2464540BD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2636C-13CA-62DF-DCBA-285F0A8C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2981-F13D-47D7-870E-64AB171B3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customXml" Target="../ink/ink11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34" Type="http://schemas.openxmlformats.org/officeDocument/2006/relationships/image" Target="../media/image53.png"/><Relationship Id="rId7" Type="http://schemas.openxmlformats.org/officeDocument/2006/relationships/customXml" Target="../ink/ink15.xml"/><Relationship Id="rId12" Type="http://schemas.openxmlformats.org/officeDocument/2006/relationships/image" Target="../media/image42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customXml" Target="../ink/ink17.xml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" Type="http://schemas.openxmlformats.org/officeDocument/2006/relationships/image" Target="../media/image380.png"/><Relationship Id="rId9" Type="http://schemas.openxmlformats.org/officeDocument/2006/relationships/customXml" Target="../ink/ink16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25.xml"/><Relationship Id="rId30" Type="http://schemas.openxmlformats.org/officeDocument/2006/relationships/image" Target="../media/image51.png"/><Relationship Id="rId35" Type="http://schemas.openxmlformats.org/officeDocument/2006/relationships/customXml" Target="../ink/ink29.xml"/><Relationship Id="rId8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8.xm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39DA6-AC45-A1F4-0D06-8884B654B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7594" y="4113847"/>
            <a:ext cx="1657324" cy="26187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39FB80-D731-A225-891E-981D18FD9FD3}"/>
                  </a:ext>
                </a:extLst>
              </p14:cNvPr>
              <p14:cNvContentPartPr/>
              <p14:nvPr/>
            </p14:nvContentPartPr>
            <p14:xfrm>
              <a:off x="-1097820" y="5623290"/>
              <a:ext cx="1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39FB80-D731-A225-891E-981D18FD9F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87460" y="5443650"/>
                <a:ext cx="191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7AFDDB-7FDF-8CAB-4698-4E313F81A76A}"/>
                  </a:ext>
                </a:extLst>
              </p14:cNvPr>
              <p14:cNvContentPartPr/>
              <p14:nvPr/>
            </p14:nvContentPartPr>
            <p14:xfrm>
              <a:off x="-1051920" y="39201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7AFDDB-7FDF-8CAB-4698-4E313F81A7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41560" y="374013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D8F297-D1CA-8100-5535-7E5A094A668E}"/>
                  </a:ext>
                </a:extLst>
              </p14:cNvPr>
              <p14:cNvContentPartPr/>
              <p14:nvPr/>
            </p14:nvContentPartPr>
            <p14:xfrm>
              <a:off x="13307040" y="4560210"/>
              <a:ext cx="9360" cy="3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D8F297-D1CA-8100-5535-7E5A094A66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7040" y="4380570"/>
                <a:ext cx="189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2F99D2-A516-C8CC-7F4A-E2751D2B7F45}"/>
                  </a:ext>
                </a:extLst>
              </p14:cNvPr>
              <p14:cNvContentPartPr/>
              <p14:nvPr/>
            </p14:nvContentPartPr>
            <p14:xfrm>
              <a:off x="-1269000" y="12537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2F99D2-A516-C8CC-7F4A-E2751D2B7F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59000" y="-5463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1EA150-838C-6B89-F851-A8A9ACA01DED}"/>
                  </a:ext>
                </a:extLst>
              </p14:cNvPr>
              <p14:cNvContentPartPr/>
              <p14:nvPr/>
            </p14:nvContentPartPr>
            <p14:xfrm>
              <a:off x="534184" y="32047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1EA150-838C-6B89-F851-A8A9ACA01D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184" y="140479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47E6CA-F931-446E-2226-65456E0DA6E4}"/>
                  </a:ext>
                </a:extLst>
              </p14:cNvPr>
              <p14:cNvContentPartPr/>
              <p14:nvPr/>
            </p14:nvContentPartPr>
            <p14:xfrm>
              <a:off x="-439976" y="331999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47E6CA-F931-446E-2226-65456E0DA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02616" y="269359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232A064-2E89-04A0-E918-834A01098E1C}"/>
              </a:ext>
            </a:extLst>
          </p:cNvPr>
          <p:cNvSpPr txBox="1"/>
          <p:nvPr/>
        </p:nvSpPr>
        <p:spPr>
          <a:xfrm>
            <a:off x="5698667" y="755806"/>
            <a:ext cx="7499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646142-57E7-20F5-8F85-8E37B9C00E13}"/>
              </a:ext>
            </a:extLst>
          </p:cNvPr>
          <p:cNvSpPr txBox="1"/>
          <p:nvPr/>
        </p:nvSpPr>
        <p:spPr>
          <a:xfrm>
            <a:off x="4378049" y="2282807"/>
            <a:ext cx="7499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8000" b="1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ĐI TUẦN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E9433E0-87C9-D6DD-A9F4-564EFE1021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609" y="1250168"/>
            <a:ext cx="4100685" cy="24200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BF47DE8-060A-B56B-179E-4E7D311381C2}"/>
              </a:ext>
            </a:extLst>
          </p:cNvPr>
          <p:cNvSpPr txBox="1"/>
          <p:nvPr/>
        </p:nvSpPr>
        <p:spPr>
          <a:xfrm>
            <a:off x="6877050" y="3536024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LỚP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</a:rPr>
              <a:t>5 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752A9-8872-C447-F386-479C61B94FAD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752FA-C061-44F3-9111-00A4FEDD39EE}"/>
              </a:ext>
            </a:extLst>
          </p:cNvPr>
          <p:cNvSpPr/>
          <p:nvPr/>
        </p:nvSpPr>
        <p:spPr>
          <a:xfrm>
            <a:off x="3600650" y="857588"/>
            <a:ext cx="4940135" cy="2740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7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7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7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334;p36">
            <a:extLst>
              <a:ext uri="{FF2B5EF4-FFF2-40B4-BE49-F238E27FC236}">
                <a16:creationId xmlns:a16="http://schemas.microsoft.com/office/drawing/2014/main" id="{3962B4E9-FDC1-B657-2FBC-C2A88214509D}"/>
              </a:ext>
            </a:extLst>
          </p:cNvPr>
          <p:cNvGrpSpPr/>
          <p:nvPr/>
        </p:nvGrpSpPr>
        <p:grpSpPr>
          <a:xfrm rot="929127">
            <a:off x="427476" y="2862173"/>
            <a:ext cx="3221048" cy="3346160"/>
            <a:chOff x="4707825" y="711949"/>
            <a:chExt cx="3573451" cy="3719596"/>
          </a:xfrm>
        </p:grpSpPr>
        <p:sp>
          <p:nvSpPr>
            <p:cNvPr id="7" name="Google Shape;1335;p36">
              <a:extLst>
                <a:ext uri="{FF2B5EF4-FFF2-40B4-BE49-F238E27FC236}">
                  <a16:creationId xmlns:a16="http://schemas.microsoft.com/office/drawing/2014/main" id="{15358429-804C-EDC4-BA52-D782BEFC95A8}"/>
                </a:ext>
              </a:extLst>
            </p:cNvPr>
            <p:cNvSpPr/>
            <p:nvPr/>
          </p:nvSpPr>
          <p:spPr>
            <a:xfrm>
              <a:off x="5783750" y="1882375"/>
              <a:ext cx="545800" cy="99125"/>
            </a:xfrm>
            <a:custGeom>
              <a:avLst/>
              <a:gdLst/>
              <a:ahLst/>
              <a:cxnLst/>
              <a:rect l="l" t="t" r="r" b="b"/>
              <a:pathLst>
                <a:path w="21832" h="3965" extrusionOk="0">
                  <a:moveTo>
                    <a:pt x="1" y="3964"/>
                  </a:moveTo>
                  <a:lnTo>
                    <a:pt x="1" y="3964"/>
                  </a:lnTo>
                  <a:lnTo>
                    <a:pt x="21831" y="0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36;p36">
              <a:extLst>
                <a:ext uri="{FF2B5EF4-FFF2-40B4-BE49-F238E27FC236}">
                  <a16:creationId xmlns:a16="http://schemas.microsoft.com/office/drawing/2014/main" id="{FE9D4054-DD34-8F9E-5797-AF0F666ED91E}"/>
                </a:ext>
              </a:extLst>
            </p:cNvPr>
            <p:cNvSpPr/>
            <p:nvPr/>
          </p:nvSpPr>
          <p:spPr>
            <a:xfrm>
              <a:off x="6167370" y="1337412"/>
              <a:ext cx="152327" cy="326738"/>
            </a:xfrm>
            <a:custGeom>
              <a:avLst/>
              <a:gdLst/>
              <a:ahLst/>
              <a:cxnLst/>
              <a:rect l="l" t="t" r="r" b="b"/>
              <a:pathLst>
                <a:path w="2022" h="4234" extrusionOk="0">
                  <a:moveTo>
                    <a:pt x="818" y="2314"/>
                  </a:moveTo>
                  <a:cubicBezTo>
                    <a:pt x="1051" y="2510"/>
                    <a:pt x="1292" y="2696"/>
                    <a:pt x="1530" y="2878"/>
                  </a:cubicBezTo>
                  <a:cubicBezTo>
                    <a:pt x="1289" y="2701"/>
                    <a:pt x="1051" y="2510"/>
                    <a:pt x="818" y="2314"/>
                  </a:cubicBezTo>
                  <a:close/>
                  <a:moveTo>
                    <a:pt x="492" y="0"/>
                  </a:moveTo>
                  <a:cubicBezTo>
                    <a:pt x="452" y="40"/>
                    <a:pt x="419" y="76"/>
                    <a:pt x="390" y="110"/>
                  </a:cubicBezTo>
                  <a:cubicBezTo>
                    <a:pt x="351" y="155"/>
                    <a:pt x="315" y="205"/>
                    <a:pt x="281" y="259"/>
                  </a:cubicBezTo>
                  <a:cubicBezTo>
                    <a:pt x="239" y="323"/>
                    <a:pt x="202" y="385"/>
                    <a:pt x="174" y="444"/>
                  </a:cubicBezTo>
                  <a:cubicBezTo>
                    <a:pt x="146" y="503"/>
                    <a:pt x="118" y="570"/>
                    <a:pt x="99" y="640"/>
                  </a:cubicBezTo>
                  <a:cubicBezTo>
                    <a:pt x="70" y="727"/>
                    <a:pt x="48" y="815"/>
                    <a:pt x="34" y="899"/>
                  </a:cubicBezTo>
                  <a:cubicBezTo>
                    <a:pt x="20" y="983"/>
                    <a:pt x="11" y="1078"/>
                    <a:pt x="6" y="1171"/>
                  </a:cubicBezTo>
                  <a:cubicBezTo>
                    <a:pt x="0" y="1306"/>
                    <a:pt x="6" y="1446"/>
                    <a:pt x="20" y="1592"/>
                  </a:cubicBezTo>
                  <a:lnTo>
                    <a:pt x="17" y="1592"/>
                  </a:lnTo>
                  <a:cubicBezTo>
                    <a:pt x="28" y="1696"/>
                    <a:pt x="45" y="1805"/>
                    <a:pt x="70" y="1918"/>
                  </a:cubicBezTo>
                  <a:cubicBezTo>
                    <a:pt x="135" y="2227"/>
                    <a:pt x="242" y="2521"/>
                    <a:pt x="382" y="2799"/>
                  </a:cubicBezTo>
                  <a:cubicBezTo>
                    <a:pt x="430" y="2892"/>
                    <a:pt x="492" y="2999"/>
                    <a:pt x="570" y="3125"/>
                  </a:cubicBezTo>
                  <a:cubicBezTo>
                    <a:pt x="1000" y="3490"/>
                    <a:pt x="1474" y="3855"/>
                    <a:pt x="2022" y="4234"/>
                  </a:cubicBezTo>
                  <a:lnTo>
                    <a:pt x="1985" y="4158"/>
                  </a:lnTo>
                  <a:cubicBezTo>
                    <a:pt x="1951" y="4113"/>
                    <a:pt x="1929" y="4065"/>
                    <a:pt x="1906" y="4020"/>
                  </a:cubicBezTo>
                  <a:cubicBezTo>
                    <a:pt x="1884" y="3973"/>
                    <a:pt x="1864" y="3925"/>
                    <a:pt x="1842" y="3874"/>
                  </a:cubicBezTo>
                  <a:cubicBezTo>
                    <a:pt x="1718" y="3580"/>
                    <a:pt x="1620" y="3254"/>
                    <a:pt x="1556" y="2906"/>
                  </a:cubicBezTo>
                  <a:cubicBezTo>
                    <a:pt x="1547" y="2886"/>
                    <a:pt x="1544" y="2864"/>
                    <a:pt x="1541" y="2841"/>
                  </a:cubicBezTo>
                  <a:lnTo>
                    <a:pt x="1541" y="2841"/>
                  </a:lnTo>
                  <a:lnTo>
                    <a:pt x="1544" y="2858"/>
                  </a:lnTo>
                  <a:cubicBezTo>
                    <a:pt x="1527" y="2749"/>
                    <a:pt x="1513" y="2662"/>
                    <a:pt x="1502" y="2578"/>
                  </a:cubicBezTo>
                  <a:cubicBezTo>
                    <a:pt x="1432" y="2058"/>
                    <a:pt x="1432" y="1544"/>
                    <a:pt x="1494" y="1053"/>
                  </a:cubicBezTo>
                  <a:cubicBezTo>
                    <a:pt x="1530" y="784"/>
                    <a:pt x="1586" y="542"/>
                    <a:pt x="1659" y="318"/>
                  </a:cubicBezTo>
                  <a:cubicBezTo>
                    <a:pt x="1219" y="197"/>
                    <a:pt x="834" y="96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37;p36">
              <a:extLst>
                <a:ext uri="{FF2B5EF4-FFF2-40B4-BE49-F238E27FC236}">
                  <a16:creationId xmlns:a16="http://schemas.microsoft.com/office/drawing/2014/main" id="{6AFDAC6B-3812-3D46-E93A-E523DB226EE3}"/>
                </a:ext>
              </a:extLst>
            </p:cNvPr>
            <p:cNvSpPr/>
            <p:nvPr/>
          </p:nvSpPr>
          <p:spPr>
            <a:xfrm>
              <a:off x="6345236" y="1379624"/>
              <a:ext cx="791018" cy="583714"/>
            </a:xfrm>
            <a:custGeom>
              <a:avLst/>
              <a:gdLst/>
              <a:ahLst/>
              <a:cxnLst/>
              <a:rect l="l" t="t" r="r" b="b"/>
              <a:pathLst>
                <a:path w="10500" h="7564" extrusionOk="0">
                  <a:moveTo>
                    <a:pt x="7383" y="6093"/>
                  </a:moveTo>
                  <a:cubicBezTo>
                    <a:pt x="8164" y="6278"/>
                    <a:pt x="8927" y="6413"/>
                    <a:pt x="9663" y="6489"/>
                  </a:cubicBezTo>
                  <a:cubicBezTo>
                    <a:pt x="8927" y="6413"/>
                    <a:pt x="8161" y="6278"/>
                    <a:pt x="7383" y="6093"/>
                  </a:cubicBezTo>
                  <a:close/>
                  <a:moveTo>
                    <a:pt x="197" y="1"/>
                  </a:moveTo>
                  <a:cubicBezTo>
                    <a:pt x="98" y="374"/>
                    <a:pt x="40" y="770"/>
                    <a:pt x="20" y="1177"/>
                  </a:cubicBezTo>
                  <a:cubicBezTo>
                    <a:pt x="0" y="1657"/>
                    <a:pt x="34" y="2146"/>
                    <a:pt x="127" y="2628"/>
                  </a:cubicBezTo>
                  <a:cubicBezTo>
                    <a:pt x="155" y="2783"/>
                    <a:pt x="188" y="2932"/>
                    <a:pt x="228" y="3075"/>
                  </a:cubicBezTo>
                  <a:cubicBezTo>
                    <a:pt x="228" y="3075"/>
                    <a:pt x="230" y="3075"/>
                    <a:pt x="230" y="3078"/>
                  </a:cubicBezTo>
                  <a:cubicBezTo>
                    <a:pt x="281" y="3271"/>
                    <a:pt x="340" y="3457"/>
                    <a:pt x="410" y="3639"/>
                  </a:cubicBezTo>
                  <a:cubicBezTo>
                    <a:pt x="427" y="3687"/>
                    <a:pt x="447" y="3732"/>
                    <a:pt x="466" y="3777"/>
                  </a:cubicBezTo>
                  <a:cubicBezTo>
                    <a:pt x="545" y="3968"/>
                    <a:pt x="635" y="4158"/>
                    <a:pt x="736" y="4347"/>
                  </a:cubicBezTo>
                  <a:lnTo>
                    <a:pt x="744" y="4361"/>
                  </a:lnTo>
                  <a:cubicBezTo>
                    <a:pt x="758" y="4389"/>
                    <a:pt x="775" y="4417"/>
                    <a:pt x="789" y="4445"/>
                  </a:cubicBezTo>
                  <a:lnTo>
                    <a:pt x="870" y="4498"/>
                  </a:lnTo>
                  <a:lnTo>
                    <a:pt x="927" y="4532"/>
                  </a:lnTo>
                  <a:cubicBezTo>
                    <a:pt x="1252" y="4734"/>
                    <a:pt x="1564" y="4925"/>
                    <a:pt x="1878" y="5110"/>
                  </a:cubicBezTo>
                  <a:cubicBezTo>
                    <a:pt x="3366" y="5997"/>
                    <a:pt x="4624" y="6595"/>
                    <a:pt x="5839" y="6994"/>
                  </a:cubicBezTo>
                  <a:cubicBezTo>
                    <a:pt x="6561" y="7232"/>
                    <a:pt x="7277" y="7398"/>
                    <a:pt x="7965" y="7491"/>
                  </a:cubicBezTo>
                  <a:cubicBezTo>
                    <a:pt x="8214" y="7522"/>
                    <a:pt x="8481" y="7547"/>
                    <a:pt x="8756" y="7555"/>
                  </a:cubicBezTo>
                  <a:cubicBezTo>
                    <a:pt x="8843" y="7561"/>
                    <a:pt x="8930" y="7564"/>
                    <a:pt x="9017" y="7564"/>
                  </a:cubicBezTo>
                  <a:cubicBezTo>
                    <a:pt x="9163" y="7564"/>
                    <a:pt x="9295" y="7555"/>
                    <a:pt x="9419" y="7547"/>
                  </a:cubicBezTo>
                  <a:cubicBezTo>
                    <a:pt x="9542" y="7533"/>
                    <a:pt x="9655" y="7513"/>
                    <a:pt x="9756" y="7491"/>
                  </a:cubicBezTo>
                  <a:cubicBezTo>
                    <a:pt x="9871" y="7463"/>
                    <a:pt x="9972" y="7429"/>
                    <a:pt x="10062" y="7384"/>
                  </a:cubicBezTo>
                  <a:cubicBezTo>
                    <a:pt x="10107" y="7364"/>
                    <a:pt x="10151" y="7339"/>
                    <a:pt x="10191" y="7311"/>
                  </a:cubicBezTo>
                  <a:cubicBezTo>
                    <a:pt x="10236" y="7280"/>
                    <a:pt x="10275" y="7244"/>
                    <a:pt x="10309" y="7210"/>
                  </a:cubicBezTo>
                  <a:cubicBezTo>
                    <a:pt x="10376" y="7143"/>
                    <a:pt x="10429" y="7058"/>
                    <a:pt x="10460" y="6963"/>
                  </a:cubicBezTo>
                  <a:cubicBezTo>
                    <a:pt x="10477" y="6907"/>
                    <a:pt x="10488" y="6853"/>
                    <a:pt x="10491" y="6803"/>
                  </a:cubicBezTo>
                  <a:cubicBezTo>
                    <a:pt x="10500" y="6730"/>
                    <a:pt x="10488" y="6651"/>
                    <a:pt x="10480" y="6581"/>
                  </a:cubicBezTo>
                  <a:cubicBezTo>
                    <a:pt x="10480" y="6570"/>
                    <a:pt x="10474" y="6562"/>
                    <a:pt x="10474" y="6550"/>
                  </a:cubicBezTo>
                  <a:lnTo>
                    <a:pt x="10472" y="6550"/>
                  </a:lnTo>
                  <a:lnTo>
                    <a:pt x="10460" y="6466"/>
                  </a:lnTo>
                  <a:lnTo>
                    <a:pt x="10457" y="6441"/>
                  </a:lnTo>
                  <a:lnTo>
                    <a:pt x="10443" y="6365"/>
                  </a:lnTo>
                  <a:cubicBezTo>
                    <a:pt x="10435" y="6331"/>
                    <a:pt x="10432" y="6298"/>
                    <a:pt x="10429" y="6267"/>
                  </a:cubicBezTo>
                  <a:cubicBezTo>
                    <a:pt x="10427" y="6233"/>
                    <a:pt x="10424" y="6202"/>
                    <a:pt x="10424" y="6171"/>
                  </a:cubicBezTo>
                  <a:lnTo>
                    <a:pt x="10424" y="6149"/>
                  </a:lnTo>
                  <a:cubicBezTo>
                    <a:pt x="10404" y="5860"/>
                    <a:pt x="10354" y="5565"/>
                    <a:pt x="10272" y="5279"/>
                  </a:cubicBezTo>
                  <a:cubicBezTo>
                    <a:pt x="10123" y="4768"/>
                    <a:pt x="9865" y="4279"/>
                    <a:pt x="9495" y="3833"/>
                  </a:cubicBezTo>
                  <a:cubicBezTo>
                    <a:pt x="9169" y="3434"/>
                    <a:pt x="8762" y="3075"/>
                    <a:pt x="8254" y="2732"/>
                  </a:cubicBezTo>
                  <a:cubicBezTo>
                    <a:pt x="7819" y="2438"/>
                    <a:pt x="7325" y="2171"/>
                    <a:pt x="6741" y="1910"/>
                  </a:cubicBezTo>
                  <a:cubicBezTo>
                    <a:pt x="6682" y="1887"/>
                    <a:pt x="6623" y="1859"/>
                    <a:pt x="6567" y="1834"/>
                  </a:cubicBezTo>
                  <a:cubicBezTo>
                    <a:pt x="6474" y="1795"/>
                    <a:pt x="6387" y="1755"/>
                    <a:pt x="6300" y="1713"/>
                  </a:cubicBezTo>
                  <a:cubicBezTo>
                    <a:pt x="6151" y="1646"/>
                    <a:pt x="6005" y="1573"/>
                    <a:pt x="5859" y="1503"/>
                  </a:cubicBezTo>
                  <a:lnTo>
                    <a:pt x="5809" y="1480"/>
                  </a:lnTo>
                  <a:lnTo>
                    <a:pt x="5747" y="1452"/>
                  </a:lnTo>
                  <a:cubicBezTo>
                    <a:pt x="5671" y="1413"/>
                    <a:pt x="5592" y="1374"/>
                    <a:pt x="5517" y="1340"/>
                  </a:cubicBezTo>
                  <a:lnTo>
                    <a:pt x="5517" y="1340"/>
                  </a:lnTo>
                  <a:cubicBezTo>
                    <a:pt x="5783" y="1402"/>
                    <a:pt x="6053" y="1458"/>
                    <a:pt x="6322" y="1517"/>
                  </a:cubicBezTo>
                  <a:lnTo>
                    <a:pt x="6418" y="1539"/>
                  </a:lnTo>
                  <a:lnTo>
                    <a:pt x="6785" y="1618"/>
                  </a:lnTo>
                  <a:cubicBezTo>
                    <a:pt x="7268" y="1722"/>
                    <a:pt x="7746" y="1826"/>
                    <a:pt x="8226" y="1932"/>
                  </a:cubicBezTo>
                  <a:lnTo>
                    <a:pt x="8930" y="2089"/>
                  </a:lnTo>
                  <a:cubicBezTo>
                    <a:pt x="9194" y="2148"/>
                    <a:pt x="9430" y="2202"/>
                    <a:pt x="9660" y="2261"/>
                  </a:cubicBezTo>
                  <a:cubicBezTo>
                    <a:pt x="9669" y="2261"/>
                    <a:pt x="9671" y="2264"/>
                    <a:pt x="9674" y="2264"/>
                  </a:cubicBezTo>
                  <a:cubicBezTo>
                    <a:pt x="9705" y="2264"/>
                    <a:pt x="9739" y="2241"/>
                    <a:pt x="9744" y="2205"/>
                  </a:cubicBezTo>
                  <a:cubicBezTo>
                    <a:pt x="9753" y="2165"/>
                    <a:pt x="9728" y="2129"/>
                    <a:pt x="9688" y="2118"/>
                  </a:cubicBezTo>
                  <a:cubicBezTo>
                    <a:pt x="9388" y="2039"/>
                    <a:pt x="9068" y="1969"/>
                    <a:pt x="8787" y="1907"/>
                  </a:cubicBezTo>
                  <a:lnTo>
                    <a:pt x="8742" y="1896"/>
                  </a:lnTo>
                  <a:lnTo>
                    <a:pt x="8582" y="1862"/>
                  </a:lnTo>
                  <a:cubicBezTo>
                    <a:pt x="8214" y="1781"/>
                    <a:pt x="7847" y="1696"/>
                    <a:pt x="7479" y="1618"/>
                  </a:cubicBezTo>
                  <a:lnTo>
                    <a:pt x="5615" y="1219"/>
                  </a:lnTo>
                  <a:lnTo>
                    <a:pt x="5256" y="1141"/>
                  </a:lnTo>
                  <a:lnTo>
                    <a:pt x="5079" y="1104"/>
                  </a:lnTo>
                  <a:lnTo>
                    <a:pt x="4902" y="1065"/>
                  </a:lnTo>
                  <a:lnTo>
                    <a:pt x="4882" y="1056"/>
                  </a:lnTo>
                  <a:cubicBezTo>
                    <a:pt x="4857" y="1048"/>
                    <a:pt x="4829" y="1037"/>
                    <a:pt x="4801" y="1025"/>
                  </a:cubicBezTo>
                  <a:cubicBezTo>
                    <a:pt x="4568" y="936"/>
                    <a:pt x="4338" y="865"/>
                    <a:pt x="4116" y="815"/>
                  </a:cubicBezTo>
                  <a:lnTo>
                    <a:pt x="4102" y="815"/>
                  </a:lnTo>
                  <a:cubicBezTo>
                    <a:pt x="4071" y="815"/>
                    <a:pt x="4040" y="843"/>
                    <a:pt x="4032" y="880"/>
                  </a:cubicBezTo>
                  <a:cubicBezTo>
                    <a:pt x="2768" y="604"/>
                    <a:pt x="1774" y="383"/>
                    <a:pt x="814" y="152"/>
                  </a:cubicBezTo>
                  <a:cubicBezTo>
                    <a:pt x="604" y="102"/>
                    <a:pt x="399" y="5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38;p36">
              <a:extLst>
                <a:ext uri="{FF2B5EF4-FFF2-40B4-BE49-F238E27FC236}">
                  <a16:creationId xmlns:a16="http://schemas.microsoft.com/office/drawing/2014/main" id="{CA25B3A3-C51D-8535-54B4-BC34043756DA}"/>
                </a:ext>
              </a:extLst>
            </p:cNvPr>
            <p:cNvSpPr/>
            <p:nvPr/>
          </p:nvSpPr>
          <p:spPr>
            <a:xfrm>
              <a:off x="8122394" y="1412113"/>
              <a:ext cx="226" cy="3781"/>
            </a:xfrm>
            <a:custGeom>
              <a:avLst/>
              <a:gdLst/>
              <a:ahLst/>
              <a:cxnLst/>
              <a:rect l="l" t="t" r="r" b="b"/>
              <a:pathLst>
                <a:path w="3" h="49" extrusionOk="0">
                  <a:moveTo>
                    <a:pt x="3" y="1"/>
                  </a:moveTo>
                  <a:cubicBezTo>
                    <a:pt x="3" y="15"/>
                    <a:pt x="0" y="29"/>
                    <a:pt x="0" y="43"/>
                  </a:cubicBezTo>
                  <a:lnTo>
                    <a:pt x="0" y="49"/>
                  </a:lnTo>
                  <a:cubicBezTo>
                    <a:pt x="3" y="35"/>
                    <a:pt x="3" y="15"/>
                    <a:pt x="3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39;p36">
              <a:extLst>
                <a:ext uri="{FF2B5EF4-FFF2-40B4-BE49-F238E27FC236}">
                  <a16:creationId xmlns:a16="http://schemas.microsoft.com/office/drawing/2014/main" id="{78A9A8B1-8322-4FF0-5CF6-591E82E3B8C5}"/>
                </a:ext>
              </a:extLst>
            </p:cNvPr>
            <p:cNvSpPr/>
            <p:nvPr/>
          </p:nvSpPr>
          <p:spPr>
            <a:xfrm>
              <a:off x="7186128" y="1174738"/>
              <a:ext cx="937544" cy="814221"/>
            </a:xfrm>
            <a:custGeom>
              <a:avLst/>
              <a:gdLst/>
              <a:ahLst/>
              <a:cxnLst/>
              <a:rect l="l" t="t" r="r" b="b"/>
              <a:pathLst>
                <a:path w="12445" h="10551" extrusionOk="0">
                  <a:moveTo>
                    <a:pt x="12288" y="3156"/>
                  </a:moveTo>
                  <a:lnTo>
                    <a:pt x="12288" y="3156"/>
                  </a:lnTo>
                  <a:cubicBezTo>
                    <a:pt x="12179" y="3262"/>
                    <a:pt x="12067" y="3369"/>
                    <a:pt x="11953" y="3476"/>
                  </a:cubicBezTo>
                  <a:lnTo>
                    <a:pt x="11953" y="3476"/>
                  </a:lnTo>
                  <a:cubicBezTo>
                    <a:pt x="12067" y="3369"/>
                    <a:pt x="12178" y="3262"/>
                    <a:pt x="12288" y="3156"/>
                  </a:cubicBezTo>
                  <a:close/>
                  <a:moveTo>
                    <a:pt x="3790" y="9374"/>
                  </a:moveTo>
                  <a:cubicBezTo>
                    <a:pt x="3885" y="9393"/>
                    <a:pt x="3995" y="9405"/>
                    <a:pt x="4113" y="9407"/>
                  </a:cubicBezTo>
                  <a:cubicBezTo>
                    <a:pt x="3995" y="9407"/>
                    <a:pt x="3888" y="9399"/>
                    <a:pt x="3790" y="9374"/>
                  </a:cubicBezTo>
                  <a:close/>
                  <a:moveTo>
                    <a:pt x="11785" y="0"/>
                  </a:moveTo>
                  <a:cubicBezTo>
                    <a:pt x="11597" y="96"/>
                    <a:pt x="11409" y="185"/>
                    <a:pt x="11215" y="281"/>
                  </a:cubicBezTo>
                  <a:cubicBezTo>
                    <a:pt x="10334" y="713"/>
                    <a:pt x="9441" y="1137"/>
                    <a:pt x="8321" y="1656"/>
                  </a:cubicBezTo>
                  <a:cubicBezTo>
                    <a:pt x="8124" y="1752"/>
                    <a:pt x="7928" y="1836"/>
                    <a:pt x="7743" y="1912"/>
                  </a:cubicBezTo>
                  <a:cubicBezTo>
                    <a:pt x="7667" y="1948"/>
                    <a:pt x="7591" y="1979"/>
                    <a:pt x="7515" y="2016"/>
                  </a:cubicBezTo>
                  <a:cubicBezTo>
                    <a:pt x="7496" y="2024"/>
                    <a:pt x="7479" y="2038"/>
                    <a:pt x="7462" y="2049"/>
                  </a:cubicBezTo>
                  <a:cubicBezTo>
                    <a:pt x="6962" y="2254"/>
                    <a:pt x="6533" y="2431"/>
                    <a:pt x="6145" y="2605"/>
                  </a:cubicBezTo>
                  <a:cubicBezTo>
                    <a:pt x="5306" y="2973"/>
                    <a:pt x="4590" y="3327"/>
                    <a:pt x="3953" y="3689"/>
                  </a:cubicBezTo>
                  <a:lnTo>
                    <a:pt x="3871" y="3728"/>
                  </a:lnTo>
                  <a:lnTo>
                    <a:pt x="3860" y="3731"/>
                  </a:lnTo>
                  <a:lnTo>
                    <a:pt x="3832" y="3745"/>
                  </a:lnTo>
                  <a:cubicBezTo>
                    <a:pt x="3554" y="3874"/>
                    <a:pt x="3271" y="4012"/>
                    <a:pt x="2993" y="4152"/>
                  </a:cubicBezTo>
                  <a:cubicBezTo>
                    <a:pt x="2959" y="4169"/>
                    <a:pt x="2942" y="4211"/>
                    <a:pt x="2959" y="4250"/>
                  </a:cubicBezTo>
                  <a:cubicBezTo>
                    <a:pt x="2965" y="4264"/>
                    <a:pt x="2973" y="4276"/>
                    <a:pt x="2987" y="4281"/>
                  </a:cubicBezTo>
                  <a:cubicBezTo>
                    <a:pt x="2712" y="4461"/>
                    <a:pt x="2448" y="4649"/>
                    <a:pt x="2198" y="4846"/>
                  </a:cubicBezTo>
                  <a:cubicBezTo>
                    <a:pt x="1805" y="5152"/>
                    <a:pt x="1432" y="5488"/>
                    <a:pt x="1098" y="5839"/>
                  </a:cubicBezTo>
                  <a:cubicBezTo>
                    <a:pt x="649" y="6311"/>
                    <a:pt x="362" y="6735"/>
                    <a:pt x="191" y="7170"/>
                  </a:cubicBezTo>
                  <a:cubicBezTo>
                    <a:pt x="65" y="7484"/>
                    <a:pt x="0" y="7847"/>
                    <a:pt x="6" y="8242"/>
                  </a:cubicBezTo>
                  <a:cubicBezTo>
                    <a:pt x="6" y="8627"/>
                    <a:pt x="79" y="9003"/>
                    <a:pt x="216" y="9346"/>
                  </a:cubicBezTo>
                  <a:cubicBezTo>
                    <a:pt x="359" y="9702"/>
                    <a:pt x="576" y="10003"/>
                    <a:pt x="851" y="10213"/>
                  </a:cubicBezTo>
                  <a:cubicBezTo>
                    <a:pt x="994" y="10323"/>
                    <a:pt x="1157" y="10412"/>
                    <a:pt x="1334" y="10469"/>
                  </a:cubicBezTo>
                  <a:cubicBezTo>
                    <a:pt x="1426" y="10499"/>
                    <a:pt x="1522" y="10522"/>
                    <a:pt x="1612" y="10536"/>
                  </a:cubicBezTo>
                  <a:cubicBezTo>
                    <a:pt x="1679" y="10544"/>
                    <a:pt x="1746" y="10550"/>
                    <a:pt x="1819" y="10550"/>
                  </a:cubicBezTo>
                  <a:cubicBezTo>
                    <a:pt x="1847" y="10550"/>
                    <a:pt x="1875" y="10550"/>
                    <a:pt x="1903" y="10544"/>
                  </a:cubicBezTo>
                  <a:cubicBezTo>
                    <a:pt x="2086" y="10539"/>
                    <a:pt x="2277" y="10502"/>
                    <a:pt x="2513" y="10432"/>
                  </a:cubicBezTo>
                  <a:cubicBezTo>
                    <a:pt x="2706" y="10376"/>
                    <a:pt x="2908" y="10297"/>
                    <a:pt x="3133" y="10188"/>
                  </a:cubicBezTo>
                  <a:cubicBezTo>
                    <a:pt x="3560" y="9989"/>
                    <a:pt x="3967" y="9736"/>
                    <a:pt x="4307" y="9514"/>
                  </a:cubicBezTo>
                  <a:cubicBezTo>
                    <a:pt x="4374" y="9472"/>
                    <a:pt x="4438" y="9427"/>
                    <a:pt x="4506" y="9385"/>
                  </a:cubicBezTo>
                  <a:lnTo>
                    <a:pt x="4509" y="9385"/>
                  </a:lnTo>
                  <a:cubicBezTo>
                    <a:pt x="4621" y="9365"/>
                    <a:pt x="4733" y="9346"/>
                    <a:pt x="4854" y="9320"/>
                  </a:cubicBezTo>
                  <a:cubicBezTo>
                    <a:pt x="4938" y="9304"/>
                    <a:pt x="5022" y="9278"/>
                    <a:pt x="5109" y="9259"/>
                  </a:cubicBezTo>
                  <a:cubicBezTo>
                    <a:pt x="5373" y="9188"/>
                    <a:pt x="5626" y="9107"/>
                    <a:pt x="5865" y="9020"/>
                  </a:cubicBezTo>
                  <a:cubicBezTo>
                    <a:pt x="6516" y="8781"/>
                    <a:pt x="7176" y="8461"/>
                    <a:pt x="7830" y="8068"/>
                  </a:cubicBezTo>
                  <a:cubicBezTo>
                    <a:pt x="8927" y="7409"/>
                    <a:pt x="10022" y="6550"/>
                    <a:pt x="11280" y="5356"/>
                  </a:cubicBezTo>
                  <a:cubicBezTo>
                    <a:pt x="11549" y="5098"/>
                    <a:pt x="11813" y="4846"/>
                    <a:pt x="12080" y="4579"/>
                  </a:cubicBezTo>
                  <a:lnTo>
                    <a:pt x="12125" y="4534"/>
                  </a:lnTo>
                  <a:lnTo>
                    <a:pt x="12192" y="4467"/>
                  </a:lnTo>
                  <a:cubicBezTo>
                    <a:pt x="12201" y="4436"/>
                    <a:pt x="12209" y="4405"/>
                    <a:pt x="12220" y="4377"/>
                  </a:cubicBezTo>
                  <a:lnTo>
                    <a:pt x="12223" y="4360"/>
                  </a:lnTo>
                  <a:cubicBezTo>
                    <a:pt x="12282" y="4155"/>
                    <a:pt x="12327" y="3947"/>
                    <a:pt x="12364" y="3745"/>
                  </a:cubicBezTo>
                  <a:cubicBezTo>
                    <a:pt x="12369" y="3695"/>
                    <a:pt x="12380" y="3647"/>
                    <a:pt x="12386" y="3596"/>
                  </a:cubicBezTo>
                  <a:cubicBezTo>
                    <a:pt x="12406" y="3450"/>
                    <a:pt x="12422" y="3287"/>
                    <a:pt x="12434" y="3125"/>
                  </a:cubicBezTo>
                  <a:lnTo>
                    <a:pt x="12434" y="3125"/>
                  </a:lnTo>
                  <a:lnTo>
                    <a:pt x="12431" y="3133"/>
                  </a:lnTo>
                  <a:lnTo>
                    <a:pt x="12431" y="3127"/>
                  </a:lnTo>
                  <a:lnTo>
                    <a:pt x="12431" y="3116"/>
                  </a:lnTo>
                  <a:cubicBezTo>
                    <a:pt x="12432" y="3096"/>
                    <a:pt x="12433" y="3078"/>
                    <a:pt x="12434" y="3060"/>
                  </a:cubicBezTo>
                  <a:lnTo>
                    <a:pt x="12434" y="3060"/>
                  </a:lnTo>
                  <a:cubicBezTo>
                    <a:pt x="12434" y="3065"/>
                    <a:pt x="12434" y="3070"/>
                    <a:pt x="12434" y="3074"/>
                  </a:cubicBezTo>
                  <a:cubicBezTo>
                    <a:pt x="12434" y="3050"/>
                    <a:pt x="12436" y="3031"/>
                    <a:pt x="12436" y="3007"/>
                  </a:cubicBezTo>
                  <a:lnTo>
                    <a:pt x="12436" y="3007"/>
                  </a:lnTo>
                  <a:cubicBezTo>
                    <a:pt x="12437" y="3007"/>
                    <a:pt x="12437" y="3007"/>
                    <a:pt x="12437" y="3007"/>
                  </a:cubicBez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6" y="3007"/>
                    <a:pt x="12436" y="3007"/>
                    <a:pt x="12436" y="3007"/>
                  </a:cubicBezTo>
                  <a:lnTo>
                    <a:pt x="12436" y="3007"/>
                  </a:ln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7" y="3006"/>
                    <a:pt x="12437" y="3005"/>
                    <a:pt x="12437" y="3004"/>
                  </a:cubicBezTo>
                  <a:cubicBezTo>
                    <a:pt x="12445" y="2858"/>
                    <a:pt x="12445" y="2704"/>
                    <a:pt x="12437" y="2549"/>
                  </a:cubicBezTo>
                  <a:cubicBezTo>
                    <a:pt x="12420" y="2058"/>
                    <a:pt x="12347" y="1572"/>
                    <a:pt x="12220" y="1109"/>
                  </a:cubicBezTo>
                  <a:cubicBezTo>
                    <a:pt x="12111" y="716"/>
                    <a:pt x="11968" y="345"/>
                    <a:pt x="11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40;p36">
              <a:extLst>
                <a:ext uri="{FF2B5EF4-FFF2-40B4-BE49-F238E27FC236}">
                  <a16:creationId xmlns:a16="http://schemas.microsoft.com/office/drawing/2014/main" id="{940482DB-F5F5-CE1C-6E7D-EC462884B4E4}"/>
                </a:ext>
              </a:extLst>
            </p:cNvPr>
            <p:cNvSpPr/>
            <p:nvPr/>
          </p:nvSpPr>
          <p:spPr>
            <a:xfrm>
              <a:off x="8136934" y="1098648"/>
              <a:ext cx="144342" cy="344796"/>
            </a:xfrm>
            <a:custGeom>
              <a:avLst/>
              <a:gdLst/>
              <a:ahLst/>
              <a:cxnLst/>
              <a:rect l="l" t="t" r="r" b="b"/>
              <a:pathLst>
                <a:path w="1916" h="4468" extrusionOk="0">
                  <a:moveTo>
                    <a:pt x="1073" y="1"/>
                  </a:moveTo>
                  <a:cubicBezTo>
                    <a:pt x="725" y="186"/>
                    <a:pt x="363" y="374"/>
                    <a:pt x="1" y="562"/>
                  </a:cubicBezTo>
                  <a:cubicBezTo>
                    <a:pt x="122" y="770"/>
                    <a:pt x="231" y="997"/>
                    <a:pt x="324" y="1244"/>
                  </a:cubicBezTo>
                  <a:cubicBezTo>
                    <a:pt x="498" y="1713"/>
                    <a:pt x="604" y="2210"/>
                    <a:pt x="655" y="2729"/>
                  </a:cubicBezTo>
                  <a:cubicBezTo>
                    <a:pt x="666" y="2839"/>
                    <a:pt x="672" y="2951"/>
                    <a:pt x="675" y="3066"/>
                  </a:cubicBezTo>
                  <a:cubicBezTo>
                    <a:pt x="686" y="3426"/>
                    <a:pt x="661" y="3763"/>
                    <a:pt x="604" y="4074"/>
                  </a:cubicBezTo>
                  <a:cubicBezTo>
                    <a:pt x="596" y="4127"/>
                    <a:pt x="585" y="4178"/>
                    <a:pt x="573" y="4229"/>
                  </a:cubicBezTo>
                  <a:cubicBezTo>
                    <a:pt x="559" y="4296"/>
                    <a:pt x="543" y="4366"/>
                    <a:pt x="520" y="4453"/>
                  </a:cubicBezTo>
                  <a:cubicBezTo>
                    <a:pt x="520" y="4453"/>
                    <a:pt x="517" y="4462"/>
                    <a:pt x="520" y="4462"/>
                  </a:cubicBezTo>
                  <a:lnTo>
                    <a:pt x="520" y="4467"/>
                  </a:lnTo>
                  <a:cubicBezTo>
                    <a:pt x="969" y="3984"/>
                    <a:pt x="1354" y="3524"/>
                    <a:pt x="1691" y="3066"/>
                  </a:cubicBezTo>
                  <a:cubicBezTo>
                    <a:pt x="1739" y="2926"/>
                    <a:pt x="1778" y="2808"/>
                    <a:pt x="1803" y="2707"/>
                  </a:cubicBezTo>
                  <a:cubicBezTo>
                    <a:pt x="1876" y="2401"/>
                    <a:pt x="1915" y="2089"/>
                    <a:pt x="1913" y="1775"/>
                  </a:cubicBezTo>
                  <a:cubicBezTo>
                    <a:pt x="1901" y="1671"/>
                    <a:pt x="1899" y="1559"/>
                    <a:pt x="1882" y="1449"/>
                  </a:cubicBezTo>
                  <a:cubicBezTo>
                    <a:pt x="1865" y="1303"/>
                    <a:pt x="1837" y="1166"/>
                    <a:pt x="1803" y="1037"/>
                  </a:cubicBezTo>
                  <a:cubicBezTo>
                    <a:pt x="1775" y="938"/>
                    <a:pt x="1747" y="854"/>
                    <a:pt x="1713" y="778"/>
                  </a:cubicBezTo>
                  <a:cubicBezTo>
                    <a:pt x="1682" y="700"/>
                    <a:pt x="1643" y="621"/>
                    <a:pt x="1598" y="545"/>
                  </a:cubicBezTo>
                  <a:cubicBezTo>
                    <a:pt x="1556" y="475"/>
                    <a:pt x="1517" y="419"/>
                    <a:pt x="1475" y="363"/>
                  </a:cubicBezTo>
                  <a:cubicBezTo>
                    <a:pt x="1433" y="310"/>
                    <a:pt x="1388" y="256"/>
                    <a:pt x="1334" y="203"/>
                  </a:cubicBezTo>
                  <a:cubicBezTo>
                    <a:pt x="1289" y="161"/>
                    <a:pt x="1244" y="124"/>
                    <a:pt x="1194" y="85"/>
                  </a:cubicBezTo>
                  <a:cubicBezTo>
                    <a:pt x="1157" y="57"/>
                    <a:pt x="1118" y="29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41;p36">
              <a:extLst>
                <a:ext uri="{FF2B5EF4-FFF2-40B4-BE49-F238E27FC236}">
                  <a16:creationId xmlns:a16="http://schemas.microsoft.com/office/drawing/2014/main" id="{EFEC8B0B-456D-C964-D136-E4CDF1BB1813}"/>
                </a:ext>
              </a:extLst>
            </p:cNvPr>
            <p:cNvSpPr/>
            <p:nvPr/>
          </p:nvSpPr>
          <p:spPr>
            <a:xfrm>
              <a:off x="8175430" y="144336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7279A72-41B2-E08A-8C5A-33F0346A841F}"/>
                </a:ext>
              </a:extLst>
            </p:cNvPr>
            <p:cNvSpPr/>
            <p:nvPr/>
          </p:nvSpPr>
          <p:spPr>
            <a:xfrm>
              <a:off x="6275024" y="1360795"/>
              <a:ext cx="129727" cy="361001"/>
            </a:xfrm>
            <a:custGeom>
              <a:avLst/>
              <a:gdLst/>
              <a:ahLst/>
              <a:cxnLst/>
              <a:rect l="l" t="t" r="r" b="b"/>
              <a:pathLst>
                <a:path w="1722" h="4678" extrusionOk="0">
                  <a:moveTo>
                    <a:pt x="177" y="1"/>
                  </a:moveTo>
                  <a:cubicBezTo>
                    <a:pt x="197" y="6"/>
                    <a:pt x="214" y="12"/>
                    <a:pt x="230" y="17"/>
                  </a:cubicBezTo>
                  <a:cubicBezTo>
                    <a:pt x="157" y="242"/>
                    <a:pt x="101" y="483"/>
                    <a:pt x="65" y="756"/>
                  </a:cubicBezTo>
                  <a:cubicBezTo>
                    <a:pt x="0" y="1247"/>
                    <a:pt x="3" y="1758"/>
                    <a:pt x="73" y="2277"/>
                  </a:cubicBezTo>
                  <a:cubicBezTo>
                    <a:pt x="84" y="2362"/>
                    <a:pt x="98" y="2454"/>
                    <a:pt x="115" y="2558"/>
                  </a:cubicBezTo>
                  <a:lnTo>
                    <a:pt x="110" y="2538"/>
                  </a:lnTo>
                  <a:lnTo>
                    <a:pt x="110" y="2538"/>
                  </a:lnTo>
                  <a:cubicBezTo>
                    <a:pt x="115" y="2558"/>
                    <a:pt x="118" y="2581"/>
                    <a:pt x="124" y="2603"/>
                  </a:cubicBezTo>
                  <a:cubicBezTo>
                    <a:pt x="191" y="2951"/>
                    <a:pt x="289" y="3277"/>
                    <a:pt x="413" y="3569"/>
                  </a:cubicBezTo>
                  <a:cubicBezTo>
                    <a:pt x="433" y="3619"/>
                    <a:pt x="455" y="3667"/>
                    <a:pt x="475" y="3712"/>
                  </a:cubicBezTo>
                  <a:cubicBezTo>
                    <a:pt x="497" y="3760"/>
                    <a:pt x="522" y="3807"/>
                    <a:pt x="550" y="3863"/>
                  </a:cubicBezTo>
                  <a:lnTo>
                    <a:pt x="581" y="3931"/>
                  </a:lnTo>
                  <a:cubicBezTo>
                    <a:pt x="685" y="4004"/>
                    <a:pt x="795" y="4077"/>
                    <a:pt x="907" y="4153"/>
                  </a:cubicBezTo>
                  <a:cubicBezTo>
                    <a:pt x="1148" y="4315"/>
                    <a:pt x="1412" y="4484"/>
                    <a:pt x="1721" y="4678"/>
                  </a:cubicBezTo>
                  <a:cubicBezTo>
                    <a:pt x="1707" y="4652"/>
                    <a:pt x="1690" y="4624"/>
                    <a:pt x="1676" y="4602"/>
                  </a:cubicBezTo>
                  <a:lnTo>
                    <a:pt x="1668" y="4588"/>
                  </a:lnTo>
                  <a:cubicBezTo>
                    <a:pt x="1567" y="4400"/>
                    <a:pt x="1477" y="4212"/>
                    <a:pt x="1398" y="4018"/>
                  </a:cubicBezTo>
                  <a:cubicBezTo>
                    <a:pt x="1381" y="3973"/>
                    <a:pt x="1359" y="3928"/>
                    <a:pt x="1342" y="3880"/>
                  </a:cubicBezTo>
                  <a:cubicBezTo>
                    <a:pt x="1272" y="3698"/>
                    <a:pt x="1213" y="3510"/>
                    <a:pt x="1162" y="3319"/>
                  </a:cubicBezTo>
                  <a:cubicBezTo>
                    <a:pt x="1162" y="3319"/>
                    <a:pt x="1160" y="3319"/>
                    <a:pt x="1160" y="3316"/>
                  </a:cubicBezTo>
                  <a:cubicBezTo>
                    <a:pt x="1120" y="3173"/>
                    <a:pt x="1087" y="3021"/>
                    <a:pt x="1059" y="2870"/>
                  </a:cubicBezTo>
                  <a:cubicBezTo>
                    <a:pt x="966" y="2387"/>
                    <a:pt x="932" y="1898"/>
                    <a:pt x="952" y="1418"/>
                  </a:cubicBezTo>
                  <a:cubicBezTo>
                    <a:pt x="974" y="1011"/>
                    <a:pt x="1033" y="613"/>
                    <a:pt x="1129" y="242"/>
                  </a:cubicBezTo>
                  <a:cubicBezTo>
                    <a:pt x="803" y="161"/>
                    <a:pt x="486" y="82"/>
                    <a:pt x="177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43;p36">
              <a:extLst>
                <a:ext uri="{FF2B5EF4-FFF2-40B4-BE49-F238E27FC236}">
                  <a16:creationId xmlns:a16="http://schemas.microsoft.com/office/drawing/2014/main" id="{72B082DE-6461-2F75-3C01-F3C334A229B6}"/>
                </a:ext>
              </a:extLst>
            </p:cNvPr>
            <p:cNvSpPr/>
            <p:nvPr/>
          </p:nvSpPr>
          <p:spPr>
            <a:xfrm>
              <a:off x="6417558" y="169571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44;p36">
              <a:extLst>
                <a:ext uri="{FF2B5EF4-FFF2-40B4-BE49-F238E27FC236}">
                  <a16:creationId xmlns:a16="http://schemas.microsoft.com/office/drawing/2014/main" id="{128EF755-B59B-1A00-AC72-CBDEDA549C34}"/>
                </a:ext>
              </a:extLst>
            </p:cNvPr>
            <p:cNvSpPr/>
            <p:nvPr/>
          </p:nvSpPr>
          <p:spPr>
            <a:xfrm>
              <a:off x="6274120" y="1362107"/>
              <a:ext cx="131234" cy="360770"/>
            </a:xfrm>
            <a:custGeom>
              <a:avLst/>
              <a:gdLst/>
              <a:ahLst/>
              <a:cxnLst/>
              <a:rect l="l" t="t" r="r" b="b"/>
              <a:pathLst>
                <a:path w="1742" h="4675" extrusionOk="0">
                  <a:moveTo>
                    <a:pt x="228" y="0"/>
                  </a:moveTo>
                  <a:lnTo>
                    <a:pt x="228" y="3"/>
                  </a:lnTo>
                  <a:lnTo>
                    <a:pt x="231" y="3"/>
                  </a:lnTo>
                  <a:cubicBezTo>
                    <a:pt x="158" y="228"/>
                    <a:pt x="102" y="472"/>
                    <a:pt x="68" y="742"/>
                  </a:cubicBezTo>
                  <a:cubicBezTo>
                    <a:pt x="1" y="1233"/>
                    <a:pt x="4" y="1744"/>
                    <a:pt x="74" y="2263"/>
                  </a:cubicBezTo>
                  <a:cubicBezTo>
                    <a:pt x="85" y="2342"/>
                    <a:pt x="99" y="2426"/>
                    <a:pt x="113" y="2524"/>
                  </a:cubicBezTo>
                  <a:cubicBezTo>
                    <a:pt x="113" y="2527"/>
                    <a:pt x="113" y="2535"/>
                    <a:pt x="116" y="2538"/>
                  </a:cubicBezTo>
                  <a:lnTo>
                    <a:pt x="116" y="2524"/>
                  </a:lnTo>
                  <a:cubicBezTo>
                    <a:pt x="119" y="2544"/>
                    <a:pt x="124" y="2566"/>
                    <a:pt x="130" y="2592"/>
                  </a:cubicBezTo>
                  <a:lnTo>
                    <a:pt x="130" y="2594"/>
                  </a:lnTo>
                  <a:lnTo>
                    <a:pt x="141" y="2648"/>
                  </a:lnTo>
                  <a:cubicBezTo>
                    <a:pt x="209" y="2965"/>
                    <a:pt x="296" y="3268"/>
                    <a:pt x="411" y="3540"/>
                  </a:cubicBezTo>
                  <a:cubicBezTo>
                    <a:pt x="414" y="3549"/>
                    <a:pt x="414" y="3552"/>
                    <a:pt x="419" y="3560"/>
                  </a:cubicBezTo>
                  <a:cubicBezTo>
                    <a:pt x="439" y="3608"/>
                    <a:pt x="461" y="3658"/>
                    <a:pt x="481" y="3703"/>
                  </a:cubicBezTo>
                  <a:cubicBezTo>
                    <a:pt x="503" y="3748"/>
                    <a:pt x="526" y="3799"/>
                    <a:pt x="554" y="3855"/>
                  </a:cubicBezTo>
                  <a:lnTo>
                    <a:pt x="574" y="3889"/>
                  </a:lnTo>
                  <a:cubicBezTo>
                    <a:pt x="579" y="3903"/>
                    <a:pt x="588" y="3917"/>
                    <a:pt x="593" y="3928"/>
                  </a:cubicBezTo>
                  <a:cubicBezTo>
                    <a:pt x="694" y="4001"/>
                    <a:pt x="804" y="4071"/>
                    <a:pt x="911" y="4144"/>
                  </a:cubicBezTo>
                  <a:cubicBezTo>
                    <a:pt x="1163" y="4305"/>
                    <a:pt x="1424" y="4474"/>
                    <a:pt x="1732" y="4668"/>
                  </a:cubicBezTo>
                  <a:lnTo>
                    <a:pt x="1732" y="4668"/>
                  </a:lnTo>
                  <a:cubicBezTo>
                    <a:pt x="1726" y="4656"/>
                    <a:pt x="1718" y="4643"/>
                    <a:pt x="1711" y="4630"/>
                  </a:cubicBezTo>
                  <a:cubicBezTo>
                    <a:pt x="1702" y="4616"/>
                    <a:pt x="1691" y="4602"/>
                    <a:pt x="1685" y="4588"/>
                  </a:cubicBezTo>
                  <a:lnTo>
                    <a:pt x="1683" y="4585"/>
                  </a:lnTo>
                  <a:lnTo>
                    <a:pt x="1674" y="4574"/>
                  </a:lnTo>
                  <a:cubicBezTo>
                    <a:pt x="1643" y="4515"/>
                    <a:pt x="1612" y="4453"/>
                    <a:pt x="1584" y="4394"/>
                  </a:cubicBezTo>
                  <a:cubicBezTo>
                    <a:pt x="1517" y="4265"/>
                    <a:pt x="1455" y="4136"/>
                    <a:pt x="1405" y="4004"/>
                  </a:cubicBezTo>
                  <a:cubicBezTo>
                    <a:pt x="1399" y="4001"/>
                    <a:pt x="1399" y="3995"/>
                    <a:pt x="1396" y="3990"/>
                  </a:cubicBezTo>
                  <a:cubicBezTo>
                    <a:pt x="1379" y="3948"/>
                    <a:pt x="1365" y="3911"/>
                    <a:pt x="1348" y="3869"/>
                  </a:cubicBezTo>
                  <a:cubicBezTo>
                    <a:pt x="1323" y="3802"/>
                    <a:pt x="1298" y="3731"/>
                    <a:pt x="1273" y="3661"/>
                  </a:cubicBezTo>
                  <a:cubicBezTo>
                    <a:pt x="1267" y="3644"/>
                    <a:pt x="1261" y="3625"/>
                    <a:pt x="1256" y="3608"/>
                  </a:cubicBezTo>
                  <a:cubicBezTo>
                    <a:pt x="1239" y="3560"/>
                    <a:pt x="1225" y="3507"/>
                    <a:pt x="1211" y="3456"/>
                  </a:cubicBezTo>
                  <a:cubicBezTo>
                    <a:pt x="1200" y="3420"/>
                    <a:pt x="1186" y="3380"/>
                    <a:pt x="1174" y="3341"/>
                  </a:cubicBezTo>
                  <a:cubicBezTo>
                    <a:pt x="1172" y="3336"/>
                    <a:pt x="1172" y="3327"/>
                    <a:pt x="1169" y="3321"/>
                  </a:cubicBezTo>
                  <a:cubicBezTo>
                    <a:pt x="1169" y="3316"/>
                    <a:pt x="1166" y="3313"/>
                    <a:pt x="1166" y="3307"/>
                  </a:cubicBezTo>
                  <a:lnTo>
                    <a:pt x="1160" y="3307"/>
                  </a:lnTo>
                  <a:lnTo>
                    <a:pt x="1160" y="3302"/>
                  </a:lnTo>
                  <a:cubicBezTo>
                    <a:pt x="1124" y="3159"/>
                    <a:pt x="1087" y="3013"/>
                    <a:pt x="1059" y="2858"/>
                  </a:cubicBezTo>
                  <a:cubicBezTo>
                    <a:pt x="969" y="2373"/>
                    <a:pt x="933" y="1884"/>
                    <a:pt x="955" y="1404"/>
                  </a:cubicBezTo>
                  <a:cubicBezTo>
                    <a:pt x="975" y="997"/>
                    <a:pt x="1031" y="601"/>
                    <a:pt x="1130" y="228"/>
                  </a:cubicBezTo>
                  <a:cubicBezTo>
                    <a:pt x="821" y="152"/>
                    <a:pt x="520" y="79"/>
                    <a:pt x="228" y="0"/>
                  </a:cubicBezTo>
                  <a:close/>
                  <a:moveTo>
                    <a:pt x="1732" y="4668"/>
                  </a:moveTo>
                  <a:cubicBezTo>
                    <a:pt x="1732" y="4670"/>
                    <a:pt x="1733" y="4671"/>
                    <a:pt x="1733" y="4672"/>
                  </a:cubicBezTo>
                  <a:lnTo>
                    <a:pt x="1741" y="4675"/>
                  </a:lnTo>
                  <a:cubicBezTo>
                    <a:pt x="1738" y="4673"/>
                    <a:pt x="1735" y="4670"/>
                    <a:pt x="1732" y="4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45;p36">
              <a:extLst>
                <a:ext uri="{FF2B5EF4-FFF2-40B4-BE49-F238E27FC236}">
                  <a16:creationId xmlns:a16="http://schemas.microsoft.com/office/drawing/2014/main" id="{C03E02F8-320A-97F4-3133-D1BAF22F2BAD}"/>
                </a:ext>
              </a:extLst>
            </p:cNvPr>
            <p:cNvSpPr/>
            <p:nvPr/>
          </p:nvSpPr>
          <p:spPr>
            <a:xfrm>
              <a:off x="8074180" y="1142172"/>
              <a:ext cx="114057" cy="377053"/>
            </a:xfrm>
            <a:custGeom>
              <a:avLst/>
              <a:gdLst/>
              <a:ahLst/>
              <a:cxnLst/>
              <a:rect l="l" t="t" r="r" b="b"/>
              <a:pathLst>
                <a:path w="1514" h="4886" extrusionOk="0">
                  <a:moveTo>
                    <a:pt x="831" y="1"/>
                  </a:moveTo>
                  <a:cubicBezTo>
                    <a:pt x="561" y="141"/>
                    <a:pt x="284" y="282"/>
                    <a:pt x="0" y="422"/>
                  </a:cubicBezTo>
                  <a:cubicBezTo>
                    <a:pt x="180" y="762"/>
                    <a:pt x="323" y="1138"/>
                    <a:pt x="432" y="1531"/>
                  </a:cubicBezTo>
                  <a:cubicBezTo>
                    <a:pt x="561" y="1994"/>
                    <a:pt x="634" y="2477"/>
                    <a:pt x="654" y="2968"/>
                  </a:cubicBezTo>
                  <a:cubicBezTo>
                    <a:pt x="657" y="3126"/>
                    <a:pt x="657" y="3277"/>
                    <a:pt x="654" y="3426"/>
                  </a:cubicBezTo>
                  <a:cubicBezTo>
                    <a:pt x="649" y="3468"/>
                    <a:pt x="649" y="3513"/>
                    <a:pt x="643" y="3555"/>
                  </a:cubicBezTo>
                  <a:lnTo>
                    <a:pt x="646" y="3547"/>
                  </a:lnTo>
                  <a:lnTo>
                    <a:pt x="646" y="3547"/>
                  </a:lnTo>
                  <a:cubicBezTo>
                    <a:pt x="634" y="3709"/>
                    <a:pt x="620" y="3869"/>
                    <a:pt x="598" y="4018"/>
                  </a:cubicBezTo>
                  <a:lnTo>
                    <a:pt x="576" y="4167"/>
                  </a:lnTo>
                  <a:cubicBezTo>
                    <a:pt x="542" y="4369"/>
                    <a:pt x="494" y="4577"/>
                    <a:pt x="435" y="4782"/>
                  </a:cubicBezTo>
                  <a:lnTo>
                    <a:pt x="432" y="4799"/>
                  </a:lnTo>
                  <a:cubicBezTo>
                    <a:pt x="424" y="4827"/>
                    <a:pt x="416" y="4855"/>
                    <a:pt x="407" y="4886"/>
                  </a:cubicBezTo>
                  <a:cubicBezTo>
                    <a:pt x="668" y="4627"/>
                    <a:pt x="884" y="4406"/>
                    <a:pt x="1084" y="4192"/>
                  </a:cubicBezTo>
                  <a:cubicBezTo>
                    <a:pt x="1176" y="4097"/>
                    <a:pt x="1263" y="3999"/>
                    <a:pt x="1350" y="3906"/>
                  </a:cubicBezTo>
                  <a:lnTo>
                    <a:pt x="1350" y="3903"/>
                  </a:lnTo>
                  <a:lnTo>
                    <a:pt x="1350" y="3892"/>
                  </a:lnTo>
                  <a:cubicBezTo>
                    <a:pt x="1373" y="3805"/>
                    <a:pt x="1390" y="3735"/>
                    <a:pt x="1404" y="3667"/>
                  </a:cubicBezTo>
                  <a:cubicBezTo>
                    <a:pt x="1415" y="3620"/>
                    <a:pt x="1426" y="3566"/>
                    <a:pt x="1435" y="3513"/>
                  </a:cubicBezTo>
                  <a:cubicBezTo>
                    <a:pt x="1491" y="3201"/>
                    <a:pt x="1513" y="2864"/>
                    <a:pt x="1505" y="2508"/>
                  </a:cubicBezTo>
                  <a:cubicBezTo>
                    <a:pt x="1502" y="2390"/>
                    <a:pt x="1496" y="2283"/>
                    <a:pt x="1485" y="2171"/>
                  </a:cubicBezTo>
                  <a:cubicBezTo>
                    <a:pt x="1440" y="1652"/>
                    <a:pt x="1328" y="1152"/>
                    <a:pt x="1154" y="686"/>
                  </a:cubicBezTo>
                  <a:cubicBezTo>
                    <a:pt x="1061" y="436"/>
                    <a:pt x="955" y="209"/>
                    <a:pt x="831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6;p36">
              <a:extLst>
                <a:ext uri="{FF2B5EF4-FFF2-40B4-BE49-F238E27FC236}">
                  <a16:creationId xmlns:a16="http://schemas.microsoft.com/office/drawing/2014/main" id="{2B3370E6-E4F4-D634-F96F-9F6A7ECF4C93}"/>
                </a:ext>
              </a:extLst>
            </p:cNvPr>
            <p:cNvSpPr/>
            <p:nvPr/>
          </p:nvSpPr>
          <p:spPr>
            <a:xfrm>
              <a:off x="8073954" y="1142018"/>
              <a:ext cx="113379" cy="377207"/>
            </a:xfrm>
            <a:custGeom>
              <a:avLst/>
              <a:gdLst/>
              <a:ahLst/>
              <a:cxnLst/>
              <a:rect l="l" t="t" r="r" b="b"/>
              <a:pathLst>
                <a:path w="1505" h="4888" extrusionOk="0">
                  <a:moveTo>
                    <a:pt x="831" y="0"/>
                  </a:moveTo>
                  <a:cubicBezTo>
                    <a:pt x="562" y="141"/>
                    <a:pt x="287" y="281"/>
                    <a:pt x="0" y="421"/>
                  </a:cubicBezTo>
                  <a:cubicBezTo>
                    <a:pt x="180" y="761"/>
                    <a:pt x="323" y="1137"/>
                    <a:pt x="433" y="1530"/>
                  </a:cubicBezTo>
                  <a:cubicBezTo>
                    <a:pt x="562" y="1993"/>
                    <a:pt x="635" y="2476"/>
                    <a:pt x="652" y="2968"/>
                  </a:cubicBezTo>
                  <a:cubicBezTo>
                    <a:pt x="660" y="3122"/>
                    <a:pt x="657" y="3276"/>
                    <a:pt x="652" y="3425"/>
                  </a:cubicBezTo>
                  <a:lnTo>
                    <a:pt x="652" y="3428"/>
                  </a:lnTo>
                  <a:cubicBezTo>
                    <a:pt x="652" y="3456"/>
                    <a:pt x="649" y="3487"/>
                    <a:pt x="646" y="3515"/>
                  </a:cubicBezTo>
                  <a:cubicBezTo>
                    <a:pt x="646" y="3526"/>
                    <a:pt x="646" y="3535"/>
                    <a:pt x="643" y="3543"/>
                  </a:cubicBezTo>
                  <a:lnTo>
                    <a:pt x="643" y="3551"/>
                  </a:lnTo>
                  <a:lnTo>
                    <a:pt x="643" y="3554"/>
                  </a:lnTo>
                  <a:lnTo>
                    <a:pt x="646" y="3543"/>
                  </a:lnTo>
                  <a:lnTo>
                    <a:pt x="646" y="3543"/>
                  </a:lnTo>
                  <a:cubicBezTo>
                    <a:pt x="643" y="3613"/>
                    <a:pt x="635" y="3681"/>
                    <a:pt x="629" y="3748"/>
                  </a:cubicBezTo>
                  <a:cubicBezTo>
                    <a:pt x="623" y="3773"/>
                    <a:pt x="623" y="3793"/>
                    <a:pt x="621" y="3818"/>
                  </a:cubicBezTo>
                  <a:cubicBezTo>
                    <a:pt x="615" y="3886"/>
                    <a:pt x="607" y="3956"/>
                    <a:pt x="595" y="4017"/>
                  </a:cubicBezTo>
                  <a:lnTo>
                    <a:pt x="576" y="4166"/>
                  </a:lnTo>
                  <a:cubicBezTo>
                    <a:pt x="539" y="4368"/>
                    <a:pt x="494" y="4576"/>
                    <a:pt x="435" y="4778"/>
                  </a:cubicBezTo>
                  <a:lnTo>
                    <a:pt x="433" y="4798"/>
                  </a:lnTo>
                  <a:cubicBezTo>
                    <a:pt x="421" y="4829"/>
                    <a:pt x="413" y="4860"/>
                    <a:pt x="404" y="4888"/>
                  </a:cubicBezTo>
                  <a:cubicBezTo>
                    <a:pt x="663" y="4629"/>
                    <a:pt x="882" y="4408"/>
                    <a:pt x="1084" y="4189"/>
                  </a:cubicBezTo>
                  <a:cubicBezTo>
                    <a:pt x="1171" y="4093"/>
                    <a:pt x="1261" y="4003"/>
                    <a:pt x="1345" y="3908"/>
                  </a:cubicBezTo>
                  <a:cubicBezTo>
                    <a:pt x="1345" y="3905"/>
                    <a:pt x="1348" y="3902"/>
                    <a:pt x="1348" y="3894"/>
                  </a:cubicBezTo>
                  <a:lnTo>
                    <a:pt x="1348" y="3888"/>
                  </a:lnTo>
                  <a:cubicBezTo>
                    <a:pt x="1348" y="3883"/>
                    <a:pt x="1351" y="3877"/>
                    <a:pt x="1351" y="3874"/>
                  </a:cubicBezTo>
                  <a:cubicBezTo>
                    <a:pt x="1353" y="3860"/>
                    <a:pt x="1359" y="3849"/>
                    <a:pt x="1362" y="3835"/>
                  </a:cubicBezTo>
                  <a:cubicBezTo>
                    <a:pt x="1362" y="3832"/>
                    <a:pt x="1365" y="3827"/>
                    <a:pt x="1365" y="3824"/>
                  </a:cubicBezTo>
                  <a:cubicBezTo>
                    <a:pt x="1367" y="3810"/>
                    <a:pt x="1373" y="3798"/>
                    <a:pt x="1376" y="3790"/>
                  </a:cubicBezTo>
                  <a:cubicBezTo>
                    <a:pt x="1379" y="3782"/>
                    <a:pt x="1379" y="3776"/>
                    <a:pt x="1381" y="3768"/>
                  </a:cubicBezTo>
                  <a:cubicBezTo>
                    <a:pt x="1387" y="3751"/>
                    <a:pt x="1390" y="3734"/>
                    <a:pt x="1393" y="3720"/>
                  </a:cubicBezTo>
                  <a:lnTo>
                    <a:pt x="1404" y="3667"/>
                  </a:lnTo>
                  <a:cubicBezTo>
                    <a:pt x="1407" y="3650"/>
                    <a:pt x="1409" y="3627"/>
                    <a:pt x="1415" y="3610"/>
                  </a:cubicBezTo>
                  <a:cubicBezTo>
                    <a:pt x="1421" y="3580"/>
                    <a:pt x="1429" y="3549"/>
                    <a:pt x="1435" y="3512"/>
                  </a:cubicBezTo>
                  <a:cubicBezTo>
                    <a:pt x="1485" y="3245"/>
                    <a:pt x="1505" y="2959"/>
                    <a:pt x="1505" y="2656"/>
                  </a:cubicBezTo>
                  <a:lnTo>
                    <a:pt x="1505" y="2504"/>
                  </a:lnTo>
                  <a:cubicBezTo>
                    <a:pt x="1502" y="2389"/>
                    <a:pt x="1494" y="2280"/>
                    <a:pt x="1485" y="2167"/>
                  </a:cubicBezTo>
                  <a:cubicBezTo>
                    <a:pt x="1438" y="1648"/>
                    <a:pt x="1325" y="1151"/>
                    <a:pt x="1154" y="685"/>
                  </a:cubicBezTo>
                  <a:cubicBezTo>
                    <a:pt x="1067" y="447"/>
                    <a:pt x="960" y="225"/>
                    <a:pt x="848" y="28"/>
                  </a:cubicBezTo>
                  <a:cubicBezTo>
                    <a:pt x="845" y="17"/>
                    <a:pt x="840" y="11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7;p36">
              <a:extLst>
                <a:ext uri="{FF2B5EF4-FFF2-40B4-BE49-F238E27FC236}">
                  <a16:creationId xmlns:a16="http://schemas.microsoft.com/office/drawing/2014/main" id="{364DBC28-183A-4387-3E4B-B0CC6C2A2A5A}"/>
                </a:ext>
              </a:extLst>
            </p:cNvPr>
            <p:cNvSpPr/>
            <p:nvPr/>
          </p:nvSpPr>
          <p:spPr>
            <a:xfrm>
              <a:off x="8103786" y="1519379"/>
              <a:ext cx="452" cy="69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1"/>
                  </a:moveTo>
                  <a:lnTo>
                    <a:pt x="6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48;p36">
              <a:extLst>
                <a:ext uri="{FF2B5EF4-FFF2-40B4-BE49-F238E27FC236}">
                  <a16:creationId xmlns:a16="http://schemas.microsoft.com/office/drawing/2014/main" id="{57781457-6BDA-B81A-8446-DDC2BBE8EECA}"/>
                </a:ext>
              </a:extLst>
            </p:cNvPr>
            <p:cNvSpPr/>
            <p:nvPr/>
          </p:nvSpPr>
          <p:spPr>
            <a:xfrm>
              <a:off x="6873939" y="1452241"/>
              <a:ext cx="741372" cy="776485"/>
            </a:xfrm>
            <a:custGeom>
              <a:avLst/>
              <a:gdLst/>
              <a:ahLst/>
              <a:cxnLst/>
              <a:rect l="l" t="t" r="r" b="b"/>
              <a:pathLst>
                <a:path w="9841" h="10062" extrusionOk="0">
                  <a:moveTo>
                    <a:pt x="4304" y="0"/>
                  </a:moveTo>
                  <a:cubicBezTo>
                    <a:pt x="4200" y="0"/>
                    <a:pt x="4094" y="3"/>
                    <a:pt x="3984" y="14"/>
                  </a:cubicBezTo>
                  <a:cubicBezTo>
                    <a:pt x="3493" y="54"/>
                    <a:pt x="2987" y="188"/>
                    <a:pt x="2482" y="413"/>
                  </a:cubicBezTo>
                  <a:cubicBezTo>
                    <a:pt x="1991" y="629"/>
                    <a:pt x="1542" y="921"/>
                    <a:pt x="1152" y="1283"/>
                  </a:cubicBezTo>
                  <a:cubicBezTo>
                    <a:pt x="756" y="1648"/>
                    <a:pt x="444" y="2075"/>
                    <a:pt x="248" y="2521"/>
                  </a:cubicBezTo>
                  <a:cubicBezTo>
                    <a:pt x="141" y="2760"/>
                    <a:pt x="71" y="3001"/>
                    <a:pt x="31" y="3248"/>
                  </a:cubicBezTo>
                  <a:cubicBezTo>
                    <a:pt x="12" y="3383"/>
                    <a:pt x="1" y="3529"/>
                    <a:pt x="9" y="3672"/>
                  </a:cubicBezTo>
                  <a:cubicBezTo>
                    <a:pt x="12" y="3804"/>
                    <a:pt x="29" y="3945"/>
                    <a:pt x="57" y="4099"/>
                  </a:cubicBezTo>
                  <a:cubicBezTo>
                    <a:pt x="104" y="4363"/>
                    <a:pt x="200" y="4641"/>
                    <a:pt x="340" y="4950"/>
                  </a:cubicBezTo>
                  <a:cubicBezTo>
                    <a:pt x="461" y="5211"/>
                    <a:pt x="610" y="5475"/>
                    <a:pt x="801" y="5764"/>
                  </a:cubicBezTo>
                  <a:cubicBezTo>
                    <a:pt x="958" y="5997"/>
                    <a:pt x="1135" y="6233"/>
                    <a:pt x="1345" y="6485"/>
                  </a:cubicBezTo>
                  <a:cubicBezTo>
                    <a:pt x="1390" y="6541"/>
                    <a:pt x="1441" y="6595"/>
                    <a:pt x="1486" y="6651"/>
                  </a:cubicBezTo>
                  <a:cubicBezTo>
                    <a:pt x="1516" y="6718"/>
                    <a:pt x="1553" y="6783"/>
                    <a:pt x="1587" y="6850"/>
                  </a:cubicBezTo>
                  <a:cubicBezTo>
                    <a:pt x="1881" y="7428"/>
                    <a:pt x="2176" y="7931"/>
                    <a:pt x="2488" y="8389"/>
                  </a:cubicBezTo>
                  <a:cubicBezTo>
                    <a:pt x="2552" y="8478"/>
                    <a:pt x="2637" y="8599"/>
                    <a:pt x="2729" y="8714"/>
                  </a:cubicBezTo>
                  <a:cubicBezTo>
                    <a:pt x="2811" y="8815"/>
                    <a:pt x="2903" y="8914"/>
                    <a:pt x="3002" y="9015"/>
                  </a:cubicBezTo>
                  <a:cubicBezTo>
                    <a:pt x="3184" y="9194"/>
                    <a:pt x="3386" y="9360"/>
                    <a:pt x="3611" y="9500"/>
                  </a:cubicBezTo>
                  <a:cubicBezTo>
                    <a:pt x="4026" y="9759"/>
                    <a:pt x="4512" y="9938"/>
                    <a:pt x="5023" y="10017"/>
                  </a:cubicBezTo>
                  <a:cubicBezTo>
                    <a:pt x="5225" y="10048"/>
                    <a:pt x="5433" y="10062"/>
                    <a:pt x="5643" y="10062"/>
                  </a:cubicBezTo>
                  <a:cubicBezTo>
                    <a:pt x="5941" y="10062"/>
                    <a:pt x="6244" y="10031"/>
                    <a:pt x="6544" y="9969"/>
                  </a:cubicBezTo>
                  <a:cubicBezTo>
                    <a:pt x="7050" y="9868"/>
                    <a:pt x="7541" y="9683"/>
                    <a:pt x="8001" y="9413"/>
                  </a:cubicBezTo>
                  <a:cubicBezTo>
                    <a:pt x="8223" y="9281"/>
                    <a:pt x="8442" y="9127"/>
                    <a:pt x="8653" y="8956"/>
                  </a:cubicBezTo>
                  <a:cubicBezTo>
                    <a:pt x="8821" y="8818"/>
                    <a:pt x="8973" y="8661"/>
                    <a:pt x="9110" y="8495"/>
                  </a:cubicBezTo>
                  <a:cubicBezTo>
                    <a:pt x="9239" y="8335"/>
                    <a:pt x="9354" y="8164"/>
                    <a:pt x="9450" y="7981"/>
                  </a:cubicBezTo>
                  <a:cubicBezTo>
                    <a:pt x="9543" y="7805"/>
                    <a:pt x="9618" y="7619"/>
                    <a:pt x="9677" y="7420"/>
                  </a:cubicBezTo>
                  <a:cubicBezTo>
                    <a:pt x="9790" y="7049"/>
                    <a:pt x="9840" y="6640"/>
                    <a:pt x="9823" y="6207"/>
                  </a:cubicBezTo>
                  <a:cubicBezTo>
                    <a:pt x="9809" y="5800"/>
                    <a:pt x="9733" y="5373"/>
                    <a:pt x="9607" y="4930"/>
                  </a:cubicBezTo>
                  <a:cubicBezTo>
                    <a:pt x="9486" y="4514"/>
                    <a:pt x="9312" y="4088"/>
                    <a:pt x="9093" y="3664"/>
                  </a:cubicBezTo>
                  <a:cubicBezTo>
                    <a:pt x="8883" y="3260"/>
                    <a:pt x="8630" y="2861"/>
                    <a:pt x="8341" y="2482"/>
                  </a:cubicBezTo>
                  <a:cubicBezTo>
                    <a:pt x="8058" y="2106"/>
                    <a:pt x="7740" y="1758"/>
                    <a:pt x="7409" y="1449"/>
                  </a:cubicBezTo>
                  <a:cubicBezTo>
                    <a:pt x="7075" y="1137"/>
                    <a:pt x="6716" y="868"/>
                    <a:pt x="6356" y="646"/>
                  </a:cubicBezTo>
                  <a:cubicBezTo>
                    <a:pt x="5986" y="421"/>
                    <a:pt x="5612" y="253"/>
                    <a:pt x="5239" y="143"/>
                  </a:cubicBezTo>
                  <a:cubicBezTo>
                    <a:pt x="5056" y="93"/>
                    <a:pt x="4868" y="54"/>
                    <a:pt x="4675" y="28"/>
                  </a:cubicBezTo>
                  <a:cubicBezTo>
                    <a:pt x="4557" y="9"/>
                    <a:pt x="4430" y="0"/>
                    <a:pt x="4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49;p36">
              <a:extLst>
                <a:ext uri="{FF2B5EF4-FFF2-40B4-BE49-F238E27FC236}">
                  <a16:creationId xmlns:a16="http://schemas.microsoft.com/office/drawing/2014/main" id="{D13D565F-E3B4-D325-394C-26480C8B2A57}"/>
                </a:ext>
              </a:extLst>
            </p:cNvPr>
            <p:cNvSpPr/>
            <p:nvPr/>
          </p:nvSpPr>
          <p:spPr>
            <a:xfrm>
              <a:off x="7161117" y="1451778"/>
              <a:ext cx="454345" cy="768305"/>
            </a:xfrm>
            <a:custGeom>
              <a:avLst/>
              <a:gdLst/>
              <a:ahLst/>
              <a:cxnLst/>
              <a:rect l="l" t="t" r="r" b="b"/>
              <a:pathLst>
                <a:path w="6031" h="9956" extrusionOk="0">
                  <a:moveTo>
                    <a:pt x="489" y="1"/>
                  </a:moveTo>
                  <a:cubicBezTo>
                    <a:pt x="388" y="3"/>
                    <a:pt x="282" y="6"/>
                    <a:pt x="172" y="17"/>
                  </a:cubicBezTo>
                  <a:cubicBezTo>
                    <a:pt x="116" y="20"/>
                    <a:pt x="57" y="29"/>
                    <a:pt x="1" y="34"/>
                  </a:cubicBezTo>
                  <a:lnTo>
                    <a:pt x="6" y="34"/>
                  </a:lnTo>
                  <a:cubicBezTo>
                    <a:pt x="270" y="60"/>
                    <a:pt x="526" y="116"/>
                    <a:pt x="776" y="200"/>
                  </a:cubicBezTo>
                  <a:cubicBezTo>
                    <a:pt x="1026" y="284"/>
                    <a:pt x="1261" y="394"/>
                    <a:pt x="1492" y="520"/>
                  </a:cubicBezTo>
                  <a:cubicBezTo>
                    <a:pt x="1800" y="694"/>
                    <a:pt x="2087" y="902"/>
                    <a:pt x="2353" y="1135"/>
                  </a:cubicBezTo>
                  <a:cubicBezTo>
                    <a:pt x="2620" y="1368"/>
                    <a:pt x="2864" y="1629"/>
                    <a:pt x="3080" y="1910"/>
                  </a:cubicBezTo>
                  <a:cubicBezTo>
                    <a:pt x="3291" y="2188"/>
                    <a:pt x="3479" y="2482"/>
                    <a:pt x="3631" y="2794"/>
                  </a:cubicBezTo>
                  <a:cubicBezTo>
                    <a:pt x="3701" y="2937"/>
                    <a:pt x="3765" y="3086"/>
                    <a:pt x="3816" y="3240"/>
                  </a:cubicBezTo>
                  <a:cubicBezTo>
                    <a:pt x="3881" y="3417"/>
                    <a:pt x="3928" y="3605"/>
                    <a:pt x="3970" y="3791"/>
                  </a:cubicBezTo>
                  <a:cubicBezTo>
                    <a:pt x="4063" y="4200"/>
                    <a:pt x="4111" y="4622"/>
                    <a:pt x="4119" y="5043"/>
                  </a:cubicBezTo>
                  <a:cubicBezTo>
                    <a:pt x="4125" y="5467"/>
                    <a:pt x="4097" y="5896"/>
                    <a:pt x="4038" y="6317"/>
                  </a:cubicBezTo>
                  <a:cubicBezTo>
                    <a:pt x="3976" y="6749"/>
                    <a:pt x="3883" y="7176"/>
                    <a:pt x="3765" y="7594"/>
                  </a:cubicBezTo>
                  <a:cubicBezTo>
                    <a:pt x="3645" y="8013"/>
                    <a:pt x="3502" y="8423"/>
                    <a:pt x="3336" y="8821"/>
                  </a:cubicBezTo>
                  <a:cubicBezTo>
                    <a:pt x="3260" y="9012"/>
                    <a:pt x="3176" y="9200"/>
                    <a:pt x="3086" y="9388"/>
                  </a:cubicBezTo>
                  <a:cubicBezTo>
                    <a:pt x="3013" y="9546"/>
                    <a:pt x="2937" y="9703"/>
                    <a:pt x="2856" y="9860"/>
                  </a:cubicBezTo>
                  <a:cubicBezTo>
                    <a:pt x="2839" y="9894"/>
                    <a:pt x="2825" y="9925"/>
                    <a:pt x="2805" y="9955"/>
                  </a:cubicBezTo>
                  <a:cubicBezTo>
                    <a:pt x="3283" y="9852"/>
                    <a:pt x="3751" y="9669"/>
                    <a:pt x="4192" y="9411"/>
                  </a:cubicBezTo>
                  <a:cubicBezTo>
                    <a:pt x="4414" y="9282"/>
                    <a:pt x="4636" y="9127"/>
                    <a:pt x="4846" y="8956"/>
                  </a:cubicBezTo>
                  <a:cubicBezTo>
                    <a:pt x="5009" y="8818"/>
                    <a:pt x="5163" y="8664"/>
                    <a:pt x="5301" y="8493"/>
                  </a:cubicBezTo>
                  <a:cubicBezTo>
                    <a:pt x="5430" y="8330"/>
                    <a:pt x="5548" y="8156"/>
                    <a:pt x="5641" y="7976"/>
                  </a:cubicBezTo>
                  <a:cubicBezTo>
                    <a:pt x="5733" y="7805"/>
                    <a:pt x="5809" y="7614"/>
                    <a:pt x="5871" y="7415"/>
                  </a:cubicBezTo>
                  <a:cubicBezTo>
                    <a:pt x="5983" y="7047"/>
                    <a:pt x="6031" y="6640"/>
                    <a:pt x="6017" y="6202"/>
                  </a:cubicBezTo>
                  <a:cubicBezTo>
                    <a:pt x="6003" y="5795"/>
                    <a:pt x="5930" y="5365"/>
                    <a:pt x="5804" y="4925"/>
                  </a:cubicBezTo>
                  <a:cubicBezTo>
                    <a:pt x="5683" y="4506"/>
                    <a:pt x="5509" y="4083"/>
                    <a:pt x="5287" y="3656"/>
                  </a:cubicBezTo>
                  <a:cubicBezTo>
                    <a:pt x="5076" y="3254"/>
                    <a:pt x="4824" y="2853"/>
                    <a:pt x="4537" y="2474"/>
                  </a:cubicBezTo>
                  <a:cubicBezTo>
                    <a:pt x="4251" y="2098"/>
                    <a:pt x="3937" y="1752"/>
                    <a:pt x="3603" y="1444"/>
                  </a:cubicBezTo>
                  <a:cubicBezTo>
                    <a:pt x="3266" y="1129"/>
                    <a:pt x="2912" y="860"/>
                    <a:pt x="2547" y="638"/>
                  </a:cubicBezTo>
                  <a:cubicBezTo>
                    <a:pt x="2179" y="413"/>
                    <a:pt x="1803" y="245"/>
                    <a:pt x="1430" y="138"/>
                  </a:cubicBezTo>
                  <a:cubicBezTo>
                    <a:pt x="1253" y="85"/>
                    <a:pt x="1059" y="46"/>
                    <a:pt x="865" y="20"/>
                  </a:cubicBezTo>
                  <a:cubicBezTo>
                    <a:pt x="742" y="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50;p36">
              <a:extLst>
                <a:ext uri="{FF2B5EF4-FFF2-40B4-BE49-F238E27FC236}">
                  <a16:creationId xmlns:a16="http://schemas.microsoft.com/office/drawing/2014/main" id="{2D6674F5-6277-1DB2-1050-12948E49DA1F}"/>
                </a:ext>
              </a:extLst>
            </p:cNvPr>
            <p:cNvSpPr/>
            <p:nvPr/>
          </p:nvSpPr>
          <p:spPr>
            <a:xfrm>
              <a:off x="7438802" y="168598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A71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51;p36">
              <a:extLst>
                <a:ext uri="{FF2B5EF4-FFF2-40B4-BE49-F238E27FC236}">
                  <a16:creationId xmlns:a16="http://schemas.microsoft.com/office/drawing/2014/main" id="{6B2F5F80-A1B1-5E2A-9AE0-A6C515BA0270}"/>
                </a:ext>
              </a:extLst>
            </p:cNvPr>
            <p:cNvSpPr/>
            <p:nvPr/>
          </p:nvSpPr>
          <p:spPr>
            <a:xfrm>
              <a:off x="6399327" y="1517141"/>
              <a:ext cx="201446" cy="208050"/>
            </a:xfrm>
            <a:custGeom>
              <a:avLst/>
              <a:gdLst/>
              <a:ahLst/>
              <a:cxnLst/>
              <a:rect l="l" t="t" r="r" b="b"/>
              <a:pathLst>
                <a:path w="2674" h="2696" extrusionOk="0">
                  <a:moveTo>
                    <a:pt x="1167" y="0"/>
                  </a:moveTo>
                  <a:cubicBezTo>
                    <a:pt x="1161" y="0"/>
                    <a:pt x="1155" y="1"/>
                    <a:pt x="1149" y="1"/>
                  </a:cubicBezTo>
                  <a:cubicBezTo>
                    <a:pt x="1107" y="4"/>
                    <a:pt x="1065" y="16"/>
                    <a:pt x="1014" y="35"/>
                  </a:cubicBezTo>
                  <a:cubicBezTo>
                    <a:pt x="944" y="63"/>
                    <a:pt x="882" y="105"/>
                    <a:pt x="829" y="164"/>
                  </a:cubicBezTo>
                  <a:cubicBezTo>
                    <a:pt x="764" y="240"/>
                    <a:pt x="717" y="347"/>
                    <a:pt x="689" y="479"/>
                  </a:cubicBezTo>
                  <a:cubicBezTo>
                    <a:pt x="669" y="588"/>
                    <a:pt x="658" y="712"/>
                    <a:pt x="663" y="866"/>
                  </a:cubicBezTo>
                  <a:cubicBezTo>
                    <a:pt x="672" y="1065"/>
                    <a:pt x="703" y="1259"/>
                    <a:pt x="731" y="1402"/>
                  </a:cubicBezTo>
                  <a:cubicBezTo>
                    <a:pt x="717" y="1391"/>
                    <a:pt x="700" y="1377"/>
                    <a:pt x="683" y="1369"/>
                  </a:cubicBezTo>
                  <a:cubicBezTo>
                    <a:pt x="602" y="1318"/>
                    <a:pt x="529" y="1279"/>
                    <a:pt x="453" y="1256"/>
                  </a:cubicBezTo>
                  <a:cubicBezTo>
                    <a:pt x="403" y="1237"/>
                    <a:pt x="352" y="1226"/>
                    <a:pt x="306" y="1226"/>
                  </a:cubicBezTo>
                  <a:cubicBezTo>
                    <a:pt x="293" y="1226"/>
                    <a:pt x="280" y="1226"/>
                    <a:pt x="268" y="1228"/>
                  </a:cubicBezTo>
                  <a:cubicBezTo>
                    <a:pt x="254" y="1228"/>
                    <a:pt x="242" y="1231"/>
                    <a:pt x="228" y="1231"/>
                  </a:cubicBezTo>
                  <a:cubicBezTo>
                    <a:pt x="155" y="1245"/>
                    <a:pt x="94" y="1293"/>
                    <a:pt x="57" y="1360"/>
                  </a:cubicBezTo>
                  <a:cubicBezTo>
                    <a:pt x="15" y="1439"/>
                    <a:pt x="1" y="1537"/>
                    <a:pt x="9" y="1641"/>
                  </a:cubicBezTo>
                  <a:cubicBezTo>
                    <a:pt x="12" y="1680"/>
                    <a:pt x="23" y="1720"/>
                    <a:pt x="37" y="1767"/>
                  </a:cubicBezTo>
                  <a:cubicBezTo>
                    <a:pt x="51" y="1809"/>
                    <a:pt x="68" y="1849"/>
                    <a:pt x="94" y="1894"/>
                  </a:cubicBezTo>
                  <a:cubicBezTo>
                    <a:pt x="138" y="1969"/>
                    <a:pt x="195" y="2048"/>
                    <a:pt x="276" y="2129"/>
                  </a:cubicBezTo>
                  <a:cubicBezTo>
                    <a:pt x="346" y="2200"/>
                    <a:pt x="428" y="2267"/>
                    <a:pt x="517" y="2332"/>
                  </a:cubicBezTo>
                  <a:cubicBezTo>
                    <a:pt x="616" y="2402"/>
                    <a:pt x="728" y="2469"/>
                    <a:pt x="852" y="2525"/>
                  </a:cubicBezTo>
                  <a:cubicBezTo>
                    <a:pt x="908" y="2551"/>
                    <a:pt x="961" y="2576"/>
                    <a:pt x="1012" y="2593"/>
                  </a:cubicBezTo>
                  <a:cubicBezTo>
                    <a:pt x="1020" y="2598"/>
                    <a:pt x="1026" y="2607"/>
                    <a:pt x="1034" y="2607"/>
                  </a:cubicBezTo>
                  <a:cubicBezTo>
                    <a:pt x="1151" y="2650"/>
                    <a:pt x="1288" y="2695"/>
                    <a:pt x="1426" y="2695"/>
                  </a:cubicBezTo>
                  <a:cubicBezTo>
                    <a:pt x="1440" y="2695"/>
                    <a:pt x="1455" y="2695"/>
                    <a:pt x="1469" y="2694"/>
                  </a:cubicBezTo>
                  <a:cubicBezTo>
                    <a:pt x="1500" y="2691"/>
                    <a:pt x="1528" y="2688"/>
                    <a:pt x="1559" y="2680"/>
                  </a:cubicBezTo>
                  <a:cubicBezTo>
                    <a:pt x="1584" y="2671"/>
                    <a:pt x="1607" y="2663"/>
                    <a:pt x="1635" y="2652"/>
                  </a:cubicBezTo>
                  <a:cubicBezTo>
                    <a:pt x="1677" y="2632"/>
                    <a:pt x="1713" y="2598"/>
                    <a:pt x="1753" y="2556"/>
                  </a:cubicBezTo>
                  <a:cubicBezTo>
                    <a:pt x="1792" y="2514"/>
                    <a:pt x="1823" y="2461"/>
                    <a:pt x="1845" y="2424"/>
                  </a:cubicBezTo>
                  <a:cubicBezTo>
                    <a:pt x="1876" y="2371"/>
                    <a:pt x="1904" y="2312"/>
                    <a:pt x="1930" y="2259"/>
                  </a:cubicBezTo>
                  <a:lnTo>
                    <a:pt x="1952" y="2208"/>
                  </a:lnTo>
                  <a:cubicBezTo>
                    <a:pt x="2005" y="2093"/>
                    <a:pt x="2064" y="1975"/>
                    <a:pt x="2140" y="1868"/>
                  </a:cubicBezTo>
                  <a:cubicBezTo>
                    <a:pt x="2191" y="1798"/>
                    <a:pt x="2252" y="1728"/>
                    <a:pt x="2309" y="1661"/>
                  </a:cubicBezTo>
                  <a:cubicBezTo>
                    <a:pt x="2393" y="1560"/>
                    <a:pt x="2480" y="1458"/>
                    <a:pt x="2550" y="1343"/>
                  </a:cubicBezTo>
                  <a:cubicBezTo>
                    <a:pt x="2606" y="1251"/>
                    <a:pt x="2640" y="1147"/>
                    <a:pt x="2654" y="1035"/>
                  </a:cubicBezTo>
                  <a:cubicBezTo>
                    <a:pt x="2665" y="964"/>
                    <a:pt x="2673" y="883"/>
                    <a:pt x="2645" y="813"/>
                  </a:cubicBezTo>
                  <a:cubicBezTo>
                    <a:pt x="2620" y="754"/>
                    <a:pt x="2575" y="715"/>
                    <a:pt x="2519" y="706"/>
                  </a:cubicBezTo>
                  <a:cubicBezTo>
                    <a:pt x="2499" y="703"/>
                    <a:pt x="2485" y="703"/>
                    <a:pt x="2469" y="703"/>
                  </a:cubicBezTo>
                  <a:cubicBezTo>
                    <a:pt x="2435" y="706"/>
                    <a:pt x="2396" y="717"/>
                    <a:pt x="2356" y="737"/>
                  </a:cubicBezTo>
                  <a:cubicBezTo>
                    <a:pt x="2300" y="759"/>
                    <a:pt x="2244" y="796"/>
                    <a:pt x="2182" y="844"/>
                  </a:cubicBezTo>
                  <a:cubicBezTo>
                    <a:pt x="2157" y="863"/>
                    <a:pt x="2134" y="880"/>
                    <a:pt x="2115" y="897"/>
                  </a:cubicBezTo>
                  <a:cubicBezTo>
                    <a:pt x="2140" y="838"/>
                    <a:pt x="2163" y="773"/>
                    <a:pt x="2185" y="715"/>
                  </a:cubicBezTo>
                  <a:cubicBezTo>
                    <a:pt x="2213" y="630"/>
                    <a:pt x="2230" y="557"/>
                    <a:pt x="2241" y="484"/>
                  </a:cubicBezTo>
                  <a:cubicBezTo>
                    <a:pt x="2266" y="305"/>
                    <a:pt x="2233" y="181"/>
                    <a:pt x="2143" y="114"/>
                  </a:cubicBezTo>
                  <a:cubicBezTo>
                    <a:pt x="2115" y="94"/>
                    <a:pt x="2087" y="80"/>
                    <a:pt x="2047" y="69"/>
                  </a:cubicBezTo>
                  <a:cubicBezTo>
                    <a:pt x="2024" y="60"/>
                    <a:pt x="1994" y="57"/>
                    <a:pt x="1961" y="57"/>
                  </a:cubicBezTo>
                  <a:cubicBezTo>
                    <a:pt x="1951" y="57"/>
                    <a:pt x="1940" y="57"/>
                    <a:pt x="1930" y="58"/>
                  </a:cubicBezTo>
                  <a:cubicBezTo>
                    <a:pt x="1851" y="66"/>
                    <a:pt x="1781" y="91"/>
                    <a:pt x="1713" y="139"/>
                  </a:cubicBezTo>
                  <a:cubicBezTo>
                    <a:pt x="1649" y="190"/>
                    <a:pt x="1593" y="254"/>
                    <a:pt x="1531" y="350"/>
                  </a:cubicBezTo>
                  <a:cubicBezTo>
                    <a:pt x="1489" y="417"/>
                    <a:pt x="1455" y="490"/>
                    <a:pt x="1419" y="585"/>
                  </a:cubicBezTo>
                  <a:cubicBezTo>
                    <a:pt x="1433" y="448"/>
                    <a:pt x="1441" y="336"/>
                    <a:pt x="1416" y="220"/>
                  </a:cubicBezTo>
                  <a:cubicBezTo>
                    <a:pt x="1405" y="164"/>
                    <a:pt x="1382" y="114"/>
                    <a:pt x="1346" y="77"/>
                  </a:cubicBezTo>
                  <a:cubicBezTo>
                    <a:pt x="1315" y="38"/>
                    <a:pt x="1264" y="13"/>
                    <a:pt x="1214" y="7"/>
                  </a:cubicBezTo>
                  <a:cubicBezTo>
                    <a:pt x="1197" y="3"/>
                    <a:pt x="1182" y="0"/>
                    <a:pt x="116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52;p36">
              <a:extLst>
                <a:ext uri="{FF2B5EF4-FFF2-40B4-BE49-F238E27FC236}">
                  <a16:creationId xmlns:a16="http://schemas.microsoft.com/office/drawing/2014/main" id="{A8865C25-C085-F4DA-20AC-176295FBB5FB}"/>
                </a:ext>
              </a:extLst>
            </p:cNvPr>
            <p:cNvSpPr/>
            <p:nvPr/>
          </p:nvSpPr>
          <p:spPr>
            <a:xfrm>
              <a:off x="7712721" y="1252371"/>
              <a:ext cx="208151" cy="209208"/>
            </a:xfrm>
            <a:custGeom>
              <a:avLst/>
              <a:gdLst/>
              <a:ahLst/>
              <a:cxnLst/>
              <a:rect l="l" t="t" r="r" b="b"/>
              <a:pathLst>
                <a:path w="2763" h="2711" extrusionOk="0">
                  <a:moveTo>
                    <a:pt x="1382" y="0"/>
                  </a:moveTo>
                  <a:cubicBezTo>
                    <a:pt x="1364" y="0"/>
                    <a:pt x="1346" y="1"/>
                    <a:pt x="1328" y="2"/>
                  </a:cubicBezTo>
                  <a:cubicBezTo>
                    <a:pt x="1306" y="5"/>
                    <a:pt x="1286" y="8"/>
                    <a:pt x="1264" y="19"/>
                  </a:cubicBezTo>
                  <a:cubicBezTo>
                    <a:pt x="1216" y="36"/>
                    <a:pt x="1174" y="72"/>
                    <a:pt x="1149" y="114"/>
                  </a:cubicBezTo>
                  <a:cubicBezTo>
                    <a:pt x="1123" y="159"/>
                    <a:pt x="1109" y="212"/>
                    <a:pt x="1109" y="269"/>
                  </a:cubicBezTo>
                  <a:cubicBezTo>
                    <a:pt x="1109" y="384"/>
                    <a:pt x="1134" y="496"/>
                    <a:pt x="1177" y="625"/>
                  </a:cubicBezTo>
                  <a:cubicBezTo>
                    <a:pt x="1120" y="541"/>
                    <a:pt x="1070" y="474"/>
                    <a:pt x="1019" y="417"/>
                  </a:cubicBezTo>
                  <a:cubicBezTo>
                    <a:pt x="941" y="333"/>
                    <a:pt x="871" y="283"/>
                    <a:pt x="798" y="246"/>
                  </a:cubicBezTo>
                  <a:cubicBezTo>
                    <a:pt x="738" y="219"/>
                    <a:pt x="677" y="204"/>
                    <a:pt x="616" y="204"/>
                  </a:cubicBezTo>
                  <a:cubicBezTo>
                    <a:pt x="602" y="204"/>
                    <a:pt x="587" y="205"/>
                    <a:pt x="573" y="207"/>
                  </a:cubicBezTo>
                  <a:cubicBezTo>
                    <a:pt x="531" y="212"/>
                    <a:pt x="492" y="227"/>
                    <a:pt x="461" y="241"/>
                  </a:cubicBezTo>
                  <a:cubicBezTo>
                    <a:pt x="424" y="257"/>
                    <a:pt x="402" y="277"/>
                    <a:pt x="376" y="302"/>
                  </a:cubicBezTo>
                  <a:cubicBezTo>
                    <a:pt x="301" y="384"/>
                    <a:pt x="292" y="513"/>
                    <a:pt x="351" y="681"/>
                  </a:cubicBezTo>
                  <a:cubicBezTo>
                    <a:pt x="376" y="749"/>
                    <a:pt x="413" y="819"/>
                    <a:pt x="455" y="895"/>
                  </a:cubicBezTo>
                  <a:cubicBezTo>
                    <a:pt x="486" y="951"/>
                    <a:pt x="520" y="1007"/>
                    <a:pt x="556" y="1060"/>
                  </a:cubicBezTo>
                  <a:cubicBezTo>
                    <a:pt x="531" y="1046"/>
                    <a:pt x="503" y="1035"/>
                    <a:pt x="478" y="1021"/>
                  </a:cubicBezTo>
                  <a:cubicBezTo>
                    <a:pt x="407" y="990"/>
                    <a:pt x="348" y="965"/>
                    <a:pt x="284" y="951"/>
                  </a:cubicBezTo>
                  <a:cubicBezTo>
                    <a:pt x="251" y="947"/>
                    <a:pt x="223" y="944"/>
                    <a:pt x="195" y="944"/>
                  </a:cubicBezTo>
                  <a:cubicBezTo>
                    <a:pt x="186" y="944"/>
                    <a:pt x="176" y="944"/>
                    <a:pt x="166" y="945"/>
                  </a:cubicBezTo>
                  <a:cubicBezTo>
                    <a:pt x="149" y="945"/>
                    <a:pt x="132" y="948"/>
                    <a:pt x="118" y="956"/>
                  </a:cubicBezTo>
                  <a:cubicBezTo>
                    <a:pt x="65" y="976"/>
                    <a:pt x="26" y="1027"/>
                    <a:pt x="14" y="1086"/>
                  </a:cubicBezTo>
                  <a:cubicBezTo>
                    <a:pt x="0" y="1156"/>
                    <a:pt x="23" y="1237"/>
                    <a:pt x="48" y="1302"/>
                  </a:cubicBezTo>
                  <a:cubicBezTo>
                    <a:pt x="85" y="1408"/>
                    <a:pt x="141" y="1504"/>
                    <a:pt x="211" y="1582"/>
                  </a:cubicBezTo>
                  <a:cubicBezTo>
                    <a:pt x="301" y="1686"/>
                    <a:pt x="407" y="1771"/>
                    <a:pt x="511" y="1849"/>
                  </a:cubicBezTo>
                  <a:cubicBezTo>
                    <a:pt x="576" y="1905"/>
                    <a:pt x="646" y="1961"/>
                    <a:pt x="713" y="2023"/>
                  </a:cubicBezTo>
                  <a:cubicBezTo>
                    <a:pt x="806" y="2110"/>
                    <a:pt x="882" y="2220"/>
                    <a:pt x="960" y="2321"/>
                  </a:cubicBezTo>
                  <a:lnTo>
                    <a:pt x="991" y="2366"/>
                  </a:lnTo>
                  <a:cubicBezTo>
                    <a:pt x="1025" y="2416"/>
                    <a:pt x="1064" y="2467"/>
                    <a:pt x="1106" y="2514"/>
                  </a:cubicBezTo>
                  <a:cubicBezTo>
                    <a:pt x="1134" y="2548"/>
                    <a:pt x="1177" y="2590"/>
                    <a:pt x="1222" y="2627"/>
                  </a:cubicBezTo>
                  <a:cubicBezTo>
                    <a:pt x="1272" y="2660"/>
                    <a:pt x="1317" y="2686"/>
                    <a:pt x="1359" y="2697"/>
                  </a:cubicBezTo>
                  <a:cubicBezTo>
                    <a:pt x="1387" y="2703"/>
                    <a:pt x="1412" y="2711"/>
                    <a:pt x="1438" y="2711"/>
                  </a:cubicBezTo>
                  <a:cubicBezTo>
                    <a:pt x="1469" y="2711"/>
                    <a:pt x="1497" y="2711"/>
                    <a:pt x="1527" y="2705"/>
                  </a:cubicBezTo>
                  <a:cubicBezTo>
                    <a:pt x="1679" y="2686"/>
                    <a:pt x="1819" y="2607"/>
                    <a:pt x="1937" y="2534"/>
                  </a:cubicBezTo>
                  <a:cubicBezTo>
                    <a:pt x="1946" y="2531"/>
                    <a:pt x="1951" y="2523"/>
                    <a:pt x="1957" y="2517"/>
                  </a:cubicBezTo>
                  <a:cubicBezTo>
                    <a:pt x="2005" y="2489"/>
                    <a:pt x="2055" y="2453"/>
                    <a:pt x="2103" y="2419"/>
                  </a:cubicBezTo>
                  <a:cubicBezTo>
                    <a:pt x="2212" y="2338"/>
                    <a:pt x="2308" y="2253"/>
                    <a:pt x="2389" y="2166"/>
                  </a:cubicBezTo>
                  <a:cubicBezTo>
                    <a:pt x="2471" y="2082"/>
                    <a:pt x="2535" y="2001"/>
                    <a:pt x="2591" y="1917"/>
                  </a:cubicBezTo>
                  <a:cubicBezTo>
                    <a:pt x="2653" y="1821"/>
                    <a:pt x="2695" y="1734"/>
                    <a:pt x="2723" y="1650"/>
                  </a:cubicBezTo>
                  <a:cubicBezTo>
                    <a:pt x="2740" y="1605"/>
                    <a:pt x="2751" y="1560"/>
                    <a:pt x="2754" y="1518"/>
                  </a:cubicBezTo>
                  <a:cubicBezTo>
                    <a:pt x="2763" y="1465"/>
                    <a:pt x="2763" y="1425"/>
                    <a:pt x="2760" y="1386"/>
                  </a:cubicBezTo>
                  <a:cubicBezTo>
                    <a:pt x="2749" y="1279"/>
                    <a:pt x="2715" y="1187"/>
                    <a:pt x="2659" y="1119"/>
                  </a:cubicBezTo>
                  <a:cubicBezTo>
                    <a:pt x="2611" y="1060"/>
                    <a:pt x="2538" y="1027"/>
                    <a:pt x="2465" y="1027"/>
                  </a:cubicBezTo>
                  <a:cubicBezTo>
                    <a:pt x="2451" y="1027"/>
                    <a:pt x="2440" y="1029"/>
                    <a:pt x="2426" y="1029"/>
                  </a:cubicBezTo>
                  <a:cubicBezTo>
                    <a:pt x="2370" y="1035"/>
                    <a:pt x="2311" y="1060"/>
                    <a:pt x="2249" y="1097"/>
                  </a:cubicBezTo>
                  <a:cubicBezTo>
                    <a:pt x="2184" y="1136"/>
                    <a:pt x="2120" y="1184"/>
                    <a:pt x="2050" y="1251"/>
                  </a:cubicBezTo>
                  <a:lnTo>
                    <a:pt x="2008" y="1293"/>
                  </a:lnTo>
                  <a:cubicBezTo>
                    <a:pt x="2008" y="1144"/>
                    <a:pt x="2002" y="948"/>
                    <a:pt x="1968" y="751"/>
                  </a:cubicBezTo>
                  <a:cubicBezTo>
                    <a:pt x="1946" y="597"/>
                    <a:pt x="1912" y="479"/>
                    <a:pt x="1870" y="375"/>
                  </a:cubicBezTo>
                  <a:cubicBezTo>
                    <a:pt x="1819" y="255"/>
                    <a:pt x="1752" y="159"/>
                    <a:pt x="1671" y="95"/>
                  </a:cubicBezTo>
                  <a:cubicBezTo>
                    <a:pt x="1612" y="50"/>
                    <a:pt x="1539" y="19"/>
                    <a:pt x="1466" y="5"/>
                  </a:cubicBezTo>
                  <a:cubicBezTo>
                    <a:pt x="1436" y="1"/>
                    <a:pt x="1408" y="0"/>
                    <a:pt x="1382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53;p36">
              <a:extLst>
                <a:ext uri="{FF2B5EF4-FFF2-40B4-BE49-F238E27FC236}">
                  <a16:creationId xmlns:a16="http://schemas.microsoft.com/office/drawing/2014/main" id="{5E2DFC83-8B8B-39F0-4A36-4ED9FEFE50BE}"/>
                </a:ext>
              </a:extLst>
            </p:cNvPr>
            <p:cNvSpPr/>
            <p:nvPr/>
          </p:nvSpPr>
          <p:spPr>
            <a:xfrm>
              <a:off x="7368439" y="1421450"/>
              <a:ext cx="0" cy="309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54;p36">
              <a:extLst>
                <a:ext uri="{FF2B5EF4-FFF2-40B4-BE49-F238E27FC236}">
                  <a16:creationId xmlns:a16="http://schemas.microsoft.com/office/drawing/2014/main" id="{D078467A-F946-BC1B-9846-841DFA137417}"/>
                </a:ext>
              </a:extLst>
            </p:cNvPr>
            <p:cNvSpPr/>
            <p:nvPr/>
          </p:nvSpPr>
          <p:spPr>
            <a:xfrm>
              <a:off x="7689217" y="1817950"/>
              <a:ext cx="190673" cy="150636"/>
            </a:xfrm>
            <a:custGeom>
              <a:avLst/>
              <a:gdLst/>
              <a:ahLst/>
              <a:cxnLst/>
              <a:rect l="l" t="t" r="r" b="b"/>
              <a:pathLst>
                <a:path w="2531" h="1952" extrusionOk="0">
                  <a:moveTo>
                    <a:pt x="2249" y="0"/>
                  </a:moveTo>
                  <a:cubicBezTo>
                    <a:pt x="2250" y="0"/>
                    <a:pt x="2251" y="0"/>
                    <a:pt x="2251" y="0"/>
                  </a:cubicBezTo>
                  <a:lnTo>
                    <a:pt x="2251" y="0"/>
                  </a:lnTo>
                  <a:cubicBezTo>
                    <a:pt x="2252" y="0"/>
                    <a:pt x="2252" y="0"/>
                    <a:pt x="2252" y="0"/>
                  </a:cubicBezTo>
                  <a:close/>
                  <a:moveTo>
                    <a:pt x="1556" y="1308"/>
                  </a:moveTo>
                  <a:lnTo>
                    <a:pt x="1548" y="1311"/>
                  </a:lnTo>
                  <a:cubicBezTo>
                    <a:pt x="1553" y="1311"/>
                    <a:pt x="1556" y="1311"/>
                    <a:pt x="1556" y="1308"/>
                  </a:cubicBezTo>
                  <a:close/>
                  <a:moveTo>
                    <a:pt x="2251" y="0"/>
                  </a:moveTo>
                  <a:lnTo>
                    <a:pt x="2251" y="0"/>
                  </a:lnTo>
                  <a:cubicBezTo>
                    <a:pt x="2215" y="11"/>
                    <a:pt x="2173" y="14"/>
                    <a:pt x="2129" y="20"/>
                  </a:cubicBezTo>
                  <a:cubicBezTo>
                    <a:pt x="2078" y="28"/>
                    <a:pt x="2030" y="37"/>
                    <a:pt x="1980" y="53"/>
                  </a:cubicBezTo>
                  <a:cubicBezTo>
                    <a:pt x="1924" y="67"/>
                    <a:pt x="1868" y="84"/>
                    <a:pt x="1811" y="101"/>
                  </a:cubicBezTo>
                  <a:cubicBezTo>
                    <a:pt x="1772" y="112"/>
                    <a:pt x="1736" y="126"/>
                    <a:pt x="1696" y="138"/>
                  </a:cubicBezTo>
                  <a:cubicBezTo>
                    <a:pt x="1545" y="174"/>
                    <a:pt x="1393" y="222"/>
                    <a:pt x="1247" y="270"/>
                  </a:cubicBezTo>
                  <a:cubicBezTo>
                    <a:pt x="930" y="371"/>
                    <a:pt x="621" y="494"/>
                    <a:pt x="329" y="660"/>
                  </a:cubicBezTo>
                  <a:cubicBezTo>
                    <a:pt x="329" y="660"/>
                    <a:pt x="329" y="660"/>
                    <a:pt x="330" y="660"/>
                  </a:cubicBezTo>
                  <a:lnTo>
                    <a:pt x="330" y="660"/>
                  </a:lnTo>
                  <a:cubicBezTo>
                    <a:pt x="222" y="718"/>
                    <a:pt x="123" y="784"/>
                    <a:pt x="23" y="859"/>
                  </a:cubicBezTo>
                  <a:cubicBezTo>
                    <a:pt x="18" y="887"/>
                    <a:pt x="15" y="918"/>
                    <a:pt x="12" y="943"/>
                  </a:cubicBezTo>
                  <a:cubicBezTo>
                    <a:pt x="4" y="999"/>
                    <a:pt x="1" y="1064"/>
                    <a:pt x="1" y="1143"/>
                  </a:cubicBezTo>
                  <a:cubicBezTo>
                    <a:pt x="1" y="1263"/>
                    <a:pt x="6" y="1381"/>
                    <a:pt x="15" y="1499"/>
                  </a:cubicBezTo>
                  <a:cubicBezTo>
                    <a:pt x="20" y="1620"/>
                    <a:pt x="32" y="1752"/>
                    <a:pt x="29" y="1878"/>
                  </a:cubicBezTo>
                  <a:cubicBezTo>
                    <a:pt x="29" y="1895"/>
                    <a:pt x="34" y="1912"/>
                    <a:pt x="48" y="1926"/>
                  </a:cubicBezTo>
                  <a:cubicBezTo>
                    <a:pt x="62" y="1940"/>
                    <a:pt x="82" y="1948"/>
                    <a:pt x="99" y="1948"/>
                  </a:cubicBezTo>
                  <a:cubicBezTo>
                    <a:pt x="130" y="1948"/>
                    <a:pt x="158" y="1926"/>
                    <a:pt x="166" y="1898"/>
                  </a:cubicBezTo>
                  <a:cubicBezTo>
                    <a:pt x="253" y="1920"/>
                    <a:pt x="343" y="1934"/>
                    <a:pt x="436" y="1943"/>
                  </a:cubicBezTo>
                  <a:cubicBezTo>
                    <a:pt x="492" y="1951"/>
                    <a:pt x="545" y="1951"/>
                    <a:pt x="601" y="1951"/>
                  </a:cubicBezTo>
                  <a:cubicBezTo>
                    <a:pt x="666" y="1951"/>
                    <a:pt x="733" y="1948"/>
                    <a:pt x="798" y="1940"/>
                  </a:cubicBezTo>
                  <a:cubicBezTo>
                    <a:pt x="916" y="1926"/>
                    <a:pt x="1031" y="1887"/>
                    <a:pt x="1126" y="1836"/>
                  </a:cubicBezTo>
                  <a:cubicBezTo>
                    <a:pt x="1163" y="1814"/>
                    <a:pt x="1194" y="1794"/>
                    <a:pt x="1225" y="1766"/>
                  </a:cubicBezTo>
                  <a:cubicBezTo>
                    <a:pt x="1225" y="1785"/>
                    <a:pt x="1233" y="1800"/>
                    <a:pt x="1242" y="1811"/>
                  </a:cubicBezTo>
                  <a:cubicBezTo>
                    <a:pt x="1256" y="1825"/>
                    <a:pt x="1275" y="1830"/>
                    <a:pt x="1292" y="1830"/>
                  </a:cubicBezTo>
                  <a:cubicBezTo>
                    <a:pt x="1312" y="1830"/>
                    <a:pt x="1331" y="1825"/>
                    <a:pt x="1345" y="1808"/>
                  </a:cubicBezTo>
                  <a:cubicBezTo>
                    <a:pt x="1359" y="1794"/>
                    <a:pt x="1362" y="1780"/>
                    <a:pt x="1362" y="1760"/>
                  </a:cubicBezTo>
                  <a:cubicBezTo>
                    <a:pt x="1359" y="1704"/>
                    <a:pt x="1359" y="1656"/>
                    <a:pt x="1362" y="1611"/>
                  </a:cubicBezTo>
                  <a:cubicBezTo>
                    <a:pt x="1365" y="1592"/>
                    <a:pt x="1368" y="1578"/>
                    <a:pt x="1368" y="1564"/>
                  </a:cubicBezTo>
                  <a:cubicBezTo>
                    <a:pt x="1373" y="1552"/>
                    <a:pt x="1376" y="1547"/>
                    <a:pt x="1376" y="1536"/>
                  </a:cubicBezTo>
                  <a:cubicBezTo>
                    <a:pt x="1379" y="1522"/>
                    <a:pt x="1388" y="1508"/>
                    <a:pt x="1390" y="1494"/>
                  </a:cubicBezTo>
                  <a:cubicBezTo>
                    <a:pt x="1407" y="1460"/>
                    <a:pt x="1424" y="1426"/>
                    <a:pt x="1449" y="1395"/>
                  </a:cubicBezTo>
                  <a:cubicBezTo>
                    <a:pt x="1477" y="1364"/>
                    <a:pt x="1508" y="1336"/>
                    <a:pt x="1545" y="1305"/>
                  </a:cubicBezTo>
                  <a:cubicBezTo>
                    <a:pt x="1545" y="1305"/>
                    <a:pt x="1548" y="1305"/>
                    <a:pt x="1548" y="1300"/>
                  </a:cubicBezTo>
                  <a:cubicBezTo>
                    <a:pt x="1615" y="1255"/>
                    <a:pt x="1688" y="1216"/>
                    <a:pt x="1783" y="1179"/>
                  </a:cubicBezTo>
                  <a:lnTo>
                    <a:pt x="1795" y="1171"/>
                  </a:lnTo>
                  <a:cubicBezTo>
                    <a:pt x="1896" y="1134"/>
                    <a:pt x="2000" y="1101"/>
                    <a:pt x="2098" y="1070"/>
                  </a:cubicBezTo>
                  <a:cubicBezTo>
                    <a:pt x="2244" y="1028"/>
                    <a:pt x="2390" y="983"/>
                    <a:pt x="2530" y="918"/>
                  </a:cubicBezTo>
                  <a:cubicBezTo>
                    <a:pt x="2516" y="904"/>
                    <a:pt x="2505" y="890"/>
                    <a:pt x="2496" y="876"/>
                  </a:cubicBezTo>
                  <a:cubicBezTo>
                    <a:pt x="2474" y="848"/>
                    <a:pt x="2454" y="820"/>
                    <a:pt x="2435" y="789"/>
                  </a:cubicBezTo>
                  <a:cubicBezTo>
                    <a:pt x="2415" y="755"/>
                    <a:pt x="2398" y="719"/>
                    <a:pt x="2384" y="685"/>
                  </a:cubicBezTo>
                  <a:cubicBezTo>
                    <a:pt x="2370" y="649"/>
                    <a:pt x="2356" y="618"/>
                    <a:pt x="2345" y="578"/>
                  </a:cubicBezTo>
                  <a:cubicBezTo>
                    <a:pt x="2322" y="511"/>
                    <a:pt x="2308" y="444"/>
                    <a:pt x="2308" y="379"/>
                  </a:cubicBezTo>
                  <a:cubicBezTo>
                    <a:pt x="2308" y="351"/>
                    <a:pt x="2317" y="323"/>
                    <a:pt x="2322" y="295"/>
                  </a:cubicBezTo>
                  <a:cubicBezTo>
                    <a:pt x="2331" y="267"/>
                    <a:pt x="2342" y="239"/>
                    <a:pt x="2348" y="211"/>
                  </a:cubicBezTo>
                  <a:lnTo>
                    <a:pt x="2348" y="216"/>
                  </a:lnTo>
                  <a:cubicBezTo>
                    <a:pt x="2359" y="177"/>
                    <a:pt x="2370" y="135"/>
                    <a:pt x="2373" y="98"/>
                  </a:cubicBezTo>
                  <a:cubicBezTo>
                    <a:pt x="2373" y="87"/>
                    <a:pt x="2373" y="76"/>
                    <a:pt x="2370" y="62"/>
                  </a:cubicBezTo>
                  <a:cubicBezTo>
                    <a:pt x="2364" y="56"/>
                    <a:pt x="2364" y="48"/>
                    <a:pt x="2362" y="42"/>
                  </a:cubicBezTo>
                  <a:cubicBezTo>
                    <a:pt x="2359" y="37"/>
                    <a:pt x="2359" y="34"/>
                    <a:pt x="2356" y="31"/>
                  </a:cubicBezTo>
                  <a:cubicBezTo>
                    <a:pt x="2350" y="28"/>
                    <a:pt x="2348" y="22"/>
                    <a:pt x="2342" y="20"/>
                  </a:cubicBezTo>
                  <a:cubicBezTo>
                    <a:pt x="2334" y="17"/>
                    <a:pt x="2328" y="14"/>
                    <a:pt x="2317" y="8"/>
                  </a:cubicBezTo>
                  <a:cubicBezTo>
                    <a:pt x="2295" y="3"/>
                    <a:pt x="2273" y="3"/>
                    <a:pt x="2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55;p36">
              <a:extLst>
                <a:ext uri="{FF2B5EF4-FFF2-40B4-BE49-F238E27FC236}">
                  <a16:creationId xmlns:a16="http://schemas.microsoft.com/office/drawing/2014/main" id="{F9D6B317-3634-FD1D-2781-7FD9E2F8188F}"/>
                </a:ext>
              </a:extLst>
            </p:cNvPr>
            <p:cNvSpPr/>
            <p:nvPr/>
          </p:nvSpPr>
          <p:spPr>
            <a:xfrm>
              <a:off x="7689443" y="1804059"/>
              <a:ext cx="226156" cy="86739"/>
            </a:xfrm>
            <a:custGeom>
              <a:avLst/>
              <a:gdLst/>
              <a:ahLst/>
              <a:cxnLst/>
              <a:rect l="l" t="t" r="r" b="b"/>
              <a:pathLst>
                <a:path w="3002" h="1124" extrusionOk="0">
                  <a:moveTo>
                    <a:pt x="2364" y="0"/>
                  </a:moveTo>
                  <a:cubicBezTo>
                    <a:pt x="2286" y="0"/>
                    <a:pt x="2199" y="6"/>
                    <a:pt x="2078" y="23"/>
                  </a:cubicBezTo>
                  <a:cubicBezTo>
                    <a:pt x="1938" y="40"/>
                    <a:pt x="1794" y="71"/>
                    <a:pt x="1623" y="115"/>
                  </a:cubicBezTo>
                  <a:cubicBezTo>
                    <a:pt x="1385" y="180"/>
                    <a:pt x="1135" y="259"/>
                    <a:pt x="854" y="368"/>
                  </a:cubicBezTo>
                  <a:lnTo>
                    <a:pt x="840" y="377"/>
                  </a:lnTo>
                  <a:lnTo>
                    <a:pt x="826" y="382"/>
                  </a:lnTo>
                  <a:cubicBezTo>
                    <a:pt x="823" y="382"/>
                    <a:pt x="815" y="385"/>
                    <a:pt x="812" y="385"/>
                  </a:cubicBezTo>
                  <a:lnTo>
                    <a:pt x="629" y="461"/>
                  </a:lnTo>
                  <a:lnTo>
                    <a:pt x="540" y="494"/>
                  </a:lnTo>
                  <a:cubicBezTo>
                    <a:pt x="458" y="525"/>
                    <a:pt x="374" y="562"/>
                    <a:pt x="295" y="610"/>
                  </a:cubicBezTo>
                  <a:cubicBezTo>
                    <a:pt x="222" y="657"/>
                    <a:pt x="161" y="713"/>
                    <a:pt x="110" y="784"/>
                  </a:cubicBezTo>
                  <a:cubicBezTo>
                    <a:pt x="71" y="834"/>
                    <a:pt x="43" y="902"/>
                    <a:pt x="23" y="986"/>
                  </a:cubicBezTo>
                  <a:cubicBezTo>
                    <a:pt x="12" y="1025"/>
                    <a:pt x="6" y="1064"/>
                    <a:pt x="1" y="1095"/>
                  </a:cubicBezTo>
                  <a:cubicBezTo>
                    <a:pt x="104" y="1031"/>
                    <a:pt x="177" y="983"/>
                    <a:pt x="248" y="944"/>
                  </a:cubicBezTo>
                  <a:cubicBezTo>
                    <a:pt x="447" y="829"/>
                    <a:pt x="657" y="730"/>
                    <a:pt x="871" y="649"/>
                  </a:cubicBezTo>
                  <a:cubicBezTo>
                    <a:pt x="1081" y="573"/>
                    <a:pt x="1303" y="506"/>
                    <a:pt x="1528" y="452"/>
                  </a:cubicBezTo>
                  <a:cubicBezTo>
                    <a:pt x="1747" y="405"/>
                    <a:pt x="1977" y="363"/>
                    <a:pt x="2238" y="326"/>
                  </a:cubicBezTo>
                  <a:lnTo>
                    <a:pt x="2241" y="326"/>
                  </a:lnTo>
                  <a:cubicBezTo>
                    <a:pt x="2252" y="326"/>
                    <a:pt x="2255" y="329"/>
                    <a:pt x="2260" y="334"/>
                  </a:cubicBezTo>
                  <a:cubicBezTo>
                    <a:pt x="2269" y="348"/>
                    <a:pt x="2269" y="351"/>
                    <a:pt x="2269" y="357"/>
                  </a:cubicBezTo>
                  <a:cubicBezTo>
                    <a:pt x="2266" y="365"/>
                    <a:pt x="2266" y="371"/>
                    <a:pt x="2260" y="379"/>
                  </a:cubicBezTo>
                  <a:cubicBezTo>
                    <a:pt x="2255" y="407"/>
                    <a:pt x="2246" y="436"/>
                    <a:pt x="2244" y="461"/>
                  </a:cubicBezTo>
                  <a:cubicBezTo>
                    <a:pt x="2241" y="489"/>
                    <a:pt x="2238" y="520"/>
                    <a:pt x="2238" y="548"/>
                  </a:cubicBezTo>
                  <a:cubicBezTo>
                    <a:pt x="2238" y="593"/>
                    <a:pt x="2241" y="629"/>
                    <a:pt x="2244" y="660"/>
                  </a:cubicBezTo>
                  <a:cubicBezTo>
                    <a:pt x="2246" y="691"/>
                    <a:pt x="2255" y="727"/>
                    <a:pt x="2266" y="758"/>
                  </a:cubicBezTo>
                  <a:cubicBezTo>
                    <a:pt x="2274" y="798"/>
                    <a:pt x="2286" y="829"/>
                    <a:pt x="2300" y="857"/>
                  </a:cubicBezTo>
                  <a:cubicBezTo>
                    <a:pt x="2311" y="885"/>
                    <a:pt x="2325" y="910"/>
                    <a:pt x="2339" y="932"/>
                  </a:cubicBezTo>
                  <a:cubicBezTo>
                    <a:pt x="2353" y="958"/>
                    <a:pt x="2367" y="980"/>
                    <a:pt x="2384" y="1000"/>
                  </a:cubicBezTo>
                  <a:cubicBezTo>
                    <a:pt x="2398" y="1017"/>
                    <a:pt x="2415" y="1039"/>
                    <a:pt x="2434" y="1056"/>
                  </a:cubicBezTo>
                  <a:cubicBezTo>
                    <a:pt x="2451" y="1073"/>
                    <a:pt x="2465" y="1087"/>
                    <a:pt x="2482" y="1101"/>
                  </a:cubicBezTo>
                  <a:cubicBezTo>
                    <a:pt x="2493" y="1109"/>
                    <a:pt x="2505" y="1115"/>
                    <a:pt x="2510" y="1123"/>
                  </a:cubicBezTo>
                  <a:cubicBezTo>
                    <a:pt x="2538" y="1112"/>
                    <a:pt x="2566" y="1098"/>
                    <a:pt x="2594" y="1084"/>
                  </a:cubicBezTo>
                  <a:cubicBezTo>
                    <a:pt x="2724" y="1017"/>
                    <a:pt x="2827" y="932"/>
                    <a:pt x="2892" y="831"/>
                  </a:cubicBezTo>
                  <a:cubicBezTo>
                    <a:pt x="2968" y="727"/>
                    <a:pt x="3002" y="581"/>
                    <a:pt x="2987" y="436"/>
                  </a:cubicBezTo>
                  <a:cubicBezTo>
                    <a:pt x="2982" y="371"/>
                    <a:pt x="2968" y="309"/>
                    <a:pt x="2940" y="256"/>
                  </a:cubicBezTo>
                  <a:cubicBezTo>
                    <a:pt x="2915" y="208"/>
                    <a:pt x="2875" y="166"/>
                    <a:pt x="2827" y="124"/>
                  </a:cubicBezTo>
                  <a:cubicBezTo>
                    <a:pt x="2729" y="42"/>
                    <a:pt x="2592" y="17"/>
                    <a:pt x="2496" y="6"/>
                  </a:cubicBezTo>
                  <a:cubicBezTo>
                    <a:pt x="2457" y="3"/>
                    <a:pt x="2412" y="0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56;p36">
              <a:extLst>
                <a:ext uri="{FF2B5EF4-FFF2-40B4-BE49-F238E27FC236}">
                  <a16:creationId xmlns:a16="http://schemas.microsoft.com/office/drawing/2014/main" id="{C2F84D6D-6D11-9BF7-077C-BD6446F568CE}"/>
                </a:ext>
              </a:extLst>
            </p:cNvPr>
            <p:cNvSpPr/>
            <p:nvPr/>
          </p:nvSpPr>
          <p:spPr>
            <a:xfrm>
              <a:off x="7793933" y="1905847"/>
              <a:ext cx="23128" cy="22688"/>
            </a:xfrm>
            <a:custGeom>
              <a:avLst/>
              <a:gdLst/>
              <a:ahLst/>
              <a:cxnLst/>
              <a:rect l="l" t="t" r="r" b="b"/>
              <a:pathLst>
                <a:path w="307" h="294" extrusionOk="0">
                  <a:moveTo>
                    <a:pt x="82" y="1"/>
                  </a:moveTo>
                  <a:cubicBezTo>
                    <a:pt x="68" y="1"/>
                    <a:pt x="56" y="4"/>
                    <a:pt x="48" y="9"/>
                  </a:cubicBezTo>
                  <a:cubicBezTo>
                    <a:pt x="14" y="26"/>
                    <a:pt x="0" y="68"/>
                    <a:pt x="17" y="102"/>
                  </a:cubicBezTo>
                  <a:cubicBezTo>
                    <a:pt x="54" y="183"/>
                    <a:pt x="118" y="242"/>
                    <a:pt x="194" y="282"/>
                  </a:cubicBezTo>
                  <a:cubicBezTo>
                    <a:pt x="207" y="290"/>
                    <a:pt x="218" y="294"/>
                    <a:pt x="233" y="294"/>
                  </a:cubicBezTo>
                  <a:cubicBezTo>
                    <a:pt x="237" y="294"/>
                    <a:pt x="242" y="293"/>
                    <a:pt x="247" y="293"/>
                  </a:cubicBezTo>
                  <a:cubicBezTo>
                    <a:pt x="264" y="290"/>
                    <a:pt x="281" y="279"/>
                    <a:pt x="292" y="262"/>
                  </a:cubicBezTo>
                  <a:cubicBezTo>
                    <a:pt x="304" y="248"/>
                    <a:pt x="306" y="225"/>
                    <a:pt x="304" y="209"/>
                  </a:cubicBezTo>
                  <a:cubicBezTo>
                    <a:pt x="298" y="192"/>
                    <a:pt x="289" y="169"/>
                    <a:pt x="275" y="161"/>
                  </a:cubicBezTo>
                  <a:cubicBezTo>
                    <a:pt x="247" y="147"/>
                    <a:pt x="222" y="130"/>
                    <a:pt x="200" y="113"/>
                  </a:cubicBezTo>
                  <a:cubicBezTo>
                    <a:pt x="186" y="99"/>
                    <a:pt x="172" y="85"/>
                    <a:pt x="160" y="71"/>
                  </a:cubicBezTo>
                  <a:cubicBezTo>
                    <a:pt x="155" y="60"/>
                    <a:pt x="152" y="51"/>
                    <a:pt x="144" y="40"/>
                  </a:cubicBezTo>
                  <a:cubicBezTo>
                    <a:pt x="132" y="15"/>
                    <a:pt x="104" y="1"/>
                    <a:pt x="8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57;p36">
              <a:extLst>
                <a:ext uri="{FF2B5EF4-FFF2-40B4-BE49-F238E27FC236}">
                  <a16:creationId xmlns:a16="http://schemas.microsoft.com/office/drawing/2014/main" id="{E659F343-CB9D-BC32-658A-4A3587B4511D}"/>
                </a:ext>
              </a:extLst>
            </p:cNvPr>
            <p:cNvSpPr/>
            <p:nvPr/>
          </p:nvSpPr>
          <p:spPr>
            <a:xfrm>
              <a:off x="7812540" y="1894426"/>
              <a:ext cx="20566" cy="25698"/>
            </a:xfrm>
            <a:custGeom>
              <a:avLst/>
              <a:gdLst/>
              <a:ahLst/>
              <a:cxnLst/>
              <a:rect l="l" t="t" r="r" b="b"/>
              <a:pathLst>
                <a:path w="273" h="333" extrusionOk="0">
                  <a:moveTo>
                    <a:pt x="72" y="1"/>
                  </a:moveTo>
                  <a:cubicBezTo>
                    <a:pt x="70" y="1"/>
                    <a:pt x="67" y="3"/>
                    <a:pt x="62" y="3"/>
                  </a:cubicBezTo>
                  <a:cubicBezTo>
                    <a:pt x="45" y="6"/>
                    <a:pt x="28" y="17"/>
                    <a:pt x="17" y="34"/>
                  </a:cubicBezTo>
                  <a:cubicBezTo>
                    <a:pt x="6" y="48"/>
                    <a:pt x="0" y="67"/>
                    <a:pt x="6" y="87"/>
                  </a:cubicBezTo>
                  <a:cubicBezTo>
                    <a:pt x="20" y="129"/>
                    <a:pt x="34" y="171"/>
                    <a:pt x="59" y="208"/>
                  </a:cubicBezTo>
                  <a:cubicBezTo>
                    <a:pt x="73" y="230"/>
                    <a:pt x="87" y="250"/>
                    <a:pt x="104" y="270"/>
                  </a:cubicBezTo>
                  <a:cubicBezTo>
                    <a:pt x="121" y="289"/>
                    <a:pt x="141" y="303"/>
                    <a:pt x="160" y="320"/>
                  </a:cubicBezTo>
                  <a:cubicBezTo>
                    <a:pt x="171" y="329"/>
                    <a:pt x="187" y="332"/>
                    <a:pt x="201" y="332"/>
                  </a:cubicBezTo>
                  <a:cubicBezTo>
                    <a:pt x="205" y="332"/>
                    <a:pt x="210" y="332"/>
                    <a:pt x="214" y="331"/>
                  </a:cubicBezTo>
                  <a:cubicBezTo>
                    <a:pt x="231" y="328"/>
                    <a:pt x="247" y="317"/>
                    <a:pt x="259" y="303"/>
                  </a:cubicBezTo>
                  <a:cubicBezTo>
                    <a:pt x="270" y="289"/>
                    <a:pt x="273" y="270"/>
                    <a:pt x="270" y="250"/>
                  </a:cubicBezTo>
                  <a:cubicBezTo>
                    <a:pt x="267" y="230"/>
                    <a:pt x="256" y="219"/>
                    <a:pt x="239" y="205"/>
                  </a:cubicBezTo>
                  <a:lnTo>
                    <a:pt x="233" y="205"/>
                  </a:lnTo>
                  <a:cubicBezTo>
                    <a:pt x="214" y="188"/>
                    <a:pt x="200" y="166"/>
                    <a:pt x="183" y="146"/>
                  </a:cubicBezTo>
                  <a:cubicBezTo>
                    <a:pt x="169" y="121"/>
                    <a:pt x="155" y="95"/>
                    <a:pt x="144" y="67"/>
                  </a:cubicBezTo>
                  <a:lnTo>
                    <a:pt x="144" y="62"/>
                  </a:lnTo>
                  <a:cubicBezTo>
                    <a:pt x="135" y="45"/>
                    <a:pt x="130" y="25"/>
                    <a:pt x="113" y="17"/>
                  </a:cubicBezTo>
                  <a:cubicBezTo>
                    <a:pt x="101" y="8"/>
                    <a:pt x="87" y="6"/>
                    <a:pt x="73" y="6"/>
                  </a:cubicBezTo>
                  <a:cubicBezTo>
                    <a:pt x="73" y="2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58;p36">
              <a:extLst>
                <a:ext uri="{FF2B5EF4-FFF2-40B4-BE49-F238E27FC236}">
                  <a16:creationId xmlns:a16="http://schemas.microsoft.com/office/drawing/2014/main" id="{F063B017-B986-590C-8BB1-B8DBFB1627E5}"/>
                </a:ext>
              </a:extLst>
            </p:cNvPr>
            <p:cNvSpPr/>
            <p:nvPr/>
          </p:nvSpPr>
          <p:spPr>
            <a:xfrm>
              <a:off x="7830470" y="1885628"/>
              <a:ext cx="19813" cy="25003"/>
            </a:xfrm>
            <a:custGeom>
              <a:avLst/>
              <a:gdLst/>
              <a:ahLst/>
              <a:cxnLst/>
              <a:rect l="l" t="t" r="r" b="b"/>
              <a:pathLst>
                <a:path w="263" h="324" extrusionOk="0">
                  <a:moveTo>
                    <a:pt x="72" y="1"/>
                  </a:moveTo>
                  <a:cubicBezTo>
                    <a:pt x="65" y="1"/>
                    <a:pt x="57" y="3"/>
                    <a:pt x="49" y="7"/>
                  </a:cubicBezTo>
                  <a:cubicBezTo>
                    <a:pt x="15" y="24"/>
                    <a:pt x="1" y="66"/>
                    <a:pt x="18" y="103"/>
                  </a:cubicBezTo>
                  <a:cubicBezTo>
                    <a:pt x="49" y="173"/>
                    <a:pt x="80" y="243"/>
                    <a:pt x="133" y="299"/>
                  </a:cubicBezTo>
                  <a:cubicBezTo>
                    <a:pt x="148" y="315"/>
                    <a:pt x="168" y="323"/>
                    <a:pt x="187" y="323"/>
                  </a:cubicBezTo>
                  <a:cubicBezTo>
                    <a:pt x="203" y="323"/>
                    <a:pt x="219" y="318"/>
                    <a:pt x="231" y="305"/>
                  </a:cubicBezTo>
                  <a:cubicBezTo>
                    <a:pt x="259" y="280"/>
                    <a:pt x="262" y="235"/>
                    <a:pt x="240" y="207"/>
                  </a:cubicBezTo>
                  <a:cubicBezTo>
                    <a:pt x="226" y="193"/>
                    <a:pt x="212" y="176"/>
                    <a:pt x="200" y="162"/>
                  </a:cubicBezTo>
                  <a:cubicBezTo>
                    <a:pt x="198" y="158"/>
                    <a:pt x="196" y="154"/>
                    <a:pt x="194" y="150"/>
                  </a:cubicBezTo>
                  <a:lnTo>
                    <a:pt x="194" y="150"/>
                  </a:lnTo>
                  <a:cubicBezTo>
                    <a:pt x="195" y="151"/>
                    <a:pt x="196" y="151"/>
                    <a:pt x="198" y="151"/>
                  </a:cubicBezTo>
                  <a:lnTo>
                    <a:pt x="193" y="148"/>
                  </a:lnTo>
                  <a:lnTo>
                    <a:pt x="193" y="148"/>
                  </a:lnTo>
                  <a:cubicBezTo>
                    <a:pt x="193" y="149"/>
                    <a:pt x="193" y="150"/>
                    <a:pt x="194" y="150"/>
                  </a:cubicBezTo>
                  <a:lnTo>
                    <a:pt x="194" y="150"/>
                  </a:lnTo>
                  <a:cubicBezTo>
                    <a:pt x="192" y="150"/>
                    <a:pt x="192" y="150"/>
                    <a:pt x="192" y="148"/>
                  </a:cubicBezTo>
                  <a:lnTo>
                    <a:pt x="192" y="148"/>
                  </a:lnTo>
                  <a:lnTo>
                    <a:pt x="193" y="148"/>
                  </a:lnTo>
                  <a:lnTo>
                    <a:pt x="193" y="148"/>
                  </a:lnTo>
                  <a:cubicBezTo>
                    <a:pt x="173" y="113"/>
                    <a:pt x="157" y="78"/>
                    <a:pt x="144" y="41"/>
                  </a:cubicBezTo>
                  <a:cubicBezTo>
                    <a:pt x="133" y="16"/>
                    <a:pt x="105" y="2"/>
                    <a:pt x="80" y="2"/>
                  </a:cubicBezTo>
                  <a:cubicBezTo>
                    <a:pt x="77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59;p36">
              <a:extLst>
                <a:ext uri="{FF2B5EF4-FFF2-40B4-BE49-F238E27FC236}">
                  <a16:creationId xmlns:a16="http://schemas.microsoft.com/office/drawing/2014/main" id="{EF96D133-C1CF-0634-75C5-1AD0FF0E1E2B}"/>
                </a:ext>
              </a:extLst>
            </p:cNvPr>
            <p:cNvSpPr/>
            <p:nvPr/>
          </p:nvSpPr>
          <p:spPr>
            <a:xfrm>
              <a:off x="7958917" y="2457458"/>
              <a:ext cx="163552" cy="194391"/>
            </a:xfrm>
            <a:custGeom>
              <a:avLst/>
              <a:gdLst/>
              <a:ahLst/>
              <a:cxnLst/>
              <a:rect l="l" t="t" r="r" b="b"/>
              <a:pathLst>
                <a:path w="2171" h="2519" extrusionOk="0">
                  <a:moveTo>
                    <a:pt x="991" y="0"/>
                  </a:moveTo>
                  <a:cubicBezTo>
                    <a:pt x="929" y="0"/>
                    <a:pt x="867" y="6"/>
                    <a:pt x="789" y="11"/>
                  </a:cubicBezTo>
                  <a:cubicBezTo>
                    <a:pt x="671" y="26"/>
                    <a:pt x="556" y="48"/>
                    <a:pt x="438" y="68"/>
                  </a:cubicBezTo>
                  <a:cubicBezTo>
                    <a:pt x="317" y="90"/>
                    <a:pt x="191" y="113"/>
                    <a:pt x="65" y="124"/>
                  </a:cubicBezTo>
                  <a:cubicBezTo>
                    <a:pt x="45" y="124"/>
                    <a:pt x="28" y="135"/>
                    <a:pt x="17" y="149"/>
                  </a:cubicBezTo>
                  <a:cubicBezTo>
                    <a:pt x="8" y="163"/>
                    <a:pt x="0" y="183"/>
                    <a:pt x="0" y="202"/>
                  </a:cubicBezTo>
                  <a:cubicBezTo>
                    <a:pt x="3" y="233"/>
                    <a:pt x="25" y="259"/>
                    <a:pt x="56" y="264"/>
                  </a:cubicBezTo>
                  <a:cubicBezTo>
                    <a:pt x="45" y="357"/>
                    <a:pt x="42" y="447"/>
                    <a:pt x="42" y="539"/>
                  </a:cubicBezTo>
                  <a:cubicBezTo>
                    <a:pt x="42" y="595"/>
                    <a:pt x="45" y="652"/>
                    <a:pt x="53" y="702"/>
                  </a:cubicBezTo>
                  <a:cubicBezTo>
                    <a:pt x="59" y="769"/>
                    <a:pt x="70" y="834"/>
                    <a:pt x="87" y="896"/>
                  </a:cubicBezTo>
                  <a:cubicBezTo>
                    <a:pt x="115" y="1011"/>
                    <a:pt x="166" y="1123"/>
                    <a:pt x="227" y="1213"/>
                  </a:cubicBezTo>
                  <a:cubicBezTo>
                    <a:pt x="253" y="1244"/>
                    <a:pt x="281" y="1275"/>
                    <a:pt x="309" y="1303"/>
                  </a:cubicBezTo>
                  <a:cubicBezTo>
                    <a:pt x="289" y="1306"/>
                    <a:pt x="275" y="1314"/>
                    <a:pt x="264" y="1328"/>
                  </a:cubicBezTo>
                  <a:cubicBezTo>
                    <a:pt x="250" y="1342"/>
                    <a:pt x="247" y="1359"/>
                    <a:pt x="247" y="1381"/>
                  </a:cubicBezTo>
                  <a:cubicBezTo>
                    <a:pt x="250" y="1401"/>
                    <a:pt x="261" y="1418"/>
                    <a:pt x="278" y="1432"/>
                  </a:cubicBezTo>
                  <a:cubicBezTo>
                    <a:pt x="289" y="1441"/>
                    <a:pt x="301" y="1444"/>
                    <a:pt x="314" y="1444"/>
                  </a:cubicBezTo>
                  <a:cubicBezTo>
                    <a:pt x="318" y="1444"/>
                    <a:pt x="322" y="1444"/>
                    <a:pt x="326" y="1443"/>
                  </a:cubicBezTo>
                  <a:cubicBezTo>
                    <a:pt x="379" y="1432"/>
                    <a:pt x="430" y="1426"/>
                    <a:pt x="477" y="1426"/>
                  </a:cubicBezTo>
                  <a:cubicBezTo>
                    <a:pt x="494" y="1426"/>
                    <a:pt x="508" y="1429"/>
                    <a:pt x="522" y="1429"/>
                  </a:cubicBezTo>
                  <a:cubicBezTo>
                    <a:pt x="533" y="1432"/>
                    <a:pt x="542" y="1432"/>
                    <a:pt x="550" y="1432"/>
                  </a:cubicBezTo>
                  <a:cubicBezTo>
                    <a:pt x="564" y="1435"/>
                    <a:pt x="578" y="1440"/>
                    <a:pt x="598" y="1443"/>
                  </a:cubicBezTo>
                  <a:cubicBezTo>
                    <a:pt x="634" y="1457"/>
                    <a:pt x="668" y="1471"/>
                    <a:pt x="699" y="1494"/>
                  </a:cubicBezTo>
                  <a:cubicBezTo>
                    <a:pt x="731" y="1515"/>
                    <a:pt x="763" y="1541"/>
                    <a:pt x="795" y="1572"/>
                  </a:cubicBezTo>
                  <a:lnTo>
                    <a:pt x="795" y="1572"/>
                  </a:lnTo>
                  <a:cubicBezTo>
                    <a:pt x="795" y="1573"/>
                    <a:pt x="795" y="1576"/>
                    <a:pt x="797" y="1581"/>
                  </a:cubicBezTo>
                  <a:lnTo>
                    <a:pt x="795" y="1572"/>
                  </a:lnTo>
                  <a:lnTo>
                    <a:pt x="795" y="1572"/>
                  </a:lnTo>
                  <a:cubicBezTo>
                    <a:pt x="796" y="1574"/>
                    <a:pt x="798" y="1576"/>
                    <a:pt x="800" y="1578"/>
                  </a:cubicBezTo>
                  <a:cubicBezTo>
                    <a:pt x="800" y="1578"/>
                    <a:pt x="800" y="1581"/>
                    <a:pt x="803" y="1581"/>
                  </a:cubicBezTo>
                  <a:cubicBezTo>
                    <a:pt x="856" y="1640"/>
                    <a:pt x="907" y="1710"/>
                    <a:pt x="952" y="1803"/>
                  </a:cubicBezTo>
                  <a:lnTo>
                    <a:pt x="957" y="1811"/>
                  </a:lnTo>
                  <a:cubicBezTo>
                    <a:pt x="1008" y="1906"/>
                    <a:pt x="1053" y="2007"/>
                    <a:pt x="1092" y="2106"/>
                  </a:cubicBezTo>
                  <a:cubicBezTo>
                    <a:pt x="1151" y="2243"/>
                    <a:pt x="1210" y="2386"/>
                    <a:pt x="1291" y="2518"/>
                  </a:cubicBezTo>
                  <a:cubicBezTo>
                    <a:pt x="1303" y="2504"/>
                    <a:pt x="1317" y="2490"/>
                    <a:pt x="1331" y="2479"/>
                  </a:cubicBezTo>
                  <a:cubicBezTo>
                    <a:pt x="1356" y="2454"/>
                    <a:pt x="1384" y="2434"/>
                    <a:pt x="1412" y="2412"/>
                  </a:cubicBezTo>
                  <a:cubicBezTo>
                    <a:pt x="1443" y="2386"/>
                    <a:pt x="1474" y="2367"/>
                    <a:pt x="1510" y="2350"/>
                  </a:cubicBezTo>
                  <a:cubicBezTo>
                    <a:pt x="1541" y="2330"/>
                    <a:pt x="1572" y="2313"/>
                    <a:pt x="1609" y="2299"/>
                  </a:cubicBezTo>
                  <a:cubicBezTo>
                    <a:pt x="1670" y="2271"/>
                    <a:pt x="1735" y="2252"/>
                    <a:pt x="1805" y="2243"/>
                  </a:cubicBezTo>
                  <a:cubicBezTo>
                    <a:pt x="1813" y="2242"/>
                    <a:pt x="1822" y="2242"/>
                    <a:pt x="1830" y="2242"/>
                  </a:cubicBezTo>
                  <a:cubicBezTo>
                    <a:pt x="1850" y="2242"/>
                    <a:pt x="1870" y="2244"/>
                    <a:pt x="1889" y="2246"/>
                  </a:cubicBezTo>
                  <a:cubicBezTo>
                    <a:pt x="1917" y="2252"/>
                    <a:pt x="1948" y="2257"/>
                    <a:pt x="1976" y="2266"/>
                  </a:cubicBezTo>
                  <a:lnTo>
                    <a:pt x="1968" y="2266"/>
                  </a:lnTo>
                  <a:cubicBezTo>
                    <a:pt x="2000" y="2270"/>
                    <a:pt x="2031" y="2276"/>
                    <a:pt x="2063" y="2276"/>
                  </a:cubicBezTo>
                  <a:cubicBezTo>
                    <a:pt x="2072" y="2276"/>
                    <a:pt x="2082" y="2275"/>
                    <a:pt x="2091" y="2274"/>
                  </a:cubicBezTo>
                  <a:cubicBezTo>
                    <a:pt x="2103" y="2274"/>
                    <a:pt x="2114" y="2271"/>
                    <a:pt x="2122" y="2269"/>
                  </a:cubicBezTo>
                  <a:cubicBezTo>
                    <a:pt x="2131" y="2266"/>
                    <a:pt x="2136" y="2260"/>
                    <a:pt x="2142" y="2257"/>
                  </a:cubicBezTo>
                  <a:lnTo>
                    <a:pt x="2150" y="2246"/>
                  </a:lnTo>
                  <a:cubicBezTo>
                    <a:pt x="2156" y="2243"/>
                    <a:pt x="2159" y="2238"/>
                    <a:pt x="2159" y="2232"/>
                  </a:cubicBezTo>
                  <a:cubicBezTo>
                    <a:pt x="2162" y="2226"/>
                    <a:pt x="2164" y="2215"/>
                    <a:pt x="2164" y="2210"/>
                  </a:cubicBezTo>
                  <a:cubicBezTo>
                    <a:pt x="2170" y="2187"/>
                    <a:pt x="2170" y="2162"/>
                    <a:pt x="2164" y="2142"/>
                  </a:cubicBezTo>
                  <a:lnTo>
                    <a:pt x="2164" y="2145"/>
                  </a:lnTo>
                  <a:cubicBezTo>
                    <a:pt x="2164" y="2086"/>
                    <a:pt x="2156" y="2041"/>
                    <a:pt x="2139" y="1996"/>
                  </a:cubicBezTo>
                  <a:cubicBezTo>
                    <a:pt x="2128" y="1949"/>
                    <a:pt x="2108" y="1904"/>
                    <a:pt x="2091" y="1856"/>
                  </a:cubicBezTo>
                  <a:cubicBezTo>
                    <a:pt x="2069" y="1803"/>
                    <a:pt x="2049" y="1749"/>
                    <a:pt x="2024" y="1693"/>
                  </a:cubicBezTo>
                  <a:cubicBezTo>
                    <a:pt x="2007" y="1654"/>
                    <a:pt x="1993" y="1620"/>
                    <a:pt x="1979" y="1581"/>
                  </a:cubicBezTo>
                  <a:cubicBezTo>
                    <a:pt x="1923" y="1438"/>
                    <a:pt x="1861" y="1292"/>
                    <a:pt x="1797" y="1148"/>
                  </a:cubicBezTo>
                  <a:cubicBezTo>
                    <a:pt x="1657" y="849"/>
                    <a:pt x="1503" y="555"/>
                    <a:pt x="1307" y="289"/>
                  </a:cubicBezTo>
                  <a:lnTo>
                    <a:pt x="1307" y="289"/>
                  </a:lnTo>
                  <a:cubicBezTo>
                    <a:pt x="1308" y="289"/>
                    <a:pt x="1308" y="289"/>
                    <a:pt x="1308" y="289"/>
                  </a:cubicBezTo>
                  <a:cubicBezTo>
                    <a:pt x="1235" y="191"/>
                    <a:pt x="1159" y="93"/>
                    <a:pt x="1075" y="6"/>
                  </a:cubicBezTo>
                  <a:cubicBezTo>
                    <a:pt x="1047" y="0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0;p36">
              <a:extLst>
                <a:ext uri="{FF2B5EF4-FFF2-40B4-BE49-F238E27FC236}">
                  <a16:creationId xmlns:a16="http://schemas.microsoft.com/office/drawing/2014/main" id="{95BC3A70-1AA5-C33A-5D18-5A0FF55288D9}"/>
                </a:ext>
              </a:extLst>
            </p:cNvPr>
            <p:cNvSpPr/>
            <p:nvPr/>
          </p:nvSpPr>
          <p:spPr>
            <a:xfrm>
              <a:off x="8035457" y="2456764"/>
              <a:ext cx="102606" cy="224025"/>
            </a:xfrm>
            <a:custGeom>
              <a:avLst/>
              <a:gdLst/>
              <a:ahLst/>
              <a:cxnLst/>
              <a:rect l="l" t="t" r="r" b="b"/>
              <a:pathLst>
                <a:path w="1362" h="2903" extrusionOk="0">
                  <a:moveTo>
                    <a:pt x="0" y="1"/>
                  </a:moveTo>
                  <a:cubicBezTo>
                    <a:pt x="76" y="91"/>
                    <a:pt x="132" y="161"/>
                    <a:pt x="180" y="225"/>
                  </a:cubicBezTo>
                  <a:cubicBezTo>
                    <a:pt x="318" y="411"/>
                    <a:pt x="441" y="607"/>
                    <a:pt x="545" y="809"/>
                  </a:cubicBezTo>
                  <a:cubicBezTo>
                    <a:pt x="646" y="1009"/>
                    <a:pt x="739" y="1219"/>
                    <a:pt x="814" y="1438"/>
                  </a:cubicBezTo>
                  <a:cubicBezTo>
                    <a:pt x="893" y="1649"/>
                    <a:pt x="960" y="1876"/>
                    <a:pt x="1022" y="2126"/>
                  </a:cubicBezTo>
                  <a:lnTo>
                    <a:pt x="1022" y="2129"/>
                  </a:lnTo>
                  <a:cubicBezTo>
                    <a:pt x="1022" y="2140"/>
                    <a:pt x="1022" y="2146"/>
                    <a:pt x="1017" y="2151"/>
                  </a:cubicBezTo>
                  <a:cubicBezTo>
                    <a:pt x="1010" y="2158"/>
                    <a:pt x="1004" y="2161"/>
                    <a:pt x="1000" y="2161"/>
                  </a:cubicBezTo>
                  <a:cubicBezTo>
                    <a:pt x="996" y="2161"/>
                    <a:pt x="994" y="2159"/>
                    <a:pt x="991" y="2157"/>
                  </a:cubicBezTo>
                  <a:cubicBezTo>
                    <a:pt x="983" y="2157"/>
                    <a:pt x="977" y="2154"/>
                    <a:pt x="969" y="2154"/>
                  </a:cubicBezTo>
                  <a:cubicBezTo>
                    <a:pt x="941" y="2151"/>
                    <a:pt x="913" y="2146"/>
                    <a:pt x="885" y="2146"/>
                  </a:cubicBezTo>
                  <a:cubicBezTo>
                    <a:pt x="857" y="2146"/>
                    <a:pt x="826" y="2146"/>
                    <a:pt x="798" y="2151"/>
                  </a:cubicBezTo>
                  <a:cubicBezTo>
                    <a:pt x="753" y="2157"/>
                    <a:pt x="716" y="2165"/>
                    <a:pt x="685" y="2171"/>
                  </a:cubicBezTo>
                  <a:cubicBezTo>
                    <a:pt x="654" y="2179"/>
                    <a:pt x="624" y="2188"/>
                    <a:pt x="593" y="2202"/>
                  </a:cubicBezTo>
                  <a:cubicBezTo>
                    <a:pt x="556" y="2216"/>
                    <a:pt x="525" y="2233"/>
                    <a:pt x="497" y="2250"/>
                  </a:cubicBezTo>
                  <a:cubicBezTo>
                    <a:pt x="472" y="2264"/>
                    <a:pt x="447" y="2280"/>
                    <a:pt x="421" y="2297"/>
                  </a:cubicBezTo>
                  <a:cubicBezTo>
                    <a:pt x="402" y="2317"/>
                    <a:pt x="382" y="2331"/>
                    <a:pt x="360" y="2351"/>
                  </a:cubicBezTo>
                  <a:cubicBezTo>
                    <a:pt x="343" y="2367"/>
                    <a:pt x="323" y="2387"/>
                    <a:pt x="312" y="2407"/>
                  </a:cubicBezTo>
                  <a:cubicBezTo>
                    <a:pt x="298" y="2424"/>
                    <a:pt x="281" y="2443"/>
                    <a:pt x="273" y="2463"/>
                  </a:cubicBezTo>
                  <a:cubicBezTo>
                    <a:pt x="264" y="2474"/>
                    <a:pt x="261" y="2483"/>
                    <a:pt x="253" y="2494"/>
                  </a:cubicBezTo>
                  <a:cubicBezTo>
                    <a:pt x="267" y="2522"/>
                    <a:pt x="287" y="2547"/>
                    <a:pt x="303" y="2572"/>
                  </a:cubicBezTo>
                  <a:cubicBezTo>
                    <a:pt x="385" y="2693"/>
                    <a:pt x="478" y="2783"/>
                    <a:pt x="587" y="2842"/>
                  </a:cubicBezTo>
                  <a:cubicBezTo>
                    <a:pt x="666" y="2882"/>
                    <a:pt x="759" y="2903"/>
                    <a:pt x="856" y="2903"/>
                  </a:cubicBezTo>
                  <a:cubicBezTo>
                    <a:pt x="901" y="2903"/>
                    <a:pt x="946" y="2898"/>
                    <a:pt x="991" y="2890"/>
                  </a:cubicBezTo>
                  <a:cubicBezTo>
                    <a:pt x="1053" y="2876"/>
                    <a:pt x="1115" y="2856"/>
                    <a:pt x="1163" y="2819"/>
                  </a:cubicBezTo>
                  <a:cubicBezTo>
                    <a:pt x="1207" y="2789"/>
                    <a:pt x="1247" y="2749"/>
                    <a:pt x="1283" y="2693"/>
                  </a:cubicBezTo>
                  <a:cubicBezTo>
                    <a:pt x="1348" y="2586"/>
                    <a:pt x="1359" y="2449"/>
                    <a:pt x="1362" y="2353"/>
                  </a:cubicBezTo>
                  <a:cubicBezTo>
                    <a:pt x="1359" y="2317"/>
                    <a:pt x="1356" y="2269"/>
                    <a:pt x="1353" y="2224"/>
                  </a:cubicBezTo>
                  <a:cubicBezTo>
                    <a:pt x="1345" y="2151"/>
                    <a:pt x="1328" y="2059"/>
                    <a:pt x="1300" y="1944"/>
                  </a:cubicBezTo>
                  <a:cubicBezTo>
                    <a:pt x="1264" y="1806"/>
                    <a:pt x="1219" y="1666"/>
                    <a:pt x="1154" y="1503"/>
                  </a:cubicBezTo>
                  <a:cubicBezTo>
                    <a:pt x="1064" y="1273"/>
                    <a:pt x="952" y="1031"/>
                    <a:pt x="812" y="764"/>
                  </a:cubicBezTo>
                  <a:lnTo>
                    <a:pt x="806" y="750"/>
                  </a:lnTo>
                  <a:lnTo>
                    <a:pt x="798" y="736"/>
                  </a:lnTo>
                  <a:cubicBezTo>
                    <a:pt x="798" y="734"/>
                    <a:pt x="795" y="731"/>
                    <a:pt x="792" y="722"/>
                  </a:cubicBezTo>
                  <a:lnTo>
                    <a:pt x="699" y="551"/>
                  </a:lnTo>
                  <a:lnTo>
                    <a:pt x="654" y="461"/>
                  </a:lnTo>
                  <a:cubicBezTo>
                    <a:pt x="615" y="388"/>
                    <a:pt x="570" y="307"/>
                    <a:pt x="514" y="234"/>
                  </a:cubicBezTo>
                  <a:cubicBezTo>
                    <a:pt x="461" y="164"/>
                    <a:pt x="396" y="110"/>
                    <a:pt x="320" y="71"/>
                  </a:cubicBezTo>
                  <a:cubicBezTo>
                    <a:pt x="264" y="37"/>
                    <a:pt x="194" y="18"/>
                    <a:pt x="110" y="6"/>
                  </a:cubicBezTo>
                  <a:cubicBezTo>
                    <a:pt x="70" y="1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61;p36">
              <a:extLst>
                <a:ext uri="{FF2B5EF4-FFF2-40B4-BE49-F238E27FC236}">
                  <a16:creationId xmlns:a16="http://schemas.microsoft.com/office/drawing/2014/main" id="{8C925580-4C96-36A6-E579-83EC00793D04}"/>
                </a:ext>
              </a:extLst>
            </p:cNvPr>
            <p:cNvSpPr/>
            <p:nvPr/>
          </p:nvSpPr>
          <p:spPr>
            <a:xfrm>
              <a:off x="8009843" y="2566345"/>
              <a:ext cx="21244" cy="23923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209" y="1"/>
                  </a:moveTo>
                  <a:cubicBezTo>
                    <a:pt x="196" y="1"/>
                    <a:pt x="182" y="4"/>
                    <a:pt x="169" y="13"/>
                  </a:cubicBezTo>
                  <a:cubicBezTo>
                    <a:pt x="93" y="57"/>
                    <a:pt x="43" y="128"/>
                    <a:pt x="12" y="209"/>
                  </a:cubicBezTo>
                  <a:cubicBezTo>
                    <a:pt x="6" y="226"/>
                    <a:pt x="1" y="243"/>
                    <a:pt x="9" y="260"/>
                  </a:cubicBezTo>
                  <a:cubicBezTo>
                    <a:pt x="12" y="279"/>
                    <a:pt x="26" y="293"/>
                    <a:pt x="43" y="302"/>
                  </a:cubicBezTo>
                  <a:cubicBezTo>
                    <a:pt x="52" y="307"/>
                    <a:pt x="63" y="310"/>
                    <a:pt x="74" y="310"/>
                  </a:cubicBezTo>
                  <a:cubicBezTo>
                    <a:pt x="81" y="310"/>
                    <a:pt x="89" y="308"/>
                    <a:pt x="96" y="305"/>
                  </a:cubicBezTo>
                  <a:cubicBezTo>
                    <a:pt x="113" y="302"/>
                    <a:pt x="130" y="288"/>
                    <a:pt x="138" y="271"/>
                  </a:cubicBezTo>
                  <a:cubicBezTo>
                    <a:pt x="149" y="243"/>
                    <a:pt x="163" y="215"/>
                    <a:pt x="180" y="189"/>
                  </a:cubicBezTo>
                  <a:cubicBezTo>
                    <a:pt x="191" y="175"/>
                    <a:pt x="206" y="161"/>
                    <a:pt x="220" y="147"/>
                  </a:cubicBezTo>
                  <a:cubicBezTo>
                    <a:pt x="231" y="142"/>
                    <a:pt x="236" y="133"/>
                    <a:pt x="248" y="128"/>
                  </a:cubicBezTo>
                  <a:cubicBezTo>
                    <a:pt x="270" y="114"/>
                    <a:pt x="281" y="86"/>
                    <a:pt x="279" y="60"/>
                  </a:cubicBezTo>
                  <a:cubicBezTo>
                    <a:pt x="279" y="49"/>
                    <a:pt x="276" y="43"/>
                    <a:pt x="267" y="32"/>
                  </a:cubicBezTo>
                  <a:cubicBezTo>
                    <a:pt x="255" y="12"/>
                    <a:pt x="233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62;p36">
              <a:extLst>
                <a:ext uri="{FF2B5EF4-FFF2-40B4-BE49-F238E27FC236}">
                  <a16:creationId xmlns:a16="http://schemas.microsoft.com/office/drawing/2014/main" id="{86890A4C-6B5E-2660-137C-F9ACDF1539BE}"/>
                </a:ext>
              </a:extLst>
            </p:cNvPr>
            <p:cNvSpPr/>
            <p:nvPr/>
          </p:nvSpPr>
          <p:spPr>
            <a:xfrm>
              <a:off x="8020014" y="2583708"/>
              <a:ext cx="24183" cy="21993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247" y="1"/>
                  </a:moveTo>
                  <a:cubicBezTo>
                    <a:pt x="240" y="1"/>
                    <a:pt x="233" y="2"/>
                    <a:pt x="228" y="4"/>
                  </a:cubicBezTo>
                  <a:cubicBezTo>
                    <a:pt x="186" y="21"/>
                    <a:pt x="146" y="43"/>
                    <a:pt x="113" y="71"/>
                  </a:cubicBezTo>
                  <a:cubicBezTo>
                    <a:pt x="90" y="85"/>
                    <a:pt x="73" y="102"/>
                    <a:pt x="56" y="124"/>
                  </a:cubicBezTo>
                  <a:cubicBezTo>
                    <a:pt x="37" y="141"/>
                    <a:pt x="26" y="161"/>
                    <a:pt x="9" y="183"/>
                  </a:cubicBezTo>
                  <a:cubicBezTo>
                    <a:pt x="0" y="197"/>
                    <a:pt x="0" y="223"/>
                    <a:pt x="6" y="237"/>
                  </a:cubicBezTo>
                  <a:cubicBezTo>
                    <a:pt x="14" y="254"/>
                    <a:pt x="23" y="268"/>
                    <a:pt x="42" y="279"/>
                  </a:cubicBezTo>
                  <a:cubicBezTo>
                    <a:pt x="53" y="282"/>
                    <a:pt x="63" y="285"/>
                    <a:pt x="74" y="285"/>
                  </a:cubicBezTo>
                  <a:cubicBezTo>
                    <a:pt x="80" y="285"/>
                    <a:pt x="87" y="284"/>
                    <a:pt x="93" y="282"/>
                  </a:cubicBezTo>
                  <a:cubicBezTo>
                    <a:pt x="115" y="273"/>
                    <a:pt x="127" y="265"/>
                    <a:pt x="135" y="245"/>
                  </a:cubicBezTo>
                  <a:lnTo>
                    <a:pt x="135" y="242"/>
                  </a:lnTo>
                  <a:cubicBezTo>
                    <a:pt x="155" y="223"/>
                    <a:pt x="172" y="200"/>
                    <a:pt x="188" y="183"/>
                  </a:cubicBezTo>
                  <a:cubicBezTo>
                    <a:pt x="214" y="167"/>
                    <a:pt x="233" y="153"/>
                    <a:pt x="261" y="138"/>
                  </a:cubicBezTo>
                  <a:lnTo>
                    <a:pt x="267" y="133"/>
                  </a:lnTo>
                  <a:cubicBezTo>
                    <a:pt x="284" y="127"/>
                    <a:pt x="298" y="116"/>
                    <a:pt x="309" y="99"/>
                  </a:cubicBezTo>
                  <a:cubicBezTo>
                    <a:pt x="315" y="85"/>
                    <a:pt x="318" y="71"/>
                    <a:pt x="315" y="57"/>
                  </a:cubicBezTo>
                  <a:cubicBezTo>
                    <a:pt x="320" y="57"/>
                    <a:pt x="320" y="54"/>
                    <a:pt x="315" y="49"/>
                  </a:cubicBezTo>
                  <a:cubicBezTo>
                    <a:pt x="309" y="32"/>
                    <a:pt x="298" y="18"/>
                    <a:pt x="281" y="7"/>
                  </a:cubicBezTo>
                  <a:cubicBezTo>
                    <a:pt x="272" y="3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6">
              <a:extLst>
                <a:ext uri="{FF2B5EF4-FFF2-40B4-BE49-F238E27FC236}">
                  <a16:creationId xmlns:a16="http://schemas.microsoft.com/office/drawing/2014/main" id="{CDCC82C4-1E03-29BF-049D-A6883BC1776E}"/>
                </a:ext>
              </a:extLst>
            </p:cNvPr>
            <p:cNvSpPr/>
            <p:nvPr/>
          </p:nvSpPr>
          <p:spPr>
            <a:xfrm>
              <a:off x="8030787" y="2601226"/>
              <a:ext cx="23957" cy="20450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83" y="192"/>
                  </a:moveTo>
                  <a:cubicBezTo>
                    <a:pt x="183" y="192"/>
                    <a:pt x="180" y="192"/>
                    <a:pt x="180" y="195"/>
                  </a:cubicBezTo>
                  <a:lnTo>
                    <a:pt x="183" y="192"/>
                  </a:lnTo>
                  <a:close/>
                  <a:moveTo>
                    <a:pt x="248" y="0"/>
                  </a:moveTo>
                  <a:cubicBezTo>
                    <a:pt x="235" y="0"/>
                    <a:pt x="221" y="4"/>
                    <a:pt x="208" y="13"/>
                  </a:cubicBezTo>
                  <a:cubicBezTo>
                    <a:pt x="141" y="52"/>
                    <a:pt x="74" y="88"/>
                    <a:pt x="26" y="150"/>
                  </a:cubicBezTo>
                  <a:cubicBezTo>
                    <a:pt x="1" y="178"/>
                    <a:pt x="1" y="223"/>
                    <a:pt x="29" y="248"/>
                  </a:cubicBezTo>
                  <a:cubicBezTo>
                    <a:pt x="42" y="259"/>
                    <a:pt x="59" y="265"/>
                    <a:pt x="76" y="265"/>
                  </a:cubicBezTo>
                  <a:cubicBezTo>
                    <a:pt x="95" y="265"/>
                    <a:pt x="114" y="258"/>
                    <a:pt x="127" y="243"/>
                  </a:cubicBezTo>
                  <a:cubicBezTo>
                    <a:pt x="141" y="226"/>
                    <a:pt x="155" y="212"/>
                    <a:pt x="169" y="201"/>
                  </a:cubicBezTo>
                  <a:cubicBezTo>
                    <a:pt x="205" y="173"/>
                    <a:pt x="242" y="153"/>
                    <a:pt x="281" y="130"/>
                  </a:cubicBezTo>
                  <a:cubicBezTo>
                    <a:pt x="307" y="116"/>
                    <a:pt x="318" y="88"/>
                    <a:pt x="312" y="66"/>
                  </a:cubicBezTo>
                  <a:cubicBezTo>
                    <a:pt x="318" y="52"/>
                    <a:pt x="312" y="41"/>
                    <a:pt x="307" y="32"/>
                  </a:cubicBezTo>
                  <a:cubicBezTo>
                    <a:pt x="293" y="11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64;p36">
              <a:extLst>
                <a:ext uri="{FF2B5EF4-FFF2-40B4-BE49-F238E27FC236}">
                  <a16:creationId xmlns:a16="http://schemas.microsoft.com/office/drawing/2014/main" id="{313FE601-40F5-A3D8-A070-8B62E5AAFAD0}"/>
                </a:ext>
              </a:extLst>
            </p:cNvPr>
            <p:cNvSpPr/>
            <p:nvPr/>
          </p:nvSpPr>
          <p:spPr>
            <a:xfrm>
              <a:off x="7093014" y="22631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65;p36">
              <a:extLst>
                <a:ext uri="{FF2B5EF4-FFF2-40B4-BE49-F238E27FC236}">
                  <a16:creationId xmlns:a16="http://schemas.microsoft.com/office/drawing/2014/main" id="{059CA345-9789-5908-E07C-B362A473BC3D}"/>
                </a:ext>
              </a:extLst>
            </p:cNvPr>
            <p:cNvSpPr/>
            <p:nvPr/>
          </p:nvSpPr>
          <p:spPr>
            <a:xfrm>
              <a:off x="7093014" y="22648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rgbClr val="422C46">
                <a:alpha val="20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6;p36">
              <a:extLst>
                <a:ext uri="{FF2B5EF4-FFF2-40B4-BE49-F238E27FC236}">
                  <a16:creationId xmlns:a16="http://schemas.microsoft.com/office/drawing/2014/main" id="{E3AA23D5-AC47-DC59-EAD8-D567BD1F0120}"/>
                </a:ext>
              </a:extLst>
            </p:cNvPr>
            <p:cNvSpPr/>
            <p:nvPr/>
          </p:nvSpPr>
          <p:spPr>
            <a:xfrm>
              <a:off x="7325272" y="2422346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37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67;p36">
              <a:extLst>
                <a:ext uri="{FF2B5EF4-FFF2-40B4-BE49-F238E27FC236}">
                  <a16:creationId xmlns:a16="http://schemas.microsoft.com/office/drawing/2014/main" id="{138DE452-093C-3FE8-FC3B-F5C729E4680B}"/>
                </a:ext>
              </a:extLst>
            </p:cNvPr>
            <p:cNvSpPr/>
            <p:nvPr/>
          </p:nvSpPr>
          <p:spPr>
            <a:xfrm>
              <a:off x="7247828" y="2344713"/>
              <a:ext cx="750638" cy="210134"/>
            </a:xfrm>
            <a:custGeom>
              <a:avLst/>
              <a:gdLst/>
              <a:ahLst/>
              <a:cxnLst/>
              <a:rect l="l" t="t" r="r" b="b"/>
              <a:pathLst>
                <a:path w="9964" h="2723" extrusionOk="0">
                  <a:moveTo>
                    <a:pt x="1958" y="1557"/>
                  </a:moveTo>
                  <a:cubicBezTo>
                    <a:pt x="1958" y="1560"/>
                    <a:pt x="1960" y="1560"/>
                    <a:pt x="1963" y="1560"/>
                  </a:cubicBezTo>
                  <a:cubicBezTo>
                    <a:pt x="1960" y="1560"/>
                    <a:pt x="1960" y="1557"/>
                    <a:pt x="1958" y="1557"/>
                  </a:cubicBezTo>
                  <a:close/>
                  <a:moveTo>
                    <a:pt x="9394" y="2188"/>
                  </a:moveTo>
                  <a:lnTo>
                    <a:pt x="9383" y="2191"/>
                  </a:lnTo>
                  <a:cubicBezTo>
                    <a:pt x="9386" y="2188"/>
                    <a:pt x="9391" y="2188"/>
                    <a:pt x="9394" y="2188"/>
                  </a:cubicBezTo>
                  <a:close/>
                  <a:moveTo>
                    <a:pt x="66" y="0"/>
                  </a:moveTo>
                  <a:cubicBezTo>
                    <a:pt x="57" y="0"/>
                    <a:pt x="49" y="3"/>
                    <a:pt x="43" y="7"/>
                  </a:cubicBezTo>
                  <a:cubicBezTo>
                    <a:pt x="23" y="13"/>
                    <a:pt x="15" y="27"/>
                    <a:pt x="6" y="44"/>
                  </a:cubicBezTo>
                  <a:cubicBezTo>
                    <a:pt x="1" y="63"/>
                    <a:pt x="1" y="83"/>
                    <a:pt x="9" y="100"/>
                  </a:cubicBezTo>
                  <a:cubicBezTo>
                    <a:pt x="127" y="279"/>
                    <a:pt x="259" y="445"/>
                    <a:pt x="408" y="602"/>
                  </a:cubicBezTo>
                  <a:cubicBezTo>
                    <a:pt x="554" y="759"/>
                    <a:pt x="717" y="908"/>
                    <a:pt x="888" y="1046"/>
                  </a:cubicBezTo>
                  <a:cubicBezTo>
                    <a:pt x="1239" y="1327"/>
                    <a:pt x="1632" y="1557"/>
                    <a:pt x="2039" y="1753"/>
                  </a:cubicBezTo>
                  <a:cubicBezTo>
                    <a:pt x="2457" y="1958"/>
                    <a:pt x="2892" y="2118"/>
                    <a:pt x="3333" y="2250"/>
                  </a:cubicBezTo>
                  <a:cubicBezTo>
                    <a:pt x="3768" y="2382"/>
                    <a:pt x="4215" y="2483"/>
                    <a:pt x="4664" y="2562"/>
                  </a:cubicBezTo>
                  <a:cubicBezTo>
                    <a:pt x="4874" y="2595"/>
                    <a:pt x="5085" y="2626"/>
                    <a:pt x="5295" y="2649"/>
                  </a:cubicBezTo>
                  <a:cubicBezTo>
                    <a:pt x="5526" y="2671"/>
                    <a:pt x="5761" y="2691"/>
                    <a:pt x="5994" y="2705"/>
                  </a:cubicBezTo>
                  <a:cubicBezTo>
                    <a:pt x="6216" y="2717"/>
                    <a:pt x="6440" y="2723"/>
                    <a:pt x="6663" y="2723"/>
                  </a:cubicBezTo>
                  <a:cubicBezTo>
                    <a:pt x="7016" y="2723"/>
                    <a:pt x="7369" y="2708"/>
                    <a:pt x="7718" y="2677"/>
                  </a:cubicBezTo>
                  <a:cubicBezTo>
                    <a:pt x="8092" y="2640"/>
                    <a:pt x="8462" y="2581"/>
                    <a:pt x="8833" y="2497"/>
                  </a:cubicBezTo>
                  <a:cubicBezTo>
                    <a:pt x="9015" y="2455"/>
                    <a:pt x="9198" y="2402"/>
                    <a:pt x="9372" y="2343"/>
                  </a:cubicBezTo>
                  <a:cubicBezTo>
                    <a:pt x="9456" y="2315"/>
                    <a:pt x="9543" y="2284"/>
                    <a:pt x="9627" y="2250"/>
                  </a:cubicBezTo>
                  <a:cubicBezTo>
                    <a:pt x="9725" y="2214"/>
                    <a:pt x="9821" y="2172"/>
                    <a:pt x="9916" y="2129"/>
                  </a:cubicBezTo>
                  <a:cubicBezTo>
                    <a:pt x="9950" y="2115"/>
                    <a:pt x="9964" y="2070"/>
                    <a:pt x="9947" y="2034"/>
                  </a:cubicBezTo>
                  <a:cubicBezTo>
                    <a:pt x="9935" y="2010"/>
                    <a:pt x="9910" y="1997"/>
                    <a:pt x="9883" y="1997"/>
                  </a:cubicBezTo>
                  <a:cubicBezTo>
                    <a:pt x="9873" y="1997"/>
                    <a:pt x="9862" y="1999"/>
                    <a:pt x="9852" y="2003"/>
                  </a:cubicBezTo>
                  <a:cubicBezTo>
                    <a:pt x="9773" y="2037"/>
                    <a:pt x="9692" y="2073"/>
                    <a:pt x="9610" y="2104"/>
                  </a:cubicBezTo>
                  <a:cubicBezTo>
                    <a:pt x="9534" y="2135"/>
                    <a:pt x="9456" y="2163"/>
                    <a:pt x="9380" y="2188"/>
                  </a:cubicBezTo>
                  <a:cubicBezTo>
                    <a:pt x="8734" y="2405"/>
                    <a:pt x="8055" y="2514"/>
                    <a:pt x="7378" y="2556"/>
                  </a:cubicBezTo>
                  <a:lnTo>
                    <a:pt x="7395" y="2556"/>
                  </a:lnTo>
                  <a:cubicBezTo>
                    <a:pt x="7160" y="2571"/>
                    <a:pt x="6925" y="2578"/>
                    <a:pt x="6689" y="2578"/>
                  </a:cubicBezTo>
                  <a:cubicBezTo>
                    <a:pt x="6354" y="2578"/>
                    <a:pt x="6018" y="2564"/>
                    <a:pt x="5683" y="2539"/>
                  </a:cubicBezTo>
                  <a:cubicBezTo>
                    <a:pt x="5259" y="2508"/>
                    <a:pt x="4838" y="2452"/>
                    <a:pt x="4420" y="2371"/>
                  </a:cubicBezTo>
                  <a:lnTo>
                    <a:pt x="4262" y="2340"/>
                  </a:lnTo>
                  <a:cubicBezTo>
                    <a:pt x="4271" y="2340"/>
                    <a:pt x="4274" y="2343"/>
                    <a:pt x="4279" y="2343"/>
                  </a:cubicBezTo>
                  <a:cubicBezTo>
                    <a:pt x="3476" y="2174"/>
                    <a:pt x="2685" y="1924"/>
                    <a:pt x="1946" y="1554"/>
                  </a:cubicBezTo>
                  <a:cubicBezTo>
                    <a:pt x="1525" y="1335"/>
                    <a:pt x="1127" y="1079"/>
                    <a:pt x="770" y="768"/>
                  </a:cubicBezTo>
                  <a:lnTo>
                    <a:pt x="770" y="768"/>
                  </a:lnTo>
                  <a:cubicBezTo>
                    <a:pt x="776" y="768"/>
                    <a:pt x="776" y="771"/>
                    <a:pt x="778" y="771"/>
                  </a:cubicBezTo>
                  <a:cubicBezTo>
                    <a:pt x="776" y="768"/>
                    <a:pt x="770" y="768"/>
                    <a:pt x="770" y="762"/>
                  </a:cubicBezTo>
                  <a:cubicBezTo>
                    <a:pt x="768" y="762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768" y="761"/>
                    <a:pt x="769" y="761"/>
                    <a:pt x="770" y="762"/>
                  </a:cubicBezTo>
                  <a:cubicBezTo>
                    <a:pt x="770" y="759"/>
                    <a:pt x="767" y="759"/>
                    <a:pt x="767" y="759"/>
                  </a:cubicBezTo>
                  <a:lnTo>
                    <a:pt x="767" y="759"/>
                  </a:lnTo>
                  <a:cubicBezTo>
                    <a:pt x="767" y="759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530" y="544"/>
                    <a:pt x="315" y="304"/>
                    <a:pt x="136" y="38"/>
                  </a:cubicBezTo>
                  <a:lnTo>
                    <a:pt x="136" y="38"/>
                  </a:lnTo>
                  <a:cubicBezTo>
                    <a:pt x="138" y="41"/>
                    <a:pt x="144" y="49"/>
                    <a:pt x="147" y="52"/>
                  </a:cubicBezTo>
                  <a:cubicBezTo>
                    <a:pt x="144" y="49"/>
                    <a:pt x="144" y="44"/>
                    <a:pt x="138" y="41"/>
                  </a:cubicBezTo>
                  <a:cubicBezTo>
                    <a:pt x="130" y="24"/>
                    <a:pt x="119" y="13"/>
                    <a:pt x="102" y="4"/>
                  </a:cubicBezTo>
                  <a:cubicBezTo>
                    <a:pt x="93" y="1"/>
                    <a:pt x="88" y="1"/>
                    <a:pt x="77" y="1"/>
                  </a:cubicBezTo>
                  <a:cubicBezTo>
                    <a:pt x="73" y="1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68;p36">
              <a:extLst>
                <a:ext uri="{FF2B5EF4-FFF2-40B4-BE49-F238E27FC236}">
                  <a16:creationId xmlns:a16="http://schemas.microsoft.com/office/drawing/2014/main" id="{2A65FC30-9367-01FF-85BF-B7E58283102C}"/>
                </a:ext>
              </a:extLst>
            </p:cNvPr>
            <p:cNvSpPr/>
            <p:nvPr/>
          </p:nvSpPr>
          <p:spPr>
            <a:xfrm>
              <a:off x="7307719" y="1931622"/>
              <a:ext cx="561547" cy="589347"/>
            </a:xfrm>
            <a:custGeom>
              <a:avLst/>
              <a:gdLst/>
              <a:ahLst/>
              <a:cxnLst/>
              <a:rect l="l" t="t" r="r" b="b"/>
              <a:pathLst>
                <a:path w="7454" h="7637" extrusionOk="0">
                  <a:moveTo>
                    <a:pt x="6190" y="1"/>
                  </a:moveTo>
                  <a:cubicBezTo>
                    <a:pt x="6098" y="1"/>
                    <a:pt x="6005" y="6"/>
                    <a:pt x="5915" y="18"/>
                  </a:cubicBezTo>
                  <a:cubicBezTo>
                    <a:pt x="5823" y="32"/>
                    <a:pt x="5736" y="49"/>
                    <a:pt x="5649" y="71"/>
                  </a:cubicBezTo>
                  <a:lnTo>
                    <a:pt x="5654" y="71"/>
                  </a:lnTo>
                  <a:cubicBezTo>
                    <a:pt x="5567" y="94"/>
                    <a:pt x="5483" y="124"/>
                    <a:pt x="5399" y="158"/>
                  </a:cubicBezTo>
                  <a:cubicBezTo>
                    <a:pt x="5317" y="189"/>
                    <a:pt x="5239" y="228"/>
                    <a:pt x="5166" y="270"/>
                  </a:cubicBezTo>
                  <a:lnTo>
                    <a:pt x="5163" y="273"/>
                  </a:lnTo>
                  <a:cubicBezTo>
                    <a:pt x="5138" y="287"/>
                    <a:pt x="5110" y="304"/>
                    <a:pt x="5084" y="324"/>
                  </a:cubicBezTo>
                  <a:cubicBezTo>
                    <a:pt x="5084" y="327"/>
                    <a:pt x="5082" y="329"/>
                    <a:pt x="5082" y="335"/>
                  </a:cubicBezTo>
                  <a:cubicBezTo>
                    <a:pt x="5011" y="722"/>
                    <a:pt x="5009" y="1124"/>
                    <a:pt x="5009" y="1511"/>
                  </a:cubicBezTo>
                  <a:lnTo>
                    <a:pt x="5009" y="1727"/>
                  </a:lnTo>
                  <a:lnTo>
                    <a:pt x="5011" y="1708"/>
                  </a:lnTo>
                  <a:lnTo>
                    <a:pt x="5011" y="1708"/>
                  </a:lnTo>
                  <a:cubicBezTo>
                    <a:pt x="5009" y="1784"/>
                    <a:pt x="5009" y="1859"/>
                    <a:pt x="5009" y="1932"/>
                  </a:cubicBezTo>
                  <a:lnTo>
                    <a:pt x="5006" y="2070"/>
                  </a:lnTo>
                  <a:cubicBezTo>
                    <a:pt x="5006" y="2179"/>
                    <a:pt x="4997" y="2300"/>
                    <a:pt x="4969" y="2410"/>
                  </a:cubicBezTo>
                  <a:cubicBezTo>
                    <a:pt x="4955" y="2457"/>
                    <a:pt x="4938" y="2499"/>
                    <a:pt x="4916" y="2536"/>
                  </a:cubicBezTo>
                  <a:cubicBezTo>
                    <a:pt x="4896" y="2570"/>
                    <a:pt x="4874" y="2598"/>
                    <a:pt x="4846" y="2626"/>
                  </a:cubicBezTo>
                  <a:cubicBezTo>
                    <a:pt x="4818" y="2654"/>
                    <a:pt x="4790" y="2673"/>
                    <a:pt x="4759" y="2696"/>
                  </a:cubicBezTo>
                  <a:cubicBezTo>
                    <a:pt x="4728" y="2713"/>
                    <a:pt x="4691" y="2727"/>
                    <a:pt x="4658" y="2738"/>
                  </a:cubicBezTo>
                  <a:cubicBezTo>
                    <a:pt x="4607" y="2746"/>
                    <a:pt x="4559" y="2755"/>
                    <a:pt x="4503" y="2758"/>
                  </a:cubicBezTo>
                  <a:cubicBezTo>
                    <a:pt x="4419" y="2755"/>
                    <a:pt x="4332" y="2744"/>
                    <a:pt x="4234" y="2716"/>
                  </a:cubicBezTo>
                  <a:cubicBezTo>
                    <a:pt x="4065" y="2668"/>
                    <a:pt x="3900" y="2592"/>
                    <a:pt x="3720" y="2488"/>
                  </a:cubicBezTo>
                  <a:cubicBezTo>
                    <a:pt x="3653" y="2446"/>
                    <a:pt x="3582" y="2404"/>
                    <a:pt x="3512" y="2353"/>
                  </a:cubicBezTo>
                  <a:cubicBezTo>
                    <a:pt x="3498" y="2345"/>
                    <a:pt x="3484" y="2339"/>
                    <a:pt x="3467" y="2339"/>
                  </a:cubicBezTo>
                  <a:cubicBezTo>
                    <a:pt x="3448" y="2339"/>
                    <a:pt x="3425" y="2351"/>
                    <a:pt x="3411" y="2367"/>
                  </a:cubicBezTo>
                  <a:cubicBezTo>
                    <a:pt x="3400" y="2381"/>
                    <a:pt x="3394" y="2404"/>
                    <a:pt x="3397" y="2424"/>
                  </a:cubicBezTo>
                  <a:cubicBezTo>
                    <a:pt x="3400" y="2443"/>
                    <a:pt x="3411" y="2460"/>
                    <a:pt x="3422" y="2466"/>
                  </a:cubicBezTo>
                  <a:cubicBezTo>
                    <a:pt x="3442" y="2480"/>
                    <a:pt x="3467" y="2499"/>
                    <a:pt x="3490" y="2513"/>
                  </a:cubicBezTo>
                  <a:cubicBezTo>
                    <a:pt x="3479" y="2508"/>
                    <a:pt x="3467" y="2508"/>
                    <a:pt x="3456" y="2508"/>
                  </a:cubicBezTo>
                  <a:cubicBezTo>
                    <a:pt x="3414" y="2508"/>
                    <a:pt x="3372" y="2508"/>
                    <a:pt x="3330" y="2513"/>
                  </a:cubicBezTo>
                  <a:cubicBezTo>
                    <a:pt x="3195" y="2519"/>
                    <a:pt x="3063" y="2544"/>
                    <a:pt x="2965" y="2564"/>
                  </a:cubicBezTo>
                  <a:cubicBezTo>
                    <a:pt x="2847" y="2589"/>
                    <a:pt x="2723" y="2620"/>
                    <a:pt x="2591" y="2662"/>
                  </a:cubicBezTo>
                  <a:cubicBezTo>
                    <a:pt x="2095" y="2814"/>
                    <a:pt x="1617" y="3064"/>
                    <a:pt x="1207" y="3384"/>
                  </a:cubicBezTo>
                  <a:cubicBezTo>
                    <a:pt x="1109" y="3460"/>
                    <a:pt x="1011" y="3544"/>
                    <a:pt x="915" y="3636"/>
                  </a:cubicBezTo>
                  <a:cubicBezTo>
                    <a:pt x="831" y="3715"/>
                    <a:pt x="767" y="3791"/>
                    <a:pt x="711" y="3861"/>
                  </a:cubicBezTo>
                  <a:cubicBezTo>
                    <a:pt x="657" y="3931"/>
                    <a:pt x="604" y="4007"/>
                    <a:pt x="545" y="4105"/>
                  </a:cubicBezTo>
                  <a:cubicBezTo>
                    <a:pt x="497" y="4192"/>
                    <a:pt x="447" y="4288"/>
                    <a:pt x="407" y="4386"/>
                  </a:cubicBezTo>
                  <a:cubicBezTo>
                    <a:pt x="368" y="4484"/>
                    <a:pt x="334" y="4585"/>
                    <a:pt x="309" y="4692"/>
                  </a:cubicBezTo>
                  <a:cubicBezTo>
                    <a:pt x="287" y="4793"/>
                    <a:pt x="275" y="4891"/>
                    <a:pt x="270" y="4992"/>
                  </a:cubicBezTo>
                  <a:cubicBezTo>
                    <a:pt x="270" y="5046"/>
                    <a:pt x="275" y="5096"/>
                    <a:pt x="278" y="5138"/>
                  </a:cubicBezTo>
                  <a:cubicBezTo>
                    <a:pt x="281" y="5175"/>
                    <a:pt x="292" y="5214"/>
                    <a:pt x="303" y="5256"/>
                  </a:cubicBezTo>
                  <a:cubicBezTo>
                    <a:pt x="242" y="5208"/>
                    <a:pt x="180" y="5161"/>
                    <a:pt x="115" y="5116"/>
                  </a:cubicBezTo>
                  <a:cubicBezTo>
                    <a:pt x="101" y="5105"/>
                    <a:pt x="87" y="5102"/>
                    <a:pt x="73" y="5102"/>
                  </a:cubicBezTo>
                  <a:cubicBezTo>
                    <a:pt x="54" y="5102"/>
                    <a:pt x="31" y="5113"/>
                    <a:pt x="17" y="5130"/>
                  </a:cubicBezTo>
                  <a:cubicBezTo>
                    <a:pt x="9" y="5144"/>
                    <a:pt x="0" y="5166"/>
                    <a:pt x="3" y="5183"/>
                  </a:cubicBezTo>
                  <a:cubicBezTo>
                    <a:pt x="9" y="5200"/>
                    <a:pt x="14" y="5217"/>
                    <a:pt x="31" y="5228"/>
                  </a:cubicBezTo>
                  <a:cubicBezTo>
                    <a:pt x="138" y="5307"/>
                    <a:pt x="242" y="5383"/>
                    <a:pt x="348" y="5464"/>
                  </a:cubicBezTo>
                  <a:lnTo>
                    <a:pt x="464" y="5548"/>
                  </a:lnTo>
                  <a:lnTo>
                    <a:pt x="480" y="5568"/>
                  </a:lnTo>
                  <a:cubicBezTo>
                    <a:pt x="494" y="5582"/>
                    <a:pt x="506" y="5593"/>
                    <a:pt x="522" y="5596"/>
                  </a:cubicBezTo>
                  <a:cubicBezTo>
                    <a:pt x="632" y="5677"/>
                    <a:pt x="739" y="5756"/>
                    <a:pt x="845" y="5835"/>
                  </a:cubicBezTo>
                  <a:cubicBezTo>
                    <a:pt x="1210" y="6101"/>
                    <a:pt x="1525" y="6317"/>
                    <a:pt x="1825" y="6505"/>
                  </a:cubicBezTo>
                  <a:cubicBezTo>
                    <a:pt x="2207" y="6752"/>
                    <a:pt x="2563" y="6949"/>
                    <a:pt x="2906" y="7117"/>
                  </a:cubicBezTo>
                  <a:cubicBezTo>
                    <a:pt x="3296" y="7306"/>
                    <a:pt x="3661" y="7440"/>
                    <a:pt x="4018" y="7530"/>
                  </a:cubicBezTo>
                  <a:cubicBezTo>
                    <a:pt x="4296" y="7600"/>
                    <a:pt x="4565" y="7637"/>
                    <a:pt x="4818" y="7637"/>
                  </a:cubicBezTo>
                  <a:cubicBezTo>
                    <a:pt x="4913" y="7637"/>
                    <a:pt x="5009" y="7634"/>
                    <a:pt x="5096" y="7623"/>
                  </a:cubicBezTo>
                  <a:cubicBezTo>
                    <a:pt x="5267" y="7603"/>
                    <a:pt x="5441" y="7567"/>
                    <a:pt x="5604" y="7505"/>
                  </a:cubicBezTo>
                  <a:cubicBezTo>
                    <a:pt x="5767" y="7449"/>
                    <a:pt x="5927" y="7364"/>
                    <a:pt x="6081" y="7261"/>
                  </a:cubicBezTo>
                  <a:cubicBezTo>
                    <a:pt x="6398" y="7047"/>
                    <a:pt x="6676" y="6727"/>
                    <a:pt x="6909" y="6312"/>
                  </a:cubicBezTo>
                  <a:cubicBezTo>
                    <a:pt x="7120" y="5941"/>
                    <a:pt x="7271" y="5506"/>
                    <a:pt x="7355" y="5012"/>
                  </a:cubicBezTo>
                  <a:cubicBezTo>
                    <a:pt x="7428" y="4582"/>
                    <a:pt x="7454" y="4122"/>
                    <a:pt x="7426" y="3600"/>
                  </a:cubicBezTo>
                  <a:cubicBezTo>
                    <a:pt x="7406" y="3165"/>
                    <a:pt x="7344" y="2713"/>
                    <a:pt x="7243" y="2213"/>
                  </a:cubicBezTo>
                  <a:cubicBezTo>
                    <a:pt x="7212" y="2064"/>
                    <a:pt x="7176" y="1904"/>
                    <a:pt x="7142" y="1744"/>
                  </a:cubicBezTo>
                  <a:cubicBezTo>
                    <a:pt x="7100" y="1567"/>
                    <a:pt x="7049" y="1362"/>
                    <a:pt x="6991" y="1152"/>
                  </a:cubicBezTo>
                  <a:cubicBezTo>
                    <a:pt x="6867" y="694"/>
                    <a:pt x="6738" y="355"/>
                    <a:pt x="6581" y="49"/>
                  </a:cubicBezTo>
                  <a:cubicBezTo>
                    <a:pt x="6522" y="35"/>
                    <a:pt x="6463" y="21"/>
                    <a:pt x="6398" y="15"/>
                  </a:cubicBezTo>
                  <a:cubicBezTo>
                    <a:pt x="6328" y="6"/>
                    <a:pt x="6258" y="1"/>
                    <a:pt x="6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69;p36">
              <a:extLst>
                <a:ext uri="{FF2B5EF4-FFF2-40B4-BE49-F238E27FC236}">
                  <a16:creationId xmlns:a16="http://schemas.microsoft.com/office/drawing/2014/main" id="{323BF805-093F-185C-80F5-C3BF3C85F451}"/>
                </a:ext>
              </a:extLst>
            </p:cNvPr>
            <p:cNvSpPr/>
            <p:nvPr/>
          </p:nvSpPr>
          <p:spPr>
            <a:xfrm>
              <a:off x="7734719" y="217015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0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70;p36">
              <a:extLst>
                <a:ext uri="{FF2B5EF4-FFF2-40B4-BE49-F238E27FC236}">
                  <a16:creationId xmlns:a16="http://schemas.microsoft.com/office/drawing/2014/main" id="{AD8FBAC7-CBA0-AD09-4936-AF55746247FA}"/>
                </a:ext>
              </a:extLst>
            </p:cNvPr>
            <p:cNvSpPr/>
            <p:nvPr/>
          </p:nvSpPr>
          <p:spPr>
            <a:xfrm>
              <a:off x="7433303" y="1933782"/>
              <a:ext cx="347144" cy="394725"/>
            </a:xfrm>
            <a:custGeom>
              <a:avLst/>
              <a:gdLst/>
              <a:ahLst/>
              <a:cxnLst/>
              <a:rect l="l" t="t" r="r" b="b"/>
              <a:pathLst>
                <a:path w="4608" h="5115" extrusionOk="0">
                  <a:moveTo>
                    <a:pt x="2328" y="4731"/>
                  </a:moveTo>
                  <a:lnTo>
                    <a:pt x="2328" y="4731"/>
                  </a:lnTo>
                  <a:cubicBezTo>
                    <a:pt x="2329" y="4732"/>
                    <a:pt x="2330" y="4732"/>
                    <a:pt x="2331" y="4732"/>
                  </a:cubicBezTo>
                  <a:lnTo>
                    <a:pt x="2331" y="4732"/>
                  </a:lnTo>
                  <a:cubicBezTo>
                    <a:pt x="2330" y="4732"/>
                    <a:pt x="2329" y="4731"/>
                    <a:pt x="2328" y="4731"/>
                  </a:cubicBezTo>
                  <a:close/>
                  <a:moveTo>
                    <a:pt x="4240" y="1"/>
                  </a:moveTo>
                  <a:cubicBezTo>
                    <a:pt x="4195" y="1"/>
                    <a:pt x="4150" y="7"/>
                    <a:pt x="4102" y="15"/>
                  </a:cubicBezTo>
                  <a:cubicBezTo>
                    <a:pt x="4100" y="21"/>
                    <a:pt x="4102" y="26"/>
                    <a:pt x="4102" y="32"/>
                  </a:cubicBezTo>
                  <a:cubicBezTo>
                    <a:pt x="4209" y="408"/>
                    <a:pt x="4285" y="790"/>
                    <a:pt x="4341" y="1177"/>
                  </a:cubicBezTo>
                  <a:cubicBezTo>
                    <a:pt x="4417" y="1711"/>
                    <a:pt x="4448" y="2247"/>
                    <a:pt x="4459" y="2783"/>
                  </a:cubicBezTo>
                  <a:cubicBezTo>
                    <a:pt x="4464" y="3106"/>
                    <a:pt x="4462" y="3429"/>
                    <a:pt x="4422" y="3749"/>
                  </a:cubicBezTo>
                  <a:lnTo>
                    <a:pt x="4422" y="3740"/>
                  </a:lnTo>
                  <a:cubicBezTo>
                    <a:pt x="4394" y="3951"/>
                    <a:pt x="4352" y="4159"/>
                    <a:pt x="4271" y="4355"/>
                  </a:cubicBezTo>
                  <a:cubicBezTo>
                    <a:pt x="4229" y="4453"/>
                    <a:pt x="4178" y="4546"/>
                    <a:pt x="4114" y="4633"/>
                  </a:cubicBezTo>
                  <a:cubicBezTo>
                    <a:pt x="4069" y="4692"/>
                    <a:pt x="4015" y="4745"/>
                    <a:pt x="3956" y="4790"/>
                  </a:cubicBezTo>
                  <a:lnTo>
                    <a:pt x="3959" y="4790"/>
                  </a:lnTo>
                  <a:cubicBezTo>
                    <a:pt x="3956" y="4790"/>
                    <a:pt x="3956" y="4793"/>
                    <a:pt x="3954" y="4793"/>
                  </a:cubicBezTo>
                  <a:lnTo>
                    <a:pt x="3945" y="4799"/>
                  </a:lnTo>
                  <a:cubicBezTo>
                    <a:pt x="3889" y="4841"/>
                    <a:pt x="3830" y="4872"/>
                    <a:pt x="3765" y="4900"/>
                  </a:cubicBezTo>
                  <a:cubicBezTo>
                    <a:pt x="3690" y="4931"/>
                    <a:pt x="3611" y="4947"/>
                    <a:pt x="3532" y="4961"/>
                  </a:cubicBezTo>
                  <a:lnTo>
                    <a:pt x="3524" y="4961"/>
                  </a:lnTo>
                  <a:cubicBezTo>
                    <a:pt x="3471" y="4970"/>
                    <a:pt x="3417" y="4973"/>
                    <a:pt x="3363" y="4973"/>
                  </a:cubicBezTo>
                  <a:cubicBezTo>
                    <a:pt x="3290" y="4973"/>
                    <a:pt x="3215" y="4967"/>
                    <a:pt x="3142" y="4959"/>
                  </a:cubicBezTo>
                  <a:lnTo>
                    <a:pt x="3134" y="4959"/>
                  </a:lnTo>
                  <a:cubicBezTo>
                    <a:pt x="2860" y="4920"/>
                    <a:pt x="2588" y="4841"/>
                    <a:pt x="2331" y="4732"/>
                  </a:cubicBezTo>
                  <a:lnTo>
                    <a:pt x="2331" y="4732"/>
                  </a:lnTo>
                  <a:cubicBezTo>
                    <a:pt x="2331" y="4733"/>
                    <a:pt x="2331" y="4733"/>
                    <a:pt x="2331" y="4733"/>
                  </a:cubicBezTo>
                  <a:lnTo>
                    <a:pt x="2331" y="4733"/>
                  </a:lnTo>
                  <a:cubicBezTo>
                    <a:pt x="1920" y="4562"/>
                    <a:pt x="1533" y="4324"/>
                    <a:pt x="1177" y="4046"/>
                  </a:cubicBezTo>
                  <a:cubicBezTo>
                    <a:pt x="804" y="3754"/>
                    <a:pt x="467" y="3423"/>
                    <a:pt x="181" y="3047"/>
                  </a:cubicBezTo>
                  <a:cubicBezTo>
                    <a:pt x="164" y="3024"/>
                    <a:pt x="150" y="3005"/>
                    <a:pt x="130" y="2982"/>
                  </a:cubicBezTo>
                  <a:cubicBezTo>
                    <a:pt x="122" y="2968"/>
                    <a:pt x="108" y="2954"/>
                    <a:pt x="88" y="2951"/>
                  </a:cubicBezTo>
                  <a:cubicBezTo>
                    <a:pt x="82" y="2951"/>
                    <a:pt x="76" y="2950"/>
                    <a:pt x="70" y="2950"/>
                  </a:cubicBezTo>
                  <a:cubicBezTo>
                    <a:pt x="59" y="2950"/>
                    <a:pt x="47" y="2952"/>
                    <a:pt x="37" y="2960"/>
                  </a:cubicBezTo>
                  <a:cubicBezTo>
                    <a:pt x="18" y="2968"/>
                    <a:pt x="9" y="2982"/>
                    <a:pt x="4" y="3002"/>
                  </a:cubicBezTo>
                  <a:cubicBezTo>
                    <a:pt x="1" y="3019"/>
                    <a:pt x="1" y="3038"/>
                    <a:pt x="12" y="3053"/>
                  </a:cubicBezTo>
                  <a:cubicBezTo>
                    <a:pt x="312" y="3460"/>
                    <a:pt x="672" y="3822"/>
                    <a:pt x="1068" y="4139"/>
                  </a:cubicBezTo>
                  <a:cubicBezTo>
                    <a:pt x="1478" y="4465"/>
                    <a:pt x="1935" y="4734"/>
                    <a:pt x="2426" y="4919"/>
                  </a:cubicBezTo>
                  <a:cubicBezTo>
                    <a:pt x="2654" y="5004"/>
                    <a:pt x="2895" y="5071"/>
                    <a:pt x="3139" y="5099"/>
                  </a:cubicBezTo>
                  <a:cubicBezTo>
                    <a:pt x="3213" y="5109"/>
                    <a:pt x="3286" y="5115"/>
                    <a:pt x="3360" y="5115"/>
                  </a:cubicBezTo>
                  <a:cubicBezTo>
                    <a:pt x="3470" y="5115"/>
                    <a:pt x="3579" y="5102"/>
                    <a:pt x="3687" y="5074"/>
                  </a:cubicBezTo>
                  <a:cubicBezTo>
                    <a:pt x="3833" y="5037"/>
                    <a:pt x="3970" y="4967"/>
                    <a:pt x="4085" y="4869"/>
                  </a:cubicBezTo>
                  <a:cubicBezTo>
                    <a:pt x="4195" y="4773"/>
                    <a:pt x="4282" y="4653"/>
                    <a:pt x="4349" y="4524"/>
                  </a:cubicBezTo>
                  <a:cubicBezTo>
                    <a:pt x="4501" y="4237"/>
                    <a:pt x="4552" y="3906"/>
                    <a:pt x="4580" y="3586"/>
                  </a:cubicBezTo>
                  <a:cubicBezTo>
                    <a:pt x="4608" y="3249"/>
                    <a:pt x="4605" y="2912"/>
                    <a:pt x="4594" y="2575"/>
                  </a:cubicBezTo>
                  <a:cubicBezTo>
                    <a:pt x="4571" y="1711"/>
                    <a:pt x="4479" y="835"/>
                    <a:pt x="424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71;p36">
              <a:extLst>
                <a:ext uri="{FF2B5EF4-FFF2-40B4-BE49-F238E27FC236}">
                  <a16:creationId xmlns:a16="http://schemas.microsoft.com/office/drawing/2014/main" id="{97AE5B50-4B67-A843-A6E4-5AEC2240CEAA}"/>
                </a:ext>
              </a:extLst>
            </p:cNvPr>
            <p:cNvSpPr/>
            <p:nvPr/>
          </p:nvSpPr>
          <p:spPr>
            <a:xfrm>
              <a:off x="7731329" y="230319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72;p36">
              <a:extLst>
                <a:ext uri="{FF2B5EF4-FFF2-40B4-BE49-F238E27FC236}">
                  <a16:creationId xmlns:a16="http://schemas.microsoft.com/office/drawing/2014/main" id="{6B18B82A-408D-96AD-973C-17DF7F80869E}"/>
                </a:ext>
              </a:extLst>
            </p:cNvPr>
            <p:cNvSpPr/>
            <p:nvPr/>
          </p:nvSpPr>
          <p:spPr>
            <a:xfrm>
              <a:off x="7699387" y="231639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73;p36">
              <a:extLst>
                <a:ext uri="{FF2B5EF4-FFF2-40B4-BE49-F238E27FC236}">
                  <a16:creationId xmlns:a16="http://schemas.microsoft.com/office/drawing/2014/main" id="{7ADFCEAB-8AA2-DA7B-83A6-46203C027E81}"/>
                </a:ext>
              </a:extLst>
            </p:cNvPr>
            <p:cNvSpPr/>
            <p:nvPr/>
          </p:nvSpPr>
          <p:spPr>
            <a:xfrm>
              <a:off x="7766435" y="2222784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74;p36">
              <a:extLst>
                <a:ext uri="{FF2B5EF4-FFF2-40B4-BE49-F238E27FC236}">
                  <a16:creationId xmlns:a16="http://schemas.microsoft.com/office/drawing/2014/main" id="{361505B9-9290-376C-4B47-4F27E26AF131}"/>
                </a:ext>
              </a:extLst>
            </p:cNvPr>
            <p:cNvSpPr/>
            <p:nvPr/>
          </p:nvSpPr>
          <p:spPr>
            <a:xfrm>
              <a:off x="7522123" y="224578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75;p36">
              <a:extLst>
                <a:ext uri="{FF2B5EF4-FFF2-40B4-BE49-F238E27FC236}">
                  <a16:creationId xmlns:a16="http://schemas.microsoft.com/office/drawing/2014/main" id="{5DF87CEB-91DD-6B4C-8C7E-F46DF47ACA70}"/>
                </a:ext>
              </a:extLst>
            </p:cNvPr>
            <p:cNvSpPr/>
            <p:nvPr/>
          </p:nvSpPr>
          <p:spPr>
            <a:xfrm>
              <a:off x="7608005" y="2298179"/>
              <a:ext cx="904" cy="540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6"/>
                  </a:moveTo>
                  <a:cubicBezTo>
                    <a:pt x="9" y="6"/>
                    <a:pt x="6" y="1"/>
                    <a:pt x="1" y="1"/>
                  </a:cubicBezTo>
                  <a:cubicBezTo>
                    <a:pt x="6" y="1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76;p36">
              <a:extLst>
                <a:ext uri="{FF2B5EF4-FFF2-40B4-BE49-F238E27FC236}">
                  <a16:creationId xmlns:a16="http://schemas.microsoft.com/office/drawing/2014/main" id="{05DA6A92-F5F8-BA0C-9619-231B7541618D}"/>
                </a:ext>
              </a:extLst>
            </p:cNvPr>
            <p:cNvSpPr/>
            <p:nvPr/>
          </p:nvSpPr>
          <p:spPr>
            <a:xfrm>
              <a:off x="7730651" y="2303195"/>
              <a:ext cx="527" cy="309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0"/>
                  </a:moveTo>
                  <a:lnTo>
                    <a:pt x="1" y="3"/>
                  </a:ln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77;p36">
              <a:extLst>
                <a:ext uri="{FF2B5EF4-FFF2-40B4-BE49-F238E27FC236}">
                  <a16:creationId xmlns:a16="http://schemas.microsoft.com/office/drawing/2014/main" id="{A562BB83-BB9B-BB34-5C4A-76AF12ACEC26}"/>
                </a:ext>
              </a:extLst>
            </p:cNvPr>
            <p:cNvSpPr/>
            <p:nvPr/>
          </p:nvSpPr>
          <p:spPr>
            <a:xfrm>
              <a:off x="7669780" y="2316160"/>
              <a:ext cx="527" cy="77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78;p36">
              <a:extLst>
                <a:ext uri="{FF2B5EF4-FFF2-40B4-BE49-F238E27FC236}">
                  <a16:creationId xmlns:a16="http://schemas.microsoft.com/office/drawing/2014/main" id="{F3DA7ABA-9CDE-CA8F-BDB2-7626545C0463}"/>
                </a:ext>
              </a:extLst>
            </p:cNvPr>
            <p:cNvSpPr/>
            <p:nvPr/>
          </p:nvSpPr>
          <p:spPr>
            <a:xfrm>
              <a:off x="7054367" y="1992123"/>
              <a:ext cx="586332" cy="424203"/>
            </a:xfrm>
            <a:custGeom>
              <a:avLst/>
              <a:gdLst/>
              <a:ahLst/>
              <a:cxnLst/>
              <a:rect l="l" t="t" r="r" b="b"/>
              <a:pathLst>
                <a:path w="7783" h="5497" extrusionOk="0">
                  <a:moveTo>
                    <a:pt x="7207" y="0"/>
                  </a:moveTo>
                  <a:cubicBezTo>
                    <a:pt x="7162" y="0"/>
                    <a:pt x="7111" y="6"/>
                    <a:pt x="7052" y="20"/>
                  </a:cubicBezTo>
                  <a:cubicBezTo>
                    <a:pt x="7035" y="23"/>
                    <a:pt x="7021" y="34"/>
                    <a:pt x="7010" y="51"/>
                  </a:cubicBezTo>
                  <a:cubicBezTo>
                    <a:pt x="6999" y="70"/>
                    <a:pt x="6996" y="90"/>
                    <a:pt x="7004" y="107"/>
                  </a:cubicBezTo>
                  <a:cubicBezTo>
                    <a:pt x="7010" y="126"/>
                    <a:pt x="7021" y="140"/>
                    <a:pt x="7035" y="149"/>
                  </a:cubicBezTo>
                  <a:cubicBezTo>
                    <a:pt x="6698" y="542"/>
                    <a:pt x="6376" y="890"/>
                    <a:pt x="6044" y="1216"/>
                  </a:cubicBezTo>
                  <a:cubicBezTo>
                    <a:pt x="5699" y="1555"/>
                    <a:pt x="5340" y="1873"/>
                    <a:pt x="4983" y="2151"/>
                  </a:cubicBezTo>
                  <a:cubicBezTo>
                    <a:pt x="4613" y="2437"/>
                    <a:pt x="4225" y="2701"/>
                    <a:pt x="3824" y="2937"/>
                  </a:cubicBezTo>
                  <a:cubicBezTo>
                    <a:pt x="3796" y="2953"/>
                    <a:pt x="3768" y="2967"/>
                    <a:pt x="3739" y="2984"/>
                  </a:cubicBezTo>
                  <a:cubicBezTo>
                    <a:pt x="3335" y="3215"/>
                    <a:pt x="2906" y="3425"/>
                    <a:pt x="2457" y="3602"/>
                  </a:cubicBezTo>
                  <a:cubicBezTo>
                    <a:pt x="2226" y="3695"/>
                    <a:pt x="1985" y="3782"/>
                    <a:pt x="1743" y="3860"/>
                  </a:cubicBezTo>
                  <a:cubicBezTo>
                    <a:pt x="1426" y="3961"/>
                    <a:pt x="1143" y="4048"/>
                    <a:pt x="876" y="4127"/>
                  </a:cubicBezTo>
                  <a:cubicBezTo>
                    <a:pt x="817" y="4144"/>
                    <a:pt x="758" y="4158"/>
                    <a:pt x="702" y="4175"/>
                  </a:cubicBezTo>
                  <a:cubicBezTo>
                    <a:pt x="536" y="4220"/>
                    <a:pt x="385" y="4256"/>
                    <a:pt x="244" y="4290"/>
                  </a:cubicBezTo>
                  <a:cubicBezTo>
                    <a:pt x="261" y="4259"/>
                    <a:pt x="242" y="4217"/>
                    <a:pt x="214" y="4200"/>
                  </a:cubicBezTo>
                  <a:cubicBezTo>
                    <a:pt x="202" y="4191"/>
                    <a:pt x="191" y="4191"/>
                    <a:pt x="177" y="4191"/>
                  </a:cubicBezTo>
                  <a:cubicBezTo>
                    <a:pt x="171" y="4191"/>
                    <a:pt x="163" y="4191"/>
                    <a:pt x="157" y="4197"/>
                  </a:cubicBezTo>
                  <a:cubicBezTo>
                    <a:pt x="141" y="4200"/>
                    <a:pt x="129" y="4211"/>
                    <a:pt x="115" y="4231"/>
                  </a:cubicBezTo>
                  <a:cubicBezTo>
                    <a:pt x="56" y="4318"/>
                    <a:pt x="20" y="4410"/>
                    <a:pt x="9" y="4506"/>
                  </a:cubicBezTo>
                  <a:cubicBezTo>
                    <a:pt x="0" y="4584"/>
                    <a:pt x="14" y="4674"/>
                    <a:pt x="45" y="4753"/>
                  </a:cubicBezTo>
                  <a:cubicBezTo>
                    <a:pt x="104" y="4905"/>
                    <a:pt x="216" y="5034"/>
                    <a:pt x="402" y="5168"/>
                  </a:cubicBezTo>
                  <a:cubicBezTo>
                    <a:pt x="548" y="5269"/>
                    <a:pt x="710" y="5351"/>
                    <a:pt x="893" y="5410"/>
                  </a:cubicBezTo>
                  <a:cubicBezTo>
                    <a:pt x="1000" y="5441"/>
                    <a:pt x="1109" y="5460"/>
                    <a:pt x="1202" y="5474"/>
                  </a:cubicBezTo>
                  <a:cubicBezTo>
                    <a:pt x="1328" y="5491"/>
                    <a:pt x="1460" y="5497"/>
                    <a:pt x="1595" y="5497"/>
                  </a:cubicBezTo>
                  <a:lnTo>
                    <a:pt x="1609" y="5497"/>
                  </a:lnTo>
                  <a:cubicBezTo>
                    <a:pt x="1853" y="5497"/>
                    <a:pt x="2108" y="5469"/>
                    <a:pt x="2400" y="5413"/>
                  </a:cubicBezTo>
                  <a:cubicBezTo>
                    <a:pt x="2647" y="5365"/>
                    <a:pt x="2906" y="5295"/>
                    <a:pt x="3189" y="5199"/>
                  </a:cubicBezTo>
                  <a:cubicBezTo>
                    <a:pt x="3417" y="5123"/>
                    <a:pt x="3655" y="5031"/>
                    <a:pt x="3919" y="4916"/>
                  </a:cubicBezTo>
                  <a:cubicBezTo>
                    <a:pt x="4113" y="4832"/>
                    <a:pt x="4304" y="4739"/>
                    <a:pt x="4492" y="4646"/>
                  </a:cubicBezTo>
                  <a:cubicBezTo>
                    <a:pt x="4890" y="4441"/>
                    <a:pt x="5269" y="4214"/>
                    <a:pt x="5620" y="3972"/>
                  </a:cubicBezTo>
                  <a:cubicBezTo>
                    <a:pt x="6013" y="3697"/>
                    <a:pt x="6362" y="3403"/>
                    <a:pt x="6659" y="3097"/>
                  </a:cubicBezTo>
                  <a:cubicBezTo>
                    <a:pt x="6985" y="2760"/>
                    <a:pt x="7249" y="2406"/>
                    <a:pt x="7434" y="2044"/>
                  </a:cubicBezTo>
                  <a:cubicBezTo>
                    <a:pt x="7532" y="1856"/>
                    <a:pt x="7614" y="1656"/>
                    <a:pt x="7678" y="1452"/>
                  </a:cubicBezTo>
                  <a:cubicBezTo>
                    <a:pt x="7706" y="1356"/>
                    <a:pt x="7729" y="1252"/>
                    <a:pt x="7751" y="1143"/>
                  </a:cubicBezTo>
                  <a:cubicBezTo>
                    <a:pt x="7768" y="1042"/>
                    <a:pt x="7779" y="960"/>
                    <a:pt x="7779" y="887"/>
                  </a:cubicBezTo>
                  <a:cubicBezTo>
                    <a:pt x="7782" y="781"/>
                    <a:pt x="7768" y="668"/>
                    <a:pt x="7743" y="556"/>
                  </a:cubicBezTo>
                  <a:cubicBezTo>
                    <a:pt x="7720" y="441"/>
                    <a:pt x="7681" y="340"/>
                    <a:pt x="7625" y="253"/>
                  </a:cubicBezTo>
                  <a:cubicBezTo>
                    <a:pt x="7583" y="185"/>
                    <a:pt x="7513" y="93"/>
                    <a:pt x="7400" y="45"/>
                  </a:cubicBezTo>
                  <a:cubicBezTo>
                    <a:pt x="7350" y="23"/>
                    <a:pt x="7294" y="9"/>
                    <a:pt x="7232" y="3"/>
                  </a:cubicBezTo>
                  <a:cubicBezTo>
                    <a:pt x="7229" y="3"/>
                    <a:pt x="7218" y="0"/>
                    <a:pt x="7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79;p36">
              <a:extLst>
                <a:ext uri="{FF2B5EF4-FFF2-40B4-BE49-F238E27FC236}">
                  <a16:creationId xmlns:a16="http://schemas.microsoft.com/office/drawing/2014/main" id="{D52C30CF-4746-F3DA-4CDE-EC27A90544A4}"/>
                </a:ext>
              </a:extLst>
            </p:cNvPr>
            <p:cNvSpPr/>
            <p:nvPr/>
          </p:nvSpPr>
          <p:spPr>
            <a:xfrm>
              <a:off x="6470443" y="1400151"/>
              <a:ext cx="1399875" cy="948805"/>
            </a:xfrm>
            <a:custGeom>
              <a:avLst/>
              <a:gdLst/>
              <a:ahLst/>
              <a:cxnLst/>
              <a:rect l="l" t="t" r="r" b="b"/>
              <a:pathLst>
                <a:path w="18582" h="12295" extrusionOk="0">
                  <a:moveTo>
                    <a:pt x="14553" y="7677"/>
                  </a:moveTo>
                  <a:cubicBezTo>
                    <a:pt x="14649" y="7741"/>
                    <a:pt x="14744" y="7803"/>
                    <a:pt x="14842" y="7859"/>
                  </a:cubicBezTo>
                  <a:lnTo>
                    <a:pt x="14842" y="7862"/>
                  </a:lnTo>
                  <a:cubicBezTo>
                    <a:pt x="14744" y="7803"/>
                    <a:pt x="14646" y="7741"/>
                    <a:pt x="14553" y="7677"/>
                  </a:cubicBezTo>
                  <a:close/>
                  <a:moveTo>
                    <a:pt x="17344" y="0"/>
                  </a:moveTo>
                  <a:cubicBezTo>
                    <a:pt x="17256" y="0"/>
                    <a:pt x="17171" y="15"/>
                    <a:pt x="17094" y="44"/>
                  </a:cubicBezTo>
                  <a:cubicBezTo>
                    <a:pt x="17085" y="46"/>
                    <a:pt x="17074" y="55"/>
                    <a:pt x="17063" y="66"/>
                  </a:cubicBezTo>
                  <a:cubicBezTo>
                    <a:pt x="17052" y="69"/>
                    <a:pt x="17046" y="80"/>
                    <a:pt x="17043" y="86"/>
                  </a:cubicBezTo>
                  <a:cubicBezTo>
                    <a:pt x="16844" y="411"/>
                    <a:pt x="16608" y="720"/>
                    <a:pt x="16336" y="1001"/>
                  </a:cubicBezTo>
                  <a:cubicBezTo>
                    <a:pt x="15946" y="1400"/>
                    <a:pt x="15474" y="1765"/>
                    <a:pt x="14887" y="2110"/>
                  </a:cubicBezTo>
                  <a:cubicBezTo>
                    <a:pt x="14438" y="2377"/>
                    <a:pt x="13967" y="2607"/>
                    <a:pt x="13610" y="2778"/>
                  </a:cubicBezTo>
                  <a:cubicBezTo>
                    <a:pt x="13447" y="2854"/>
                    <a:pt x="13287" y="2930"/>
                    <a:pt x="13124" y="3003"/>
                  </a:cubicBezTo>
                  <a:lnTo>
                    <a:pt x="12919" y="3101"/>
                  </a:lnTo>
                  <a:lnTo>
                    <a:pt x="12692" y="3205"/>
                  </a:lnTo>
                  <a:cubicBezTo>
                    <a:pt x="12501" y="3295"/>
                    <a:pt x="12307" y="3384"/>
                    <a:pt x="12117" y="3471"/>
                  </a:cubicBezTo>
                  <a:cubicBezTo>
                    <a:pt x="11575" y="3718"/>
                    <a:pt x="10988" y="3971"/>
                    <a:pt x="10379" y="4165"/>
                  </a:cubicBezTo>
                  <a:cubicBezTo>
                    <a:pt x="10435" y="4412"/>
                    <a:pt x="10446" y="4670"/>
                    <a:pt x="10427" y="4926"/>
                  </a:cubicBezTo>
                  <a:cubicBezTo>
                    <a:pt x="10424" y="4996"/>
                    <a:pt x="10418" y="5066"/>
                    <a:pt x="10407" y="5136"/>
                  </a:cubicBezTo>
                  <a:cubicBezTo>
                    <a:pt x="10398" y="5192"/>
                    <a:pt x="10393" y="5246"/>
                    <a:pt x="10379" y="5296"/>
                  </a:cubicBezTo>
                  <a:cubicBezTo>
                    <a:pt x="10356" y="5400"/>
                    <a:pt x="10328" y="5498"/>
                    <a:pt x="10286" y="5591"/>
                  </a:cubicBezTo>
                  <a:cubicBezTo>
                    <a:pt x="10247" y="5684"/>
                    <a:pt x="10202" y="5771"/>
                    <a:pt x="10143" y="5849"/>
                  </a:cubicBezTo>
                  <a:cubicBezTo>
                    <a:pt x="10087" y="5928"/>
                    <a:pt x="10019" y="6004"/>
                    <a:pt x="9946" y="6065"/>
                  </a:cubicBezTo>
                  <a:cubicBezTo>
                    <a:pt x="9868" y="6136"/>
                    <a:pt x="9781" y="6194"/>
                    <a:pt x="9691" y="6248"/>
                  </a:cubicBezTo>
                  <a:cubicBezTo>
                    <a:pt x="9596" y="6301"/>
                    <a:pt x="9494" y="6349"/>
                    <a:pt x="9388" y="6383"/>
                  </a:cubicBezTo>
                  <a:cubicBezTo>
                    <a:pt x="9290" y="6413"/>
                    <a:pt x="9186" y="6433"/>
                    <a:pt x="9079" y="6444"/>
                  </a:cubicBezTo>
                  <a:cubicBezTo>
                    <a:pt x="9049" y="6447"/>
                    <a:pt x="9018" y="6448"/>
                    <a:pt x="8988" y="6448"/>
                  </a:cubicBezTo>
                  <a:cubicBezTo>
                    <a:pt x="8920" y="6448"/>
                    <a:pt x="8852" y="6442"/>
                    <a:pt x="8784" y="6430"/>
                  </a:cubicBezTo>
                  <a:cubicBezTo>
                    <a:pt x="8599" y="6399"/>
                    <a:pt x="8419" y="6326"/>
                    <a:pt x="8265" y="6209"/>
                  </a:cubicBezTo>
                  <a:cubicBezTo>
                    <a:pt x="8189" y="6152"/>
                    <a:pt x="8119" y="6088"/>
                    <a:pt x="8057" y="6018"/>
                  </a:cubicBezTo>
                  <a:cubicBezTo>
                    <a:pt x="8026" y="5978"/>
                    <a:pt x="7995" y="5936"/>
                    <a:pt x="7967" y="5894"/>
                  </a:cubicBezTo>
                  <a:cubicBezTo>
                    <a:pt x="7942" y="5855"/>
                    <a:pt x="7917" y="5813"/>
                    <a:pt x="7897" y="5771"/>
                  </a:cubicBezTo>
                  <a:cubicBezTo>
                    <a:pt x="7852" y="5681"/>
                    <a:pt x="7816" y="5585"/>
                    <a:pt x="7790" y="5487"/>
                  </a:cubicBezTo>
                  <a:cubicBezTo>
                    <a:pt x="7776" y="5434"/>
                    <a:pt x="7771" y="5380"/>
                    <a:pt x="7762" y="5330"/>
                  </a:cubicBezTo>
                  <a:cubicBezTo>
                    <a:pt x="7760" y="5302"/>
                    <a:pt x="7757" y="5274"/>
                    <a:pt x="7757" y="5246"/>
                  </a:cubicBezTo>
                  <a:cubicBezTo>
                    <a:pt x="7661" y="5274"/>
                    <a:pt x="7563" y="5293"/>
                    <a:pt x="7451" y="5310"/>
                  </a:cubicBezTo>
                  <a:lnTo>
                    <a:pt x="7440" y="5316"/>
                  </a:lnTo>
                  <a:cubicBezTo>
                    <a:pt x="7249" y="5344"/>
                    <a:pt x="7052" y="5352"/>
                    <a:pt x="6870" y="5361"/>
                  </a:cubicBezTo>
                  <a:cubicBezTo>
                    <a:pt x="6721" y="5366"/>
                    <a:pt x="6569" y="5372"/>
                    <a:pt x="6420" y="5372"/>
                  </a:cubicBezTo>
                  <a:lnTo>
                    <a:pt x="6356" y="5372"/>
                  </a:lnTo>
                  <a:cubicBezTo>
                    <a:pt x="6019" y="5366"/>
                    <a:pt x="5682" y="5347"/>
                    <a:pt x="5354" y="5307"/>
                  </a:cubicBezTo>
                  <a:lnTo>
                    <a:pt x="5354" y="5307"/>
                  </a:lnTo>
                  <a:lnTo>
                    <a:pt x="5371" y="5310"/>
                  </a:lnTo>
                  <a:cubicBezTo>
                    <a:pt x="4700" y="5226"/>
                    <a:pt x="4065" y="5063"/>
                    <a:pt x="3478" y="4819"/>
                  </a:cubicBezTo>
                  <a:lnTo>
                    <a:pt x="3478" y="4819"/>
                  </a:lnTo>
                  <a:lnTo>
                    <a:pt x="3495" y="4830"/>
                  </a:lnTo>
                  <a:cubicBezTo>
                    <a:pt x="2948" y="4603"/>
                    <a:pt x="2428" y="4300"/>
                    <a:pt x="1957" y="3940"/>
                  </a:cubicBezTo>
                  <a:lnTo>
                    <a:pt x="1957" y="3940"/>
                  </a:lnTo>
                  <a:lnTo>
                    <a:pt x="1971" y="3949"/>
                  </a:lnTo>
                  <a:cubicBezTo>
                    <a:pt x="1746" y="3775"/>
                    <a:pt x="1525" y="3581"/>
                    <a:pt x="1314" y="3373"/>
                  </a:cubicBezTo>
                  <a:cubicBezTo>
                    <a:pt x="1303" y="3365"/>
                    <a:pt x="1292" y="3359"/>
                    <a:pt x="1277" y="3356"/>
                  </a:cubicBezTo>
                  <a:cubicBezTo>
                    <a:pt x="1269" y="3351"/>
                    <a:pt x="1255" y="3345"/>
                    <a:pt x="1241" y="3345"/>
                  </a:cubicBezTo>
                  <a:lnTo>
                    <a:pt x="1230" y="3345"/>
                  </a:lnTo>
                  <a:cubicBezTo>
                    <a:pt x="1123" y="3356"/>
                    <a:pt x="1016" y="3382"/>
                    <a:pt x="890" y="3421"/>
                  </a:cubicBezTo>
                  <a:cubicBezTo>
                    <a:pt x="778" y="3455"/>
                    <a:pt x="665" y="3508"/>
                    <a:pt x="548" y="3570"/>
                  </a:cubicBezTo>
                  <a:cubicBezTo>
                    <a:pt x="309" y="3707"/>
                    <a:pt x="132" y="3873"/>
                    <a:pt x="20" y="4067"/>
                  </a:cubicBezTo>
                  <a:cubicBezTo>
                    <a:pt x="11" y="4075"/>
                    <a:pt x="9" y="4089"/>
                    <a:pt x="6" y="4100"/>
                  </a:cubicBezTo>
                  <a:cubicBezTo>
                    <a:pt x="0" y="4114"/>
                    <a:pt x="0" y="4128"/>
                    <a:pt x="6" y="4142"/>
                  </a:cubicBezTo>
                  <a:cubicBezTo>
                    <a:pt x="118" y="4566"/>
                    <a:pt x="343" y="5007"/>
                    <a:pt x="694" y="5484"/>
                  </a:cubicBezTo>
                  <a:cubicBezTo>
                    <a:pt x="980" y="5872"/>
                    <a:pt x="1320" y="6248"/>
                    <a:pt x="1735" y="6635"/>
                  </a:cubicBezTo>
                  <a:cubicBezTo>
                    <a:pt x="1929" y="6812"/>
                    <a:pt x="2114" y="6975"/>
                    <a:pt x="2302" y="7118"/>
                  </a:cubicBezTo>
                  <a:cubicBezTo>
                    <a:pt x="2507" y="7275"/>
                    <a:pt x="2723" y="7427"/>
                    <a:pt x="2945" y="7562"/>
                  </a:cubicBezTo>
                  <a:cubicBezTo>
                    <a:pt x="3383" y="7831"/>
                    <a:pt x="3855" y="8056"/>
                    <a:pt x="4349" y="8227"/>
                  </a:cubicBezTo>
                  <a:cubicBezTo>
                    <a:pt x="4767" y="8376"/>
                    <a:pt x="5202" y="8480"/>
                    <a:pt x="5643" y="8544"/>
                  </a:cubicBezTo>
                  <a:cubicBezTo>
                    <a:pt x="5865" y="8575"/>
                    <a:pt x="6089" y="8595"/>
                    <a:pt x="6314" y="8606"/>
                  </a:cubicBezTo>
                  <a:cubicBezTo>
                    <a:pt x="6384" y="8609"/>
                    <a:pt x="6454" y="8609"/>
                    <a:pt x="6524" y="8609"/>
                  </a:cubicBezTo>
                  <a:cubicBezTo>
                    <a:pt x="6673" y="8609"/>
                    <a:pt x="6802" y="8603"/>
                    <a:pt x="6929" y="8589"/>
                  </a:cubicBezTo>
                  <a:lnTo>
                    <a:pt x="6929" y="8589"/>
                  </a:lnTo>
                  <a:cubicBezTo>
                    <a:pt x="6889" y="9016"/>
                    <a:pt x="6917" y="9479"/>
                    <a:pt x="7002" y="9956"/>
                  </a:cubicBezTo>
                  <a:cubicBezTo>
                    <a:pt x="7094" y="10462"/>
                    <a:pt x="7243" y="10936"/>
                    <a:pt x="7451" y="11374"/>
                  </a:cubicBezTo>
                  <a:cubicBezTo>
                    <a:pt x="7574" y="11638"/>
                    <a:pt x="7715" y="11879"/>
                    <a:pt x="7869" y="12090"/>
                  </a:cubicBezTo>
                  <a:cubicBezTo>
                    <a:pt x="7897" y="12104"/>
                    <a:pt x="7928" y="12118"/>
                    <a:pt x="7956" y="12129"/>
                  </a:cubicBezTo>
                  <a:cubicBezTo>
                    <a:pt x="8287" y="12239"/>
                    <a:pt x="8652" y="12295"/>
                    <a:pt x="9040" y="12295"/>
                  </a:cubicBezTo>
                  <a:cubicBezTo>
                    <a:pt x="9160" y="12295"/>
                    <a:pt x="9284" y="12292"/>
                    <a:pt x="9410" y="12281"/>
                  </a:cubicBezTo>
                  <a:cubicBezTo>
                    <a:pt x="9882" y="12241"/>
                    <a:pt x="10384" y="12129"/>
                    <a:pt x="10904" y="11944"/>
                  </a:cubicBezTo>
                  <a:cubicBezTo>
                    <a:pt x="11364" y="11778"/>
                    <a:pt x="11819" y="11565"/>
                    <a:pt x="12254" y="11309"/>
                  </a:cubicBezTo>
                  <a:cubicBezTo>
                    <a:pt x="12686" y="11051"/>
                    <a:pt x="13088" y="10756"/>
                    <a:pt x="13444" y="10431"/>
                  </a:cubicBezTo>
                  <a:cubicBezTo>
                    <a:pt x="13812" y="10094"/>
                    <a:pt x="14132" y="9718"/>
                    <a:pt x="14393" y="9316"/>
                  </a:cubicBezTo>
                  <a:cubicBezTo>
                    <a:pt x="14522" y="9111"/>
                    <a:pt x="14640" y="8895"/>
                    <a:pt x="14744" y="8671"/>
                  </a:cubicBezTo>
                  <a:cubicBezTo>
                    <a:pt x="14789" y="8567"/>
                    <a:pt x="14848" y="8432"/>
                    <a:pt x="14893" y="8292"/>
                  </a:cubicBezTo>
                  <a:cubicBezTo>
                    <a:pt x="14941" y="8154"/>
                    <a:pt x="14969" y="8016"/>
                    <a:pt x="14977" y="7879"/>
                  </a:cubicBezTo>
                  <a:lnTo>
                    <a:pt x="14977" y="7876"/>
                  </a:lnTo>
                  <a:cubicBezTo>
                    <a:pt x="14983" y="7848"/>
                    <a:pt x="14983" y="7823"/>
                    <a:pt x="14983" y="7795"/>
                  </a:cubicBezTo>
                  <a:cubicBezTo>
                    <a:pt x="14977" y="7786"/>
                    <a:pt x="14969" y="7778"/>
                    <a:pt x="14960" y="7775"/>
                  </a:cubicBezTo>
                  <a:cubicBezTo>
                    <a:pt x="14626" y="7576"/>
                    <a:pt x="14303" y="7343"/>
                    <a:pt x="14009" y="7084"/>
                  </a:cubicBezTo>
                  <a:lnTo>
                    <a:pt x="14003" y="7076"/>
                  </a:lnTo>
                  <a:cubicBezTo>
                    <a:pt x="13734" y="6835"/>
                    <a:pt x="13486" y="6573"/>
                    <a:pt x="13276" y="6304"/>
                  </a:cubicBezTo>
                  <a:cubicBezTo>
                    <a:pt x="13517" y="6245"/>
                    <a:pt x="13776" y="6158"/>
                    <a:pt x="14059" y="6037"/>
                  </a:cubicBezTo>
                  <a:cubicBezTo>
                    <a:pt x="14309" y="5933"/>
                    <a:pt x="14550" y="5815"/>
                    <a:pt x="14778" y="5689"/>
                  </a:cubicBezTo>
                  <a:cubicBezTo>
                    <a:pt x="15185" y="5465"/>
                    <a:pt x="15578" y="5198"/>
                    <a:pt x="15943" y="4889"/>
                  </a:cubicBezTo>
                  <a:cubicBezTo>
                    <a:pt x="16633" y="4308"/>
                    <a:pt x="17229" y="3584"/>
                    <a:pt x="17709" y="2739"/>
                  </a:cubicBezTo>
                  <a:cubicBezTo>
                    <a:pt x="18074" y="2096"/>
                    <a:pt x="18366" y="1394"/>
                    <a:pt x="18576" y="656"/>
                  </a:cubicBezTo>
                  <a:cubicBezTo>
                    <a:pt x="18582" y="630"/>
                    <a:pt x="18579" y="605"/>
                    <a:pt x="18565" y="588"/>
                  </a:cubicBezTo>
                  <a:cubicBezTo>
                    <a:pt x="18565" y="585"/>
                    <a:pt x="18562" y="580"/>
                    <a:pt x="18557" y="577"/>
                  </a:cubicBezTo>
                  <a:cubicBezTo>
                    <a:pt x="18484" y="479"/>
                    <a:pt x="18388" y="392"/>
                    <a:pt x="18276" y="310"/>
                  </a:cubicBezTo>
                  <a:cubicBezTo>
                    <a:pt x="18161" y="226"/>
                    <a:pt x="18034" y="159"/>
                    <a:pt x="17902" y="108"/>
                  </a:cubicBezTo>
                  <a:cubicBezTo>
                    <a:pt x="17762" y="52"/>
                    <a:pt x="17622" y="16"/>
                    <a:pt x="17487" y="4"/>
                  </a:cubicBezTo>
                  <a:cubicBezTo>
                    <a:pt x="17456" y="2"/>
                    <a:pt x="17425" y="2"/>
                    <a:pt x="17389" y="2"/>
                  </a:cubicBezTo>
                  <a:cubicBezTo>
                    <a:pt x="17374" y="1"/>
                    <a:pt x="17359" y="0"/>
                    <a:pt x="173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80;p36">
              <a:extLst>
                <a:ext uri="{FF2B5EF4-FFF2-40B4-BE49-F238E27FC236}">
                  <a16:creationId xmlns:a16="http://schemas.microsoft.com/office/drawing/2014/main" id="{873F956D-0877-509D-2E85-AF67662E7631}"/>
                </a:ext>
              </a:extLst>
            </p:cNvPr>
            <p:cNvSpPr/>
            <p:nvPr/>
          </p:nvSpPr>
          <p:spPr>
            <a:xfrm>
              <a:off x="7732836" y="1399920"/>
              <a:ext cx="137486" cy="91138"/>
            </a:xfrm>
            <a:custGeom>
              <a:avLst/>
              <a:gdLst/>
              <a:ahLst/>
              <a:cxnLst/>
              <a:rect l="l" t="t" r="r" b="b"/>
              <a:pathLst>
                <a:path w="1825" h="1181" extrusionOk="0">
                  <a:moveTo>
                    <a:pt x="596" y="1"/>
                  </a:moveTo>
                  <a:cubicBezTo>
                    <a:pt x="502" y="1"/>
                    <a:pt x="415" y="17"/>
                    <a:pt x="337" y="44"/>
                  </a:cubicBezTo>
                  <a:cubicBezTo>
                    <a:pt x="328" y="47"/>
                    <a:pt x="317" y="55"/>
                    <a:pt x="306" y="66"/>
                  </a:cubicBezTo>
                  <a:cubicBezTo>
                    <a:pt x="295" y="72"/>
                    <a:pt x="289" y="80"/>
                    <a:pt x="286" y="86"/>
                  </a:cubicBezTo>
                  <a:cubicBezTo>
                    <a:pt x="197" y="229"/>
                    <a:pt x="104" y="369"/>
                    <a:pt x="0" y="507"/>
                  </a:cubicBezTo>
                  <a:cubicBezTo>
                    <a:pt x="42" y="504"/>
                    <a:pt x="84" y="499"/>
                    <a:pt x="126" y="499"/>
                  </a:cubicBezTo>
                  <a:lnTo>
                    <a:pt x="149" y="499"/>
                  </a:lnTo>
                  <a:cubicBezTo>
                    <a:pt x="239" y="499"/>
                    <a:pt x="331" y="507"/>
                    <a:pt x="421" y="524"/>
                  </a:cubicBezTo>
                  <a:cubicBezTo>
                    <a:pt x="626" y="563"/>
                    <a:pt x="825" y="633"/>
                    <a:pt x="1011" y="729"/>
                  </a:cubicBezTo>
                  <a:cubicBezTo>
                    <a:pt x="1204" y="827"/>
                    <a:pt x="1387" y="945"/>
                    <a:pt x="1552" y="1085"/>
                  </a:cubicBezTo>
                  <a:lnTo>
                    <a:pt x="1656" y="1181"/>
                  </a:lnTo>
                  <a:cubicBezTo>
                    <a:pt x="1718" y="1010"/>
                    <a:pt x="1769" y="833"/>
                    <a:pt x="1819" y="659"/>
                  </a:cubicBezTo>
                  <a:cubicBezTo>
                    <a:pt x="1825" y="633"/>
                    <a:pt x="1822" y="608"/>
                    <a:pt x="1808" y="588"/>
                  </a:cubicBezTo>
                  <a:cubicBezTo>
                    <a:pt x="1808" y="586"/>
                    <a:pt x="1805" y="580"/>
                    <a:pt x="1802" y="577"/>
                  </a:cubicBezTo>
                  <a:cubicBezTo>
                    <a:pt x="1727" y="479"/>
                    <a:pt x="1634" y="392"/>
                    <a:pt x="1522" y="311"/>
                  </a:cubicBezTo>
                  <a:cubicBezTo>
                    <a:pt x="1404" y="226"/>
                    <a:pt x="1277" y="159"/>
                    <a:pt x="1145" y="108"/>
                  </a:cubicBezTo>
                  <a:cubicBezTo>
                    <a:pt x="1008" y="52"/>
                    <a:pt x="867" y="16"/>
                    <a:pt x="730" y="5"/>
                  </a:cubicBezTo>
                  <a:cubicBezTo>
                    <a:pt x="699" y="2"/>
                    <a:pt x="668" y="2"/>
                    <a:pt x="637" y="2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81;p36">
              <a:extLst>
                <a:ext uri="{FF2B5EF4-FFF2-40B4-BE49-F238E27FC236}">
                  <a16:creationId xmlns:a16="http://schemas.microsoft.com/office/drawing/2014/main" id="{BA8C9590-8656-987A-FF77-498209629BF9}"/>
                </a:ext>
              </a:extLst>
            </p:cNvPr>
            <p:cNvSpPr/>
            <p:nvPr/>
          </p:nvSpPr>
          <p:spPr>
            <a:xfrm>
              <a:off x="7196072" y="1912406"/>
              <a:ext cx="452" cy="23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3" y="3"/>
                    <a:pt x="0" y="3"/>
                  </a:cubicBezTo>
                  <a:cubicBezTo>
                    <a:pt x="3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82;p36">
              <a:extLst>
                <a:ext uri="{FF2B5EF4-FFF2-40B4-BE49-F238E27FC236}">
                  <a16:creationId xmlns:a16="http://schemas.microsoft.com/office/drawing/2014/main" id="{04767BFB-EAA4-7D5B-99BB-81FAA5E8283C}"/>
                </a:ext>
              </a:extLst>
            </p:cNvPr>
            <p:cNvSpPr/>
            <p:nvPr/>
          </p:nvSpPr>
          <p:spPr>
            <a:xfrm>
              <a:off x="7272161" y="1804677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6"/>
                  </a:move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83;p36">
              <a:extLst>
                <a:ext uri="{FF2B5EF4-FFF2-40B4-BE49-F238E27FC236}">
                  <a16:creationId xmlns:a16="http://schemas.microsoft.com/office/drawing/2014/main" id="{8309F5E3-4B6A-0A79-A4BE-F2B1C369FEF3}"/>
                </a:ext>
              </a:extLst>
            </p:cNvPr>
            <p:cNvSpPr/>
            <p:nvPr/>
          </p:nvSpPr>
          <p:spPr>
            <a:xfrm>
              <a:off x="7121792" y="1921049"/>
              <a:ext cx="753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84;p36">
              <a:extLst>
                <a:ext uri="{FF2B5EF4-FFF2-40B4-BE49-F238E27FC236}">
                  <a16:creationId xmlns:a16="http://schemas.microsoft.com/office/drawing/2014/main" id="{0D4E83DC-EEB3-1CC1-F54B-B78629573E60}"/>
                </a:ext>
              </a:extLst>
            </p:cNvPr>
            <p:cNvSpPr/>
            <p:nvPr/>
          </p:nvSpPr>
          <p:spPr>
            <a:xfrm>
              <a:off x="7099417" y="1914104"/>
              <a:ext cx="678" cy="30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0"/>
                  </a:moveTo>
                  <a:cubicBezTo>
                    <a:pt x="3" y="3"/>
                    <a:pt x="3" y="3"/>
                    <a:pt x="9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85;p36">
              <a:extLst>
                <a:ext uri="{FF2B5EF4-FFF2-40B4-BE49-F238E27FC236}">
                  <a16:creationId xmlns:a16="http://schemas.microsoft.com/office/drawing/2014/main" id="{8411B5FE-2FDF-F6C1-E327-4A53CE6299A0}"/>
                </a:ext>
              </a:extLst>
            </p:cNvPr>
            <p:cNvSpPr/>
            <p:nvPr/>
          </p:nvSpPr>
          <p:spPr>
            <a:xfrm>
              <a:off x="7041409" y="1674028"/>
              <a:ext cx="234443" cy="247947"/>
            </a:xfrm>
            <a:custGeom>
              <a:avLst/>
              <a:gdLst/>
              <a:ahLst/>
              <a:cxnLst/>
              <a:rect l="l" t="t" r="r" b="b"/>
              <a:pathLst>
                <a:path w="3112" h="3213" extrusionOk="0">
                  <a:moveTo>
                    <a:pt x="517" y="2952"/>
                  </a:moveTo>
                  <a:cubicBezTo>
                    <a:pt x="518" y="2954"/>
                    <a:pt x="520" y="2954"/>
                    <a:pt x="520" y="2954"/>
                  </a:cubicBezTo>
                  <a:cubicBezTo>
                    <a:pt x="519" y="2953"/>
                    <a:pt x="518" y="2953"/>
                    <a:pt x="517" y="2952"/>
                  </a:cubicBezTo>
                  <a:close/>
                  <a:moveTo>
                    <a:pt x="1511" y="1"/>
                  </a:moveTo>
                  <a:cubicBezTo>
                    <a:pt x="1483" y="1"/>
                    <a:pt x="1455" y="1"/>
                    <a:pt x="1427" y="4"/>
                  </a:cubicBezTo>
                  <a:cubicBezTo>
                    <a:pt x="1343" y="12"/>
                    <a:pt x="1250" y="29"/>
                    <a:pt x="1160" y="57"/>
                  </a:cubicBezTo>
                  <a:cubicBezTo>
                    <a:pt x="1076" y="85"/>
                    <a:pt x="997" y="124"/>
                    <a:pt x="925" y="172"/>
                  </a:cubicBezTo>
                  <a:cubicBezTo>
                    <a:pt x="843" y="226"/>
                    <a:pt x="767" y="301"/>
                    <a:pt x="683" y="405"/>
                  </a:cubicBezTo>
                  <a:cubicBezTo>
                    <a:pt x="616" y="484"/>
                    <a:pt x="554" y="579"/>
                    <a:pt x="478" y="708"/>
                  </a:cubicBezTo>
                  <a:cubicBezTo>
                    <a:pt x="430" y="798"/>
                    <a:pt x="380" y="897"/>
                    <a:pt x="329" y="1009"/>
                  </a:cubicBezTo>
                  <a:cubicBezTo>
                    <a:pt x="315" y="964"/>
                    <a:pt x="301" y="916"/>
                    <a:pt x="282" y="871"/>
                  </a:cubicBezTo>
                  <a:cubicBezTo>
                    <a:pt x="273" y="843"/>
                    <a:pt x="245" y="826"/>
                    <a:pt x="217" y="826"/>
                  </a:cubicBezTo>
                  <a:cubicBezTo>
                    <a:pt x="206" y="826"/>
                    <a:pt x="197" y="826"/>
                    <a:pt x="192" y="829"/>
                  </a:cubicBezTo>
                  <a:cubicBezTo>
                    <a:pt x="175" y="835"/>
                    <a:pt x="161" y="849"/>
                    <a:pt x="152" y="868"/>
                  </a:cubicBezTo>
                  <a:cubicBezTo>
                    <a:pt x="147" y="885"/>
                    <a:pt x="147" y="902"/>
                    <a:pt x="150" y="919"/>
                  </a:cubicBezTo>
                  <a:cubicBezTo>
                    <a:pt x="183" y="1017"/>
                    <a:pt x="211" y="1113"/>
                    <a:pt x="237" y="1205"/>
                  </a:cubicBezTo>
                  <a:cubicBezTo>
                    <a:pt x="268" y="1346"/>
                    <a:pt x="282" y="1475"/>
                    <a:pt x="279" y="1601"/>
                  </a:cubicBezTo>
                  <a:lnTo>
                    <a:pt x="279" y="1607"/>
                  </a:lnTo>
                  <a:lnTo>
                    <a:pt x="279" y="1615"/>
                  </a:lnTo>
                  <a:lnTo>
                    <a:pt x="268" y="1699"/>
                  </a:lnTo>
                  <a:cubicBezTo>
                    <a:pt x="268" y="1691"/>
                    <a:pt x="265" y="1688"/>
                    <a:pt x="265" y="1683"/>
                  </a:cubicBezTo>
                  <a:cubicBezTo>
                    <a:pt x="254" y="1674"/>
                    <a:pt x="245" y="1671"/>
                    <a:pt x="231" y="1671"/>
                  </a:cubicBezTo>
                  <a:cubicBezTo>
                    <a:pt x="223" y="1671"/>
                    <a:pt x="217" y="1671"/>
                    <a:pt x="209" y="1674"/>
                  </a:cubicBezTo>
                  <a:cubicBezTo>
                    <a:pt x="141" y="1697"/>
                    <a:pt x="77" y="1711"/>
                    <a:pt x="1" y="1727"/>
                  </a:cubicBezTo>
                  <a:cubicBezTo>
                    <a:pt x="1" y="1798"/>
                    <a:pt x="1" y="1868"/>
                    <a:pt x="9" y="1938"/>
                  </a:cubicBezTo>
                  <a:lnTo>
                    <a:pt x="9" y="1941"/>
                  </a:lnTo>
                  <a:cubicBezTo>
                    <a:pt x="15" y="2019"/>
                    <a:pt x="29" y="2092"/>
                    <a:pt x="49" y="2168"/>
                  </a:cubicBezTo>
                  <a:cubicBezTo>
                    <a:pt x="65" y="2242"/>
                    <a:pt x="84" y="2311"/>
                    <a:pt x="111" y="2374"/>
                  </a:cubicBezTo>
                  <a:lnTo>
                    <a:pt x="111" y="2374"/>
                  </a:lnTo>
                  <a:cubicBezTo>
                    <a:pt x="111" y="2374"/>
                    <a:pt x="111" y="2373"/>
                    <a:pt x="110" y="2373"/>
                  </a:cubicBezTo>
                  <a:lnTo>
                    <a:pt x="110" y="2373"/>
                  </a:lnTo>
                  <a:cubicBezTo>
                    <a:pt x="136" y="2435"/>
                    <a:pt x="164" y="2499"/>
                    <a:pt x="197" y="2561"/>
                  </a:cubicBezTo>
                  <a:cubicBezTo>
                    <a:pt x="231" y="2617"/>
                    <a:pt x="262" y="2671"/>
                    <a:pt x="301" y="2721"/>
                  </a:cubicBezTo>
                  <a:cubicBezTo>
                    <a:pt x="335" y="2766"/>
                    <a:pt x="371" y="2808"/>
                    <a:pt x="408" y="2850"/>
                  </a:cubicBezTo>
                  <a:cubicBezTo>
                    <a:pt x="444" y="2889"/>
                    <a:pt x="482" y="2919"/>
                    <a:pt x="517" y="2952"/>
                  </a:cubicBezTo>
                  <a:lnTo>
                    <a:pt x="517" y="2952"/>
                  </a:lnTo>
                  <a:cubicBezTo>
                    <a:pt x="517" y="2952"/>
                    <a:pt x="517" y="2952"/>
                    <a:pt x="517" y="2951"/>
                  </a:cubicBezTo>
                  <a:lnTo>
                    <a:pt x="517" y="2951"/>
                  </a:lnTo>
                  <a:cubicBezTo>
                    <a:pt x="557" y="2982"/>
                    <a:pt x="596" y="3010"/>
                    <a:pt x="638" y="3036"/>
                  </a:cubicBezTo>
                  <a:cubicBezTo>
                    <a:pt x="680" y="3061"/>
                    <a:pt x="722" y="3086"/>
                    <a:pt x="767" y="3106"/>
                  </a:cubicBezTo>
                  <a:cubicBezTo>
                    <a:pt x="815" y="3128"/>
                    <a:pt x="866" y="3145"/>
                    <a:pt x="913" y="3159"/>
                  </a:cubicBezTo>
                  <a:cubicBezTo>
                    <a:pt x="964" y="3173"/>
                    <a:pt x="1012" y="3184"/>
                    <a:pt x="1062" y="3190"/>
                  </a:cubicBezTo>
                  <a:cubicBezTo>
                    <a:pt x="1138" y="3204"/>
                    <a:pt x="1219" y="3213"/>
                    <a:pt x="1298" y="3213"/>
                  </a:cubicBezTo>
                  <a:cubicBezTo>
                    <a:pt x="1376" y="3213"/>
                    <a:pt x="1461" y="3213"/>
                    <a:pt x="1542" y="3201"/>
                  </a:cubicBezTo>
                  <a:lnTo>
                    <a:pt x="1537" y="3201"/>
                  </a:lnTo>
                  <a:cubicBezTo>
                    <a:pt x="1624" y="3190"/>
                    <a:pt x="1711" y="3176"/>
                    <a:pt x="1795" y="3156"/>
                  </a:cubicBezTo>
                  <a:cubicBezTo>
                    <a:pt x="1879" y="3134"/>
                    <a:pt x="1963" y="3109"/>
                    <a:pt x="2045" y="3078"/>
                  </a:cubicBezTo>
                  <a:cubicBezTo>
                    <a:pt x="2112" y="3050"/>
                    <a:pt x="2177" y="3022"/>
                    <a:pt x="2241" y="2988"/>
                  </a:cubicBezTo>
                  <a:cubicBezTo>
                    <a:pt x="2300" y="2954"/>
                    <a:pt x="2356" y="2918"/>
                    <a:pt x="2410" y="2878"/>
                  </a:cubicBezTo>
                  <a:cubicBezTo>
                    <a:pt x="2457" y="2842"/>
                    <a:pt x="2505" y="2800"/>
                    <a:pt x="2547" y="2758"/>
                  </a:cubicBezTo>
                  <a:cubicBezTo>
                    <a:pt x="2584" y="2721"/>
                    <a:pt x="2623" y="2674"/>
                    <a:pt x="2659" y="2631"/>
                  </a:cubicBezTo>
                  <a:cubicBezTo>
                    <a:pt x="2704" y="2575"/>
                    <a:pt x="2746" y="2516"/>
                    <a:pt x="2780" y="2455"/>
                  </a:cubicBezTo>
                  <a:cubicBezTo>
                    <a:pt x="2819" y="2390"/>
                    <a:pt x="2850" y="2328"/>
                    <a:pt x="2884" y="2261"/>
                  </a:cubicBezTo>
                  <a:cubicBezTo>
                    <a:pt x="2926" y="2165"/>
                    <a:pt x="2960" y="2070"/>
                    <a:pt x="2988" y="1972"/>
                  </a:cubicBezTo>
                  <a:cubicBezTo>
                    <a:pt x="3016" y="1879"/>
                    <a:pt x="3038" y="1784"/>
                    <a:pt x="3052" y="1685"/>
                  </a:cubicBezTo>
                  <a:cubicBezTo>
                    <a:pt x="3109" y="1407"/>
                    <a:pt x="3111" y="1118"/>
                    <a:pt x="3083" y="829"/>
                  </a:cubicBezTo>
                  <a:lnTo>
                    <a:pt x="3083" y="829"/>
                  </a:lnTo>
                  <a:lnTo>
                    <a:pt x="3083" y="838"/>
                  </a:lnTo>
                  <a:cubicBezTo>
                    <a:pt x="3072" y="734"/>
                    <a:pt x="3055" y="630"/>
                    <a:pt x="3038" y="529"/>
                  </a:cubicBezTo>
                  <a:cubicBezTo>
                    <a:pt x="2898" y="576"/>
                    <a:pt x="2758" y="621"/>
                    <a:pt x="2612" y="661"/>
                  </a:cubicBezTo>
                  <a:cubicBezTo>
                    <a:pt x="2595" y="664"/>
                    <a:pt x="2581" y="686"/>
                    <a:pt x="2575" y="700"/>
                  </a:cubicBezTo>
                  <a:lnTo>
                    <a:pt x="2575" y="703"/>
                  </a:lnTo>
                  <a:cubicBezTo>
                    <a:pt x="2578" y="742"/>
                    <a:pt x="2578" y="784"/>
                    <a:pt x="2581" y="826"/>
                  </a:cubicBezTo>
                  <a:cubicBezTo>
                    <a:pt x="2525" y="779"/>
                    <a:pt x="2471" y="731"/>
                    <a:pt x="2421" y="675"/>
                  </a:cubicBezTo>
                  <a:cubicBezTo>
                    <a:pt x="2353" y="602"/>
                    <a:pt x="2289" y="523"/>
                    <a:pt x="2233" y="439"/>
                  </a:cubicBezTo>
                  <a:cubicBezTo>
                    <a:pt x="2213" y="380"/>
                    <a:pt x="2182" y="324"/>
                    <a:pt x="2143" y="273"/>
                  </a:cubicBezTo>
                  <a:cubicBezTo>
                    <a:pt x="2129" y="256"/>
                    <a:pt x="2115" y="242"/>
                    <a:pt x="2101" y="226"/>
                  </a:cubicBezTo>
                  <a:lnTo>
                    <a:pt x="2087" y="200"/>
                  </a:lnTo>
                  <a:lnTo>
                    <a:pt x="2084" y="197"/>
                  </a:lnTo>
                  <a:lnTo>
                    <a:pt x="2078" y="195"/>
                  </a:lnTo>
                  <a:cubicBezTo>
                    <a:pt x="2070" y="175"/>
                    <a:pt x="2061" y="161"/>
                    <a:pt x="2042" y="153"/>
                  </a:cubicBezTo>
                  <a:cubicBezTo>
                    <a:pt x="2031" y="147"/>
                    <a:pt x="2019" y="144"/>
                    <a:pt x="2008" y="144"/>
                  </a:cubicBezTo>
                  <a:cubicBezTo>
                    <a:pt x="1980" y="130"/>
                    <a:pt x="1960" y="116"/>
                    <a:pt x="1938" y="105"/>
                  </a:cubicBezTo>
                  <a:cubicBezTo>
                    <a:pt x="1873" y="68"/>
                    <a:pt x="1792" y="40"/>
                    <a:pt x="1694" y="18"/>
                  </a:cubicBezTo>
                  <a:cubicBezTo>
                    <a:pt x="1638" y="7"/>
                    <a:pt x="1573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86;p36">
              <a:extLst>
                <a:ext uri="{FF2B5EF4-FFF2-40B4-BE49-F238E27FC236}">
                  <a16:creationId xmlns:a16="http://schemas.microsoft.com/office/drawing/2014/main" id="{34E3C8C1-A100-043B-D652-F56CEAD43507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87;p36">
              <a:extLst>
                <a:ext uri="{FF2B5EF4-FFF2-40B4-BE49-F238E27FC236}">
                  <a16:creationId xmlns:a16="http://schemas.microsoft.com/office/drawing/2014/main" id="{DAF805B4-2167-30CF-B5AC-06DCEB120BE5}"/>
                </a:ext>
              </a:extLst>
            </p:cNvPr>
            <p:cNvSpPr/>
            <p:nvPr/>
          </p:nvSpPr>
          <p:spPr>
            <a:xfrm>
              <a:off x="6470217" y="1658054"/>
              <a:ext cx="130556" cy="106880"/>
            </a:xfrm>
            <a:custGeom>
              <a:avLst/>
              <a:gdLst/>
              <a:ahLst/>
              <a:cxnLst/>
              <a:rect l="l" t="t" r="r" b="b"/>
              <a:pathLst>
                <a:path w="1733" h="1385" extrusionOk="0">
                  <a:moveTo>
                    <a:pt x="1233" y="0"/>
                  </a:moveTo>
                  <a:cubicBezTo>
                    <a:pt x="1123" y="11"/>
                    <a:pt x="1017" y="37"/>
                    <a:pt x="887" y="79"/>
                  </a:cubicBezTo>
                  <a:cubicBezTo>
                    <a:pt x="775" y="113"/>
                    <a:pt x="660" y="166"/>
                    <a:pt x="548" y="230"/>
                  </a:cubicBezTo>
                  <a:cubicBezTo>
                    <a:pt x="309" y="365"/>
                    <a:pt x="132" y="531"/>
                    <a:pt x="17" y="725"/>
                  </a:cubicBezTo>
                  <a:cubicBezTo>
                    <a:pt x="12" y="733"/>
                    <a:pt x="9" y="744"/>
                    <a:pt x="3" y="758"/>
                  </a:cubicBezTo>
                  <a:cubicBezTo>
                    <a:pt x="0" y="772"/>
                    <a:pt x="0" y="786"/>
                    <a:pt x="3" y="800"/>
                  </a:cubicBezTo>
                  <a:cubicBezTo>
                    <a:pt x="54" y="991"/>
                    <a:pt x="127" y="1185"/>
                    <a:pt x="225" y="1384"/>
                  </a:cubicBezTo>
                  <a:cubicBezTo>
                    <a:pt x="264" y="1331"/>
                    <a:pt x="306" y="1278"/>
                    <a:pt x="351" y="1230"/>
                  </a:cubicBezTo>
                  <a:cubicBezTo>
                    <a:pt x="486" y="1078"/>
                    <a:pt x="638" y="946"/>
                    <a:pt x="800" y="834"/>
                  </a:cubicBezTo>
                  <a:cubicBezTo>
                    <a:pt x="966" y="716"/>
                    <a:pt x="1146" y="623"/>
                    <a:pt x="1334" y="545"/>
                  </a:cubicBezTo>
                  <a:cubicBezTo>
                    <a:pt x="1466" y="492"/>
                    <a:pt x="1595" y="447"/>
                    <a:pt x="1732" y="404"/>
                  </a:cubicBezTo>
                  <a:cubicBezTo>
                    <a:pt x="1592" y="281"/>
                    <a:pt x="1455" y="160"/>
                    <a:pt x="1325" y="28"/>
                  </a:cubicBezTo>
                  <a:cubicBezTo>
                    <a:pt x="1314" y="20"/>
                    <a:pt x="1303" y="14"/>
                    <a:pt x="1286" y="11"/>
                  </a:cubicBezTo>
                  <a:cubicBezTo>
                    <a:pt x="1275" y="3"/>
                    <a:pt x="1261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88;p36">
              <a:extLst>
                <a:ext uri="{FF2B5EF4-FFF2-40B4-BE49-F238E27FC236}">
                  <a16:creationId xmlns:a16="http://schemas.microsoft.com/office/drawing/2014/main" id="{7277CB3D-DDB0-CB03-E09D-BBE134AA853D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89;p36">
              <a:extLst>
                <a:ext uri="{FF2B5EF4-FFF2-40B4-BE49-F238E27FC236}">
                  <a16:creationId xmlns:a16="http://schemas.microsoft.com/office/drawing/2014/main" id="{8AF976DF-552B-5542-10D8-6515D6FA1552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90;p36">
              <a:extLst>
                <a:ext uri="{FF2B5EF4-FFF2-40B4-BE49-F238E27FC236}">
                  <a16:creationId xmlns:a16="http://schemas.microsoft.com/office/drawing/2014/main" id="{40190B78-1136-273E-5BED-F636711A32D9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91;p36">
              <a:extLst>
                <a:ext uri="{FF2B5EF4-FFF2-40B4-BE49-F238E27FC236}">
                  <a16:creationId xmlns:a16="http://schemas.microsoft.com/office/drawing/2014/main" id="{9A7330FF-D393-3131-59CB-9F0A7A326084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92;p36">
              <a:extLst>
                <a:ext uri="{FF2B5EF4-FFF2-40B4-BE49-F238E27FC236}">
                  <a16:creationId xmlns:a16="http://schemas.microsoft.com/office/drawing/2014/main" id="{1B2697E2-1790-1C18-B4DA-C9B7680EAE87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93;p36">
              <a:extLst>
                <a:ext uri="{FF2B5EF4-FFF2-40B4-BE49-F238E27FC236}">
                  <a16:creationId xmlns:a16="http://schemas.microsoft.com/office/drawing/2014/main" id="{C694044E-417C-E60A-ADA5-01705BBD70E8}"/>
                </a:ext>
              </a:extLst>
            </p:cNvPr>
            <p:cNvSpPr/>
            <p:nvPr/>
          </p:nvSpPr>
          <p:spPr>
            <a:xfrm>
              <a:off x="7427803" y="191001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4" y="3"/>
                  </a:lnTo>
                  <a:cubicBezTo>
                    <a:pt x="1" y="0"/>
                    <a:pt x="1" y="0"/>
                    <a:pt x="4" y="3"/>
                  </a:cubicBezTo>
                  <a:cubicBezTo>
                    <a:pt x="1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94;p36">
              <a:extLst>
                <a:ext uri="{FF2B5EF4-FFF2-40B4-BE49-F238E27FC236}">
                  <a16:creationId xmlns:a16="http://schemas.microsoft.com/office/drawing/2014/main" id="{76392988-AD31-4F1F-C418-B685187E1E3F}"/>
                </a:ext>
              </a:extLst>
            </p:cNvPr>
            <p:cNvSpPr/>
            <p:nvPr/>
          </p:nvSpPr>
          <p:spPr>
            <a:xfrm>
              <a:off x="6934207" y="1799043"/>
              <a:ext cx="99292" cy="358223"/>
            </a:xfrm>
            <a:custGeom>
              <a:avLst/>
              <a:gdLst/>
              <a:ahLst/>
              <a:cxnLst/>
              <a:rect l="l" t="t" r="r" b="b"/>
              <a:pathLst>
                <a:path w="1318" h="4642" extrusionOk="0">
                  <a:moveTo>
                    <a:pt x="997" y="1"/>
                  </a:moveTo>
                  <a:cubicBezTo>
                    <a:pt x="958" y="1"/>
                    <a:pt x="921" y="6"/>
                    <a:pt x="882" y="12"/>
                  </a:cubicBezTo>
                  <a:cubicBezTo>
                    <a:pt x="843" y="20"/>
                    <a:pt x="803" y="26"/>
                    <a:pt x="770" y="37"/>
                  </a:cubicBezTo>
                  <a:cubicBezTo>
                    <a:pt x="742" y="43"/>
                    <a:pt x="716" y="54"/>
                    <a:pt x="688" y="65"/>
                  </a:cubicBezTo>
                  <a:cubicBezTo>
                    <a:pt x="506" y="371"/>
                    <a:pt x="360" y="708"/>
                    <a:pt x="242" y="1065"/>
                  </a:cubicBezTo>
                  <a:cubicBezTo>
                    <a:pt x="110" y="1480"/>
                    <a:pt x="37" y="1901"/>
                    <a:pt x="17" y="2314"/>
                  </a:cubicBezTo>
                  <a:cubicBezTo>
                    <a:pt x="1" y="2758"/>
                    <a:pt x="51" y="3170"/>
                    <a:pt x="169" y="3546"/>
                  </a:cubicBezTo>
                  <a:cubicBezTo>
                    <a:pt x="234" y="3746"/>
                    <a:pt x="312" y="3937"/>
                    <a:pt x="416" y="4108"/>
                  </a:cubicBezTo>
                  <a:cubicBezTo>
                    <a:pt x="520" y="4288"/>
                    <a:pt x="643" y="4453"/>
                    <a:pt x="787" y="4599"/>
                  </a:cubicBezTo>
                  <a:lnTo>
                    <a:pt x="829" y="4641"/>
                  </a:lnTo>
                  <a:cubicBezTo>
                    <a:pt x="823" y="4591"/>
                    <a:pt x="815" y="4543"/>
                    <a:pt x="809" y="4490"/>
                  </a:cubicBezTo>
                  <a:cubicBezTo>
                    <a:pt x="795" y="4400"/>
                    <a:pt x="784" y="4304"/>
                    <a:pt x="781" y="4212"/>
                  </a:cubicBezTo>
                  <a:cubicBezTo>
                    <a:pt x="781" y="4203"/>
                    <a:pt x="781" y="4195"/>
                    <a:pt x="775" y="4184"/>
                  </a:cubicBezTo>
                  <a:cubicBezTo>
                    <a:pt x="773" y="4153"/>
                    <a:pt x="770" y="4122"/>
                    <a:pt x="770" y="4091"/>
                  </a:cubicBezTo>
                  <a:lnTo>
                    <a:pt x="770" y="4027"/>
                  </a:lnTo>
                  <a:cubicBezTo>
                    <a:pt x="759" y="3914"/>
                    <a:pt x="756" y="3805"/>
                    <a:pt x="764" y="3692"/>
                  </a:cubicBezTo>
                  <a:lnTo>
                    <a:pt x="764" y="3648"/>
                  </a:lnTo>
                  <a:lnTo>
                    <a:pt x="764" y="3594"/>
                  </a:lnTo>
                  <a:cubicBezTo>
                    <a:pt x="764" y="3507"/>
                    <a:pt x="770" y="3420"/>
                    <a:pt x="775" y="3336"/>
                  </a:cubicBezTo>
                  <a:lnTo>
                    <a:pt x="775" y="3308"/>
                  </a:lnTo>
                  <a:cubicBezTo>
                    <a:pt x="742" y="3137"/>
                    <a:pt x="716" y="2960"/>
                    <a:pt x="705" y="2774"/>
                  </a:cubicBezTo>
                  <a:cubicBezTo>
                    <a:pt x="686" y="2359"/>
                    <a:pt x="719" y="1918"/>
                    <a:pt x="815" y="1466"/>
                  </a:cubicBezTo>
                  <a:cubicBezTo>
                    <a:pt x="913" y="1006"/>
                    <a:pt x="1065" y="571"/>
                    <a:pt x="1261" y="178"/>
                  </a:cubicBezTo>
                  <a:lnTo>
                    <a:pt x="1264" y="166"/>
                  </a:lnTo>
                  <a:lnTo>
                    <a:pt x="1306" y="91"/>
                  </a:lnTo>
                  <a:cubicBezTo>
                    <a:pt x="1314" y="79"/>
                    <a:pt x="1317" y="71"/>
                    <a:pt x="1317" y="65"/>
                  </a:cubicBezTo>
                  <a:lnTo>
                    <a:pt x="1317" y="63"/>
                  </a:lnTo>
                  <a:cubicBezTo>
                    <a:pt x="1306" y="57"/>
                    <a:pt x="1292" y="51"/>
                    <a:pt x="1281" y="49"/>
                  </a:cubicBezTo>
                  <a:cubicBezTo>
                    <a:pt x="1261" y="40"/>
                    <a:pt x="1236" y="34"/>
                    <a:pt x="1211" y="26"/>
                  </a:cubicBezTo>
                  <a:cubicBezTo>
                    <a:pt x="1174" y="20"/>
                    <a:pt x="1138" y="9"/>
                    <a:pt x="1098" y="9"/>
                  </a:cubicBezTo>
                  <a:cubicBezTo>
                    <a:pt x="1070" y="6"/>
                    <a:pt x="1042" y="6"/>
                    <a:pt x="1014" y="6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95;p36">
              <a:extLst>
                <a:ext uri="{FF2B5EF4-FFF2-40B4-BE49-F238E27FC236}">
                  <a16:creationId xmlns:a16="http://schemas.microsoft.com/office/drawing/2014/main" id="{1364BE43-9AA1-BA66-34EC-967A10E123B9}"/>
                </a:ext>
              </a:extLst>
            </p:cNvPr>
            <p:cNvSpPr/>
            <p:nvPr/>
          </p:nvSpPr>
          <p:spPr>
            <a:xfrm>
              <a:off x="7009316" y="179904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96;p36">
              <a:extLst>
                <a:ext uri="{FF2B5EF4-FFF2-40B4-BE49-F238E27FC236}">
                  <a16:creationId xmlns:a16="http://schemas.microsoft.com/office/drawing/2014/main" id="{F981B4FF-1CE6-BE6B-C6F5-5828FD327251}"/>
                </a:ext>
              </a:extLst>
            </p:cNvPr>
            <p:cNvSpPr/>
            <p:nvPr/>
          </p:nvSpPr>
          <p:spPr>
            <a:xfrm>
              <a:off x="7316835" y="1661141"/>
              <a:ext cx="229470" cy="286841"/>
            </a:xfrm>
            <a:custGeom>
              <a:avLst/>
              <a:gdLst/>
              <a:ahLst/>
              <a:cxnLst/>
              <a:rect l="l" t="t" r="r" b="b"/>
              <a:pathLst>
                <a:path w="3046" h="3717" extrusionOk="0">
                  <a:moveTo>
                    <a:pt x="716" y="1"/>
                  </a:moveTo>
                  <a:cubicBezTo>
                    <a:pt x="693" y="1"/>
                    <a:pt x="672" y="4"/>
                    <a:pt x="651" y="8"/>
                  </a:cubicBezTo>
                  <a:cubicBezTo>
                    <a:pt x="609" y="14"/>
                    <a:pt x="564" y="25"/>
                    <a:pt x="522" y="36"/>
                  </a:cubicBezTo>
                  <a:cubicBezTo>
                    <a:pt x="477" y="50"/>
                    <a:pt x="432" y="67"/>
                    <a:pt x="390" y="84"/>
                  </a:cubicBezTo>
                  <a:cubicBezTo>
                    <a:pt x="348" y="101"/>
                    <a:pt x="309" y="123"/>
                    <a:pt x="270" y="148"/>
                  </a:cubicBezTo>
                  <a:lnTo>
                    <a:pt x="272" y="143"/>
                  </a:lnTo>
                  <a:lnTo>
                    <a:pt x="272" y="143"/>
                  </a:lnTo>
                  <a:cubicBezTo>
                    <a:pt x="241" y="165"/>
                    <a:pt x="208" y="185"/>
                    <a:pt x="180" y="210"/>
                  </a:cubicBezTo>
                  <a:cubicBezTo>
                    <a:pt x="152" y="235"/>
                    <a:pt x="124" y="261"/>
                    <a:pt x="95" y="289"/>
                  </a:cubicBezTo>
                  <a:lnTo>
                    <a:pt x="95" y="291"/>
                  </a:lnTo>
                  <a:lnTo>
                    <a:pt x="90" y="294"/>
                  </a:lnTo>
                  <a:cubicBezTo>
                    <a:pt x="73" y="311"/>
                    <a:pt x="56" y="334"/>
                    <a:pt x="42" y="353"/>
                  </a:cubicBezTo>
                  <a:cubicBezTo>
                    <a:pt x="31" y="409"/>
                    <a:pt x="25" y="466"/>
                    <a:pt x="17" y="527"/>
                  </a:cubicBezTo>
                  <a:cubicBezTo>
                    <a:pt x="0" y="687"/>
                    <a:pt x="0" y="864"/>
                    <a:pt x="17" y="1047"/>
                  </a:cubicBezTo>
                  <a:cubicBezTo>
                    <a:pt x="34" y="1209"/>
                    <a:pt x="70" y="1386"/>
                    <a:pt x="118" y="1566"/>
                  </a:cubicBezTo>
                  <a:cubicBezTo>
                    <a:pt x="216" y="1909"/>
                    <a:pt x="379" y="2243"/>
                    <a:pt x="592" y="2551"/>
                  </a:cubicBezTo>
                  <a:cubicBezTo>
                    <a:pt x="803" y="2857"/>
                    <a:pt x="1053" y="3113"/>
                    <a:pt x="1339" y="3312"/>
                  </a:cubicBezTo>
                  <a:cubicBezTo>
                    <a:pt x="1583" y="3483"/>
                    <a:pt x="1853" y="3604"/>
                    <a:pt x="2117" y="3666"/>
                  </a:cubicBezTo>
                  <a:cubicBezTo>
                    <a:pt x="2251" y="3700"/>
                    <a:pt x="2392" y="3716"/>
                    <a:pt x="2527" y="3716"/>
                  </a:cubicBezTo>
                  <a:lnTo>
                    <a:pt x="2541" y="3716"/>
                  </a:lnTo>
                  <a:cubicBezTo>
                    <a:pt x="2616" y="3716"/>
                    <a:pt x="2698" y="3708"/>
                    <a:pt x="2779" y="3700"/>
                  </a:cubicBezTo>
                  <a:cubicBezTo>
                    <a:pt x="2782" y="3700"/>
                    <a:pt x="2785" y="3702"/>
                    <a:pt x="2793" y="3702"/>
                  </a:cubicBezTo>
                  <a:cubicBezTo>
                    <a:pt x="2863" y="3700"/>
                    <a:pt x="2936" y="3688"/>
                    <a:pt x="3007" y="3663"/>
                  </a:cubicBezTo>
                  <a:cubicBezTo>
                    <a:pt x="3021" y="3660"/>
                    <a:pt x="3032" y="3652"/>
                    <a:pt x="3046" y="3649"/>
                  </a:cubicBezTo>
                  <a:cubicBezTo>
                    <a:pt x="3038" y="3629"/>
                    <a:pt x="3029" y="3607"/>
                    <a:pt x="3021" y="3590"/>
                  </a:cubicBezTo>
                  <a:cubicBezTo>
                    <a:pt x="3001" y="3543"/>
                    <a:pt x="2979" y="3504"/>
                    <a:pt x="2954" y="3463"/>
                  </a:cubicBezTo>
                  <a:lnTo>
                    <a:pt x="2954" y="3463"/>
                  </a:lnTo>
                  <a:cubicBezTo>
                    <a:pt x="2956" y="3464"/>
                    <a:pt x="2959" y="3464"/>
                    <a:pt x="2959" y="3464"/>
                  </a:cubicBezTo>
                  <a:cubicBezTo>
                    <a:pt x="2934" y="3422"/>
                    <a:pt x="2906" y="3382"/>
                    <a:pt x="2875" y="3343"/>
                  </a:cubicBezTo>
                  <a:cubicBezTo>
                    <a:pt x="2841" y="3307"/>
                    <a:pt x="2811" y="3271"/>
                    <a:pt x="2778" y="3238"/>
                  </a:cubicBezTo>
                  <a:lnTo>
                    <a:pt x="2778" y="3238"/>
                  </a:lnTo>
                  <a:cubicBezTo>
                    <a:pt x="2778" y="3238"/>
                    <a:pt x="2779" y="3239"/>
                    <a:pt x="2779" y="3239"/>
                  </a:cubicBezTo>
                  <a:lnTo>
                    <a:pt x="2777" y="3236"/>
                  </a:lnTo>
                  <a:lnTo>
                    <a:pt x="2777" y="3236"/>
                  </a:lnTo>
                  <a:cubicBezTo>
                    <a:pt x="2777" y="3237"/>
                    <a:pt x="2777" y="3237"/>
                    <a:pt x="2778" y="3238"/>
                  </a:cubicBezTo>
                  <a:lnTo>
                    <a:pt x="2778" y="3238"/>
                  </a:lnTo>
                  <a:cubicBezTo>
                    <a:pt x="2739" y="3199"/>
                    <a:pt x="2700" y="3166"/>
                    <a:pt x="2656" y="3133"/>
                  </a:cubicBezTo>
                  <a:cubicBezTo>
                    <a:pt x="2616" y="3104"/>
                    <a:pt x="2580" y="3082"/>
                    <a:pt x="2538" y="3057"/>
                  </a:cubicBezTo>
                  <a:lnTo>
                    <a:pt x="2532" y="3057"/>
                  </a:lnTo>
                  <a:cubicBezTo>
                    <a:pt x="2510" y="3043"/>
                    <a:pt x="2484" y="3029"/>
                    <a:pt x="2456" y="3017"/>
                  </a:cubicBezTo>
                  <a:cubicBezTo>
                    <a:pt x="2327" y="2987"/>
                    <a:pt x="2201" y="2942"/>
                    <a:pt x="2080" y="2880"/>
                  </a:cubicBezTo>
                  <a:cubicBezTo>
                    <a:pt x="1940" y="2810"/>
                    <a:pt x="1808" y="2720"/>
                    <a:pt x="1684" y="2613"/>
                  </a:cubicBezTo>
                  <a:lnTo>
                    <a:pt x="1673" y="2608"/>
                  </a:lnTo>
                  <a:cubicBezTo>
                    <a:pt x="1522" y="2473"/>
                    <a:pt x="1387" y="2316"/>
                    <a:pt x="1263" y="2130"/>
                  </a:cubicBezTo>
                  <a:cubicBezTo>
                    <a:pt x="1129" y="1925"/>
                    <a:pt x="1022" y="1706"/>
                    <a:pt x="940" y="1468"/>
                  </a:cubicBezTo>
                  <a:cubicBezTo>
                    <a:pt x="940" y="1462"/>
                    <a:pt x="938" y="1459"/>
                    <a:pt x="938" y="1457"/>
                  </a:cubicBezTo>
                  <a:cubicBezTo>
                    <a:pt x="856" y="1204"/>
                    <a:pt x="803" y="948"/>
                    <a:pt x="789" y="690"/>
                  </a:cubicBezTo>
                  <a:cubicBezTo>
                    <a:pt x="778" y="477"/>
                    <a:pt x="792" y="266"/>
                    <a:pt x="831" y="73"/>
                  </a:cubicBezTo>
                  <a:lnTo>
                    <a:pt x="834" y="58"/>
                  </a:lnTo>
                  <a:lnTo>
                    <a:pt x="831" y="67"/>
                  </a:lnTo>
                  <a:cubicBezTo>
                    <a:pt x="834" y="50"/>
                    <a:pt x="842" y="28"/>
                    <a:pt x="845" y="11"/>
                  </a:cubicBezTo>
                  <a:cubicBezTo>
                    <a:pt x="832" y="11"/>
                    <a:pt x="816" y="10"/>
                    <a:pt x="801" y="10"/>
                  </a:cubicBezTo>
                  <a:cubicBezTo>
                    <a:pt x="795" y="10"/>
                    <a:pt x="789" y="10"/>
                    <a:pt x="784" y="10"/>
                  </a:cubicBezTo>
                  <a:lnTo>
                    <a:pt x="784" y="10"/>
                  </a:lnTo>
                  <a:cubicBezTo>
                    <a:pt x="759" y="4"/>
                    <a:pt x="73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97;p36">
              <a:extLst>
                <a:ext uri="{FF2B5EF4-FFF2-40B4-BE49-F238E27FC236}">
                  <a16:creationId xmlns:a16="http://schemas.microsoft.com/office/drawing/2014/main" id="{FAC384E4-15FA-5A39-D0BE-F3C09984589D}"/>
                </a:ext>
              </a:extLst>
            </p:cNvPr>
            <p:cNvSpPr/>
            <p:nvPr/>
          </p:nvSpPr>
          <p:spPr>
            <a:xfrm>
              <a:off x="7356310" y="166391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398;p36">
              <a:extLst>
                <a:ext uri="{FF2B5EF4-FFF2-40B4-BE49-F238E27FC236}">
                  <a16:creationId xmlns:a16="http://schemas.microsoft.com/office/drawing/2014/main" id="{FB8BCC35-FC69-F2FE-F739-EF7522E8125C}"/>
                </a:ext>
              </a:extLst>
            </p:cNvPr>
            <p:cNvSpPr/>
            <p:nvPr/>
          </p:nvSpPr>
          <p:spPr>
            <a:xfrm>
              <a:off x="7323539" y="168367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399;p36">
              <a:extLst>
                <a:ext uri="{FF2B5EF4-FFF2-40B4-BE49-F238E27FC236}">
                  <a16:creationId xmlns:a16="http://schemas.microsoft.com/office/drawing/2014/main" id="{8D62C558-3E3C-CC51-07B3-6FEFB7F95A07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00;p36">
              <a:extLst>
                <a:ext uri="{FF2B5EF4-FFF2-40B4-BE49-F238E27FC236}">
                  <a16:creationId xmlns:a16="http://schemas.microsoft.com/office/drawing/2014/main" id="{E7FFD6BE-50B7-28C9-81AC-A617E56E3FB5}"/>
                </a:ext>
              </a:extLst>
            </p:cNvPr>
            <p:cNvSpPr/>
            <p:nvPr/>
          </p:nvSpPr>
          <p:spPr>
            <a:xfrm>
              <a:off x="7507131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01;p36">
              <a:extLst>
                <a:ext uri="{FF2B5EF4-FFF2-40B4-BE49-F238E27FC236}">
                  <a16:creationId xmlns:a16="http://schemas.microsoft.com/office/drawing/2014/main" id="{6F8A6EA7-790B-4552-84DE-509533242371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02;p36">
              <a:extLst>
                <a:ext uri="{FF2B5EF4-FFF2-40B4-BE49-F238E27FC236}">
                  <a16:creationId xmlns:a16="http://schemas.microsoft.com/office/drawing/2014/main" id="{57222F79-F540-E9A5-0408-E7834F837AC9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03;p36">
              <a:extLst>
                <a:ext uri="{FF2B5EF4-FFF2-40B4-BE49-F238E27FC236}">
                  <a16:creationId xmlns:a16="http://schemas.microsoft.com/office/drawing/2014/main" id="{D99781DF-1AB8-645C-AE8A-75E67B8F5D49}"/>
                </a:ext>
              </a:extLst>
            </p:cNvPr>
            <p:cNvSpPr/>
            <p:nvPr/>
          </p:nvSpPr>
          <p:spPr>
            <a:xfrm>
              <a:off x="7507357" y="1896355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04;p36">
              <a:extLst>
                <a:ext uri="{FF2B5EF4-FFF2-40B4-BE49-F238E27FC236}">
                  <a16:creationId xmlns:a16="http://schemas.microsoft.com/office/drawing/2014/main" id="{645D8455-E6A2-0FE6-DB7A-388FCBE72277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05;p36">
              <a:extLst>
                <a:ext uri="{FF2B5EF4-FFF2-40B4-BE49-F238E27FC236}">
                  <a16:creationId xmlns:a16="http://schemas.microsoft.com/office/drawing/2014/main" id="{0159811F-EE7C-3F56-19B0-CEECC888766D}"/>
                </a:ext>
              </a:extLst>
            </p:cNvPr>
            <p:cNvSpPr/>
            <p:nvPr/>
          </p:nvSpPr>
          <p:spPr>
            <a:xfrm>
              <a:off x="4707825" y="2161280"/>
              <a:ext cx="1327629" cy="1395079"/>
            </a:xfrm>
            <a:custGeom>
              <a:avLst/>
              <a:gdLst/>
              <a:ahLst/>
              <a:cxnLst/>
              <a:rect l="l" t="t" r="r" b="b"/>
              <a:pathLst>
                <a:path w="17623" h="18078" extrusionOk="0">
                  <a:moveTo>
                    <a:pt x="4588" y="3243"/>
                  </a:moveTo>
                  <a:lnTo>
                    <a:pt x="4588" y="3243"/>
                  </a:lnTo>
                  <a:cubicBezTo>
                    <a:pt x="4580" y="3254"/>
                    <a:pt x="4568" y="3263"/>
                    <a:pt x="4557" y="3271"/>
                  </a:cubicBezTo>
                  <a:lnTo>
                    <a:pt x="4580" y="3249"/>
                  </a:lnTo>
                  <a:lnTo>
                    <a:pt x="4583" y="3246"/>
                  </a:lnTo>
                  <a:lnTo>
                    <a:pt x="4588" y="3243"/>
                  </a:lnTo>
                  <a:close/>
                  <a:moveTo>
                    <a:pt x="12283" y="1"/>
                  </a:moveTo>
                  <a:cubicBezTo>
                    <a:pt x="12117" y="1"/>
                    <a:pt x="11949" y="6"/>
                    <a:pt x="11780" y="26"/>
                  </a:cubicBezTo>
                  <a:cubicBezTo>
                    <a:pt x="11362" y="62"/>
                    <a:pt x="10930" y="147"/>
                    <a:pt x="10453" y="287"/>
                  </a:cubicBezTo>
                  <a:cubicBezTo>
                    <a:pt x="10037" y="411"/>
                    <a:pt x="9616" y="576"/>
                    <a:pt x="9167" y="781"/>
                  </a:cubicBezTo>
                  <a:cubicBezTo>
                    <a:pt x="8583" y="1053"/>
                    <a:pt x="7996" y="1390"/>
                    <a:pt x="7426" y="1786"/>
                  </a:cubicBezTo>
                  <a:cubicBezTo>
                    <a:pt x="7412" y="1772"/>
                    <a:pt x="7393" y="1761"/>
                    <a:pt x="7373" y="1761"/>
                  </a:cubicBezTo>
                  <a:cubicBezTo>
                    <a:pt x="7005" y="1786"/>
                    <a:pt x="6615" y="1882"/>
                    <a:pt x="6211" y="2042"/>
                  </a:cubicBezTo>
                  <a:cubicBezTo>
                    <a:pt x="5840" y="2193"/>
                    <a:pt x="5461" y="2395"/>
                    <a:pt x="5091" y="2656"/>
                  </a:cubicBezTo>
                  <a:cubicBezTo>
                    <a:pt x="4745" y="2898"/>
                    <a:pt x="4428" y="3179"/>
                    <a:pt x="4156" y="3482"/>
                  </a:cubicBezTo>
                  <a:cubicBezTo>
                    <a:pt x="4024" y="3625"/>
                    <a:pt x="3906" y="3776"/>
                    <a:pt x="3799" y="3937"/>
                  </a:cubicBezTo>
                  <a:cubicBezTo>
                    <a:pt x="3684" y="4111"/>
                    <a:pt x="3583" y="4301"/>
                    <a:pt x="3496" y="4526"/>
                  </a:cubicBezTo>
                  <a:cubicBezTo>
                    <a:pt x="3375" y="4821"/>
                    <a:pt x="3300" y="5130"/>
                    <a:pt x="3229" y="5422"/>
                  </a:cubicBezTo>
                  <a:lnTo>
                    <a:pt x="3190" y="5593"/>
                  </a:lnTo>
                  <a:cubicBezTo>
                    <a:pt x="3134" y="5837"/>
                    <a:pt x="3075" y="6090"/>
                    <a:pt x="2999" y="6334"/>
                  </a:cubicBezTo>
                  <a:cubicBezTo>
                    <a:pt x="2954" y="6486"/>
                    <a:pt x="2907" y="6623"/>
                    <a:pt x="2850" y="6755"/>
                  </a:cubicBezTo>
                  <a:cubicBezTo>
                    <a:pt x="2786" y="6904"/>
                    <a:pt x="2713" y="7047"/>
                    <a:pt x="2631" y="7176"/>
                  </a:cubicBezTo>
                  <a:cubicBezTo>
                    <a:pt x="2570" y="7272"/>
                    <a:pt x="2502" y="7367"/>
                    <a:pt x="2424" y="7454"/>
                  </a:cubicBezTo>
                  <a:cubicBezTo>
                    <a:pt x="2354" y="7536"/>
                    <a:pt x="2275" y="7623"/>
                    <a:pt x="2177" y="7712"/>
                  </a:cubicBezTo>
                  <a:cubicBezTo>
                    <a:pt x="1989" y="7881"/>
                    <a:pt x="1789" y="8035"/>
                    <a:pt x="1593" y="8184"/>
                  </a:cubicBezTo>
                  <a:cubicBezTo>
                    <a:pt x="1483" y="8265"/>
                    <a:pt x="1377" y="8350"/>
                    <a:pt x="1270" y="8434"/>
                  </a:cubicBezTo>
                  <a:cubicBezTo>
                    <a:pt x="1071" y="8591"/>
                    <a:pt x="927" y="8723"/>
                    <a:pt x="804" y="8861"/>
                  </a:cubicBezTo>
                  <a:cubicBezTo>
                    <a:pt x="675" y="9004"/>
                    <a:pt x="554" y="9169"/>
                    <a:pt x="442" y="9363"/>
                  </a:cubicBezTo>
                  <a:cubicBezTo>
                    <a:pt x="242" y="9706"/>
                    <a:pt x="105" y="10099"/>
                    <a:pt x="43" y="10534"/>
                  </a:cubicBezTo>
                  <a:cubicBezTo>
                    <a:pt x="15" y="10727"/>
                    <a:pt x="1" y="10938"/>
                    <a:pt x="7" y="11160"/>
                  </a:cubicBezTo>
                  <a:cubicBezTo>
                    <a:pt x="9" y="11368"/>
                    <a:pt x="37" y="11572"/>
                    <a:pt x="80" y="11775"/>
                  </a:cubicBezTo>
                  <a:cubicBezTo>
                    <a:pt x="155" y="12106"/>
                    <a:pt x="290" y="12437"/>
                    <a:pt x="484" y="12746"/>
                  </a:cubicBezTo>
                  <a:cubicBezTo>
                    <a:pt x="664" y="13029"/>
                    <a:pt x="894" y="13299"/>
                    <a:pt x="1180" y="13543"/>
                  </a:cubicBezTo>
                  <a:cubicBezTo>
                    <a:pt x="1306" y="13650"/>
                    <a:pt x="1450" y="13757"/>
                    <a:pt x="1604" y="13855"/>
                  </a:cubicBezTo>
                  <a:cubicBezTo>
                    <a:pt x="1680" y="13903"/>
                    <a:pt x="1750" y="13945"/>
                    <a:pt x="1820" y="13984"/>
                  </a:cubicBezTo>
                  <a:cubicBezTo>
                    <a:pt x="1899" y="14026"/>
                    <a:pt x="1980" y="14065"/>
                    <a:pt x="2050" y="14093"/>
                  </a:cubicBezTo>
                  <a:cubicBezTo>
                    <a:pt x="2140" y="14136"/>
                    <a:pt x="2236" y="14175"/>
                    <a:pt x="2331" y="14209"/>
                  </a:cubicBezTo>
                  <a:cubicBezTo>
                    <a:pt x="2536" y="14293"/>
                    <a:pt x="2755" y="14380"/>
                    <a:pt x="2951" y="14500"/>
                  </a:cubicBezTo>
                  <a:cubicBezTo>
                    <a:pt x="3061" y="14568"/>
                    <a:pt x="3151" y="14641"/>
                    <a:pt x="3229" y="14725"/>
                  </a:cubicBezTo>
                  <a:cubicBezTo>
                    <a:pt x="3288" y="14792"/>
                    <a:pt x="3336" y="14857"/>
                    <a:pt x="3378" y="14936"/>
                  </a:cubicBezTo>
                  <a:cubicBezTo>
                    <a:pt x="3454" y="15082"/>
                    <a:pt x="3513" y="15250"/>
                    <a:pt x="3561" y="15447"/>
                  </a:cubicBezTo>
                  <a:lnTo>
                    <a:pt x="3558" y="15430"/>
                  </a:lnTo>
                  <a:lnTo>
                    <a:pt x="3558" y="15430"/>
                  </a:lnTo>
                  <a:cubicBezTo>
                    <a:pt x="3594" y="15584"/>
                    <a:pt x="3617" y="15741"/>
                    <a:pt x="3645" y="15893"/>
                  </a:cubicBezTo>
                  <a:cubicBezTo>
                    <a:pt x="3656" y="15949"/>
                    <a:pt x="3665" y="16005"/>
                    <a:pt x="3673" y="16059"/>
                  </a:cubicBezTo>
                  <a:cubicBezTo>
                    <a:pt x="3721" y="16311"/>
                    <a:pt x="3768" y="16505"/>
                    <a:pt x="3836" y="16676"/>
                  </a:cubicBezTo>
                  <a:cubicBezTo>
                    <a:pt x="3869" y="16766"/>
                    <a:pt x="3917" y="16859"/>
                    <a:pt x="3976" y="16960"/>
                  </a:cubicBezTo>
                  <a:cubicBezTo>
                    <a:pt x="4029" y="17055"/>
                    <a:pt x="4100" y="17145"/>
                    <a:pt x="4190" y="17252"/>
                  </a:cubicBezTo>
                  <a:cubicBezTo>
                    <a:pt x="4324" y="17406"/>
                    <a:pt x="4473" y="17538"/>
                    <a:pt x="4647" y="17650"/>
                  </a:cubicBezTo>
                  <a:cubicBezTo>
                    <a:pt x="4950" y="17855"/>
                    <a:pt x="5315" y="17984"/>
                    <a:pt x="5736" y="18043"/>
                  </a:cubicBezTo>
                  <a:cubicBezTo>
                    <a:pt x="5896" y="18066"/>
                    <a:pt x="6065" y="18077"/>
                    <a:pt x="6250" y="18077"/>
                  </a:cubicBezTo>
                  <a:lnTo>
                    <a:pt x="6337" y="18077"/>
                  </a:lnTo>
                  <a:cubicBezTo>
                    <a:pt x="6536" y="18071"/>
                    <a:pt x="6755" y="18055"/>
                    <a:pt x="6977" y="18024"/>
                  </a:cubicBezTo>
                  <a:cubicBezTo>
                    <a:pt x="7233" y="17987"/>
                    <a:pt x="7497" y="17925"/>
                    <a:pt x="7755" y="17844"/>
                  </a:cubicBezTo>
                  <a:cubicBezTo>
                    <a:pt x="7996" y="17768"/>
                    <a:pt x="8246" y="17664"/>
                    <a:pt x="8496" y="17535"/>
                  </a:cubicBezTo>
                  <a:cubicBezTo>
                    <a:pt x="8920" y="17322"/>
                    <a:pt x="9344" y="17038"/>
                    <a:pt x="9872" y="16623"/>
                  </a:cubicBezTo>
                  <a:cubicBezTo>
                    <a:pt x="9877" y="16620"/>
                    <a:pt x="9883" y="16612"/>
                    <a:pt x="9888" y="16606"/>
                  </a:cubicBezTo>
                  <a:cubicBezTo>
                    <a:pt x="10304" y="16370"/>
                    <a:pt x="10756" y="16216"/>
                    <a:pt x="11256" y="16056"/>
                  </a:cubicBezTo>
                  <a:lnTo>
                    <a:pt x="11326" y="16033"/>
                  </a:lnTo>
                  <a:cubicBezTo>
                    <a:pt x="11533" y="15966"/>
                    <a:pt x="11752" y="15896"/>
                    <a:pt x="11963" y="15820"/>
                  </a:cubicBezTo>
                  <a:cubicBezTo>
                    <a:pt x="12137" y="15755"/>
                    <a:pt x="12319" y="15685"/>
                    <a:pt x="12516" y="15601"/>
                  </a:cubicBezTo>
                  <a:cubicBezTo>
                    <a:pt x="13268" y="15284"/>
                    <a:pt x="13976" y="14885"/>
                    <a:pt x="14624" y="14422"/>
                  </a:cubicBezTo>
                  <a:cubicBezTo>
                    <a:pt x="15309" y="13931"/>
                    <a:pt x="15899" y="13380"/>
                    <a:pt x="16370" y="12780"/>
                  </a:cubicBezTo>
                  <a:cubicBezTo>
                    <a:pt x="16609" y="12476"/>
                    <a:pt x="16822" y="12145"/>
                    <a:pt x="17005" y="11803"/>
                  </a:cubicBezTo>
                  <a:cubicBezTo>
                    <a:pt x="17182" y="11466"/>
                    <a:pt x="17325" y="11104"/>
                    <a:pt x="17429" y="10725"/>
                  </a:cubicBezTo>
                  <a:cubicBezTo>
                    <a:pt x="17535" y="10348"/>
                    <a:pt x="17594" y="9955"/>
                    <a:pt x="17608" y="9551"/>
                  </a:cubicBezTo>
                  <a:cubicBezTo>
                    <a:pt x="17623" y="9144"/>
                    <a:pt x="17583" y="8723"/>
                    <a:pt x="17499" y="8299"/>
                  </a:cubicBezTo>
                  <a:cubicBezTo>
                    <a:pt x="17462" y="8103"/>
                    <a:pt x="17401" y="7909"/>
                    <a:pt x="17325" y="7721"/>
                  </a:cubicBezTo>
                  <a:cubicBezTo>
                    <a:pt x="17258" y="7558"/>
                    <a:pt x="17176" y="7390"/>
                    <a:pt x="17061" y="7187"/>
                  </a:cubicBezTo>
                  <a:cubicBezTo>
                    <a:pt x="16957" y="7005"/>
                    <a:pt x="16845" y="6822"/>
                    <a:pt x="16733" y="6646"/>
                  </a:cubicBezTo>
                  <a:cubicBezTo>
                    <a:pt x="16640" y="6500"/>
                    <a:pt x="16542" y="6348"/>
                    <a:pt x="16455" y="6196"/>
                  </a:cubicBezTo>
                  <a:lnTo>
                    <a:pt x="16446" y="6191"/>
                  </a:lnTo>
                  <a:lnTo>
                    <a:pt x="16446" y="6188"/>
                  </a:lnTo>
                  <a:cubicBezTo>
                    <a:pt x="16446" y="6188"/>
                    <a:pt x="16443" y="6182"/>
                    <a:pt x="16443" y="6180"/>
                  </a:cubicBezTo>
                  <a:cubicBezTo>
                    <a:pt x="16261" y="5860"/>
                    <a:pt x="16143" y="5590"/>
                    <a:pt x="16073" y="5326"/>
                  </a:cubicBezTo>
                  <a:cubicBezTo>
                    <a:pt x="16022" y="5135"/>
                    <a:pt x="15997" y="4933"/>
                    <a:pt x="15997" y="4737"/>
                  </a:cubicBezTo>
                  <a:cubicBezTo>
                    <a:pt x="16003" y="4652"/>
                    <a:pt x="16008" y="4565"/>
                    <a:pt x="16017" y="4481"/>
                  </a:cubicBezTo>
                  <a:lnTo>
                    <a:pt x="16020" y="4453"/>
                  </a:lnTo>
                  <a:cubicBezTo>
                    <a:pt x="16025" y="4355"/>
                    <a:pt x="16034" y="4254"/>
                    <a:pt x="16039" y="4133"/>
                  </a:cubicBezTo>
                  <a:cubicBezTo>
                    <a:pt x="16048" y="3934"/>
                    <a:pt x="16048" y="3732"/>
                    <a:pt x="16036" y="3527"/>
                  </a:cubicBezTo>
                  <a:cubicBezTo>
                    <a:pt x="16017" y="3117"/>
                    <a:pt x="15941" y="2721"/>
                    <a:pt x="15826" y="2356"/>
                  </a:cubicBezTo>
                  <a:cubicBezTo>
                    <a:pt x="15702" y="1971"/>
                    <a:pt x="15520" y="1623"/>
                    <a:pt x="15281" y="1320"/>
                  </a:cubicBezTo>
                  <a:cubicBezTo>
                    <a:pt x="15166" y="1168"/>
                    <a:pt x="15026" y="1025"/>
                    <a:pt x="14866" y="885"/>
                  </a:cubicBezTo>
                  <a:cubicBezTo>
                    <a:pt x="14717" y="759"/>
                    <a:pt x="14546" y="638"/>
                    <a:pt x="14338" y="520"/>
                  </a:cubicBezTo>
                  <a:cubicBezTo>
                    <a:pt x="13970" y="309"/>
                    <a:pt x="13552" y="161"/>
                    <a:pt x="13100" y="76"/>
                  </a:cubicBezTo>
                  <a:cubicBezTo>
                    <a:pt x="12836" y="26"/>
                    <a:pt x="12567" y="1"/>
                    <a:pt x="1228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06;p36">
              <a:extLst>
                <a:ext uri="{FF2B5EF4-FFF2-40B4-BE49-F238E27FC236}">
                  <a16:creationId xmlns:a16="http://schemas.microsoft.com/office/drawing/2014/main" id="{4D632622-98EA-D974-CE06-672E3127BC6C}"/>
                </a:ext>
              </a:extLst>
            </p:cNvPr>
            <p:cNvSpPr/>
            <p:nvPr/>
          </p:nvSpPr>
          <p:spPr>
            <a:xfrm>
              <a:off x="5058510" y="2369484"/>
              <a:ext cx="916676" cy="1147441"/>
            </a:xfrm>
            <a:custGeom>
              <a:avLst/>
              <a:gdLst/>
              <a:ahLst/>
              <a:cxnLst/>
              <a:rect l="l" t="t" r="r" b="b"/>
              <a:pathLst>
                <a:path w="12168" h="14869" extrusionOk="0">
                  <a:moveTo>
                    <a:pt x="2920" y="2294"/>
                  </a:moveTo>
                  <a:cubicBezTo>
                    <a:pt x="2918" y="2298"/>
                    <a:pt x="2918" y="2299"/>
                    <a:pt x="2917" y="2301"/>
                  </a:cubicBezTo>
                  <a:lnTo>
                    <a:pt x="2917" y="2301"/>
                  </a:lnTo>
                  <a:cubicBezTo>
                    <a:pt x="2918" y="2298"/>
                    <a:pt x="2919" y="2296"/>
                    <a:pt x="2920" y="2294"/>
                  </a:cubicBezTo>
                  <a:close/>
                  <a:moveTo>
                    <a:pt x="7816" y="0"/>
                  </a:moveTo>
                  <a:cubicBezTo>
                    <a:pt x="7673" y="23"/>
                    <a:pt x="7530" y="26"/>
                    <a:pt x="7384" y="29"/>
                  </a:cubicBezTo>
                  <a:cubicBezTo>
                    <a:pt x="7168" y="34"/>
                    <a:pt x="6949" y="45"/>
                    <a:pt x="6732" y="54"/>
                  </a:cubicBezTo>
                  <a:cubicBezTo>
                    <a:pt x="6606" y="57"/>
                    <a:pt x="6483" y="65"/>
                    <a:pt x="6356" y="71"/>
                  </a:cubicBezTo>
                  <a:cubicBezTo>
                    <a:pt x="6230" y="82"/>
                    <a:pt x="6104" y="90"/>
                    <a:pt x="5977" y="110"/>
                  </a:cubicBezTo>
                  <a:lnTo>
                    <a:pt x="5980" y="110"/>
                  </a:lnTo>
                  <a:cubicBezTo>
                    <a:pt x="5767" y="138"/>
                    <a:pt x="5556" y="175"/>
                    <a:pt x="5348" y="231"/>
                  </a:cubicBezTo>
                  <a:cubicBezTo>
                    <a:pt x="5250" y="256"/>
                    <a:pt x="5149" y="287"/>
                    <a:pt x="5051" y="321"/>
                  </a:cubicBezTo>
                  <a:cubicBezTo>
                    <a:pt x="4957" y="351"/>
                    <a:pt x="4866" y="384"/>
                    <a:pt x="4772" y="422"/>
                  </a:cubicBezTo>
                  <a:lnTo>
                    <a:pt x="4772" y="422"/>
                  </a:lnTo>
                  <a:cubicBezTo>
                    <a:pt x="4772" y="422"/>
                    <a:pt x="4773" y="422"/>
                    <a:pt x="4773" y="422"/>
                  </a:cubicBezTo>
                  <a:lnTo>
                    <a:pt x="4773" y="422"/>
                  </a:lnTo>
                  <a:cubicBezTo>
                    <a:pt x="4633" y="481"/>
                    <a:pt x="4495" y="548"/>
                    <a:pt x="4366" y="621"/>
                  </a:cubicBezTo>
                  <a:cubicBezTo>
                    <a:pt x="4301" y="660"/>
                    <a:pt x="4234" y="702"/>
                    <a:pt x="4167" y="744"/>
                  </a:cubicBezTo>
                  <a:cubicBezTo>
                    <a:pt x="4110" y="784"/>
                    <a:pt x="4051" y="826"/>
                    <a:pt x="3998" y="868"/>
                  </a:cubicBezTo>
                  <a:lnTo>
                    <a:pt x="3995" y="871"/>
                  </a:lnTo>
                  <a:cubicBezTo>
                    <a:pt x="3883" y="958"/>
                    <a:pt x="3776" y="1050"/>
                    <a:pt x="3675" y="1151"/>
                  </a:cubicBezTo>
                  <a:cubicBezTo>
                    <a:pt x="3577" y="1250"/>
                    <a:pt x="3487" y="1351"/>
                    <a:pt x="3403" y="1460"/>
                  </a:cubicBezTo>
                  <a:lnTo>
                    <a:pt x="3403" y="1463"/>
                  </a:lnTo>
                  <a:cubicBezTo>
                    <a:pt x="3308" y="1589"/>
                    <a:pt x="3221" y="1719"/>
                    <a:pt x="3142" y="1853"/>
                  </a:cubicBezTo>
                  <a:cubicBezTo>
                    <a:pt x="3100" y="1926"/>
                    <a:pt x="3058" y="2005"/>
                    <a:pt x="3018" y="2081"/>
                  </a:cubicBezTo>
                  <a:cubicBezTo>
                    <a:pt x="2985" y="2154"/>
                    <a:pt x="2948" y="2230"/>
                    <a:pt x="2917" y="2302"/>
                  </a:cubicBezTo>
                  <a:cubicBezTo>
                    <a:pt x="2917" y="2302"/>
                    <a:pt x="2917" y="2301"/>
                    <a:pt x="2917" y="2301"/>
                  </a:cubicBezTo>
                  <a:lnTo>
                    <a:pt x="2917" y="2301"/>
                  </a:lnTo>
                  <a:cubicBezTo>
                    <a:pt x="2879" y="2391"/>
                    <a:pt x="2846" y="2484"/>
                    <a:pt x="2811" y="2575"/>
                  </a:cubicBezTo>
                  <a:cubicBezTo>
                    <a:pt x="2777" y="2676"/>
                    <a:pt x="2746" y="2769"/>
                    <a:pt x="2721" y="2872"/>
                  </a:cubicBezTo>
                  <a:cubicBezTo>
                    <a:pt x="2696" y="2973"/>
                    <a:pt x="2670" y="3072"/>
                    <a:pt x="2653" y="3173"/>
                  </a:cubicBezTo>
                  <a:cubicBezTo>
                    <a:pt x="2637" y="3268"/>
                    <a:pt x="2623" y="3364"/>
                    <a:pt x="2609" y="3456"/>
                  </a:cubicBezTo>
                  <a:cubicBezTo>
                    <a:pt x="2578" y="3689"/>
                    <a:pt x="2558" y="3917"/>
                    <a:pt x="2541" y="4147"/>
                  </a:cubicBezTo>
                  <a:cubicBezTo>
                    <a:pt x="2513" y="4560"/>
                    <a:pt x="2496" y="4969"/>
                    <a:pt x="2440" y="5379"/>
                  </a:cubicBezTo>
                  <a:cubicBezTo>
                    <a:pt x="2412" y="5579"/>
                    <a:pt x="2376" y="5784"/>
                    <a:pt x="2325" y="5980"/>
                  </a:cubicBezTo>
                  <a:cubicBezTo>
                    <a:pt x="2297" y="6081"/>
                    <a:pt x="2269" y="6179"/>
                    <a:pt x="2232" y="6278"/>
                  </a:cubicBezTo>
                  <a:cubicBezTo>
                    <a:pt x="2201" y="6362"/>
                    <a:pt x="2171" y="6443"/>
                    <a:pt x="2131" y="6525"/>
                  </a:cubicBezTo>
                  <a:cubicBezTo>
                    <a:pt x="2086" y="6617"/>
                    <a:pt x="2036" y="6710"/>
                    <a:pt x="1980" y="6794"/>
                  </a:cubicBezTo>
                  <a:cubicBezTo>
                    <a:pt x="1932" y="6870"/>
                    <a:pt x="1879" y="6946"/>
                    <a:pt x="1820" y="7016"/>
                  </a:cubicBezTo>
                  <a:cubicBezTo>
                    <a:pt x="1749" y="7100"/>
                    <a:pt x="1674" y="7179"/>
                    <a:pt x="1598" y="7257"/>
                  </a:cubicBezTo>
                  <a:cubicBezTo>
                    <a:pt x="1525" y="7328"/>
                    <a:pt x="1449" y="7395"/>
                    <a:pt x="1373" y="7460"/>
                  </a:cubicBezTo>
                  <a:cubicBezTo>
                    <a:pt x="1210" y="7597"/>
                    <a:pt x="1048" y="7732"/>
                    <a:pt x="888" y="7872"/>
                  </a:cubicBezTo>
                  <a:cubicBezTo>
                    <a:pt x="809" y="7945"/>
                    <a:pt x="725" y="8018"/>
                    <a:pt x="649" y="8097"/>
                  </a:cubicBezTo>
                  <a:cubicBezTo>
                    <a:pt x="615" y="8131"/>
                    <a:pt x="579" y="8170"/>
                    <a:pt x="548" y="8209"/>
                  </a:cubicBezTo>
                  <a:lnTo>
                    <a:pt x="452" y="8324"/>
                  </a:lnTo>
                  <a:cubicBezTo>
                    <a:pt x="396" y="8400"/>
                    <a:pt x="340" y="8479"/>
                    <a:pt x="295" y="8563"/>
                  </a:cubicBezTo>
                  <a:cubicBezTo>
                    <a:pt x="276" y="8602"/>
                    <a:pt x="250" y="8644"/>
                    <a:pt x="234" y="8681"/>
                  </a:cubicBezTo>
                  <a:cubicBezTo>
                    <a:pt x="214" y="8720"/>
                    <a:pt x="194" y="8762"/>
                    <a:pt x="177" y="8801"/>
                  </a:cubicBezTo>
                  <a:lnTo>
                    <a:pt x="177" y="8799"/>
                  </a:lnTo>
                  <a:cubicBezTo>
                    <a:pt x="138" y="8891"/>
                    <a:pt x="102" y="8987"/>
                    <a:pt x="79" y="9085"/>
                  </a:cubicBezTo>
                  <a:cubicBezTo>
                    <a:pt x="68" y="9133"/>
                    <a:pt x="54" y="9172"/>
                    <a:pt x="45" y="9220"/>
                  </a:cubicBezTo>
                  <a:cubicBezTo>
                    <a:pt x="37" y="9265"/>
                    <a:pt x="29" y="9310"/>
                    <a:pt x="23" y="9357"/>
                  </a:cubicBezTo>
                  <a:lnTo>
                    <a:pt x="23" y="9349"/>
                  </a:lnTo>
                  <a:cubicBezTo>
                    <a:pt x="12" y="9442"/>
                    <a:pt x="1" y="9531"/>
                    <a:pt x="1" y="9624"/>
                  </a:cubicBezTo>
                  <a:cubicBezTo>
                    <a:pt x="1" y="9669"/>
                    <a:pt x="1" y="9714"/>
                    <a:pt x="3" y="9759"/>
                  </a:cubicBezTo>
                  <a:cubicBezTo>
                    <a:pt x="9" y="9795"/>
                    <a:pt x="12" y="9826"/>
                    <a:pt x="15" y="9863"/>
                  </a:cubicBezTo>
                  <a:cubicBezTo>
                    <a:pt x="26" y="9941"/>
                    <a:pt x="40" y="10025"/>
                    <a:pt x="59" y="10104"/>
                  </a:cubicBezTo>
                  <a:cubicBezTo>
                    <a:pt x="71" y="10138"/>
                    <a:pt x="79" y="10174"/>
                    <a:pt x="93" y="10208"/>
                  </a:cubicBezTo>
                  <a:cubicBezTo>
                    <a:pt x="101" y="10240"/>
                    <a:pt x="114" y="10270"/>
                    <a:pt x="125" y="10299"/>
                  </a:cubicBezTo>
                  <a:lnTo>
                    <a:pt x="125" y="10299"/>
                  </a:lnTo>
                  <a:cubicBezTo>
                    <a:pt x="125" y="10299"/>
                    <a:pt x="125" y="10298"/>
                    <a:pt x="124" y="10298"/>
                  </a:cubicBezTo>
                  <a:lnTo>
                    <a:pt x="124" y="10298"/>
                  </a:lnTo>
                  <a:cubicBezTo>
                    <a:pt x="141" y="10334"/>
                    <a:pt x="158" y="10376"/>
                    <a:pt x="183" y="10413"/>
                  </a:cubicBezTo>
                  <a:cubicBezTo>
                    <a:pt x="205" y="10447"/>
                    <a:pt x="225" y="10480"/>
                    <a:pt x="250" y="10511"/>
                  </a:cubicBezTo>
                  <a:cubicBezTo>
                    <a:pt x="276" y="10539"/>
                    <a:pt x="298" y="10570"/>
                    <a:pt x="323" y="10595"/>
                  </a:cubicBezTo>
                  <a:cubicBezTo>
                    <a:pt x="349" y="10621"/>
                    <a:pt x="377" y="10643"/>
                    <a:pt x="405" y="10666"/>
                  </a:cubicBezTo>
                  <a:cubicBezTo>
                    <a:pt x="450" y="10699"/>
                    <a:pt x="495" y="10733"/>
                    <a:pt x="545" y="10755"/>
                  </a:cubicBezTo>
                  <a:cubicBezTo>
                    <a:pt x="598" y="10783"/>
                    <a:pt x="649" y="10809"/>
                    <a:pt x="702" y="10831"/>
                  </a:cubicBezTo>
                  <a:lnTo>
                    <a:pt x="697" y="10826"/>
                  </a:lnTo>
                  <a:lnTo>
                    <a:pt x="697" y="10826"/>
                  </a:lnTo>
                  <a:cubicBezTo>
                    <a:pt x="798" y="10868"/>
                    <a:pt x="907" y="10904"/>
                    <a:pt x="1011" y="10943"/>
                  </a:cubicBezTo>
                  <a:cubicBezTo>
                    <a:pt x="1121" y="10980"/>
                    <a:pt x="1225" y="11016"/>
                    <a:pt x="1331" y="11061"/>
                  </a:cubicBezTo>
                  <a:cubicBezTo>
                    <a:pt x="1446" y="11112"/>
                    <a:pt x="1556" y="11162"/>
                    <a:pt x="1660" y="11233"/>
                  </a:cubicBezTo>
                  <a:cubicBezTo>
                    <a:pt x="1716" y="11272"/>
                    <a:pt x="1772" y="11311"/>
                    <a:pt x="1822" y="11356"/>
                  </a:cubicBezTo>
                  <a:cubicBezTo>
                    <a:pt x="1862" y="11395"/>
                    <a:pt x="1898" y="11438"/>
                    <a:pt x="1926" y="11485"/>
                  </a:cubicBezTo>
                  <a:cubicBezTo>
                    <a:pt x="1960" y="11536"/>
                    <a:pt x="1988" y="11589"/>
                    <a:pt x="2005" y="11645"/>
                  </a:cubicBezTo>
                  <a:cubicBezTo>
                    <a:pt x="2022" y="11701"/>
                    <a:pt x="2036" y="11760"/>
                    <a:pt x="2044" y="11817"/>
                  </a:cubicBezTo>
                  <a:cubicBezTo>
                    <a:pt x="2050" y="11884"/>
                    <a:pt x="2053" y="11946"/>
                    <a:pt x="2050" y="12013"/>
                  </a:cubicBezTo>
                  <a:cubicBezTo>
                    <a:pt x="2047" y="12075"/>
                    <a:pt x="2039" y="12137"/>
                    <a:pt x="2033" y="12198"/>
                  </a:cubicBezTo>
                  <a:cubicBezTo>
                    <a:pt x="2016" y="12327"/>
                    <a:pt x="1988" y="12459"/>
                    <a:pt x="1963" y="12589"/>
                  </a:cubicBezTo>
                  <a:cubicBezTo>
                    <a:pt x="1935" y="12726"/>
                    <a:pt x="1907" y="12858"/>
                    <a:pt x="1890" y="12996"/>
                  </a:cubicBezTo>
                  <a:cubicBezTo>
                    <a:pt x="1881" y="13066"/>
                    <a:pt x="1876" y="13136"/>
                    <a:pt x="1870" y="13203"/>
                  </a:cubicBezTo>
                  <a:lnTo>
                    <a:pt x="1870" y="13304"/>
                  </a:lnTo>
                  <a:cubicBezTo>
                    <a:pt x="1876" y="13338"/>
                    <a:pt x="1876" y="13372"/>
                    <a:pt x="1881" y="13405"/>
                  </a:cubicBezTo>
                  <a:lnTo>
                    <a:pt x="1881" y="13403"/>
                  </a:lnTo>
                  <a:cubicBezTo>
                    <a:pt x="1884" y="13428"/>
                    <a:pt x="1890" y="13450"/>
                    <a:pt x="1895" y="13476"/>
                  </a:cubicBezTo>
                  <a:cubicBezTo>
                    <a:pt x="1898" y="13492"/>
                    <a:pt x="1904" y="13512"/>
                    <a:pt x="1909" y="13529"/>
                  </a:cubicBezTo>
                  <a:cubicBezTo>
                    <a:pt x="1921" y="13563"/>
                    <a:pt x="1926" y="13596"/>
                    <a:pt x="1938" y="13630"/>
                  </a:cubicBezTo>
                  <a:cubicBezTo>
                    <a:pt x="1960" y="13695"/>
                    <a:pt x="1980" y="13756"/>
                    <a:pt x="2008" y="13815"/>
                  </a:cubicBezTo>
                  <a:cubicBezTo>
                    <a:pt x="2039" y="13886"/>
                    <a:pt x="2072" y="13956"/>
                    <a:pt x="2109" y="14023"/>
                  </a:cubicBezTo>
                  <a:cubicBezTo>
                    <a:pt x="2148" y="14088"/>
                    <a:pt x="2187" y="14147"/>
                    <a:pt x="2232" y="14206"/>
                  </a:cubicBezTo>
                  <a:lnTo>
                    <a:pt x="2235" y="14208"/>
                  </a:lnTo>
                  <a:cubicBezTo>
                    <a:pt x="2277" y="14259"/>
                    <a:pt x="2319" y="14307"/>
                    <a:pt x="2367" y="14354"/>
                  </a:cubicBezTo>
                  <a:cubicBezTo>
                    <a:pt x="2412" y="14399"/>
                    <a:pt x="2460" y="14441"/>
                    <a:pt x="2513" y="14481"/>
                  </a:cubicBezTo>
                  <a:cubicBezTo>
                    <a:pt x="2572" y="14526"/>
                    <a:pt x="2634" y="14565"/>
                    <a:pt x="2696" y="14599"/>
                  </a:cubicBezTo>
                  <a:cubicBezTo>
                    <a:pt x="2754" y="14635"/>
                    <a:pt x="2819" y="14663"/>
                    <a:pt x="2881" y="14691"/>
                  </a:cubicBezTo>
                  <a:cubicBezTo>
                    <a:pt x="2976" y="14728"/>
                    <a:pt x="3072" y="14761"/>
                    <a:pt x="3170" y="14789"/>
                  </a:cubicBezTo>
                  <a:cubicBezTo>
                    <a:pt x="3271" y="14812"/>
                    <a:pt x="3372" y="14834"/>
                    <a:pt x="3479" y="14848"/>
                  </a:cubicBezTo>
                  <a:lnTo>
                    <a:pt x="3476" y="14848"/>
                  </a:lnTo>
                  <a:cubicBezTo>
                    <a:pt x="3555" y="14860"/>
                    <a:pt x="3639" y="14865"/>
                    <a:pt x="3720" y="14868"/>
                  </a:cubicBezTo>
                  <a:cubicBezTo>
                    <a:pt x="3760" y="14851"/>
                    <a:pt x="3793" y="14834"/>
                    <a:pt x="3833" y="14812"/>
                  </a:cubicBezTo>
                  <a:cubicBezTo>
                    <a:pt x="4256" y="14599"/>
                    <a:pt x="4683" y="14315"/>
                    <a:pt x="5208" y="13900"/>
                  </a:cubicBezTo>
                  <a:cubicBezTo>
                    <a:pt x="5217" y="13894"/>
                    <a:pt x="5222" y="13886"/>
                    <a:pt x="5225" y="13880"/>
                  </a:cubicBezTo>
                  <a:cubicBezTo>
                    <a:pt x="5638" y="13647"/>
                    <a:pt x="6090" y="13492"/>
                    <a:pt x="6595" y="13330"/>
                  </a:cubicBezTo>
                  <a:lnTo>
                    <a:pt x="6665" y="13307"/>
                  </a:lnTo>
                  <a:cubicBezTo>
                    <a:pt x="6878" y="13237"/>
                    <a:pt x="7092" y="13170"/>
                    <a:pt x="7300" y="13094"/>
                  </a:cubicBezTo>
                  <a:cubicBezTo>
                    <a:pt x="7479" y="13029"/>
                    <a:pt x="7659" y="12959"/>
                    <a:pt x="7855" y="12875"/>
                  </a:cubicBezTo>
                  <a:cubicBezTo>
                    <a:pt x="8605" y="12558"/>
                    <a:pt x="9318" y="12159"/>
                    <a:pt x="9964" y="11696"/>
                  </a:cubicBezTo>
                  <a:cubicBezTo>
                    <a:pt x="10651" y="11205"/>
                    <a:pt x="11238" y="10654"/>
                    <a:pt x="11707" y="10054"/>
                  </a:cubicBezTo>
                  <a:cubicBezTo>
                    <a:pt x="11808" y="9924"/>
                    <a:pt x="11904" y="9792"/>
                    <a:pt x="11996" y="9655"/>
                  </a:cubicBezTo>
                  <a:cubicBezTo>
                    <a:pt x="12027" y="9489"/>
                    <a:pt x="12055" y="9324"/>
                    <a:pt x="12080" y="9155"/>
                  </a:cubicBezTo>
                  <a:lnTo>
                    <a:pt x="12080" y="9164"/>
                  </a:lnTo>
                  <a:cubicBezTo>
                    <a:pt x="12139" y="8706"/>
                    <a:pt x="12167" y="8243"/>
                    <a:pt x="12159" y="7785"/>
                  </a:cubicBezTo>
                  <a:cubicBezTo>
                    <a:pt x="12156" y="7552"/>
                    <a:pt x="12151" y="7325"/>
                    <a:pt x="12131" y="7092"/>
                  </a:cubicBezTo>
                  <a:cubicBezTo>
                    <a:pt x="12114" y="6864"/>
                    <a:pt x="12097" y="6637"/>
                    <a:pt x="12066" y="6412"/>
                  </a:cubicBezTo>
                  <a:lnTo>
                    <a:pt x="12066" y="6418"/>
                  </a:lnTo>
                  <a:cubicBezTo>
                    <a:pt x="12033" y="6191"/>
                    <a:pt x="11991" y="5966"/>
                    <a:pt x="11940" y="5741"/>
                  </a:cubicBezTo>
                  <a:cubicBezTo>
                    <a:pt x="11889" y="5534"/>
                    <a:pt x="11833" y="5329"/>
                    <a:pt x="11772" y="5124"/>
                  </a:cubicBezTo>
                  <a:cubicBezTo>
                    <a:pt x="11640" y="4703"/>
                    <a:pt x="11485" y="4290"/>
                    <a:pt x="11339" y="3875"/>
                  </a:cubicBezTo>
                  <a:cubicBezTo>
                    <a:pt x="11297" y="3759"/>
                    <a:pt x="11255" y="3647"/>
                    <a:pt x="11216" y="3532"/>
                  </a:cubicBezTo>
                  <a:cubicBezTo>
                    <a:pt x="11176" y="3423"/>
                    <a:pt x="11146" y="3316"/>
                    <a:pt x="11117" y="3209"/>
                  </a:cubicBezTo>
                  <a:cubicBezTo>
                    <a:pt x="11059" y="2990"/>
                    <a:pt x="11014" y="2769"/>
                    <a:pt x="10972" y="2550"/>
                  </a:cubicBezTo>
                  <a:cubicBezTo>
                    <a:pt x="10924" y="2328"/>
                    <a:pt x="10882" y="2106"/>
                    <a:pt x="10831" y="1890"/>
                  </a:cubicBezTo>
                  <a:cubicBezTo>
                    <a:pt x="10803" y="1780"/>
                    <a:pt x="10775" y="1671"/>
                    <a:pt x="10741" y="1561"/>
                  </a:cubicBezTo>
                  <a:cubicBezTo>
                    <a:pt x="10727" y="1516"/>
                    <a:pt x="10713" y="1472"/>
                    <a:pt x="10696" y="1429"/>
                  </a:cubicBezTo>
                  <a:cubicBezTo>
                    <a:pt x="10685" y="1399"/>
                    <a:pt x="10671" y="1365"/>
                    <a:pt x="10657" y="1334"/>
                  </a:cubicBezTo>
                  <a:cubicBezTo>
                    <a:pt x="10621" y="1247"/>
                    <a:pt x="10581" y="1160"/>
                    <a:pt x="10531" y="1078"/>
                  </a:cubicBezTo>
                  <a:cubicBezTo>
                    <a:pt x="10489" y="1008"/>
                    <a:pt x="10444" y="941"/>
                    <a:pt x="10396" y="874"/>
                  </a:cubicBezTo>
                  <a:cubicBezTo>
                    <a:pt x="10345" y="812"/>
                    <a:pt x="10292" y="753"/>
                    <a:pt x="10233" y="697"/>
                  </a:cubicBezTo>
                  <a:cubicBezTo>
                    <a:pt x="10180" y="646"/>
                    <a:pt x="10129" y="598"/>
                    <a:pt x="10068" y="551"/>
                  </a:cubicBezTo>
                  <a:cubicBezTo>
                    <a:pt x="9995" y="495"/>
                    <a:pt x="9913" y="444"/>
                    <a:pt x="9835" y="394"/>
                  </a:cubicBezTo>
                  <a:cubicBezTo>
                    <a:pt x="9753" y="349"/>
                    <a:pt x="9672" y="309"/>
                    <a:pt x="9590" y="276"/>
                  </a:cubicBezTo>
                  <a:lnTo>
                    <a:pt x="9590" y="276"/>
                  </a:lnTo>
                  <a:lnTo>
                    <a:pt x="9599" y="278"/>
                  </a:lnTo>
                  <a:cubicBezTo>
                    <a:pt x="9461" y="222"/>
                    <a:pt x="9321" y="172"/>
                    <a:pt x="9178" y="138"/>
                  </a:cubicBezTo>
                  <a:cubicBezTo>
                    <a:pt x="9034" y="102"/>
                    <a:pt x="8888" y="73"/>
                    <a:pt x="8745" y="57"/>
                  </a:cubicBezTo>
                  <a:lnTo>
                    <a:pt x="8754" y="57"/>
                  </a:lnTo>
                  <a:cubicBezTo>
                    <a:pt x="8445" y="15"/>
                    <a:pt x="8130" y="0"/>
                    <a:pt x="7816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07;p36">
              <a:extLst>
                <a:ext uri="{FF2B5EF4-FFF2-40B4-BE49-F238E27FC236}">
                  <a16:creationId xmlns:a16="http://schemas.microsoft.com/office/drawing/2014/main" id="{53B65065-C9E7-0BB5-9CDC-61A2ED9960E1}"/>
                </a:ext>
              </a:extLst>
            </p:cNvPr>
            <p:cNvSpPr/>
            <p:nvPr/>
          </p:nvSpPr>
          <p:spPr>
            <a:xfrm>
              <a:off x="5359701" y="243662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08;p36">
              <a:extLst>
                <a:ext uri="{FF2B5EF4-FFF2-40B4-BE49-F238E27FC236}">
                  <a16:creationId xmlns:a16="http://schemas.microsoft.com/office/drawing/2014/main" id="{05DE79E9-95F2-42FB-D2CC-B2A441DC6402}"/>
                </a:ext>
              </a:extLst>
            </p:cNvPr>
            <p:cNvSpPr/>
            <p:nvPr/>
          </p:nvSpPr>
          <p:spPr>
            <a:xfrm>
              <a:off x="5315027" y="248238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09;p36">
              <a:extLst>
                <a:ext uri="{FF2B5EF4-FFF2-40B4-BE49-F238E27FC236}">
                  <a16:creationId xmlns:a16="http://schemas.microsoft.com/office/drawing/2014/main" id="{80E0B779-ECBA-FE72-03DF-8EAF51962C52}"/>
                </a:ext>
              </a:extLst>
            </p:cNvPr>
            <p:cNvSpPr/>
            <p:nvPr/>
          </p:nvSpPr>
          <p:spPr>
            <a:xfrm>
              <a:off x="5315027" y="2482384"/>
              <a:ext cx="75" cy="46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6"/>
                  </a:moveTo>
                  <a:lnTo>
                    <a:pt x="1" y="6"/>
                  </a:lnTo>
                  <a:cubicBezTo>
                    <a:pt x="1" y="0"/>
                    <a:pt x="1" y="0"/>
                    <a:pt x="1" y="6"/>
                  </a:cubicBezTo>
                  <a:cubicBezTo>
                    <a:pt x="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0;p36">
              <a:extLst>
                <a:ext uri="{FF2B5EF4-FFF2-40B4-BE49-F238E27FC236}">
                  <a16:creationId xmlns:a16="http://schemas.microsoft.com/office/drawing/2014/main" id="{5ADEC41F-9352-9F6D-B4E0-7D115506F3E5}"/>
                </a:ext>
              </a:extLst>
            </p:cNvPr>
            <p:cNvSpPr/>
            <p:nvPr/>
          </p:nvSpPr>
          <p:spPr>
            <a:xfrm>
              <a:off x="5254533" y="33889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11;p36">
              <a:extLst>
                <a:ext uri="{FF2B5EF4-FFF2-40B4-BE49-F238E27FC236}">
                  <a16:creationId xmlns:a16="http://schemas.microsoft.com/office/drawing/2014/main" id="{5C337025-C46C-C7A4-01D3-CA72D5A55C2F}"/>
                </a:ext>
              </a:extLst>
            </p:cNvPr>
            <p:cNvSpPr/>
            <p:nvPr/>
          </p:nvSpPr>
          <p:spPr>
            <a:xfrm>
              <a:off x="5780749" y="3383113"/>
              <a:ext cx="668372" cy="527843"/>
            </a:xfrm>
            <a:custGeom>
              <a:avLst/>
              <a:gdLst/>
              <a:ahLst/>
              <a:cxnLst/>
              <a:rect l="l" t="t" r="r" b="b"/>
              <a:pathLst>
                <a:path w="8872" h="6840" extrusionOk="0">
                  <a:moveTo>
                    <a:pt x="6974" y="1"/>
                  </a:moveTo>
                  <a:cubicBezTo>
                    <a:pt x="6598" y="1"/>
                    <a:pt x="6191" y="54"/>
                    <a:pt x="5694" y="167"/>
                  </a:cubicBezTo>
                  <a:cubicBezTo>
                    <a:pt x="5483" y="212"/>
                    <a:pt x="5256" y="270"/>
                    <a:pt x="4978" y="352"/>
                  </a:cubicBezTo>
                  <a:cubicBezTo>
                    <a:pt x="4697" y="433"/>
                    <a:pt x="4450" y="512"/>
                    <a:pt x="4223" y="593"/>
                  </a:cubicBezTo>
                  <a:cubicBezTo>
                    <a:pt x="3678" y="787"/>
                    <a:pt x="3178" y="1017"/>
                    <a:pt x="2729" y="1278"/>
                  </a:cubicBezTo>
                  <a:cubicBezTo>
                    <a:pt x="2241" y="1562"/>
                    <a:pt x="1806" y="1896"/>
                    <a:pt x="1432" y="2275"/>
                  </a:cubicBezTo>
                  <a:cubicBezTo>
                    <a:pt x="1264" y="2446"/>
                    <a:pt x="1101" y="2640"/>
                    <a:pt x="938" y="2850"/>
                  </a:cubicBezTo>
                  <a:cubicBezTo>
                    <a:pt x="803" y="3030"/>
                    <a:pt x="674" y="3221"/>
                    <a:pt x="559" y="3417"/>
                  </a:cubicBezTo>
                  <a:cubicBezTo>
                    <a:pt x="433" y="3634"/>
                    <a:pt x="321" y="3850"/>
                    <a:pt x="236" y="4060"/>
                  </a:cubicBezTo>
                  <a:cubicBezTo>
                    <a:pt x="141" y="4296"/>
                    <a:pt x="73" y="4526"/>
                    <a:pt x="40" y="4743"/>
                  </a:cubicBezTo>
                  <a:cubicBezTo>
                    <a:pt x="0" y="4976"/>
                    <a:pt x="3" y="5206"/>
                    <a:pt x="45" y="5411"/>
                  </a:cubicBezTo>
                  <a:cubicBezTo>
                    <a:pt x="71" y="5523"/>
                    <a:pt x="102" y="5630"/>
                    <a:pt x="149" y="5731"/>
                  </a:cubicBezTo>
                  <a:cubicBezTo>
                    <a:pt x="197" y="5837"/>
                    <a:pt x="256" y="5936"/>
                    <a:pt x="326" y="6028"/>
                  </a:cubicBezTo>
                  <a:cubicBezTo>
                    <a:pt x="394" y="6113"/>
                    <a:pt x="475" y="6197"/>
                    <a:pt x="576" y="6287"/>
                  </a:cubicBezTo>
                  <a:cubicBezTo>
                    <a:pt x="655" y="6351"/>
                    <a:pt x="742" y="6416"/>
                    <a:pt x="834" y="6475"/>
                  </a:cubicBezTo>
                  <a:cubicBezTo>
                    <a:pt x="921" y="6531"/>
                    <a:pt x="1008" y="6581"/>
                    <a:pt x="1101" y="6618"/>
                  </a:cubicBezTo>
                  <a:cubicBezTo>
                    <a:pt x="1185" y="6657"/>
                    <a:pt x="1278" y="6694"/>
                    <a:pt x="1385" y="6727"/>
                  </a:cubicBezTo>
                  <a:cubicBezTo>
                    <a:pt x="1620" y="6800"/>
                    <a:pt x="1879" y="6840"/>
                    <a:pt x="2157" y="6840"/>
                  </a:cubicBezTo>
                  <a:cubicBezTo>
                    <a:pt x="2300" y="6840"/>
                    <a:pt x="2448" y="6828"/>
                    <a:pt x="2603" y="6812"/>
                  </a:cubicBezTo>
                  <a:cubicBezTo>
                    <a:pt x="3004" y="6764"/>
                    <a:pt x="3425" y="6646"/>
                    <a:pt x="3894" y="6458"/>
                  </a:cubicBezTo>
                  <a:cubicBezTo>
                    <a:pt x="4293" y="6295"/>
                    <a:pt x="4703" y="6093"/>
                    <a:pt x="5146" y="5829"/>
                  </a:cubicBezTo>
                  <a:cubicBezTo>
                    <a:pt x="5511" y="5613"/>
                    <a:pt x="5879" y="5363"/>
                    <a:pt x="6241" y="5093"/>
                  </a:cubicBezTo>
                  <a:cubicBezTo>
                    <a:pt x="6561" y="4855"/>
                    <a:pt x="6828" y="4630"/>
                    <a:pt x="7061" y="4411"/>
                  </a:cubicBezTo>
                  <a:cubicBezTo>
                    <a:pt x="7328" y="4161"/>
                    <a:pt x="7583" y="3889"/>
                    <a:pt x="7822" y="3594"/>
                  </a:cubicBezTo>
                  <a:cubicBezTo>
                    <a:pt x="8116" y="3235"/>
                    <a:pt x="8349" y="2893"/>
                    <a:pt x="8532" y="2547"/>
                  </a:cubicBezTo>
                  <a:cubicBezTo>
                    <a:pt x="8577" y="2466"/>
                    <a:pt x="8616" y="2384"/>
                    <a:pt x="8650" y="2303"/>
                  </a:cubicBezTo>
                  <a:cubicBezTo>
                    <a:pt x="8644" y="2295"/>
                    <a:pt x="8641" y="2281"/>
                    <a:pt x="8647" y="2275"/>
                  </a:cubicBezTo>
                  <a:cubicBezTo>
                    <a:pt x="8661" y="2247"/>
                    <a:pt x="8678" y="2219"/>
                    <a:pt x="8692" y="2193"/>
                  </a:cubicBezTo>
                  <a:cubicBezTo>
                    <a:pt x="8684" y="2185"/>
                    <a:pt x="8678" y="2171"/>
                    <a:pt x="8686" y="2163"/>
                  </a:cubicBezTo>
                  <a:cubicBezTo>
                    <a:pt x="8720" y="2101"/>
                    <a:pt x="8748" y="2042"/>
                    <a:pt x="8773" y="1980"/>
                  </a:cubicBezTo>
                  <a:cubicBezTo>
                    <a:pt x="8785" y="1955"/>
                    <a:pt x="8790" y="1930"/>
                    <a:pt x="8799" y="1904"/>
                  </a:cubicBezTo>
                  <a:cubicBezTo>
                    <a:pt x="8827" y="1806"/>
                    <a:pt x="8844" y="1705"/>
                    <a:pt x="8855" y="1601"/>
                  </a:cubicBezTo>
                  <a:lnTo>
                    <a:pt x="8855" y="1598"/>
                  </a:lnTo>
                  <a:cubicBezTo>
                    <a:pt x="8869" y="1480"/>
                    <a:pt x="8872" y="1365"/>
                    <a:pt x="8866" y="1247"/>
                  </a:cubicBezTo>
                  <a:cubicBezTo>
                    <a:pt x="8858" y="1172"/>
                    <a:pt x="8846" y="1101"/>
                    <a:pt x="8838" y="1028"/>
                  </a:cubicBezTo>
                  <a:cubicBezTo>
                    <a:pt x="8832" y="1012"/>
                    <a:pt x="8832" y="998"/>
                    <a:pt x="8830" y="981"/>
                  </a:cubicBezTo>
                  <a:cubicBezTo>
                    <a:pt x="8824" y="944"/>
                    <a:pt x="8813" y="911"/>
                    <a:pt x="8804" y="874"/>
                  </a:cubicBezTo>
                  <a:cubicBezTo>
                    <a:pt x="8801" y="860"/>
                    <a:pt x="8799" y="849"/>
                    <a:pt x="8796" y="835"/>
                  </a:cubicBezTo>
                  <a:lnTo>
                    <a:pt x="8757" y="720"/>
                  </a:lnTo>
                  <a:cubicBezTo>
                    <a:pt x="8712" y="630"/>
                    <a:pt x="8655" y="537"/>
                    <a:pt x="8588" y="456"/>
                  </a:cubicBezTo>
                  <a:cubicBezTo>
                    <a:pt x="8515" y="366"/>
                    <a:pt x="8422" y="279"/>
                    <a:pt x="8319" y="197"/>
                  </a:cubicBezTo>
                  <a:cubicBezTo>
                    <a:pt x="8305" y="186"/>
                    <a:pt x="8285" y="181"/>
                    <a:pt x="8271" y="181"/>
                  </a:cubicBezTo>
                  <a:cubicBezTo>
                    <a:pt x="8251" y="181"/>
                    <a:pt x="8234" y="186"/>
                    <a:pt x="8220" y="203"/>
                  </a:cubicBezTo>
                  <a:cubicBezTo>
                    <a:pt x="8209" y="217"/>
                    <a:pt x="8201" y="231"/>
                    <a:pt x="8201" y="254"/>
                  </a:cubicBezTo>
                  <a:cubicBezTo>
                    <a:pt x="8122" y="212"/>
                    <a:pt x="8032" y="175"/>
                    <a:pt x="7948" y="147"/>
                  </a:cubicBezTo>
                  <a:cubicBezTo>
                    <a:pt x="7729" y="71"/>
                    <a:pt x="7482" y="26"/>
                    <a:pt x="7218" y="7"/>
                  </a:cubicBezTo>
                  <a:cubicBezTo>
                    <a:pt x="7139" y="4"/>
                    <a:pt x="7055" y="1"/>
                    <a:pt x="6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12;p36">
              <a:extLst>
                <a:ext uri="{FF2B5EF4-FFF2-40B4-BE49-F238E27FC236}">
                  <a16:creationId xmlns:a16="http://schemas.microsoft.com/office/drawing/2014/main" id="{AE41594E-7E46-7D99-20E2-3B1EDFC30693}"/>
                </a:ext>
              </a:extLst>
            </p:cNvPr>
            <p:cNvSpPr/>
            <p:nvPr/>
          </p:nvSpPr>
          <p:spPr>
            <a:xfrm>
              <a:off x="6441439" y="35356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13;p36">
              <a:extLst>
                <a:ext uri="{FF2B5EF4-FFF2-40B4-BE49-F238E27FC236}">
                  <a16:creationId xmlns:a16="http://schemas.microsoft.com/office/drawing/2014/main" id="{180A55BC-F452-E2A6-F872-2B61EA9BA9C3}"/>
                </a:ext>
              </a:extLst>
            </p:cNvPr>
            <p:cNvSpPr/>
            <p:nvPr/>
          </p:nvSpPr>
          <p:spPr>
            <a:xfrm>
              <a:off x="6447767" y="3505736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cubicBezTo>
                    <a:pt x="1" y="4"/>
                    <a:pt x="1" y="1"/>
                    <a:pt x="1" y="4"/>
                  </a:cubicBezTo>
                  <a:cubicBezTo>
                    <a:pt x="1" y="1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14;p36">
              <a:extLst>
                <a:ext uri="{FF2B5EF4-FFF2-40B4-BE49-F238E27FC236}">
                  <a16:creationId xmlns:a16="http://schemas.microsoft.com/office/drawing/2014/main" id="{508562C6-FDAD-71D8-65CC-A02984013DC7}"/>
                </a:ext>
              </a:extLst>
            </p:cNvPr>
            <p:cNvSpPr/>
            <p:nvPr/>
          </p:nvSpPr>
          <p:spPr>
            <a:xfrm>
              <a:off x="5452966" y="2946408"/>
              <a:ext cx="333960" cy="288847"/>
            </a:xfrm>
            <a:custGeom>
              <a:avLst/>
              <a:gdLst/>
              <a:ahLst/>
              <a:cxnLst/>
              <a:rect l="l" t="t" r="r" b="b"/>
              <a:pathLst>
                <a:path w="4433" h="3743" extrusionOk="0">
                  <a:moveTo>
                    <a:pt x="2521" y="0"/>
                  </a:moveTo>
                  <a:cubicBezTo>
                    <a:pt x="2490" y="0"/>
                    <a:pt x="2454" y="0"/>
                    <a:pt x="2420" y="3"/>
                  </a:cubicBezTo>
                  <a:cubicBezTo>
                    <a:pt x="2274" y="14"/>
                    <a:pt x="2128" y="45"/>
                    <a:pt x="1977" y="101"/>
                  </a:cubicBezTo>
                  <a:cubicBezTo>
                    <a:pt x="1766" y="174"/>
                    <a:pt x="1578" y="281"/>
                    <a:pt x="1409" y="416"/>
                  </a:cubicBezTo>
                  <a:cubicBezTo>
                    <a:pt x="1300" y="506"/>
                    <a:pt x="1213" y="598"/>
                    <a:pt x="1148" y="702"/>
                  </a:cubicBezTo>
                  <a:cubicBezTo>
                    <a:pt x="1146" y="680"/>
                    <a:pt x="1137" y="663"/>
                    <a:pt x="1134" y="640"/>
                  </a:cubicBezTo>
                  <a:lnTo>
                    <a:pt x="1129" y="621"/>
                  </a:lnTo>
                  <a:lnTo>
                    <a:pt x="1120" y="598"/>
                  </a:lnTo>
                  <a:cubicBezTo>
                    <a:pt x="1109" y="567"/>
                    <a:pt x="1081" y="548"/>
                    <a:pt x="1050" y="548"/>
                  </a:cubicBezTo>
                  <a:cubicBezTo>
                    <a:pt x="1044" y="548"/>
                    <a:pt x="1036" y="548"/>
                    <a:pt x="1033" y="551"/>
                  </a:cubicBezTo>
                  <a:cubicBezTo>
                    <a:pt x="1016" y="553"/>
                    <a:pt x="997" y="567"/>
                    <a:pt x="991" y="584"/>
                  </a:cubicBezTo>
                  <a:cubicBezTo>
                    <a:pt x="980" y="604"/>
                    <a:pt x="980" y="621"/>
                    <a:pt x="983" y="638"/>
                  </a:cubicBezTo>
                  <a:cubicBezTo>
                    <a:pt x="1022" y="764"/>
                    <a:pt x="1047" y="871"/>
                    <a:pt x="1061" y="975"/>
                  </a:cubicBezTo>
                  <a:lnTo>
                    <a:pt x="1061" y="958"/>
                  </a:lnTo>
                  <a:cubicBezTo>
                    <a:pt x="1073" y="1053"/>
                    <a:pt x="1073" y="1132"/>
                    <a:pt x="1064" y="1210"/>
                  </a:cubicBezTo>
                  <a:cubicBezTo>
                    <a:pt x="1059" y="1258"/>
                    <a:pt x="1044" y="1300"/>
                    <a:pt x="1030" y="1342"/>
                  </a:cubicBezTo>
                  <a:cubicBezTo>
                    <a:pt x="1016" y="1376"/>
                    <a:pt x="997" y="1407"/>
                    <a:pt x="977" y="1438"/>
                  </a:cubicBezTo>
                  <a:cubicBezTo>
                    <a:pt x="952" y="1466"/>
                    <a:pt x="927" y="1494"/>
                    <a:pt x="896" y="1519"/>
                  </a:cubicBezTo>
                  <a:cubicBezTo>
                    <a:pt x="856" y="1547"/>
                    <a:pt x="811" y="1575"/>
                    <a:pt x="764" y="1595"/>
                  </a:cubicBezTo>
                  <a:cubicBezTo>
                    <a:pt x="674" y="1631"/>
                    <a:pt x="573" y="1657"/>
                    <a:pt x="447" y="1674"/>
                  </a:cubicBezTo>
                  <a:lnTo>
                    <a:pt x="458" y="1674"/>
                  </a:lnTo>
                  <a:cubicBezTo>
                    <a:pt x="351" y="1685"/>
                    <a:pt x="236" y="1690"/>
                    <a:pt x="98" y="1690"/>
                  </a:cubicBezTo>
                  <a:cubicBezTo>
                    <a:pt x="62" y="1690"/>
                    <a:pt x="28" y="1721"/>
                    <a:pt x="28" y="1761"/>
                  </a:cubicBezTo>
                  <a:cubicBezTo>
                    <a:pt x="23" y="1772"/>
                    <a:pt x="20" y="1786"/>
                    <a:pt x="14" y="1800"/>
                  </a:cubicBezTo>
                  <a:cubicBezTo>
                    <a:pt x="0" y="1982"/>
                    <a:pt x="20" y="2162"/>
                    <a:pt x="65" y="2328"/>
                  </a:cubicBezTo>
                  <a:cubicBezTo>
                    <a:pt x="107" y="2485"/>
                    <a:pt x="177" y="2634"/>
                    <a:pt x="275" y="2774"/>
                  </a:cubicBezTo>
                  <a:cubicBezTo>
                    <a:pt x="455" y="3029"/>
                    <a:pt x="713" y="3246"/>
                    <a:pt x="1047" y="3414"/>
                  </a:cubicBezTo>
                  <a:cubicBezTo>
                    <a:pt x="1348" y="3563"/>
                    <a:pt x="1690" y="3667"/>
                    <a:pt x="2064" y="3714"/>
                  </a:cubicBezTo>
                  <a:cubicBezTo>
                    <a:pt x="2210" y="3731"/>
                    <a:pt x="2353" y="3743"/>
                    <a:pt x="2493" y="3743"/>
                  </a:cubicBezTo>
                  <a:cubicBezTo>
                    <a:pt x="2687" y="3743"/>
                    <a:pt x="2875" y="3726"/>
                    <a:pt x="3052" y="3686"/>
                  </a:cubicBezTo>
                  <a:cubicBezTo>
                    <a:pt x="3254" y="3644"/>
                    <a:pt x="3448" y="3569"/>
                    <a:pt x="3622" y="3459"/>
                  </a:cubicBezTo>
                  <a:cubicBezTo>
                    <a:pt x="3706" y="3406"/>
                    <a:pt x="3787" y="3344"/>
                    <a:pt x="3869" y="3274"/>
                  </a:cubicBezTo>
                  <a:cubicBezTo>
                    <a:pt x="3936" y="3209"/>
                    <a:pt x="4001" y="3136"/>
                    <a:pt x="4071" y="3049"/>
                  </a:cubicBezTo>
                  <a:cubicBezTo>
                    <a:pt x="4307" y="2743"/>
                    <a:pt x="4433" y="2339"/>
                    <a:pt x="4427" y="1918"/>
                  </a:cubicBezTo>
                  <a:cubicBezTo>
                    <a:pt x="4422" y="1761"/>
                    <a:pt x="4402" y="1595"/>
                    <a:pt x="4360" y="1429"/>
                  </a:cubicBezTo>
                  <a:cubicBezTo>
                    <a:pt x="4335" y="1339"/>
                    <a:pt x="4304" y="1244"/>
                    <a:pt x="4262" y="1140"/>
                  </a:cubicBezTo>
                  <a:cubicBezTo>
                    <a:pt x="4217" y="1031"/>
                    <a:pt x="4163" y="930"/>
                    <a:pt x="4104" y="837"/>
                  </a:cubicBezTo>
                  <a:cubicBezTo>
                    <a:pt x="4090" y="817"/>
                    <a:pt x="4065" y="803"/>
                    <a:pt x="4040" y="803"/>
                  </a:cubicBezTo>
                  <a:cubicBezTo>
                    <a:pt x="4026" y="803"/>
                    <a:pt x="4015" y="806"/>
                    <a:pt x="4006" y="812"/>
                  </a:cubicBezTo>
                  <a:cubicBezTo>
                    <a:pt x="3987" y="795"/>
                    <a:pt x="3967" y="784"/>
                    <a:pt x="3942" y="784"/>
                  </a:cubicBezTo>
                  <a:cubicBezTo>
                    <a:pt x="3928" y="784"/>
                    <a:pt x="3916" y="789"/>
                    <a:pt x="3908" y="795"/>
                  </a:cubicBezTo>
                  <a:cubicBezTo>
                    <a:pt x="3852" y="826"/>
                    <a:pt x="3804" y="848"/>
                    <a:pt x="3762" y="868"/>
                  </a:cubicBezTo>
                  <a:cubicBezTo>
                    <a:pt x="3700" y="893"/>
                    <a:pt x="3644" y="910"/>
                    <a:pt x="3591" y="918"/>
                  </a:cubicBezTo>
                  <a:cubicBezTo>
                    <a:pt x="3574" y="921"/>
                    <a:pt x="3557" y="921"/>
                    <a:pt x="3537" y="921"/>
                  </a:cubicBezTo>
                  <a:cubicBezTo>
                    <a:pt x="3523" y="921"/>
                    <a:pt x="3506" y="921"/>
                    <a:pt x="3492" y="918"/>
                  </a:cubicBezTo>
                  <a:cubicBezTo>
                    <a:pt x="3467" y="916"/>
                    <a:pt x="3448" y="907"/>
                    <a:pt x="3425" y="902"/>
                  </a:cubicBezTo>
                  <a:cubicBezTo>
                    <a:pt x="3405" y="890"/>
                    <a:pt x="3389" y="879"/>
                    <a:pt x="3369" y="865"/>
                  </a:cubicBezTo>
                  <a:lnTo>
                    <a:pt x="3318" y="812"/>
                  </a:lnTo>
                  <a:cubicBezTo>
                    <a:pt x="3296" y="784"/>
                    <a:pt x="3279" y="750"/>
                    <a:pt x="3262" y="713"/>
                  </a:cubicBezTo>
                  <a:lnTo>
                    <a:pt x="3254" y="697"/>
                  </a:lnTo>
                  <a:cubicBezTo>
                    <a:pt x="3262" y="685"/>
                    <a:pt x="3262" y="677"/>
                    <a:pt x="3262" y="666"/>
                  </a:cubicBezTo>
                  <a:cubicBezTo>
                    <a:pt x="3254" y="503"/>
                    <a:pt x="3212" y="368"/>
                    <a:pt x="3139" y="264"/>
                  </a:cubicBezTo>
                  <a:cubicBezTo>
                    <a:pt x="3099" y="214"/>
                    <a:pt x="3055" y="172"/>
                    <a:pt x="2998" y="130"/>
                  </a:cubicBezTo>
                  <a:cubicBezTo>
                    <a:pt x="2953" y="96"/>
                    <a:pt x="2897" y="68"/>
                    <a:pt x="2830" y="48"/>
                  </a:cubicBezTo>
                  <a:cubicBezTo>
                    <a:pt x="2777" y="31"/>
                    <a:pt x="2715" y="17"/>
                    <a:pt x="2633" y="9"/>
                  </a:cubicBezTo>
                  <a:cubicBezTo>
                    <a:pt x="2591" y="3"/>
                    <a:pt x="2555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15;p36">
              <a:extLst>
                <a:ext uri="{FF2B5EF4-FFF2-40B4-BE49-F238E27FC236}">
                  <a16:creationId xmlns:a16="http://schemas.microsoft.com/office/drawing/2014/main" id="{FA896AE0-68AE-323E-5CA6-7AA6C8528FA1}"/>
                </a:ext>
              </a:extLst>
            </p:cNvPr>
            <p:cNvSpPr/>
            <p:nvPr/>
          </p:nvSpPr>
          <p:spPr>
            <a:xfrm>
              <a:off x="5543669" y="3016401"/>
              <a:ext cx="301" cy="4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6"/>
                  </a:moveTo>
                  <a:lnTo>
                    <a:pt x="3" y="6"/>
                  </a:lnTo>
                  <a:cubicBezTo>
                    <a:pt x="0" y="6"/>
                    <a:pt x="0" y="6"/>
                    <a:pt x="3" y="6"/>
                  </a:cubicBezTo>
                  <a:cubicBezTo>
                    <a:pt x="0" y="0"/>
                    <a:pt x="0" y="0"/>
                    <a:pt x="3" y="6"/>
                  </a:cubicBezTo>
                  <a:cubicBezTo>
                    <a:pt x="0" y="6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16;p36">
              <a:extLst>
                <a:ext uri="{FF2B5EF4-FFF2-40B4-BE49-F238E27FC236}">
                  <a16:creationId xmlns:a16="http://schemas.microsoft.com/office/drawing/2014/main" id="{BA778C9F-E6B7-12F6-B859-6792B2841107}"/>
                </a:ext>
              </a:extLst>
            </p:cNvPr>
            <p:cNvSpPr/>
            <p:nvPr/>
          </p:nvSpPr>
          <p:spPr>
            <a:xfrm>
              <a:off x="5361810" y="2603001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17;p36">
              <a:extLst>
                <a:ext uri="{FF2B5EF4-FFF2-40B4-BE49-F238E27FC236}">
                  <a16:creationId xmlns:a16="http://schemas.microsoft.com/office/drawing/2014/main" id="{476C68A3-395F-9B65-3815-8045B458A09C}"/>
                </a:ext>
              </a:extLst>
            </p:cNvPr>
            <p:cNvSpPr/>
            <p:nvPr/>
          </p:nvSpPr>
          <p:spPr>
            <a:xfrm>
              <a:off x="5300487" y="2778100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18;p36">
              <a:extLst>
                <a:ext uri="{FF2B5EF4-FFF2-40B4-BE49-F238E27FC236}">
                  <a16:creationId xmlns:a16="http://schemas.microsoft.com/office/drawing/2014/main" id="{6E475D8A-CCC4-D8AF-0B7C-174EF0444733}"/>
                </a:ext>
              </a:extLst>
            </p:cNvPr>
            <p:cNvSpPr/>
            <p:nvPr/>
          </p:nvSpPr>
          <p:spPr>
            <a:xfrm>
              <a:off x="5438953" y="2544737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cubicBezTo>
                    <a:pt x="1" y="1"/>
                    <a:pt x="4" y="1"/>
                    <a:pt x="1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19;p36">
              <a:extLst>
                <a:ext uri="{FF2B5EF4-FFF2-40B4-BE49-F238E27FC236}">
                  <a16:creationId xmlns:a16="http://schemas.microsoft.com/office/drawing/2014/main" id="{2E659906-C90D-AE43-7D18-8A6B75D4AAC5}"/>
                </a:ext>
              </a:extLst>
            </p:cNvPr>
            <p:cNvSpPr/>
            <p:nvPr/>
          </p:nvSpPr>
          <p:spPr>
            <a:xfrm>
              <a:off x="6083823" y="3436206"/>
              <a:ext cx="626109" cy="755957"/>
            </a:xfrm>
            <a:custGeom>
              <a:avLst/>
              <a:gdLst/>
              <a:ahLst/>
              <a:cxnLst/>
              <a:rect l="l" t="t" r="r" b="b"/>
              <a:pathLst>
                <a:path w="8311" h="9796" extrusionOk="0">
                  <a:moveTo>
                    <a:pt x="2322" y="1"/>
                  </a:moveTo>
                  <a:cubicBezTo>
                    <a:pt x="2193" y="4"/>
                    <a:pt x="2055" y="29"/>
                    <a:pt x="1918" y="71"/>
                  </a:cubicBezTo>
                  <a:cubicBezTo>
                    <a:pt x="1662" y="155"/>
                    <a:pt x="1410" y="310"/>
                    <a:pt x="1165" y="534"/>
                  </a:cubicBezTo>
                  <a:cubicBezTo>
                    <a:pt x="941" y="736"/>
                    <a:pt x="733" y="989"/>
                    <a:pt x="553" y="1284"/>
                  </a:cubicBezTo>
                  <a:cubicBezTo>
                    <a:pt x="382" y="1567"/>
                    <a:pt x="253" y="1870"/>
                    <a:pt x="172" y="2176"/>
                  </a:cubicBezTo>
                  <a:cubicBezTo>
                    <a:pt x="132" y="2328"/>
                    <a:pt x="104" y="2477"/>
                    <a:pt x="90" y="2628"/>
                  </a:cubicBezTo>
                  <a:cubicBezTo>
                    <a:pt x="79" y="2772"/>
                    <a:pt x="85" y="2918"/>
                    <a:pt x="104" y="3061"/>
                  </a:cubicBezTo>
                  <a:cubicBezTo>
                    <a:pt x="121" y="3193"/>
                    <a:pt x="160" y="3325"/>
                    <a:pt x="219" y="3451"/>
                  </a:cubicBezTo>
                  <a:cubicBezTo>
                    <a:pt x="278" y="3569"/>
                    <a:pt x="351" y="3678"/>
                    <a:pt x="450" y="3777"/>
                  </a:cubicBezTo>
                  <a:cubicBezTo>
                    <a:pt x="509" y="3836"/>
                    <a:pt x="581" y="3895"/>
                    <a:pt x="660" y="3945"/>
                  </a:cubicBezTo>
                  <a:lnTo>
                    <a:pt x="638" y="3945"/>
                  </a:lnTo>
                  <a:cubicBezTo>
                    <a:pt x="542" y="3945"/>
                    <a:pt x="450" y="3948"/>
                    <a:pt x="351" y="3948"/>
                  </a:cubicBezTo>
                  <a:cubicBezTo>
                    <a:pt x="256" y="3951"/>
                    <a:pt x="160" y="3951"/>
                    <a:pt x="71" y="3956"/>
                  </a:cubicBezTo>
                  <a:cubicBezTo>
                    <a:pt x="31" y="3956"/>
                    <a:pt x="0" y="3987"/>
                    <a:pt x="0" y="4026"/>
                  </a:cubicBezTo>
                  <a:cubicBezTo>
                    <a:pt x="0" y="4063"/>
                    <a:pt x="31" y="4097"/>
                    <a:pt x="71" y="4097"/>
                  </a:cubicBezTo>
                  <a:cubicBezTo>
                    <a:pt x="160" y="4097"/>
                    <a:pt x="253" y="4091"/>
                    <a:pt x="343" y="4088"/>
                  </a:cubicBezTo>
                  <a:cubicBezTo>
                    <a:pt x="492" y="4085"/>
                    <a:pt x="638" y="4083"/>
                    <a:pt x="781" y="4083"/>
                  </a:cubicBezTo>
                  <a:cubicBezTo>
                    <a:pt x="1033" y="4083"/>
                    <a:pt x="1238" y="4091"/>
                    <a:pt x="1426" y="4116"/>
                  </a:cubicBezTo>
                  <a:lnTo>
                    <a:pt x="1438" y="4116"/>
                  </a:lnTo>
                  <a:cubicBezTo>
                    <a:pt x="1671" y="4147"/>
                    <a:pt x="1870" y="4203"/>
                    <a:pt x="2058" y="4282"/>
                  </a:cubicBezTo>
                  <a:cubicBezTo>
                    <a:pt x="2218" y="4349"/>
                    <a:pt x="2364" y="4436"/>
                    <a:pt x="2502" y="4540"/>
                  </a:cubicBezTo>
                  <a:cubicBezTo>
                    <a:pt x="2639" y="4650"/>
                    <a:pt x="2768" y="4779"/>
                    <a:pt x="2883" y="4928"/>
                  </a:cubicBezTo>
                  <a:cubicBezTo>
                    <a:pt x="3055" y="5152"/>
                    <a:pt x="3206" y="5422"/>
                    <a:pt x="3358" y="5775"/>
                  </a:cubicBezTo>
                  <a:lnTo>
                    <a:pt x="3364" y="5789"/>
                  </a:lnTo>
                  <a:cubicBezTo>
                    <a:pt x="3456" y="6011"/>
                    <a:pt x="3540" y="6236"/>
                    <a:pt x="3608" y="6427"/>
                  </a:cubicBezTo>
                  <a:cubicBezTo>
                    <a:pt x="3653" y="6556"/>
                    <a:pt x="3692" y="6693"/>
                    <a:pt x="3723" y="6809"/>
                  </a:cubicBezTo>
                  <a:cubicBezTo>
                    <a:pt x="3765" y="6963"/>
                    <a:pt x="3804" y="7117"/>
                    <a:pt x="3841" y="7272"/>
                  </a:cubicBezTo>
                  <a:cubicBezTo>
                    <a:pt x="3889" y="7446"/>
                    <a:pt x="3931" y="7623"/>
                    <a:pt x="3978" y="7797"/>
                  </a:cubicBezTo>
                  <a:cubicBezTo>
                    <a:pt x="4060" y="8089"/>
                    <a:pt x="4172" y="8470"/>
                    <a:pt x="4338" y="8833"/>
                  </a:cubicBezTo>
                  <a:cubicBezTo>
                    <a:pt x="4411" y="8998"/>
                    <a:pt x="4486" y="9139"/>
                    <a:pt x="4576" y="9262"/>
                  </a:cubicBezTo>
                  <a:cubicBezTo>
                    <a:pt x="4669" y="9397"/>
                    <a:pt x="4764" y="9506"/>
                    <a:pt x="4871" y="9591"/>
                  </a:cubicBezTo>
                  <a:cubicBezTo>
                    <a:pt x="4986" y="9683"/>
                    <a:pt x="5110" y="9745"/>
                    <a:pt x="5239" y="9776"/>
                  </a:cubicBezTo>
                  <a:cubicBezTo>
                    <a:pt x="5292" y="9790"/>
                    <a:pt x="5343" y="9796"/>
                    <a:pt x="5410" y="9796"/>
                  </a:cubicBezTo>
                  <a:lnTo>
                    <a:pt x="5466" y="9796"/>
                  </a:lnTo>
                  <a:cubicBezTo>
                    <a:pt x="5576" y="9790"/>
                    <a:pt x="5685" y="9776"/>
                    <a:pt x="5764" y="9767"/>
                  </a:cubicBezTo>
                  <a:cubicBezTo>
                    <a:pt x="5890" y="9748"/>
                    <a:pt x="6016" y="9731"/>
                    <a:pt x="6157" y="9703"/>
                  </a:cubicBezTo>
                  <a:cubicBezTo>
                    <a:pt x="6460" y="9647"/>
                    <a:pt x="6752" y="9577"/>
                    <a:pt x="7027" y="9492"/>
                  </a:cubicBezTo>
                  <a:cubicBezTo>
                    <a:pt x="7179" y="9447"/>
                    <a:pt x="7316" y="9402"/>
                    <a:pt x="7448" y="9349"/>
                  </a:cubicBezTo>
                  <a:cubicBezTo>
                    <a:pt x="7594" y="9293"/>
                    <a:pt x="7715" y="9240"/>
                    <a:pt x="7824" y="9181"/>
                  </a:cubicBezTo>
                  <a:cubicBezTo>
                    <a:pt x="7937" y="9122"/>
                    <a:pt x="8032" y="9057"/>
                    <a:pt x="8108" y="8990"/>
                  </a:cubicBezTo>
                  <a:cubicBezTo>
                    <a:pt x="8147" y="8959"/>
                    <a:pt x="8175" y="8928"/>
                    <a:pt x="8203" y="8897"/>
                  </a:cubicBezTo>
                  <a:cubicBezTo>
                    <a:pt x="8217" y="8878"/>
                    <a:pt x="8231" y="8858"/>
                    <a:pt x="8245" y="8835"/>
                  </a:cubicBezTo>
                  <a:cubicBezTo>
                    <a:pt x="8259" y="8816"/>
                    <a:pt x="8268" y="8793"/>
                    <a:pt x="8276" y="8774"/>
                  </a:cubicBezTo>
                  <a:cubicBezTo>
                    <a:pt x="8310" y="8701"/>
                    <a:pt x="8310" y="8611"/>
                    <a:pt x="8276" y="8538"/>
                  </a:cubicBezTo>
                  <a:cubicBezTo>
                    <a:pt x="8240" y="8440"/>
                    <a:pt x="8158" y="8350"/>
                    <a:pt x="8043" y="8280"/>
                  </a:cubicBezTo>
                  <a:cubicBezTo>
                    <a:pt x="7987" y="8243"/>
                    <a:pt x="7925" y="8218"/>
                    <a:pt x="7878" y="8198"/>
                  </a:cubicBezTo>
                  <a:cubicBezTo>
                    <a:pt x="7822" y="8176"/>
                    <a:pt x="7757" y="8159"/>
                    <a:pt x="7684" y="8145"/>
                  </a:cubicBezTo>
                  <a:cubicBezTo>
                    <a:pt x="7572" y="8125"/>
                    <a:pt x="7448" y="8114"/>
                    <a:pt x="7308" y="8114"/>
                  </a:cubicBezTo>
                  <a:lnTo>
                    <a:pt x="7263" y="8114"/>
                  </a:lnTo>
                  <a:cubicBezTo>
                    <a:pt x="7069" y="8117"/>
                    <a:pt x="6859" y="8136"/>
                    <a:pt x="6600" y="8184"/>
                  </a:cubicBezTo>
                  <a:cubicBezTo>
                    <a:pt x="6589" y="8021"/>
                    <a:pt x="6578" y="7861"/>
                    <a:pt x="6564" y="7698"/>
                  </a:cubicBezTo>
                  <a:cubicBezTo>
                    <a:pt x="6499" y="6755"/>
                    <a:pt x="6429" y="5775"/>
                    <a:pt x="6266" y="4824"/>
                  </a:cubicBezTo>
                  <a:cubicBezTo>
                    <a:pt x="6219" y="4535"/>
                    <a:pt x="6157" y="4245"/>
                    <a:pt x="6092" y="3973"/>
                  </a:cubicBezTo>
                  <a:cubicBezTo>
                    <a:pt x="6059" y="3836"/>
                    <a:pt x="6022" y="3695"/>
                    <a:pt x="5980" y="3555"/>
                  </a:cubicBezTo>
                  <a:cubicBezTo>
                    <a:pt x="5938" y="3414"/>
                    <a:pt x="5901" y="3302"/>
                    <a:pt x="5862" y="3201"/>
                  </a:cubicBezTo>
                  <a:cubicBezTo>
                    <a:pt x="5705" y="2780"/>
                    <a:pt x="5469" y="2359"/>
                    <a:pt x="5160" y="1952"/>
                  </a:cubicBezTo>
                  <a:cubicBezTo>
                    <a:pt x="4857" y="1548"/>
                    <a:pt x="4501" y="1188"/>
                    <a:pt x="4107" y="879"/>
                  </a:cubicBezTo>
                  <a:cubicBezTo>
                    <a:pt x="3700" y="565"/>
                    <a:pt x="3277" y="324"/>
                    <a:pt x="2844" y="169"/>
                  </a:cubicBezTo>
                  <a:cubicBezTo>
                    <a:pt x="2822" y="161"/>
                    <a:pt x="2796" y="150"/>
                    <a:pt x="2771" y="144"/>
                  </a:cubicBezTo>
                  <a:cubicBezTo>
                    <a:pt x="2782" y="105"/>
                    <a:pt x="2760" y="65"/>
                    <a:pt x="2723" y="57"/>
                  </a:cubicBezTo>
                  <a:cubicBezTo>
                    <a:pt x="2600" y="20"/>
                    <a:pt x="2474" y="1"/>
                    <a:pt x="2344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20;p36">
              <a:extLst>
                <a:ext uri="{FF2B5EF4-FFF2-40B4-BE49-F238E27FC236}">
                  <a16:creationId xmlns:a16="http://schemas.microsoft.com/office/drawing/2014/main" id="{234B606C-ECF6-6EE6-82DE-964D107E60C1}"/>
                </a:ext>
              </a:extLst>
            </p:cNvPr>
            <p:cNvSpPr/>
            <p:nvPr/>
          </p:nvSpPr>
          <p:spPr>
            <a:xfrm>
              <a:off x="6254307" y="3676513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5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21;p36">
              <a:extLst>
                <a:ext uri="{FF2B5EF4-FFF2-40B4-BE49-F238E27FC236}">
                  <a16:creationId xmlns:a16="http://schemas.microsoft.com/office/drawing/2014/main" id="{87C66C71-13A2-F83A-EDE9-7CAC2973530E}"/>
                </a:ext>
              </a:extLst>
            </p:cNvPr>
            <p:cNvSpPr/>
            <p:nvPr/>
          </p:nvSpPr>
          <p:spPr>
            <a:xfrm>
              <a:off x="6442494" y="4061437"/>
              <a:ext cx="267213" cy="131189"/>
            </a:xfrm>
            <a:custGeom>
              <a:avLst/>
              <a:gdLst/>
              <a:ahLst/>
              <a:cxnLst/>
              <a:rect l="l" t="t" r="r" b="b"/>
              <a:pathLst>
                <a:path w="3547" h="1700" extrusionOk="0">
                  <a:moveTo>
                    <a:pt x="2544" y="1"/>
                  </a:moveTo>
                  <a:lnTo>
                    <a:pt x="2499" y="15"/>
                  </a:lnTo>
                  <a:cubicBezTo>
                    <a:pt x="2460" y="15"/>
                    <a:pt x="2423" y="18"/>
                    <a:pt x="2381" y="18"/>
                  </a:cubicBezTo>
                  <a:cubicBezTo>
                    <a:pt x="2362" y="43"/>
                    <a:pt x="2347" y="71"/>
                    <a:pt x="2339" y="99"/>
                  </a:cubicBezTo>
                  <a:lnTo>
                    <a:pt x="2342" y="93"/>
                  </a:lnTo>
                  <a:lnTo>
                    <a:pt x="2342" y="93"/>
                  </a:lnTo>
                  <a:cubicBezTo>
                    <a:pt x="2317" y="152"/>
                    <a:pt x="2303" y="211"/>
                    <a:pt x="2291" y="276"/>
                  </a:cubicBezTo>
                  <a:cubicBezTo>
                    <a:pt x="2283" y="363"/>
                    <a:pt x="2283" y="450"/>
                    <a:pt x="2291" y="543"/>
                  </a:cubicBezTo>
                  <a:cubicBezTo>
                    <a:pt x="2303" y="630"/>
                    <a:pt x="2325" y="717"/>
                    <a:pt x="2359" y="798"/>
                  </a:cubicBezTo>
                  <a:lnTo>
                    <a:pt x="2356" y="790"/>
                  </a:lnTo>
                  <a:lnTo>
                    <a:pt x="2356" y="790"/>
                  </a:lnTo>
                  <a:cubicBezTo>
                    <a:pt x="2373" y="832"/>
                    <a:pt x="2398" y="874"/>
                    <a:pt x="2426" y="913"/>
                  </a:cubicBezTo>
                  <a:cubicBezTo>
                    <a:pt x="2432" y="922"/>
                    <a:pt x="2437" y="927"/>
                    <a:pt x="2443" y="936"/>
                  </a:cubicBezTo>
                  <a:cubicBezTo>
                    <a:pt x="2446" y="938"/>
                    <a:pt x="2451" y="938"/>
                    <a:pt x="2451" y="941"/>
                  </a:cubicBezTo>
                  <a:cubicBezTo>
                    <a:pt x="2454" y="950"/>
                    <a:pt x="2454" y="952"/>
                    <a:pt x="2454" y="958"/>
                  </a:cubicBezTo>
                  <a:cubicBezTo>
                    <a:pt x="2454" y="966"/>
                    <a:pt x="2446" y="969"/>
                    <a:pt x="2443" y="972"/>
                  </a:cubicBezTo>
                  <a:cubicBezTo>
                    <a:pt x="2230" y="1065"/>
                    <a:pt x="2008" y="1146"/>
                    <a:pt x="1780" y="1208"/>
                  </a:cubicBezTo>
                  <a:cubicBezTo>
                    <a:pt x="1665" y="1239"/>
                    <a:pt x="1547" y="1267"/>
                    <a:pt x="1432" y="1289"/>
                  </a:cubicBezTo>
                  <a:cubicBezTo>
                    <a:pt x="1371" y="1300"/>
                    <a:pt x="1309" y="1309"/>
                    <a:pt x="1247" y="1320"/>
                  </a:cubicBezTo>
                  <a:cubicBezTo>
                    <a:pt x="1194" y="1329"/>
                    <a:pt x="1146" y="1334"/>
                    <a:pt x="1093" y="1343"/>
                  </a:cubicBezTo>
                  <a:cubicBezTo>
                    <a:pt x="871" y="1371"/>
                    <a:pt x="655" y="1402"/>
                    <a:pt x="433" y="1413"/>
                  </a:cubicBezTo>
                  <a:cubicBezTo>
                    <a:pt x="383" y="1415"/>
                    <a:pt x="333" y="1416"/>
                    <a:pt x="283" y="1416"/>
                  </a:cubicBezTo>
                  <a:cubicBezTo>
                    <a:pt x="188" y="1416"/>
                    <a:pt x="94" y="1412"/>
                    <a:pt x="1" y="1399"/>
                  </a:cubicBezTo>
                  <a:lnTo>
                    <a:pt x="1" y="1399"/>
                  </a:lnTo>
                  <a:cubicBezTo>
                    <a:pt x="37" y="1432"/>
                    <a:pt x="68" y="1461"/>
                    <a:pt x="102" y="1489"/>
                  </a:cubicBezTo>
                  <a:cubicBezTo>
                    <a:pt x="222" y="1584"/>
                    <a:pt x="346" y="1646"/>
                    <a:pt x="472" y="1679"/>
                  </a:cubicBezTo>
                  <a:cubicBezTo>
                    <a:pt x="523" y="1694"/>
                    <a:pt x="579" y="1699"/>
                    <a:pt x="646" y="1699"/>
                  </a:cubicBezTo>
                  <a:lnTo>
                    <a:pt x="702" y="1699"/>
                  </a:lnTo>
                  <a:cubicBezTo>
                    <a:pt x="742" y="1699"/>
                    <a:pt x="775" y="1696"/>
                    <a:pt x="812" y="1694"/>
                  </a:cubicBezTo>
                  <a:cubicBezTo>
                    <a:pt x="879" y="1682"/>
                    <a:pt x="944" y="1674"/>
                    <a:pt x="1000" y="1668"/>
                  </a:cubicBezTo>
                  <a:cubicBezTo>
                    <a:pt x="1126" y="1651"/>
                    <a:pt x="1253" y="1632"/>
                    <a:pt x="1393" y="1604"/>
                  </a:cubicBezTo>
                  <a:cubicBezTo>
                    <a:pt x="1696" y="1548"/>
                    <a:pt x="1991" y="1475"/>
                    <a:pt x="2263" y="1393"/>
                  </a:cubicBezTo>
                  <a:cubicBezTo>
                    <a:pt x="2418" y="1348"/>
                    <a:pt x="2555" y="1300"/>
                    <a:pt x="2684" y="1250"/>
                  </a:cubicBezTo>
                  <a:cubicBezTo>
                    <a:pt x="2830" y="1194"/>
                    <a:pt x="2951" y="1140"/>
                    <a:pt x="3061" y="1082"/>
                  </a:cubicBezTo>
                  <a:cubicBezTo>
                    <a:pt x="3173" y="1023"/>
                    <a:pt x="3268" y="958"/>
                    <a:pt x="3344" y="893"/>
                  </a:cubicBezTo>
                  <a:cubicBezTo>
                    <a:pt x="3383" y="857"/>
                    <a:pt x="3414" y="826"/>
                    <a:pt x="3440" y="795"/>
                  </a:cubicBezTo>
                  <a:cubicBezTo>
                    <a:pt x="3454" y="776"/>
                    <a:pt x="3468" y="756"/>
                    <a:pt x="3482" y="733"/>
                  </a:cubicBezTo>
                  <a:cubicBezTo>
                    <a:pt x="3496" y="714"/>
                    <a:pt x="3504" y="691"/>
                    <a:pt x="3513" y="669"/>
                  </a:cubicBezTo>
                  <a:cubicBezTo>
                    <a:pt x="3546" y="593"/>
                    <a:pt x="3546" y="506"/>
                    <a:pt x="3513" y="430"/>
                  </a:cubicBezTo>
                  <a:cubicBezTo>
                    <a:pt x="3476" y="329"/>
                    <a:pt x="3395" y="239"/>
                    <a:pt x="3280" y="166"/>
                  </a:cubicBezTo>
                  <a:cubicBezTo>
                    <a:pt x="3223" y="130"/>
                    <a:pt x="3162" y="102"/>
                    <a:pt x="3114" y="85"/>
                  </a:cubicBezTo>
                  <a:cubicBezTo>
                    <a:pt x="3058" y="62"/>
                    <a:pt x="2999" y="46"/>
                    <a:pt x="2920" y="32"/>
                  </a:cubicBezTo>
                  <a:cubicBezTo>
                    <a:pt x="2805" y="12"/>
                    <a:pt x="2682" y="1"/>
                    <a:pt x="25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22;p36">
              <a:extLst>
                <a:ext uri="{FF2B5EF4-FFF2-40B4-BE49-F238E27FC236}">
                  <a16:creationId xmlns:a16="http://schemas.microsoft.com/office/drawing/2014/main" id="{84B0FF57-1E45-2075-6206-743726FF308D}"/>
                </a:ext>
              </a:extLst>
            </p:cNvPr>
            <p:cNvSpPr/>
            <p:nvPr/>
          </p:nvSpPr>
          <p:spPr>
            <a:xfrm>
              <a:off x="6615087" y="408265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06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23;p36">
              <a:extLst>
                <a:ext uri="{FF2B5EF4-FFF2-40B4-BE49-F238E27FC236}">
                  <a16:creationId xmlns:a16="http://schemas.microsoft.com/office/drawing/2014/main" id="{6B3B87A9-CD1C-A50C-6094-FCCC8CF48BCA}"/>
                </a:ext>
              </a:extLst>
            </p:cNvPr>
            <p:cNvSpPr/>
            <p:nvPr/>
          </p:nvSpPr>
          <p:spPr>
            <a:xfrm>
              <a:off x="5684697" y="3681915"/>
              <a:ext cx="494574" cy="749629"/>
            </a:xfrm>
            <a:custGeom>
              <a:avLst/>
              <a:gdLst/>
              <a:ahLst/>
              <a:cxnLst/>
              <a:rect l="l" t="t" r="r" b="b"/>
              <a:pathLst>
                <a:path w="6565" h="9714" extrusionOk="0">
                  <a:moveTo>
                    <a:pt x="4453" y="0"/>
                  </a:moveTo>
                  <a:cubicBezTo>
                    <a:pt x="4372" y="0"/>
                    <a:pt x="4285" y="6"/>
                    <a:pt x="4189" y="28"/>
                  </a:cubicBezTo>
                  <a:cubicBezTo>
                    <a:pt x="3990" y="62"/>
                    <a:pt x="3782" y="149"/>
                    <a:pt x="3569" y="281"/>
                  </a:cubicBezTo>
                  <a:cubicBezTo>
                    <a:pt x="3381" y="393"/>
                    <a:pt x="3199" y="539"/>
                    <a:pt x="3027" y="716"/>
                  </a:cubicBezTo>
                  <a:cubicBezTo>
                    <a:pt x="2873" y="873"/>
                    <a:pt x="2735" y="1045"/>
                    <a:pt x="2623" y="1230"/>
                  </a:cubicBezTo>
                  <a:cubicBezTo>
                    <a:pt x="2483" y="1463"/>
                    <a:pt x="2382" y="1718"/>
                    <a:pt x="2334" y="1974"/>
                  </a:cubicBezTo>
                  <a:cubicBezTo>
                    <a:pt x="2309" y="2100"/>
                    <a:pt x="2295" y="2238"/>
                    <a:pt x="2295" y="2378"/>
                  </a:cubicBezTo>
                  <a:cubicBezTo>
                    <a:pt x="2295" y="2502"/>
                    <a:pt x="2309" y="2634"/>
                    <a:pt x="2334" y="2782"/>
                  </a:cubicBezTo>
                  <a:cubicBezTo>
                    <a:pt x="2342" y="2836"/>
                    <a:pt x="2351" y="2883"/>
                    <a:pt x="2365" y="2934"/>
                  </a:cubicBezTo>
                  <a:cubicBezTo>
                    <a:pt x="2348" y="2942"/>
                    <a:pt x="2334" y="2956"/>
                    <a:pt x="2328" y="2979"/>
                  </a:cubicBezTo>
                  <a:cubicBezTo>
                    <a:pt x="2325" y="2996"/>
                    <a:pt x="2325" y="3018"/>
                    <a:pt x="2337" y="3032"/>
                  </a:cubicBezTo>
                  <a:cubicBezTo>
                    <a:pt x="2382" y="3108"/>
                    <a:pt x="2424" y="3187"/>
                    <a:pt x="2460" y="3262"/>
                  </a:cubicBezTo>
                  <a:cubicBezTo>
                    <a:pt x="2488" y="3344"/>
                    <a:pt x="2516" y="3420"/>
                    <a:pt x="2547" y="3495"/>
                  </a:cubicBezTo>
                  <a:cubicBezTo>
                    <a:pt x="2567" y="3568"/>
                    <a:pt x="2587" y="3636"/>
                    <a:pt x="2595" y="3706"/>
                  </a:cubicBezTo>
                  <a:cubicBezTo>
                    <a:pt x="2609" y="3813"/>
                    <a:pt x="2609" y="3916"/>
                    <a:pt x="2601" y="4015"/>
                  </a:cubicBezTo>
                  <a:cubicBezTo>
                    <a:pt x="2587" y="4121"/>
                    <a:pt x="2553" y="4234"/>
                    <a:pt x="2508" y="4343"/>
                  </a:cubicBezTo>
                  <a:cubicBezTo>
                    <a:pt x="2455" y="4464"/>
                    <a:pt x="2384" y="4582"/>
                    <a:pt x="2295" y="4703"/>
                  </a:cubicBezTo>
                  <a:cubicBezTo>
                    <a:pt x="2073" y="4986"/>
                    <a:pt x="1792" y="5216"/>
                    <a:pt x="1523" y="5427"/>
                  </a:cubicBezTo>
                  <a:cubicBezTo>
                    <a:pt x="1438" y="5494"/>
                    <a:pt x="1346" y="5562"/>
                    <a:pt x="1259" y="5623"/>
                  </a:cubicBezTo>
                  <a:cubicBezTo>
                    <a:pt x="1172" y="5682"/>
                    <a:pt x="1076" y="5741"/>
                    <a:pt x="989" y="5797"/>
                  </a:cubicBezTo>
                  <a:lnTo>
                    <a:pt x="941" y="5825"/>
                  </a:lnTo>
                  <a:cubicBezTo>
                    <a:pt x="756" y="5932"/>
                    <a:pt x="568" y="6044"/>
                    <a:pt x="400" y="6185"/>
                  </a:cubicBezTo>
                  <a:cubicBezTo>
                    <a:pt x="315" y="6255"/>
                    <a:pt x="240" y="6334"/>
                    <a:pt x="181" y="6415"/>
                  </a:cubicBezTo>
                  <a:cubicBezTo>
                    <a:pt x="119" y="6499"/>
                    <a:pt x="71" y="6603"/>
                    <a:pt x="49" y="6713"/>
                  </a:cubicBezTo>
                  <a:cubicBezTo>
                    <a:pt x="1" y="6901"/>
                    <a:pt x="23" y="7120"/>
                    <a:pt x="105" y="7355"/>
                  </a:cubicBezTo>
                  <a:cubicBezTo>
                    <a:pt x="169" y="7544"/>
                    <a:pt x="268" y="7740"/>
                    <a:pt x="425" y="7967"/>
                  </a:cubicBezTo>
                  <a:cubicBezTo>
                    <a:pt x="529" y="8130"/>
                    <a:pt x="647" y="8285"/>
                    <a:pt x="765" y="8436"/>
                  </a:cubicBezTo>
                  <a:lnTo>
                    <a:pt x="793" y="8473"/>
                  </a:lnTo>
                  <a:cubicBezTo>
                    <a:pt x="927" y="8652"/>
                    <a:pt x="1076" y="8843"/>
                    <a:pt x="1233" y="9026"/>
                  </a:cubicBezTo>
                  <a:cubicBezTo>
                    <a:pt x="1421" y="9236"/>
                    <a:pt x="1590" y="9391"/>
                    <a:pt x="1758" y="9509"/>
                  </a:cubicBezTo>
                  <a:cubicBezTo>
                    <a:pt x="1840" y="9568"/>
                    <a:pt x="1935" y="9618"/>
                    <a:pt x="2033" y="9657"/>
                  </a:cubicBezTo>
                  <a:cubicBezTo>
                    <a:pt x="2120" y="9691"/>
                    <a:pt x="2199" y="9708"/>
                    <a:pt x="2275" y="9714"/>
                  </a:cubicBezTo>
                  <a:lnTo>
                    <a:pt x="2295" y="9714"/>
                  </a:lnTo>
                  <a:cubicBezTo>
                    <a:pt x="2354" y="9714"/>
                    <a:pt x="2410" y="9700"/>
                    <a:pt x="2455" y="9671"/>
                  </a:cubicBezTo>
                  <a:cubicBezTo>
                    <a:pt x="2499" y="9646"/>
                    <a:pt x="2539" y="9601"/>
                    <a:pt x="2567" y="9548"/>
                  </a:cubicBezTo>
                  <a:cubicBezTo>
                    <a:pt x="2592" y="9497"/>
                    <a:pt x="2606" y="9441"/>
                    <a:pt x="2612" y="9368"/>
                  </a:cubicBezTo>
                  <a:cubicBezTo>
                    <a:pt x="2620" y="9312"/>
                    <a:pt x="2617" y="9253"/>
                    <a:pt x="2609" y="9172"/>
                  </a:cubicBezTo>
                  <a:cubicBezTo>
                    <a:pt x="2595" y="9040"/>
                    <a:pt x="2567" y="8902"/>
                    <a:pt x="2519" y="8725"/>
                  </a:cubicBezTo>
                  <a:cubicBezTo>
                    <a:pt x="2494" y="8641"/>
                    <a:pt x="2466" y="8554"/>
                    <a:pt x="2429" y="8453"/>
                  </a:cubicBezTo>
                  <a:cubicBezTo>
                    <a:pt x="2410" y="8389"/>
                    <a:pt x="2384" y="8327"/>
                    <a:pt x="2359" y="8262"/>
                  </a:cubicBezTo>
                  <a:cubicBezTo>
                    <a:pt x="2337" y="8200"/>
                    <a:pt x="2309" y="8133"/>
                    <a:pt x="2281" y="8071"/>
                  </a:cubicBezTo>
                  <a:lnTo>
                    <a:pt x="2238" y="7976"/>
                  </a:lnTo>
                  <a:cubicBezTo>
                    <a:pt x="2219" y="7937"/>
                    <a:pt x="2205" y="7897"/>
                    <a:pt x="2191" y="7861"/>
                  </a:cubicBezTo>
                  <a:cubicBezTo>
                    <a:pt x="2421" y="7751"/>
                    <a:pt x="2609" y="7659"/>
                    <a:pt x="2800" y="7560"/>
                  </a:cubicBezTo>
                  <a:cubicBezTo>
                    <a:pt x="3038" y="7440"/>
                    <a:pt x="3280" y="7305"/>
                    <a:pt x="3521" y="7162"/>
                  </a:cubicBezTo>
                  <a:cubicBezTo>
                    <a:pt x="4001" y="6878"/>
                    <a:pt x="4437" y="6572"/>
                    <a:pt x="4824" y="6255"/>
                  </a:cubicBezTo>
                  <a:cubicBezTo>
                    <a:pt x="5248" y="5904"/>
                    <a:pt x="5618" y="5522"/>
                    <a:pt x="5919" y="5126"/>
                  </a:cubicBezTo>
                  <a:cubicBezTo>
                    <a:pt x="6000" y="5020"/>
                    <a:pt x="6065" y="4922"/>
                    <a:pt x="6121" y="4823"/>
                  </a:cubicBezTo>
                  <a:cubicBezTo>
                    <a:pt x="6180" y="4731"/>
                    <a:pt x="6230" y="4624"/>
                    <a:pt x="6281" y="4514"/>
                  </a:cubicBezTo>
                  <a:cubicBezTo>
                    <a:pt x="6371" y="4310"/>
                    <a:pt x="6438" y="4088"/>
                    <a:pt x="6483" y="3860"/>
                  </a:cubicBezTo>
                  <a:cubicBezTo>
                    <a:pt x="6564" y="3425"/>
                    <a:pt x="6562" y="2965"/>
                    <a:pt x="6463" y="2485"/>
                  </a:cubicBezTo>
                  <a:cubicBezTo>
                    <a:pt x="6374" y="2038"/>
                    <a:pt x="6205" y="1600"/>
                    <a:pt x="5967" y="1179"/>
                  </a:cubicBezTo>
                  <a:cubicBezTo>
                    <a:pt x="5826" y="929"/>
                    <a:pt x="5658" y="694"/>
                    <a:pt x="5470" y="478"/>
                  </a:cubicBezTo>
                  <a:cubicBezTo>
                    <a:pt x="5458" y="466"/>
                    <a:pt x="5444" y="458"/>
                    <a:pt x="5430" y="455"/>
                  </a:cubicBezTo>
                  <a:cubicBezTo>
                    <a:pt x="5256" y="275"/>
                    <a:pt x="5060" y="146"/>
                    <a:pt x="4844" y="73"/>
                  </a:cubicBezTo>
                  <a:cubicBezTo>
                    <a:pt x="4745" y="37"/>
                    <a:pt x="4639" y="17"/>
                    <a:pt x="4518" y="9"/>
                  </a:cubicBezTo>
                  <a:cubicBezTo>
                    <a:pt x="4495" y="0"/>
                    <a:pt x="4473" y="0"/>
                    <a:pt x="4453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24;p36">
              <a:extLst>
                <a:ext uri="{FF2B5EF4-FFF2-40B4-BE49-F238E27FC236}">
                  <a16:creationId xmlns:a16="http://schemas.microsoft.com/office/drawing/2014/main" id="{3DAEF829-353A-4739-9369-1CA0DCC0415A}"/>
                </a:ext>
              </a:extLst>
            </p:cNvPr>
            <p:cNvSpPr/>
            <p:nvPr/>
          </p:nvSpPr>
          <p:spPr>
            <a:xfrm>
              <a:off x="5684546" y="4177115"/>
              <a:ext cx="197754" cy="253966"/>
            </a:xfrm>
            <a:custGeom>
              <a:avLst/>
              <a:gdLst/>
              <a:ahLst/>
              <a:cxnLst/>
              <a:rect l="l" t="t" r="r" b="b"/>
              <a:pathLst>
                <a:path w="2625" h="3291" extrusionOk="0">
                  <a:moveTo>
                    <a:pt x="1485" y="2188"/>
                  </a:moveTo>
                  <a:lnTo>
                    <a:pt x="1485" y="2188"/>
                  </a:lnTo>
                  <a:cubicBezTo>
                    <a:pt x="1484" y="2188"/>
                    <a:pt x="1482" y="2188"/>
                    <a:pt x="1482" y="2191"/>
                  </a:cubicBezTo>
                  <a:cubicBezTo>
                    <a:pt x="1483" y="2190"/>
                    <a:pt x="1484" y="2189"/>
                    <a:pt x="1485" y="2188"/>
                  </a:cubicBezTo>
                  <a:close/>
                  <a:moveTo>
                    <a:pt x="166" y="1"/>
                  </a:moveTo>
                  <a:cubicBezTo>
                    <a:pt x="110" y="88"/>
                    <a:pt x="68" y="183"/>
                    <a:pt x="42" y="287"/>
                  </a:cubicBezTo>
                  <a:cubicBezTo>
                    <a:pt x="0" y="464"/>
                    <a:pt x="14" y="663"/>
                    <a:pt x="82" y="882"/>
                  </a:cubicBezTo>
                  <a:cubicBezTo>
                    <a:pt x="90" y="899"/>
                    <a:pt x="93" y="916"/>
                    <a:pt x="98" y="933"/>
                  </a:cubicBezTo>
                  <a:cubicBezTo>
                    <a:pt x="166" y="1124"/>
                    <a:pt x="267" y="1320"/>
                    <a:pt x="418" y="1548"/>
                  </a:cubicBezTo>
                  <a:cubicBezTo>
                    <a:pt x="525" y="1710"/>
                    <a:pt x="643" y="1868"/>
                    <a:pt x="753" y="2005"/>
                  </a:cubicBezTo>
                  <a:lnTo>
                    <a:pt x="786" y="2053"/>
                  </a:lnTo>
                  <a:cubicBezTo>
                    <a:pt x="924" y="2233"/>
                    <a:pt x="1075" y="2426"/>
                    <a:pt x="1233" y="2603"/>
                  </a:cubicBezTo>
                  <a:cubicBezTo>
                    <a:pt x="1418" y="2814"/>
                    <a:pt x="1586" y="2968"/>
                    <a:pt x="1755" y="3089"/>
                  </a:cubicBezTo>
                  <a:cubicBezTo>
                    <a:pt x="1839" y="3148"/>
                    <a:pt x="1934" y="3198"/>
                    <a:pt x="2033" y="3235"/>
                  </a:cubicBezTo>
                  <a:cubicBezTo>
                    <a:pt x="2117" y="3271"/>
                    <a:pt x="2198" y="3288"/>
                    <a:pt x="2280" y="3291"/>
                  </a:cubicBezTo>
                  <a:lnTo>
                    <a:pt x="2297" y="3291"/>
                  </a:lnTo>
                  <a:cubicBezTo>
                    <a:pt x="2356" y="3291"/>
                    <a:pt x="2412" y="3277"/>
                    <a:pt x="2462" y="3249"/>
                  </a:cubicBezTo>
                  <a:cubicBezTo>
                    <a:pt x="2507" y="3226"/>
                    <a:pt x="2544" y="3184"/>
                    <a:pt x="2572" y="3128"/>
                  </a:cubicBezTo>
                  <a:cubicBezTo>
                    <a:pt x="2597" y="3078"/>
                    <a:pt x="2611" y="3021"/>
                    <a:pt x="2619" y="2946"/>
                  </a:cubicBezTo>
                  <a:cubicBezTo>
                    <a:pt x="2625" y="2884"/>
                    <a:pt x="2622" y="2825"/>
                    <a:pt x="2614" y="2749"/>
                  </a:cubicBezTo>
                  <a:cubicBezTo>
                    <a:pt x="2603" y="2614"/>
                    <a:pt x="2572" y="2477"/>
                    <a:pt x="2524" y="2300"/>
                  </a:cubicBezTo>
                  <a:cubicBezTo>
                    <a:pt x="2501" y="2219"/>
                    <a:pt x="2471" y="2126"/>
                    <a:pt x="2437" y="2025"/>
                  </a:cubicBezTo>
                  <a:cubicBezTo>
                    <a:pt x="2414" y="1963"/>
                    <a:pt x="2389" y="1899"/>
                    <a:pt x="2367" y="1837"/>
                  </a:cubicBezTo>
                  <a:lnTo>
                    <a:pt x="2344" y="1783"/>
                  </a:lnTo>
                  <a:cubicBezTo>
                    <a:pt x="2333" y="1783"/>
                    <a:pt x="2319" y="1781"/>
                    <a:pt x="2311" y="1781"/>
                  </a:cubicBezTo>
                  <a:lnTo>
                    <a:pt x="2229" y="1781"/>
                  </a:lnTo>
                  <a:cubicBezTo>
                    <a:pt x="2190" y="1783"/>
                    <a:pt x="2148" y="1789"/>
                    <a:pt x="2108" y="1797"/>
                  </a:cubicBezTo>
                  <a:cubicBezTo>
                    <a:pt x="2068" y="1808"/>
                    <a:pt x="2033" y="1817"/>
                    <a:pt x="1995" y="1830"/>
                  </a:cubicBezTo>
                  <a:lnTo>
                    <a:pt x="1995" y="1830"/>
                  </a:lnTo>
                  <a:cubicBezTo>
                    <a:pt x="1995" y="1829"/>
                    <a:pt x="1996" y="1829"/>
                    <a:pt x="1996" y="1828"/>
                  </a:cubicBezTo>
                  <a:lnTo>
                    <a:pt x="1996" y="1828"/>
                  </a:lnTo>
                  <a:cubicBezTo>
                    <a:pt x="1948" y="1845"/>
                    <a:pt x="1904" y="1868"/>
                    <a:pt x="1853" y="1893"/>
                  </a:cubicBezTo>
                  <a:cubicBezTo>
                    <a:pt x="1808" y="1915"/>
                    <a:pt x="1766" y="1941"/>
                    <a:pt x="1724" y="1972"/>
                  </a:cubicBezTo>
                  <a:cubicBezTo>
                    <a:pt x="1638" y="2035"/>
                    <a:pt x="1554" y="2105"/>
                    <a:pt x="1485" y="2188"/>
                  </a:cubicBezTo>
                  <a:lnTo>
                    <a:pt x="1485" y="2188"/>
                  </a:lnTo>
                  <a:cubicBezTo>
                    <a:pt x="1485" y="2188"/>
                    <a:pt x="1485" y="2188"/>
                    <a:pt x="1485" y="2188"/>
                  </a:cubicBezTo>
                  <a:lnTo>
                    <a:pt x="1485" y="2188"/>
                  </a:lnTo>
                  <a:lnTo>
                    <a:pt x="1468" y="2207"/>
                  </a:lnTo>
                  <a:cubicBezTo>
                    <a:pt x="1463" y="2210"/>
                    <a:pt x="1460" y="2219"/>
                    <a:pt x="1454" y="2219"/>
                  </a:cubicBezTo>
                  <a:lnTo>
                    <a:pt x="1443" y="2219"/>
                  </a:lnTo>
                  <a:cubicBezTo>
                    <a:pt x="1443" y="2219"/>
                    <a:pt x="1443" y="2221"/>
                    <a:pt x="1440" y="2221"/>
                  </a:cubicBezTo>
                  <a:cubicBezTo>
                    <a:pt x="1435" y="2226"/>
                    <a:pt x="1430" y="2229"/>
                    <a:pt x="1425" y="2229"/>
                  </a:cubicBezTo>
                  <a:cubicBezTo>
                    <a:pt x="1418" y="2229"/>
                    <a:pt x="1413" y="2225"/>
                    <a:pt x="1409" y="2219"/>
                  </a:cubicBezTo>
                  <a:cubicBezTo>
                    <a:pt x="1247" y="2064"/>
                    <a:pt x="1103" y="1893"/>
                    <a:pt x="969" y="1713"/>
                  </a:cubicBezTo>
                  <a:cubicBezTo>
                    <a:pt x="828" y="1522"/>
                    <a:pt x="699" y="1326"/>
                    <a:pt x="587" y="1121"/>
                  </a:cubicBezTo>
                  <a:cubicBezTo>
                    <a:pt x="475" y="913"/>
                    <a:pt x="376" y="703"/>
                    <a:pt x="301" y="481"/>
                  </a:cubicBezTo>
                  <a:cubicBezTo>
                    <a:pt x="244" y="324"/>
                    <a:pt x="197" y="16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25;p36">
              <a:extLst>
                <a:ext uri="{FF2B5EF4-FFF2-40B4-BE49-F238E27FC236}">
                  <a16:creationId xmlns:a16="http://schemas.microsoft.com/office/drawing/2014/main" id="{237A7F3F-F46E-EFC9-0B1B-B20D8F04634B}"/>
                </a:ext>
              </a:extLst>
            </p:cNvPr>
            <p:cNvSpPr/>
            <p:nvPr/>
          </p:nvSpPr>
          <p:spPr>
            <a:xfrm>
              <a:off x="4812993" y="2820080"/>
              <a:ext cx="498115" cy="442030"/>
            </a:xfrm>
            <a:custGeom>
              <a:avLst/>
              <a:gdLst/>
              <a:ahLst/>
              <a:cxnLst/>
              <a:rect l="l" t="t" r="r" b="b"/>
              <a:pathLst>
                <a:path w="6612" h="5728" extrusionOk="0">
                  <a:moveTo>
                    <a:pt x="1923" y="1"/>
                  </a:moveTo>
                  <a:cubicBezTo>
                    <a:pt x="1859" y="1"/>
                    <a:pt x="1794" y="29"/>
                    <a:pt x="1749" y="74"/>
                  </a:cubicBezTo>
                  <a:cubicBezTo>
                    <a:pt x="1724" y="99"/>
                    <a:pt x="1701" y="127"/>
                    <a:pt x="1682" y="161"/>
                  </a:cubicBezTo>
                  <a:cubicBezTo>
                    <a:pt x="1665" y="192"/>
                    <a:pt x="1654" y="223"/>
                    <a:pt x="1643" y="256"/>
                  </a:cubicBezTo>
                  <a:cubicBezTo>
                    <a:pt x="1623" y="326"/>
                    <a:pt x="1612" y="405"/>
                    <a:pt x="1609" y="495"/>
                  </a:cubicBezTo>
                  <a:cubicBezTo>
                    <a:pt x="1609" y="545"/>
                    <a:pt x="1612" y="590"/>
                    <a:pt x="1614" y="635"/>
                  </a:cubicBezTo>
                  <a:cubicBezTo>
                    <a:pt x="1519" y="554"/>
                    <a:pt x="1421" y="481"/>
                    <a:pt x="1317" y="419"/>
                  </a:cubicBezTo>
                  <a:cubicBezTo>
                    <a:pt x="1207" y="352"/>
                    <a:pt x="1106" y="307"/>
                    <a:pt x="1002" y="276"/>
                  </a:cubicBezTo>
                  <a:cubicBezTo>
                    <a:pt x="924" y="251"/>
                    <a:pt x="845" y="237"/>
                    <a:pt x="769" y="237"/>
                  </a:cubicBezTo>
                  <a:cubicBezTo>
                    <a:pt x="744" y="237"/>
                    <a:pt x="716" y="237"/>
                    <a:pt x="691" y="239"/>
                  </a:cubicBezTo>
                  <a:cubicBezTo>
                    <a:pt x="649" y="245"/>
                    <a:pt x="604" y="253"/>
                    <a:pt x="550" y="270"/>
                  </a:cubicBezTo>
                  <a:cubicBezTo>
                    <a:pt x="514" y="281"/>
                    <a:pt x="477" y="298"/>
                    <a:pt x="444" y="321"/>
                  </a:cubicBezTo>
                  <a:cubicBezTo>
                    <a:pt x="390" y="352"/>
                    <a:pt x="351" y="405"/>
                    <a:pt x="346" y="464"/>
                  </a:cubicBezTo>
                  <a:cubicBezTo>
                    <a:pt x="334" y="528"/>
                    <a:pt x="362" y="587"/>
                    <a:pt x="390" y="632"/>
                  </a:cubicBezTo>
                  <a:cubicBezTo>
                    <a:pt x="424" y="689"/>
                    <a:pt x="475" y="739"/>
                    <a:pt x="522" y="784"/>
                  </a:cubicBezTo>
                  <a:cubicBezTo>
                    <a:pt x="573" y="829"/>
                    <a:pt x="629" y="871"/>
                    <a:pt x="696" y="916"/>
                  </a:cubicBezTo>
                  <a:cubicBezTo>
                    <a:pt x="660" y="910"/>
                    <a:pt x="626" y="910"/>
                    <a:pt x="590" y="907"/>
                  </a:cubicBezTo>
                  <a:cubicBezTo>
                    <a:pt x="564" y="907"/>
                    <a:pt x="542" y="902"/>
                    <a:pt x="517" y="902"/>
                  </a:cubicBezTo>
                  <a:cubicBezTo>
                    <a:pt x="461" y="902"/>
                    <a:pt x="410" y="907"/>
                    <a:pt x="362" y="913"/>
                  </a:cubicBezTo>
                  <a:cubicBezTo>
                    <a:pt x="284" y="924"/>
                    <a:pt x="219" y="944"/>
                    <a:pt x="163" y="980"/>
                  </a:cubicBezTo>
                  <a:cubicBezTo>
                    <a:pt x="107" y="1011"/>
                    <a:pt x="65" y="1062"/>
                    <a:pt x="37" y="1118"/>
                  </a:cubicBezTo>
                  <a:cubicBezTo>
                    <a:pt x="0" y="1191"/>
                    <a:pt x="9" y="1272"/>
                    <a:pt x="14" y="1329"/>
                  </a:cubicBezTo>
                  <a:cubicBezTo>
                    <a:pt x="23" y="1365"/>
                    <a:pt x="31" y="1399"/>
                    <a:pt x="51" y="1430"/>
                  </a:cubicBezTo>
                  <a:cubicBezTo>
                    <a:pt x="59" y="1446"/>
                    <a:pt x="68" y="1463"/>
                    <a:pt x="82" y="1477"/>
                  </a:cubicBezTo>
                  <a:cubicBezTo>
                    <a:pt x="93" y="1491"/>
                    <a:pt x="107" y="1505"/>
                    <a:pt x="121" y="1519"/>
                  </a:cubicBezTo>
                  <a:lnTo>
                    <a:pt x="127" y="1528"/>
                  </a:lnTo>
                  <a:cubicBezTo>
                    <a:pt x="157" y="1556"/>
                    <a:pt x="194" y="1581"/>
                    <a:pt x="228" y="1598"/>
                  </a:cubicBezTo>
                  <a:cubicBezTo>
                    <a:pt x="264" y="1615"/>
                    <a:pt x="303" y="1632"/>
                    <a:pt x="351" y="1651"/>
                  </a:cubicBezTo>
                  <a:cubicBezTo>
                    <a:pt x="438" y="1680"/>
                    <a:pt x="534" y="1694"/>
                    <a:pt x="654" y="1702"/>
                  </a:cubicBezTo>
                  <a:cubicBezTo>
                    <a:pt x="677" y="1708"/>
                    <a:pt x="705" y="1708"/>
                    <a:pt x="730" y="1708"/>
                  </a:cubicBezTo>
                  <a:cubicBezTo>
                    <a:pt x="643" y="1752"/>
                    <a:pt x="576" y="1795"/>
                    <a:pt x="520" y="1842"/>
                  </a:cubicBezTo>
                  <a:cubicBezTo>
                    <a:pt x="452" y="1904"/>
                    <a:pt x="416" y="1960"/>
                    <a:pt x="396" y="2019"/>
                  </a:cubicBezTo>
                  <a:cubicBezTo>
                    <a:pt x="388" y="2053"/>
                    <a:pt x="382" y="2089"/>
                    <a:pt x="388" y="2123"/>
                  </a:cubicBezTo>
                  <a:cubicBezTo>
                    <a:pt x="390" y="2160"/>
                    <a:pt x="404" y="2193"/>
                    <a:pt x="433" y="2235"/>
                  </a:cubicBezTo>
                  <a:cubicBezTo>
                    <a:pt x="458" y="2275"/>
                    <a:pt x="492" y="2303"/>
                    <a:pt x="520" y="2328"/>
                  </a:cubicBezTo>
                  <a:cubicBezTo>
                    <a:pt x="556" y="2356"/>
                    <a:pt x="590" y="2376"/>
                    <a:pt x="629" y="2390"/>
                  </a:cubicBezTo>
                  <a:cubicBezTo>
                    <a:pt x="674" y="2404"/>
                    <a:pt x="719" y="2412"/>
                    <a:pt x="775" y="2412"/>
                  </a:cubicBezTo>
                  <a:cubicBezTo>
                    <a:pt x="809" y="2412"/>
                    <a:pt x="842" y="2409"/>
                    <a:pt x="882" y="2404"/>
                  </a:cubicBezTo>
                  <a:cubicBezTo>
                    <a:pt x="980" y="2390"/>
                    <a:pt x="1075" y="2359"/>
                    <a:pt x="1162" y="2331"/>
                  </a:cubicBezTo>
                  <a:cubicBezTo>
                    <a:pt x="1235" y="2306"/>
                    <a:pt x="1306" y="2277"/>
                    <a:pt x="1379" y="2247"/>
                  </a:cubicBezTo>
                  <a:lnTo>
                    <a:pt x="1438" y="2221"/>
                  </a:lnTo>
                  <a:cubicBezTo>
                    <a:pt x="1519" y="2190"/>
                    <a:pt x="1603" y="2160"/>
                    <a:pt x="1687" y="2134"/>
                  </a:cubicBezTo>
                  <a:cubicBezTo>
                    <a:pt x="1701" y="2131"/>
                    <a:pt x="1715" y="2129"/>
                    <a:pt x="1730" y="2129"/>
                  </a:cubicBezTo>
                  <a:cubicBezTo>
                    <a:pt x="2123" y="2988"/>
                    <a:pt x="2684" y="3785"/>
                    <a:pt x="3355" y="4431"/>
                  </a:cubicBezTo>
                  <a:cubicBezTo>
                    <a:pt x="4012" y="5062"/>
                    <a:pt x="4753" y="5506"/>
                    <a:pt x="5500" y="5722"/>
                  </a:cubicBezTo>
                  <a:cubicBezTo>
                    <a:pt x="5508" y="5725"/>
                    <a:pt x="5519" y="5728"/>
                    <a:pt x="5531" y="5728"/>
                  </a:cubicBezTo>
                  <a:cubicBezTo>
                    <a:pt x="5536" y="5728"/>
                    <a:pt x="5547" y="5728"/>
                    <a:pt x="5556" y="5725"/>
                  </a:cubicBezTo>
                  <a:cubicBezTo>
                    <a:pt x="5573" y="5716"/>
                    <a:pt x="5587" y="5702"/>
                    <a:pt x="5592" y="5686"/>
                  </a:cubicBezTo>
                  <a:cubicBezTo>
                    <a:pt x="5601" y="5669"/>
                    <a:pt x="5601" y="5652"/>
                    <a:pt x="5592" y="5632"/>
                  </a:cubicBezTo>
                  <a:cubicBezTo>
                    <a:pt x="5587" y="5618"/>
                    <a:pt x="5573" y="5599"/>
                    <a:pt x="5556" y="5596"/>
                  </a:cubicBezTo>
                  <a:cubicBezTo>
                    <a:pt x="5404" y="5554"/>
                    <a:pt x="5250" y="5497"/>
                    <a:pt x="5098" y="5436"/>
                  </a:cubicBezTo>
                  <a:cubicBezTo>
                    <a:pt x="5154" y="5430"/>
                    <a:pt x="5208" y="5419"/>
                    <a:pt x="5264" y="5399"/>
                  </a:cubicBezTo>
                  <a:cubicBezTo>
                    <a:pt x="5340" y="5374"/>
                    <a:pt x="5418" y="5332"/>
                    <a:pt x="5494" y="5273"/>
                  </a:cubicBezTo>
                  <a:cubicBezTo>
                    <a:pt x="5562" y="5222"/>
                    <a:pt x="5629" y="5161"/>
                    <a:pt x="5691" y="5082"/>
                  </a:cubicBezTo>
                  <a:cubicBezTo>
                    <a:pt x="5747" y="5015"/>
                    <a:pt x="5797" y="4939"/>
                    <a:pt x="5845" y="4846"/>
                  </a:cubicBezTo>
                  <a:cubicBezTo>
                    <a:pt x="5887" y="4770"/>
                    <a:pt x="5924" y="4686"/>
                    <a:pt x="5955" y="4588"/>
                  </a:cubicBezTo>
                  <a:cubicBezTo>
                    <a:pt x="6013" y="4403"/>
                    <a:pt x="6039" y="4215"/>
                    <a:pt x="6028" y="4029"/>
                  </a:cubicBezTo>
                  <a:cubicBezTo>
                    <a:pt x="6025" y="3948"/>
                    <a:pt x="6008" y="3864"/>
                    <a:pt x="5983" y="3777"/>
                  </a:cubicBezTo>
                  <a:cubicBezTo>
                    <a:pt x="5957" y="3687"/>
                    <a:pt x="5915" y="3597"/>
                    <a:pt x="5856" y="3493"/>
                  </a:cubicBezTo>
                  <a:cubicBezTo>
                    <a:pt x="5797" y="3395"/>
                    <a:pt x="5724" y="3294"/>
                    <a:pt x="5632" y="3198"/>
                  </a:cubicBezTo>
                  <a:lnTo>
                    <a:pt x="5632" y="3198"/>
                  </a:lnTo>
                  <a:cubicBezTo>
                    <a:pt x="5926" y="3299"/>
                    <a:pt x="6230" y="3372"/>
                    <a:pt x="6524" y="3420"/>
                  </a:cubicBezTo>
                  <a:lnTo>
                    <a:pt x="6533" y="3420"/>
                  </a:lnTo>
                  <a:cubicBezTo>
                    <a:pt x="6569" y="3420"/>
                    <a:pt x="6600" y="3392"/>
                    <a:pt x="6603" y="3358"/>
                  </a:cubicBezTo>
                  <a:cubicBezTo>
                    <a:pt x="6611" y="3322"/>
                    <a:pt x="6583" y="3285"/>
                    <a:pt x="6544" y="3280"/>
                  </a:cubicBezTo>
                  <a:cubicBezTo>
                    <a:pt x="6364" y="3252"/>
                    <a:pt x="6176" y="3212"/>
                    <a:pt x="5985" y="3159"/>
                  </a:cubicBezTo>
                  <a:cubicBezTo>
                    <a:pt x="5500" y="3021"/>
                    <a:pt x="5008" y="2811"/>
                    <a:pt x="4520" y="2530"/>
                  </a:cubicBezTo>
                  <a:cubicBezTo>
                    <a:pt x="4242" y="2370"/>
                    <a:pt x="3973" y="2188"/>
                    <a:pt x="3711" y="1988"/>
                  </a:cubicBezTo>
                  <a:cubicBezTo>
                    <a:pt x="3605" y="1904"/>
                    <a:pt x="3484" y="1806"/>
                    <a:pt x="3344" y="1685"/>
                  </a:cubicBezTo>
                  <a:cubicBezTo>
                    <a:pt x="3212" y="1573"/>
                    <a:pt x="3099" y="1469"/>
                    <a:pt x="3001" y="1371"/>
                  </a:cubicBezTo>
                  <a:cubicBezTo>
                    <a:pt x="2833" y="1197"/>
                    <a:pt x="2701" y="1028"/>
                    <a:pt x="2603" y="860"/>
                  </a:cubicBezTo>
                  <a:cubicBezTo>
                    <a:pt x="2566" y="787"/>
                    <a:pt x="2532" y="705"/>
                    <a:pt x="2504" y="627"/>
                  </a:cubicBezTo>
                  <a:lnTo>
                    <a:pt x="2496" y="593"/>
                  </a:lnTo>
                  <a:cubicBezTo>
                    <a:pt x="2457" y="492"/>
                    <a:pt x="2417" y="394"/>
                    <a:pt x="2364" y="298"/>
                  </a:cubicBezTo>
                  <a:cubicBezTo>
                    <a:pt x="2342" y="253"/>
                    <a:pt x="2313" y="214"/>
                    <a:pt x="2285" y="183"/>
                  </a:cubicBezTo>
                  <a:cubicBezTo>
                    <a:pt x="2252" y="144"/>
                    <a:pt x="2215" y="110"/>
                    <a:pt x="2167" y="85"/>
                  </a:cubicBezTo>
                  <a:cubicBezTo>
                    <a:pt x="2125" y="57"/>
                    <a:pt x="2089" y="40"/>
                    <a:pt x="2050" y="26"/>
                  </a:cubicBezTo>
                  <a:cubicBezTo>
                    <a:pt x="2027" y="18"/>
                    <a:pt x="2010" y="15"/>
                    <a:pt x="1991" y="12"/>
                  </a:cubicBezTo>
                  <a:cubicBezTo>
                    <a:pt x="1968" y="9"/>
                    <a:pt x="1951" y="9"/>
                    <a:pt x="1929" y="9"/>
                  </a:cubicBezTo>
                  <a:lnTo>
                    <a:pt x="1923" y="1"/>
                  </a:ln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26;p36">
              <a:extLst>
                <a:ext uri="{FF2B5EF4-FFF2-40B4-BE49-F238E27FC236}">
                  <a16:creationId xmlns:a16="http://schemas.microsoft.com/office/drawing/2014/main" id="{4F22D162-004B-74CE-FDE9-78BD1D8C5C56}"/>
                </a:ext>
              </a:extLst>
            </p:cNvPr>
            <p:cNvSpPr/>
            <p:nvPr/>
          </p:nvSpPr>
          <p:spPr>
            <a:xfrm>
              <a:off x="5919667" y="2541573"/>
              <a:ext cx="403645" cy="536177"/>
            </a:xfrm>
            <a:custGeom>
              <a:avLst/>
              <a:gdLst/>
              <a:ahLst/>
              <a:cxnLst/>
              <a:rect l="l" t="t" r="r" b="b"/>
              <a:pathLst>
                <a:path w="5358" h="6948" extrusionOk="0">
                  <a:moveTo>
                    <a:pt x="4497" y="0"/>
                  </a:moveTo>
                  <a:cubicBezTo>
                    <a:pt x="4481" y="0"/>
                    <a:pt x="4466" y="1"/>
                    <a:pt x="4450" y="2"/>
                  </a:cubicBezTo>
                  <a:cubicBezTo>
                    <a:pt x="4397" y="11"/>
                    <a:pt x="4352" y="16"/>
                    <a:pt x="4310" y="28"/>
                  </a:cubicBezTo>
                  <a:cubicBezTo>
                    <a:pt x="4285" y="33"/>
                    <a:pt x="4260" y="42"/>
                    <a:pt x="4234" y="53"/>
                  </a:cubicBezTo>
                  <a:cubicBezTo>
                    <a:pt x="4170" y="81"/>
                    <a:pt x="4102" y="123"/>
                    <a:pt x="4035" y="174"/>
                  </a:cubicBezTo>
                  <a:cubicBezTo>
                    <a:pt x="3959" y="238"/>
                    <a:pt x="3881" y="322"/>
                    <a:pt x="3805" y="423"/>
                  </a:cubicBezTo>
                  <a:cubicBezTo>
                    <a:pt x="3729" y="522"/>
                    <a:pt x="3667" y="628"/>
                    <a:pt x="3611" y="741"/>
                  </a:cubicBezTo>
                  <a:cubicBezTo>
                    <a:pt x="3600" y="693"/>
                    <a:pt x="3583" y="651"/>
                    <a:pt x="3566" y="606"/>
                  </a:cubicBezTo>
                  <a:cubicBezTo>
                    <a:pt x="3530" y="522"/>
                    <a:pt x="3488" y="454"/>
                    <a:pt x="3443" y="398"/>
                  </a:cubicBezTo>
                  <a:cubicBezTo>
                    <a:pt x="3417" y="367"/>
                    <a:pt x="3392" y="345"/>
                    <a:pt x="3370" y="325"/>
                  </a:cubicBezTo>
                  <a:cubicBezTo>
                    <a:pt x="3336" y="300"/>
                    <a:pt x="3305" y="283"/>
                    <a:pt x="3274" y="269"/>
                  </a:cubicBezTo>
                  <a:cubicBezTo>
                    <a:pt x="3242" y="256"/>
                    <a:pt x="3208" y="250"/>
                    <a:pt x="3175" y="250"/>
                  </a:cubicBezTo>
                  <a:cubicBezTo>
                    <a:pt x="3142" y="250"/>
                    <a:pt x="3110" y="256"/>
                    <a:pt x="3081" y="269"/>
                  </a:cubicBezTo>
                  <a:lnTo>
                    <a:pt x="3064" y="269"/>
                  </a:lnTo>
                  <a:cubicBezTo>
                    <a:pt x="3044" y="280"/>
                    <a:pt x="3027" y="286"/>
                    <a:pt x="3010" y="297"/>
                  </a:cubicBezTo>
                  <a:cubicBezTo>
                    <a:pt x="2993" y="311"/>
                    <a:pt x="2974" y="322"/>
                    <a:pt x="2960" y="336"/>
                  </a:cubicBezTo>
                  <a:cubicBezTo>
                    <a:pt x="2932" y="364"/>
                    <a:pt x="2904" y="395"/>
                    <a:pt x="2873" y="437"/>
                  </a:cubicBezTo>
                  <a:cubicBezTo>
                    <a:pt x="2842" y="480"/>
                    <a:pt x="2817" y="524"/>
                    <a:pt x="2803" y="575"/>
                  </a:cubicBezTo>
                  <a:cubicBezTo>
                    <a:pt x="2791" y="617"/>
                    <a:pt x="2783" y="659"/>
                    <a:pt x="2775" y="713"/>
                  </a:cubicBezTo>
                  <a:cubicBezTo>
                    <a:pt x="2763" y="816"/>
                    <a:pt x="2763" y="926"/>
                    <a:pt x="2769" y="1035"/>
                  </a:cubicBezTo>
                  <a:lnTo>
                    <a:pt x="2769" y="1066"/>
                  </a:lnTo>
                  <a:cubicBezTo>
                    <a:pt x="2772" y="1148"/>
                    <a:pt x="2772" y="1235"/>
                    <a:pt x="2763" y="1319"/>
                  </a:cubicBezTo>
                  <a:cubicBezTo>
                    <a:pt x="2741" y="1513"/>
                    <a:pt x="2685" y="1715"/>
                    <a:pt x="2592" y="1939"/>
                  </a:cubicBezTo>
                  <a:cubicBezTo>
                    <a:pt x="2539" y="2069"/>
                    <a:pt x="2477" y="2209"/>
                    <a:pt x="2396" y="2363"/>
                  </a:cubicBezTo>
                  <a:cubicBezTo>
                    <a:pt x="2311" y="2532"/>
                    <a:pt x="2241" y="2666"/>
                    <a:pt x="2171" y="2784"/>
                  </a:cubicBezTo>
                  <a:cubicBezTo>
                    <a:pt x="2008" y="3071"/>
                    <a:pt x="1826" y="3340"/>
                    <a:pt x="1632" y="3596"/>
                  </a:cubicBezTo>
                  <a:cubicBezTo>
                    <a:pt x="1292" y="4042"/>
                    <a:pt x="916" y="4424"/>
                    <a:pt x="515" y="4735"/>
                  </a:cubicBezTo>
                  <a:cubicBezTo>
                    <a:pt x="360" y="4856"/>
                    <a:pt x="203" y="4966"/>
                    <a:pt x="46" y="5058"/>
                  </a:cubicBezTo>
                  <a:cubicBezTo>
                    <a:pt x="15" y="5081"/>
                    <a:pt x="1" y="5123"/>
                    <a:pt x="21" y="5157"/>
                  </a:cubicBezTo>
                  <a:cubicBezTo>
                    <a:pt x="33" y="5181"/>
                    <a:pt x="58" y="5196"/>
                    <a:pt x="82" y="5196"/>
                  </a:cubicBezTo>
                  <a:cubicBezTo>
                    <a:pt x="91" y="5196"/>
                    <a:pt x="100" y="5194"/>
                    <a:pt x="108" y="5190"/>
                  </a:cubicBezTo>
                  <a:cubicBezTo>
                    <a:pt x="113" y="5190"/>
                    <a:pt x="116" y="5190"/>
                    <a:pt x="119" y="5185"/>
                  </a:cubicBezTo>
                  <a:cubicBezTo>
                    <a:pt x="374" y="5030"/>
                    <a:pt x="624" y="4848"/>
                    <a:pt x="860" y="4643"/>
                  </a:cubicBezTo>
                  <a:lnTo>
                    <a:pt x="860" y="4643"/>
                  </a:lnTo>
                  <a:cubicBezTo>
                    <a:pt x="809" y="4764"/>
                    <a:pt x="779" y="4884"/>
                    <a:pt x="762" y="4999"/>
                  </a:cubicBezTo>
                  <a:cubicBezTo>
                    <a:pt x="745" y="5120"/>
                    <a:pt x="739" y="5221"/>
                    <a:pt x="750" y="5311"/>
                  </a:cubicBezTo>
                  <a:cubicBezTo>
                    <a:pt x="762" y="5404"/>
                    <a:pt x="781" y="5485"/>
                    <a:pt x="807" y="5561"/>
                  </a:cubicBezTo>
                  <a:cubicBezTo>
                    <a:pt x="871" y="5738"/>
                    <a:pt x="961" y="5898"/>
                    <a:pt x="1087" y="6049"/>
                  </a:cubicBezTo>
                  <a:cubicBezTo>
                    <a:pt x="1155" y="6125"/>
                    <a:pt x="1222" y="6192"/>
                    <a:pt x="1287" y="6249"/>
                  </a:cubicBezTo>
                  <a:cubicBezTo>
                    <a:pt x="1368" y="6316"/>
                    <a:pt x="1447" y="6369"/>
                    <a:pt x="1520" y="6406"/>
                  </a:cubicBezTo>
                  <a:cubicBezTo>
                    <a:pt x="1607" y="6454"/>
                    <a:pt x="1691" y="6484"/>
                    <a:pt x="1772" y="6504"/>
                  </a:cubicBezTo>
                  <a:cubicBezTo>
                    <a:pt x="1849" y="6524"/>
                    <a:pt x="1920" y="6534"/>
                    <a:pt x="1988" y="6534"/>
                  </a:cubicBezTo>
                  <a:cubicBezTo>
                    <a:pt x="2004" y="6534"/>
                    <a:pt x="2020" y="6533"/>
                    <a:pt x="2036" y="6532"/>
                  </a:cubicBezTo>
                  <a:cubicBezTo>
                    <a:pt x="2095" y="6529"/>
                    <a:pt x="2151" y="6524"/>
                    <a:pt x="2205" y="6504"/>
                  </a:cubicBezTo>
                  <a:lnTo>
                    <a:pt x="2205" y="6504"/>
                  </a:lnTo>
                  <a:cubicBezTo>
                    <a:pt x="2087" y="6622"/>
                    <a:pt x="1966" y="6726"/>
                    <a:pt x="1843" y="6824"/>
                  </a:cubicBezTo>
                  <a:cubicBezTo>
                    <a:pt x="1828" y="6838"/>
                    <a:pt x="1820" y="6861"/>
                    <a:pt x="1820" y="6877"/>
                  </a:cubicBezTo>
                  <a:cubicBezTo>
                    <a:pt x="1820" y="6894"/>
                    <a:pt x="1828" y="6911"/>
                    <a:pt x="1843" y="6925"/>
                  </a:cubicBezTo>
                  <a:cubicBezTo>
                    <a:pt x="1857" y="6939"/>
                    <a:pt x="1876" y="6948"/>
                    <a:pt x="1896" y="6948"/>
                  </a:cubicBezTo>
                  <a:cubicBezTo>
                    <a:pt x="1904" y="6948"/>
                    <a:pt x="1913" y="6948"/>
                    <a:pt x="1918" y="6945"/>
                  </a:cubicBezTo>
                  <a:cubicBezTo>
                    <a:pt x="1927" y="6936"/>
                    <a:pt x="1938" y="6934"/>
                    <a:pt x="1944" y="6925"/>
                  </a:cubicBezTo>
                  <a:cubicBezTo>
                    <a:pt x="2556" y="6445"/>
                    <a:pt x="3069" y="5752"/>
                    <a:pt x="3440" y="4918"/>
                  </a:cubicBezTo>
                  <a:cubicBezTo>
                    <a:pt x="3813" y="4067"/>
                    <a:pt x="4032" y="3116"/>
                    <a:pt x="4066" y="2172"/>
                  </a:cubicBezTo>
                  <a:cubicBezTo>
                    <a:pt x="4080" y="2167"/>
                    <a:pt x="4094" y="2167"/>
                    <a:pt x="4108" y="2164"/>
                  </a:cubicBezTo>
                  <a:cubicBezTo>
                    <a:pt x="4198" y="2153"/>
                    <a:pt x="4285" y="2150"/>
                    <a:pt x="4372" y="2150"/>
                  </a:cubicBezTo>
                  <a:lnTo>
                    <a:pt x="4439" y="2150"/>
                  </a:lnTo>
                  <a:cubicBezTo>
                    <a:pt x="4515" y="2147"/>
                    <a:pt x="4594" y="2147"/>
                    <a:pt x="4669" y="2144"/>
                  </a:cubicBezTo>
                  <a:cubicBezTo>
                    <a:pt x="4762" y="2136"/>
                    <a:pt x="4860" y="2130"/>
                    <a:pt x="4959" y="2105"/>
                  </a:cubicBezTo>
                  <a:cubicBezTo>
                    <a:pt x="4995" y="2097"/>
                    <a:pt x="5029" y="2088"/>
                    <a:pt x="5060" y="2074"/>
                  </a:cubicBezTo>
                  <a:cubicBezTo>
                    <a:pt x="5110" y="2052"/>
                    <a:pt x="5152" y="2026"/>
                    <a:pt x="5186" y="1996"/>
                  </a:cubicBezTo>
                  <a:cubicBezTo>
                    <a:pt x="5217" y="1967"/>
                    <a:pt x="5242" y="1937"/>
                    <a:pt x="5265" y="1897"/>
                  </a:cubicBezTo>
                  <a:cubicBezTo>
                    <a:pt x="5281" y="1866"/>
                    <a:pt x="5301" y="1824"/>
                    <a:pt x="5310" y="1782"/>
                  </a:cubicBezTo>
                  <a:cubicBezTo>
                    <a:pt x="5321" y="1737"/>
                    <a:pt x="5321" y="1698"/>
                    <a:pt x="5310" y="1661"/>
                  </a:cubicBezTo>
                  <a:cubicBezTo>
                    <a:pt x="5298" y="1631"/>
                    <a:pt x="5284" y="1602"/>
                    <a:pt x="5259" y="1572"/>
                  </a:cubicBezTo>
                  <a:cubicBezTo>
                    <a:pt x="5223" y="1521"/>
                    <a:pt x="5161" y="1487"/>
                    <a:pt x="5077" y="1457"/>
                  </a:cubicBezTo>
                  <a:cubicBezTo>
                    <a:pt x="5012" y="1428"/>
                    <a:pt x="4931" y="1414"/>
                    <a:pt x="4832" y="1406"/>
                  </a:cubicBezTo>
                  <a:cubicBezTo>
                    <a:pt x="4858" y="1395"/>
                    <a:pt x="4877" y="1381"/>
                    <a:pt x="4902" y="1372"/>
                  </a:cubicBezTo>
                  <a:cubicBezTo>
                    <a:pt x="5012" y="1316"/>
                    <a:pt x="5091" y="1263"/>
                    <a:pt x="5161" y="1207"/>
                  </a:cubicBezTo>
                  <a:cubicBezTo>
                    <a:pt x="5200" y="1170"/>
                    <a:pt x="5231" y="1142"/>
                    <a:pt x="5256" y="1111"/>
                  </a:cubicBezTo>
                  <a:cubicBezTo>
                    <a:pt x="5281" y="1080"/>
                    <a:pt x="5307" y="1044"/>
                    <a:pt x="5324" y="1007"/>
                  </a:cubicBezTo>
                  <a:lnTo>
                    <a:pt x="5326" y="996"/>
                  </a:lnTo>
                  <a:cubicBezTo>
                    <a:pt x="5335" y="979"/>
                    <a:pt x="5340" y="960"/>
                    <a:pt x="5343" y="943"/>
                  </a:cubicBezTo>
                  <a:cubicBezTo>
                    <a:pt x="5352" y="926"/>
                    <a:pt x="5352" y="909"/>
                    <a:pt x="5354" y="887"/>
                  </a:cubicBezTo>
                  <a:cubicBezTo>
                    <a:pt x="5357" y="853"/>
                    <a:pt x="5354" y="814"/>
                    <a:pt x="5349" y="777"/>
                  </a:cubicBezTo>
                  <a:cubicBezTo>
                    <a:pt x="5338" y="721"/>
                    <a:pt x="5310" y="642"/>
                    <a:pt x="5251" y="589"/>
                  </a:cubicBezTo>
                  <a:cubicBezTo>
                    <a:pt x="5203" y="544"/>
                    <a:pt x="5144" y="519"/>
                    <a:pt x="5082" y="508"/>
                  </a:cubicBezTo>
                  <a:cubicBezTo>
                    <a:pt x="5061" y="504"/>
                    <a:pt x="5040" y="503"/>
                    <a:pt x="5018" y="503"/>
                  </a:cubicBezTo>
                  <a:cubicBezTo>
                    <a:pt x="4972" y="503"/>
                    <a:pt x="4924" y="510"/>
                    <a:pt x="4872" y="522"/>
                  </a:cubicBezTo>
                  <a:cubicBezTo>
                    <a:pt x="4821" y="533"/>
                    <a:pt x="4776" y="550"/>
                    <a:pt x="4723" y="572"/>
                  </a:cubicBezTo>
                  <a:cubicBezTo>
                    <a:pt x="4703" y="581"/>
                    <a:pt x="4678" y="592"/>
                    <a:pt x="4655" y="603"/>
                  </a:cubicBezTo>
                  <a:cubicBezTo>
                    <a:pt x="4625" y="617"/>
                    <a:pt x="4594" y="634"/>
                    <a:pt x="4563" y="651"/>
                  </a:cubicBezTo>
                  <a:cubicBezTo>
                    <a:pt x="4605" y="586"/>
                    <a:pt x="4641" y="524"/>
                    <a:pt x="4669" y="463"/>
                  </a:cubicBezTo>
                  <a:cubicBezTo>
                    <a:pt x="4698" y="404"/>
                    <a:pt x="4726" y="339"/>
                    <a:pt x="4737" y="272"/>
                  </a:cubicBezTo>
                  <a:cubicBezTo>
                    <a:pt x="4745" y="221"/>
                    <a:pt x="4751" y="154"/>
                    <a:pt x="4717" y="101"/>
                  </a:cubicBezTo>
                  <a:cubicBezTo>
                    <a:pt x="4684" y="47"/>
                    <a:pt x="4633" y="16"/>
                    <a:pt x="4568" y="5"/>
                  </a:cubicBezTo>
                  <a:cubicBezTo>
                    <a:pt x="4544" y="2"/>
                    <a:pt x="4520" y="0"/>
                    <a:pt x="449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27;p36">
              <a:extLst>
                <a:ext uri="{FF2B5EF4-FFF2-40B4-BE49-F238E27FC236}">
                  <a16:creationId xmlns:a16="http://schemas.microsoft.com/office/drawing/2014/main" id="{D404EA3B-305F-FA84-1CE6-117B89A508B3}"/>
                </a:ext>
              </a:extLst>
            </p:cNvPr>
            <p:cNvSpPr/>
            <p:nvPr/>
          </p:nvSpPr>
          <p:spPr>
            <a:xfrm>
              <a:off x="5155618" y="2876877"/>
              <a:ext cx="1288681" cy="1124213"/>
            </a:xfrm>
            <a:custGeom>
              <a:avLst/>
              <a:gdLst/>
              <a:ahLst/>
              <a:cxnLst/>
              <a:rect l="l" t="t" r="r" b="b"/>
              <a:pathLst>
                <a:path w="17106" h="14568" extrusionOk="0">
                  <a:moveTo>
                    <a:pt x="3293" y="7395"/>
                  </a:moveTo>
                  <a:lnTo>
                    <a:pt x="3293" y="7409"/>
                  </a:lnTo>
                  <a:lnTo>
                    <a:pt x="3287" y="7403"/>
                  </a:lnTo>
                  <a:lnTo>
                    <a:pt x="3293" y="7395"/>
                  </a:lnTo>
                  <a:close/>
                  <a:moveTo>
                    <a:pt x="10787" y="0"/>
                  </a:moveTo>
                  <a:cubicBezTo>
                    <a:pt x="10774" y="0"/>
                    <a:pt x="10764" y="6"/>
                    <a:pt x="10755" y="17"/>
                  </a:cubicBezTo>
                  <a:cubicBezTo>
                    <a:pt x="10567" y="208"/>
                    <a:pt x="10353" y="396"/>
                    <a:pt x="10120" y="570"/>
                  </a:cubicBezTo>
                  <a:cubicBezTo>
                    <a:pt x="9674" y="904"/>
                    <a:pt x="9205" y="1174"/>
                    <a:pt x="8722" y="1367"/>
                  </a:cubicBezTo>
                  <a:cubicBezTo>
                    <a:pt x="8414" y="1491"/>
                    <a:pt x="8127" y="1570"/>
                    <a:pt x="7844" y="1620"/>
                  </a:cubicBezTo>
                  <a:cubicBezTo>
                    <a:pt x="7810" y="1626"/>
                    <a:pt x="7790" y="1657"/>
                    <a:pt x="7790" y="1685"/>
                  </a:cubicBezTo>
                  <a:cubicBezTo>
                    <a:pt x="7788" y="1701"/>
                    <a:pt x="7790" y="1716"/>
                    <a:pt x="7796" y="1724"/>
                  </a:cubicBezTo>
                  <a:cubicBezTo>
                    <a:pt x="7863" y="1833"/>
                    <a:pt x="7917" y="1946"/>
                    <a:pt x="7959" y="2061"/>
                  </a:cubicBezTo>
                  <a:cubicBezTo>
                    <a:pt x="8004" y="2190"/>
                    <a:pt x="8032" y="2328"/>
                    <a:pt x="8043" y="2465"/>
                  </a:cubicBezTo>
                  <a:lnTo>
                    <a:pt x="8043" y="2471"/>
                  </a:lnTo>
                  <a:lnTo>
                    <a:pt x="8043" y="2476"/>
                  </a:lnTo>
                  <a:lnTo>
                    <a:pt x="8043" y="2476"/>
                  </a:lnTo>
                  <a:cubicBezTo>
                    <a:pt x="8049" y="2611"/>
                    <a:pt x="8040" y="2746"/>
                    <a:pt x="8015" y="2878"/>
                  </a:cubicBezTo>
                  <a:cubicBezTo>
                    <a:pt x="7990" y="2998"/>
                    <a:pt x="7948" y="3114"/>
                    <a:pt x="7894" y="3223"/>
                  </a:cubicBezTo>
                  <a:cubicBezTo>
                    <a:pt x="7838" y="3338"/>
                    <a:pt x="7765" y="3448"/>
                    <a:pt x="7681" y="3546"/>
                  </a:cubicBezTo>
                  <a:cubicBezTo>
                    <a:pt x="7591" y="3650"/>
                    <a:pt x="7482" y="3745"/>
                    <a:pt x="7361" y="3829"/>
                  </a:cubicBezTo>
                  <a:cubicBezTo>
                    <a:pt x="7215" y="3928"/>
                    <a:pt x="7049" y="4009"/>
                    <a:pt x="6867" y="4071"/>
                  </a:cubicBezTo>
                  <a:lnTo>
                    <a:pt x="6878" y="4068"/>
                  </a:lnTo>
                  <a:lnTo>
                    <a:pt x="6878" y="4068"/>
                  </a:lnTo>
                  <a:cubicBezTo>
                    <a:pt x="6681" y="4133"/>
                    <a:pt x="6463" y="4178"/>
                    <a:pt x="6244" y="4192"/>
                  </a:cubicBezTo>
                  <a:lnTo>
                    <a:pt x="6260" y="4192"/>
                  </a:lnTo>
                  <a:cubicBezTo>
                    <a:pt x="6204" y="4192"/>
                    <a:pt x="6148" y="4194"/>
                    <a:pt x="6092" y="4194"/>
                  </a:cubicBezTo>
                  <a:cubicBezTo>
                    <a:pt x="5924" y="4194"/>
                    <a:pt x="5755" y="4178"/>
                    <a:pt x="5592" y="4147"/>
                  </a:cubicBezTo>
                  <a:lnTo>
                    <a:pt x="5584" y="4141"/>
                  </a:lnTo>
                  <a:cubicBezTo>
                    <a:pt x="5396" y="4105"/>
                    <a:pt x="5224" y="4043"/>
                    <a:pt x="5070" y="3970"/>
                  </a:cubicBezTo>
                  <a:cubicBezTo>
                    <a:pt x="4930" y="3900"/>
                    <a:pt x="4803" y="3815"/>
                    <a:pt x="4694" y="3720"/>
                  </a:cubicBezTo>
                  <a:lnTo>
                    <a:pt x="4694" y="3720"/>
                  </a:lnTo>
                  <a:lnTo>
                    <a:pt x="4702" y="3731"/>
                  </a:lnTo>
                  <a:lnTo>
                    <a:pt x="4702" y="3731"/>
                  </a:lnTo>
                  <a:lnTo>
                    <a:pt x="4691" y="3720"/>
                  </a:lnTo>
                  <a:lnTo>
                    <a:pt x="4688" y="3717"/>
                  </a:lnTo>
                  <a:cubicBezTo>
                    <a:pt x="4596" y="3633"/>
                    <a:pt x="4517" y="3543"/>
                    <a:pt x="4447" y="3445"/>
                  </a:cubicBezTo>
                  <a:cubicBezTo>
                    <a:pt x="4379" y="3341"/>
                    <a:pt x="4323" y="3229"/>
                    <a:pt x="4281" y="3114"/>
                  </a:cubicBezTo>
                  <a:cubicBezTo>
                    <a:pt x="4281" y="3114"/>
                    <a:pt x="4281" y="3111"/>
                    <a:pt x="4278" y="3111"/>
                  </a:cubicBezTo>
                  <a:cubicBezTo>
                    <a:pt x="4236" y="2984"/>
                    <a:pt x="4211" y="2850"/>
                    <a:pt x="4200" y="2709"/>
                  </a:cubicBezTo>
                  <a:cubicBezTo>
                    <a:pt x="4197" y="2678"/>
                    <a:pt x="4197" y="2645"/>
                    <a:pt x="4197" y="2611"/>
                  </a:cubicBezTo>
                  <a:cubicBezTo>
                    <a:pt x="4200" y="2597"/>
                    <a:pt x="4200" y="2591"/>
                    <a:pt x="4200" y="2580"/>
                  </a:cubicBezTo>
                  <a:cubicBezTo>
                    <a:pt x="4200" y="2563"/>
                    <a:pt x="4189" y="2546"/>
                    <a:pt x="4180" y="2532"/>
                  </a:cubicBezTo>
                  <a:cubicBezTo>
                    <a:pt x="4169" y="2521"/>
                    <a:pt x="4152" y="2510"/>
                    <a:pt x="4132" y="2510"/>
                  </a:cubicBezTo>
                  <a:cubicBezTo>
                    <a:pt x="3944" y="2541"/>
                    <a:pt x="3751" y="2555"/>
                    <a:pt x="3551" y="2555"/>
                  </a:cubicBezTo>
                  <a:cubicBezTo>
                    <a:pt x="3439" y="2555"/>
                    <a:pt x="3324" y="2552"/>
                    <a:pt x="3203" y="2541"/>
                  </a:cubicBezTo>
                  <a:cubicBezTo>
                    <a:pt x="2785" y="2504"/>
                    <a:pt x="2369" y="2409"/>
                    <a:pt x="1962" y="2260"/>
                  </a:cubicBezTo>
                  <a:cubicBezTo>
                    <a:pt x="1676" y="2153"/>
                    <a:pt x="1409" y="2027"/>
                    <a:pt x="1171" y="1878"/>
                  </a:cubicBezTo>
                  <a:cubicBezTo>
                    <a:pt x="1162" y="1873"/>
                    <a:pt x="1151" y="1873"/>
                    <a:pt x="1140" y="1873"/>
                  </a:cubicBezTo>
                  <a:cubicBezTo>
                    <a:pt x="1126" y="1873"/>
                    <a:pt x="1112" y="1876"/>
                    <a:pt x="1098" y="1887"/>
                  </a:cubicBezTo>
                  <a:cubicBezTo>
                    <a:pt x="1084" y="1887"/>
                    <a:pt x="1072" y="1892"/>
                    <a:pt x="1064" y="1901"/>
                  </a:cubicBezTo>
                  <a:cubicBezTo>
                    <a:pt x="915" y="1991"/>
                    <a:pt x="775" y="2125"/>
                    <a:pt x="651" y="2294"/>
                  </a:cubicBezTo>
                  <a:cubicBezTo>
                    <a:pt x="539" y="2443"/>
                    <a:pt x="441" y="2622"/>
                    <a:pt x="351" y="2836"/>
                  </a:cubicBezTo>
                  <a:cubicBezTo>
                    <a:pt x="272" y="3018"/>
                    <a:pt x="208" y="3220"/>
                    <a:pt x="152" y="3448"/>
                  </a:cubicBezTo>
                  <a:cubicBezTo>
                    <a:pt x="101" y="3647"/>
                    <a:pt x="62" y="3852"/>
                    <a:pt x="39" y="4051"/>
                  </a:cubicBezTo>
                  <a:cubicBezTo>
                    <a:pt x="17" y="4206"/>
                    <a:pt x="6" y="4360"/>
                    <a:pt x="3" y="4503"/>
                  </a:cubicBezTo>
                  <a:cubicBezTo>
                    <a:pt x="0" y="4613"/>
                    <a:pt x="6" y="4714"/>
                    <a:pt x="17" y="4806"/>
                  </a:cubicBezTo>
                  <a:cubicBezTo>
                    <a:pt x="25" y="4854"/>
                    <a:pt x="34" y="4905"/>
                    <a:pt x="48" y="4952"/>
                  </a:cubicBezTo>
                  <a:cubicBezTo>
                    <a:pt x="59" y="4992"/>
                    <a:pt x="73" y="5034"/>
                    <a:pt x="87" y="5073"/>
                  </a:cubicBezTo>
                  <a:lnTo>
                    <a:pt x="98" y="5104"/>
                  </a:lnTo>
                  <a:cubicBezTo>
                    <a:pt x="101" y="5110"/>
                    <a:pt x="101" y="5115"/>
                    <a:pt x="110" y="5121"/>
                  </a:cubicBezTo>
                  <a:cubicBezTo>
                    <a:pt x="115" y="5132"/>
                    <a:pt x="124" y="5143"/>
                    <a:pt x="140" y="5152"/>
                  </a:cubicBezTo>
                  <a:cubicBezTo>
                    <a:pt x="300" y="5256"/>
                    <a:pt x="477" y="5348"/>
                    <a:pt x="679" y="5438"/>
                  </a:cubicBezTo>
                  <a:cubicBezTo>
                    <a:pt x="882" y="5525"/>
                    <a:pt x="1098" y="5598"/>
                    <a:pt x="1328" y="5663"/>
                  </a:cubicBezTo>
                  <a:cubicBezTo>
                    <a:pt x="1555" y="5724"/>
                    <a:pt x="1786" y="5769"/>
                    <a:pt x="2013" y="5797"/>
                  </a:cubicBezTo>
                  <a:cubicBezTo>
                    <a:pt x="2173" y="5817"/>
                    <a:pt x="2327" y="5825"/>
                    <a:pt x="2476" y="5825"/>
                  </a:cubicBezTo>
                  <a:cubicBezTo>
                    <a:pt x="2552" y="5825"/>
                    <a:pt x="2628" y="5823"/>
                    <a:pt x="2698" y="5820"/>
                  </a:cubicBezTo>
                  <a:cubicBezTo>
                    <a:pt x="2945" y="5803"/>
                    <a:pt x="3170" y="5755"/>
                    <a:pt x="3366" y="5679"/>
                  </a:cubicBezTo>
                  <a:lnTo>
                    <a:pt x="3366" y="5679"/>
                  </a:lnTo>
                  <a:cubicBezTo>
                    <a:pt x="3271" y="6047"/>
                    <a:pt x="3206" y="6429"/>
                    <a:pt x="3175" y="6816"/>
                  </a:cubicBezTo>
                  <a:cubicBezTo>
                    <a:pt x="3136" y="7263"/>
                    <a:pt x="3141" y="7732"/>
                    <a:pt x="3186" y="8206"/>
                  </a:cubicBezTo>
                  <a:cubicBezTo>
                    <a:pt x="3271" y="9118"/>
                    <a:pt x="3506" y="10036"/>
                    <a:pt x="3883" y="10938"/>
                  </a:cubicBezTo>
                  <a:cubicBezTo>
                    <a:pt x="4250" y="11813"/>
                    <a:pt x="4739" y="12622"/>
                    <a:pt x="5331" y="13338"/>
                  </a:cubicBezTo>
                  <a:cubicBezTo>
                    <a:pt x="5497" y="13537"/>
                    <a:pt x="5674" y="13728"/>
                    <a:pt x="5856" y="13916"/>
                  </a:cubicBezTo>
                  <a:cubicBezTo>
                    <a:pt x="5952" y="14009"/>
                    <a:pt x="6044" y="14099"/>
                    <a:pt x="6134" y="14183"/>
                  </a:cubicBezTo>
                  <a:cubicBezTo>
                    <a:pt x="6272" y="14309"/>
                    <a:pt x="6412" y="14424"/>
                    <a:pt x="6530" y="14520"/>
                  </a:cubicBezTo>
                  <a:cubicBezTo>
                    <a:pt x="6541" y="14531"/>
                    <a:pt x="6555" y="14534"/>
                    <a:pt x="6572" y="14534"/>
                  </a:cubicBezTo>
                  <a:cubicBezTo>
                    <a:pt x="6580" y="14534"/>
                    <a:pt x="6583" y="14534"/>
                    <a:pt x="6592" y="14531"/>
                  </a:cubicBezTo>
                  <a:cubicBezTo>
                    <a:pt x="6653" y="14548"/>
                    <a:pt x="6721" y="14562"/>
                    <a:pt x="6794" y="14565"/>
                  </a:cubicBezTo>
                  <a:cubicBezTo>
                    <a:pt x="6819" y="14565"/>
                    <a:pt x="6844" y="14567"/>
                    <a:pt x="6864" y="14567"/>
                  </a:cubicBezTo>
                  <a:cubicBezTo>
                    <a:pt x="6909" y="14567"/>
                    <a:pt x="6959" y="14565"/>
                    <a:pt x="7004" y="14565"/>
                  </a:cubicBezTo>
                  <a:lnTo>
                    <a:pt x="7035" y="14562"/>
                  </a:lnTo>
                  <a:lnTo>
                    <a:pt x="7133" y="14559"/>
                  </a:lnTo>
                  <a:cubicBezTo>
                    <a:pt x="7176" y="14553"/>
                    <a:pt x="7218" y="14553"/>
                    <a:pt x="7257" y="14551"/>
                  </a:cubicBezTo>
                  <a:cubicBezTo>
                    <a:pt x="7338" y="14548"/>
                    <a:pt x="7414" y="14539"/>
                    <a:pt x="7496" y="14534"/>
                  </a:cubicBezTo>
                  <a:cubicBezTo>
                    <a:pt x="7790" y="14506"/>
                    <a:pt x="8096" y="14461"/>
                    <a:pt x="8394" y="14396"/>
                  </a:cubicBezTo>
                  <a:cubicBezTo>
                    <a:pt x="8958" y="14273"/>
                    <a:pt x="9539" y="14082"/>
                    <a:pt x="10115" y="13818"/>
                  </a:cubicBezTo>
                  <a:cubicBezTo>
                    <a:pt x="10382" y="13697"/>
                    <a:pt x="10651" y="13554"/>
                    <a:pt x="10923" y="13400"/>
                  </a:cubicBezTo>
                  <a:cubicBezTo>
                    <a:pt x="11187" y="13248"/>
                    <a:pt x="11420" y="13099"/>
                    <a:pt x="11639" y="12936"/>
                  </a:cubicBezTo>
                  <a:cubicBezTo>
                    <a:pt x="12060" y="12630"/>
                    <a:pt x="12459" y="12265"/>
                    <a:pt x="12813" y="11856"/>
                  </a:cubicBezTo>
                  <a:cubicBezTo>
                    <a:pt x="13150" y="11465"/>
                    <a:pt x="13456" y="11027"/>
                    <a:pt x="13717" y="10559"/>
                  </a:cubicBezTo>
                  <a:cubicBezTo>
                    <a:pt x="13843" y="10337"/>
                    <a:pt x="13961" y="10101"/>
                    <a:pt x="14076" y="9843"/>
                  </a:cubicBezTo>
                  <a:cubicBezTo>
                    <a:pt x="14129" y="9719"/>
                    <a:pt x="14180" y="9596"/>
                    <a:pt x="14233" y="9467"/>
                  </a:cubicBezTo>
                  <a:cubicBezTo>
                    <a:pt x="14275" y="9365"/>
                    <a:pt x="14315" y="9259"/>
                    <a:pt x="14348" y="9155"/>
                  </a:cubicBezTo>
                  <a:lnTo>
                    <a:pt x="14371" y="9099"/>
                  </a:lnTo>
                  <a:cubicBezTo>
                    <a:pt x="14441" y="8908"/>
                    <a:pt x="14525" y="8680"/>
                    <a:pt x="14623" y="8459"/>
                  </a:cubicBezTo>
                  <a:cubicBezTo>
                    <a:pt x="14778" y="8111"/>
                    <a:pt x="14932" y="7844"/>
                    <a:pt x="15115" y="7619"/>
                  </a:cubicBezTo>
                  <a:cubicBezTo>
                    <a:pt x="15247" y="7456"/>
                    <a:pt x="15398" y="7316"/>
                    <a:pt x="15561" y="7195"/>
                  </a:cubicBezTo>
                  <a:cubicBezTo>
                    <a:pt x="15673" y="7120"/>
                    <a:pt x="15760" y="7066"/>
                    <a:pt x="15850" y="7030"/>
                  </a:cubicBezTo>
                  <a:lnTo>
                    <a:pt x="15870" y="7024"/>
                  </a:lnTo>
                  <a:lnTo>
                    <a:pt x="15859" y="7027"/>
                  </a:lnTo>
                  <a:cubicBezTo>
                    <a:pt x="15943" y="6999"/>
                    <a:pt x="16041" y="6974"/>
                    <a:pt x="16139" y="6965"/>
                  </a:cubicBezTo>
                  <a:cubicBezTo>
                    <a:pt x="16173" y="6960"/>
                    <a:pt x="16212" y="6960"/>
                    <a:pt x="16249" y="6960"/>
                  </a:cubicBezTo>
                  <a:cubicBezTo>
                    <a:pt x="16299" y="6960"/>
                    <a:pt x="16355" y="6965"/>
                    <a:pt x="16406" y="6971"/>
                  </a:cubicBezTo>
                  <a:cubicBezTo>
                    <a:pt x="16412" y="6971"/>
                    <a:pt x="16420" y="6974"/>
                    <a:pt x="16426" y="6974"/>
                  </a:cubicBezTo>
                  <a:cubicBezTo>
                    <a:pt x="16431" y="6974"/>
                    <a:pt x="16437" y="6974"/>
                    <a:pt x="16440" y="6979"/>
                  </a:cubicBezTo>
                  <a:cubicBezTo>
                    <a:pt x="16468" y="6982"/>
                    <a:pt x="16496" y="6988"/>
                    <a:pt x="16524" y="6996"/>
                  </a:cubicBezTo>
                  <a:cubicBezTo>
                    <a:pt x="16563" y="7007"/>
                    <a:pt x="16603" y="7016"/>
                    <a:pt x="16642" y="7035"/>
                  </a:cubicBezTo>
                  <a:cubicBezTo>
                    <a:pt x="16726" y="7069"/>
                    <a:pt x="16805" y="7111"/>
                    <a:pt x="16875" y="7167"/>
                  </a:cubicBezTo>
                  <a:cubicBezTo>
                    <a:pt x="16914" y="7195"/>
                    <a:pt x="16945" y="7226"/>
                    <a:pt x="16979" y="7263"/>
                  </a:cubicBezTo>
                  <a:cubicBezTo>
                    <a:pt x="17007" y="7294"/>
                    <a:pt x="17035" y="7330"/>
                    <a:pt x="17057" y="7367"/>
                  </a:cubicBezTo>
                  <a:cubicBezTo>
                    <a:pt x="17077" y="7395"/>
                    <a:pt x="17091" y="7423"/>
                    <a:pt x="17105" y="7456"/>
                  </a:cubicBezTo>
                  <a:cubicBezTo>
                    <a:pt x="17091" y="7358"/>
                    <a:pt x="17069" y="7268"/>
                    <a:pt x="17035" y="7184"/>
                  </a:cubicBezTo>
                  <a:cubicBezTo>
                    <a:pt x="16998" y="7097"/>
                    <a:pt x="16953" y="7010"/>
                    <a:pt x="16894" y="6929"/>
                  </a:cubicBezTo>
                  <a:cubicBezTo>
                    <a:pt x="16791" y="6783"/>
                    <a:pt x="16650" y="6645"/>
                    <a:pt x="16465" y="6510"/>
                  </a:cubicBezTo>
                  <a:cubicBezTo>
                    <a:pt x="16319" y="6407"/>
                    <a:pt x="16151" y="6308"/>
                    <a:pt x="15934" y="6207"/>
                  </a:cubicBezTo>
                  <a:cubicBezTo>
                    <a:pt x="15780" y="6131"/>
                    <a:pt x="15612" y="6061"/>
                    <a:pt x="15387" y="5977"/>
                  </a:cubicBezTo>
                  <a:cubicBezTo>
                    <a:pt x="14963" y="5817"/>
                    <a:pt x="14525" y="5682"/>
                    <a:pt x="14096" y="5550"/>
                  </a:cubicBezTo>
                  <a:cubicBezTo>
                    <a:pt x="13658" y="5413"/>
                    <a:pt x="13206" y="5272"/>
                    <a:pt x="12771" y="5107"/>
                  </a:cubicBezTo>
                  <a:cubicBezTo>
                    <a:pt x="12723" y="5090"/>
                    <a:pt x="12675" y="5073"/>
                    <a:pt x="12630" y="5051"/>
                  </a:cubicBezTo>
                  <a:cubicBezTo>
                    <a:pt x="12072" y="4826"/>
                    <a:pt x="11617" y="4582"/>
                    <a:pt x="11238" y="4293"/>
                  </a:cubicBezTo>
                  <a:lnTo>
                    <a:pt x="11238" y="4293"/>
                  </a:lnTo>
                  <a:lnTo>
                    <a:pt x="11243" y="4301"/>
                  </a:lnTo>
                  <a:cubicBezTo>
                    <a:pt x="11030" y="4135"/>
                    <a:pt x="10834" y="3956"/>
                    <a:pt x="10657" y="3765"/>
                  </a:cubicBezTo>
                  <a:lnTo>
                    <a:pt x="10716" y="3765"/>
                  </a:lnTo>
                  <a:cubicBezTo>
                    <a:pt x="10800" y="3759"/>
                    <a:pt x="10890" y="3754"/>
                    <a:pt x="10996" y="3737"/>
                  </a:cubicBezTo>
                  <a:cubicBezTo>
                    <a:pt x="11179" y="3709"/>
                    <a:pt x="11373" y="3655"/>
                    <a:pt x="11583" y="3577"/>
                  </a:cubicBezTo>
                  <a:cubicBezTo>
                    <a:pt x="11780" y="3507"/>
                    <a:pt x="11965" y="3420"/>
                    <a:pt x="12145" y="3321"/>
                  </a:cubicBezTo>
                  <a:cubicBezTo>
                    <a:pt x="12324" y="3223"/>
                    <a:pt x="12476" y="3119"/>
                    <a:pt x="12605" y="3007"/>
                  </a:cubicBezTo>
                  <a:cubicBezTo>
                    <a:pt x="12622" y="2993"/>
                    <a:pt x="12630" y="2968"/>
                    <a:pt x="12627" y="2942"/>
                  </a:cubicBezTo>
                  <a:cubicBezTo>
                    <a:pt x="12630" y="2937"/>
                    <a:pt x="12633" y="2925"/>
                    <a:pt x="12633" y="2914"/>
                  </a:cubicBezTo>
                  <a:cubicBezTo>
                    <a:pt x="12611" y="2549"/>
                    <a:pt x="12507" y="2156"/>
                    <a:pt x="12313" y="1716"/>
                  </a:cubicBezTo>
                  <a:cubicBezTo>
                    <a:pt x="12226" y="1513"/>
                    <a:pt x="12116" y="1314"/>
                    <a:pt x="11999" y="1120"/>
                  </a:cubicBezTo>
                  <a:cubicBezTo>
                    <a:pt x="11878" y="929"/>
                    <a:pt x="11746" y="750"/>
                    <a:pt x="11600" y="593"/>
                  </a:cubicBezTo>
                  <a:cubicBezTo>
                    <a:pt x="11488" y="466"/>
                    <a:pt x="11367" y="351"/>
                    <a:pt x="11241" y="250"/>
                  </a:cubicBezTo>
                  <a:cubicBezTo>
                    <a:pt x="11123" y="160"/>
                    <a:pt x="10996" y="87"/>
                    <a:pt x="10864" y="31"/>
                  </a:cubicBezTo>
                  <a:cubicBezTo>
                    <a:pt x="10850" y="17"/>
                    <a:pt x="10834" y="6"/>
                    <a:pt x="10811" y="6"/>
                  </a:cubicBezTo>
                  <a:cubicBezTo>
                    <a:pt x="10802" y="2"/>
                    <a:pt x="10794" y="0"/>
                    <a:pt x="10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28;p36">
              <a:extLst>
                <a:ext uri="{FF2B5EF4-FFF2-40B4-BE49-F238E27FC236}">
                  <a16:creationId xmlns:a16="http://schemas.microsoft.com/office/drawing/2014/main" id="{FF213F1C-7A92-4DA2-5F58-C7A8825FF10C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29;p36">
              <a:extLst>
                <a:ext uri="{FF2B5EF4-FFF2-40B4-BE49-F238E27FC236}">
                  <a16:creationId xmlns:a16="http://schemas.microsoft.com/office/drawing/2014/main" id="{D3DBE24D-AAED-DE77-AA25-7BBD13C3ADF8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30;p36">
              <a:extLst>
                <a:ext uri="{FF2B5EF4-FFF2-40B4-BE49-F238E27FC236}">
                  <a16:creationId xmlns:a16="http://schemas.microsoft.com/office/drawing/2014/main" id="{23035C89-9E33-AE80-7FE6-F3F80EA67D09}"/>
                </a:ext>
              </a:extLst>
            </p:cNvPr>
            <p:cNvSpPr/>
            <p:nvPr/>
          </p:nvSpPr>
          <p:spPr>
            <a:xfrm>
              <a:off x="4745945" y="2885983"/>
              <a:ext cx="292526" cy="484087"/>
            </a:xfrm>
            <a:custGeom>
              <a:avLst/>
              <a:gdLst/>
              <a:ahLst/>
              <a:cxnLst/>
              <a:rect l="l" t="t" r="r" b="b"/>
              <a:pathLst>
                <a:path w="3883" h="6273" extrusionOk="0">
                  <a:moveTo>
                    <a:pt x="506" y="348"/>
                  </a:moveTo>
                  <a:lnTo>
                    <a:pt x="500" y="351"/>
                  </a:lnTo>
                  <a:cubicBezTo>
                    <a:pt x="506" y="351"/>
                    <a:pt x="506" y="348"/>
                    <a:pt x="506" y="348"/>
                  </a:cubicBezTo>
                  <a:close/>
                  <a:moveTo>
                    <a:pt x="160" y="2007"/>
                  </a:moveTo>
                  <a:cubicBezTo>
                    <a:pt x="158" y="2007"/>
                    <a:pt x="160" y="2010"/>
                    <a:pt x="160" y="2010"/>
                  </a:cubicBezTo>
                  <a:lnTo>
                    <a:pt x="160" y="2007"/>
                  </a:lnTo>
                  <a:close/>
                  <a:moveTo>
                    <a:pt x="650" y="3055"/>
                  </a:moveTo>
                  <a:cubicBezTo>
                    <a:pt x="652" y="3059"/>
                    <a:pt x="652" y="3060"/>
                    <a:pt x="654" y="3060"/>
                  </a:cubicBezTo>
                  <a:cubicBezTo>
                    <a:pt x="653" y="3059"/>
                    <a:pt x="652" y="3057"/>
                    <a:pt x="650" y="3055"/>
                  </a:cubicBezTo>
                  <a:close/>
                  <a:moveTo>
                    <a:pt x="660" y="3060"/>
                  </a:moveTo>
                  <a:lnTo>
                    <a:pt x="663" y="3063"/>
                  </a:lnTo>
                  <a:cubicBezTo>
                    <a:pt x="663" y="3060"/>
                    <a:pt x="660" y="3060"/>
                    <a:pt x="660" y="3060"/>
                  </a:cubicBezTo>
                  <a:close/>
                  <a:moveTo>
                    <a:pt x="1073" y="3441"/>
                  </a:moveTo>
                  <a:cubicBezTo>
                    <a:pt x="1078" y="3444"/>
                    <a:pt x="1082" y="3447"/>
                    <a:pt x="1087" y="3450"/>
                  </a:cubicBezTo>
                  <a:cubicBezTo>
                    <a:pt x="1082" y="3446"/>
                    <a:pt x="1078" y="3443"/>
                    <a:pt x="1073" y="3441"/>
                  </a:cubicBezTo>
                  <a:close/>
                  <a:moveTo>
                    <a:pt x="705" y="0"/>
                  </a:moveTo>
                  <a:cubicBezTo>
                    <a:pt x="697" y="0"/>
                    <a:pt x="688" y="6"/>
                    <a:pt x="680" y="14"/>
                  </a:cubicBezTo>
                  <a:cubicBezTo>
                    <a:pt x="539" y="160"/>
                    <a:pt x="416" y="323"/>
                    <a:pt x="315" y="497"/>
                  </a:cubicBezTo>
                  <a:cubicBezTo>
                    <a:pt x="219" y="665"/>
                    <a:pt x="149" y="845"/>
                    <a:pt x="99" y="1030"/>
                  </a:cubicBezTo>
                  <a:cubicBezTo>
                    <a:pt x="3" y="1393"/>
                    <a:pt x="0" y="1772"/>
                    <a:pt x="73" y="2137"/>
                  </a:cubicBezTo>
                  <a:cubicBezTo>
                    <a:pt x="113" y="2316"/>
                    <a:pt x="172" y="2490"/>
                    <a:pt x="253" y="2656"/>
                  </a:cubicBezTo>
                  <a:cubicBezTo>
                    <a:pt x="332" y="2824"/>
                    <a:pt x="427" y="2982"/>
                    <a:pt x="542" y="3130"/>
                  </a:cubicBezTo>
                  <a:cubicBezTo>
                    <a:pt x="778" y="3431"/>
                    <a:pt x="1087" y="3675"/>
                    <a:pt x="1438" y="3829"/>
                  </a:cubicBezTo>
                  <a:cubicBezTo>
                    <a:pt x="1525" y="3866"/>
                    <a:pt x="1615" y="3894"/>
                    <a:pt x="1702" y="3928"/>
                  </a:cubicBezTo>
                  <a:cubicBezTo>
                    <a:pt x="1884" y="3992"/>
                    <a:pt x="2066" y="4062"/>
                    <a:pt x="2241" y="4147"/>
                  </a:cubicBezTo>
                  <a:cubicBezTo>
                    <a:pt x="2403" y="4225"/>
                    <a:pt x="2561" y="4312"/>
                    <a:pt x="2709" y="4413"/>
                  </a:cubicBezTo>
                  <a:cubicBezTo>
                    <a:pt x="2855" y="4520"/>
                    <a:pt x="2993" y="4643"/>
                    <a:pt x="3111" y="4784"/>
                  </a:cubicBezTo>
                  <a:cubicBezTo>
                    <a:pt x="3209" y="4902"/>
                    <a:pt x="3293" y="5036"/>
                    <a:pt x="3363" y="5177"/>
                  </a:cubicBezTo>
                  <a:cubicBezTo>
                    <a:pt x="3453" y="5362"/>
                    <a:pt x="3512" y="5559"/>
                    <a:pt x="3554" y="5758"/>
                  </a:cubicBezTo>
                  <a:cubicBezTo>
                    <a:pt x="3580" y="5884"/>
                    <a:pt x="3594" y="6011"/>
                    <a:pt x="3599" y="6140"/>
                  </a:cubicBezTo>
                  <a:cubicBezTo>
                    <a:pt x="3602" y="6215"/>
                    <a:pt x="3666" y="6272"/>
                    <a:pt x="3738" y="6272"/>
                  </a:cubicBezTo>
                  <a:cubicBezTo>
                    <a:pt x="3741" y="6272"/>
                    <a:pt x="3745" y="6272"/>
                    <a:pt x="3748" y="6272"/>
                  </a:cubicBezTo>
                  <a:cubicBezTo>
                    <a:pt x="3824" y="6266"/>
                    <a:pt x="3883" y="6196"/>
                    <a:pt x="3880" y="6123"/>
                  </a:cubicBezTo>
                  <a:cubicBezTo>
                    <a:pt x="3874" y="5977"/>
                    <a:pt x="3852" y="5831"/>
                    <a:pt x="3824" y="5688"/>
                  </a:cubicBezTo>
                  <a:cubicBezTo>
                    <a:pt x="3804" y="5578"/>
                    <a:pt x="3776" y="5474"/>
                    <a:pt x="3740" y="5368"/>
                  </a:cubicBezTo>
                  <a:cubicBezTo>
                    <a:pt x="3678" y="5177"/>
                    <a:pt x="3585" y="4994"/>
                    <a:pt x="3470" y="4826"/>
                  </a:cubicBezTo>
                  <a:cubicBezTo>
                    <a:pt x="3363" y="4672"/>
                    <a:pt x="3234" y="4531"/>
                    <a:pt x="3091" y="4410"/>
                  </a:cubicBezTo>
                  <a:cubicBezTo>
                    <a:pt x="2942" y="4293"/>
                    <a:pt x="2782" y="4189"/>
                    <a:pt x="2617" y="4099"/>
                  </a:cubicBezTo>
                  <a:cubicBezTo>
                    <a:pt x="2460" y="4015"/>
                    <a:pt x="2291" y="3947"/>
                    <a:pt x="2123" y="3885"/>
                  </a:cubicBezTo>
                  <a:cubicBezTo>
                    <a:pt x="2030" y="3849"/>
                    <a:pt x="1937" y="3818"/>
                    <a:pt x="1842" y="3787"/>
                  </a:cubicBezTo>
                  <a:cubicBezTo>
                    <a:pt x="1758" y="3759"/>
                    <a:pt x="1673" y="3734"/>
                    <a:pt x="1589" y="3706"/>
                  </a:cubicBezTo>
                  <a:cubicBezTo>
                    <a:pt x="1407" y="3638"/>
                    <a:pt x="1230" y="3551"/>
                    <a:pt x="1070" y="3439"/>
                  </a:cubicBezTo>
                  <a:lnTo>
                    <a:pt x="1070" y="3439"/>
                  </a:lnTo>
                  <a:cubicBezTo>
                    <a:pt x="1071" y="3440"/>
                    <a:pt x="1072" y="3440"/>
                    <a:pt x="1073" y="3441"/>
                  </a:cubicBezTo>
                  <a:lnTo>
                    <a:pt x="1073" y="3441"/>
                  </a:lnTo>
                  <a:cubicBezTo>
                    <a:pt x="921" y="3333"/>
                    <a:pt x="783" y="3207"/>
                    <a:pt x="660" y="3066"/>
                  </a:cubicBezTo>
                  <a:cubicBezTo>
                    <a:pt x="655" y="3063"/>
                    <a:pt x="652" y="3061"/>
                    <a:pt x="650" y="3055"/>
                  </a:cubicBezTo>
                  <a:lnTo>
                    <a:pt x="650" y="3055"/>
                  </a:lnTo>
                  <a:cubicBezTo>
                    <a:pt x="650" y="3055"/>
                    <a:pt x="650" y="3055"/>
                    <a:pt x="650" y="3055"/>
                  </a:cubicBezTo>
                  <a:lnTo>
                    <a:pt x="650" y="3055"/>
                  </a:lnTo>
                  <a:cubicBezTo>
                    <a:pt x="650" y="3054"/>
                    <a:pt x="650" y="3053"/>
                    <a:pt x="649" y="3052"/>
                  </a:cubicBezTo>
                  <a:lnTo>
                    <a:pt x="649" y="3052"/>
                  </a:lnTo>
                  <a:cubicBezTo>
                    <a:pt x="649" y="3053"/>
                    <a:pt x="650" y="3054"/>
                    <a:pt x="650" y="3055"/>
                  </a:cubicBezTo>
                  <a:lnTo>
                    <a:pt x="650" y="3055"/>
                  </a:lnTo>
                  <a:cubicBezTo>
                    <a:pt x="531" y="2913"/>
                    <a:pt x="429" y="2755"/>
                    <a:pt x="346" y="2586"/>
                  </a:cubicBezTo>
                  <a:cubicBezTo>
                    <a:pt x="343" y="2583"/>
                    <a:pt x="343" y="2580"/>
                    <a:pt x="340" y="2574"/>
                  </a:cubicBezTo>
                  <a:lnTo>
                    <a:pt x="340" y="2574"/>
                  </a:lnTo>
                  <a:cubicBezTo>
                    <a:pt x="340" y="2577"/>
                    <a:pt x="343" y="2583"/>
                    <a:pt x="343" y="2586"/>
                  </a:cubicBezTo>
                  <a:cubicBezTo>
                    <a:pt x="256" y="2403"/>
                    <a:pt x="191" y="2215"/>
                    <a:pt x="155" y="2019"/>
                  </a:cubicBezTo>
                  <a:lnTo>
                    <a:pt x="155" y="2013"/>
                  </a:lnTo>
                  <a:lnTo>
                    <a:pt x="155" y="2010"/>
                  </a:lnTo>
                  <a:cubicBezTo>
                    <a:pt x="118" y="1814"/>
                    <a:pt x="104" y="1614"/>
                    <a:pt x="118" y="1418"/>
                  </a:cubicBezTo>
                  <a:lnTo>
                    <a:pt x="118" y="1418"/>
                  </a:lnTo>
                  <a:lnTo>
                    <a:pt x="118" y="1429"/>
                  </a:lnTo>
                  <a:cubicBezTo>
                    <a:pt x="132" y="1235"/>
                    <a:pt x="174" y="1050"/>
                    <a:pt x="233" y="868"/>
                  </a:cubicBezTo>
                  <a:cubicBezTo>
                    <a:pt x="301" y="685"/>
                    <a:pt x="388" y="511"/>
                    <a:pt x="497" y="351"/>
                  </a:cubicBezTo>
                  <a:lnTo>
                    <a:pt x="497" y="354"/>
                  </a:lnTo>
                  <a:lnTo>
                    <a:pt x="500" y="348"/>
                  </a:lnTo>
                  <a:lnTo>
                    <a:pt x="506" y="343"/>
                  </a:lnTo>
                  <a:cubicBezTo>
                    <a:pt x="576" y="244"/>
                    <a:pt x="652" y="152"/>
                    <a:pt x="733" y="62"/>
                  </a:cubicBezTo>
                  <a:cubicBezTo>
                    <a:pt x="747" y="48"/>
                    <a:pt x="744" y="25"/>
                    <a:pt x="730" y="11"/>
                  </a:cubicBezTo>
                  <a:cubicBezTo>
                    <a:pt x="722" y="3"/>
                    <a:pt x="711" y="0"/>
                    <a:pt x="70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1;p36">
              <a:extLst>
                <a:ext uri="{FF2B5EF4-FFF2-40B4-BE49-F238E27FC236}">
                  <a16:creationId xmlns:a16="http://schemas.microsoft.com/office/drawing/2014/main" id="{DA366378-1FC9-B985-3C65-4FBE52B32658}"/>
                </a:ext>
              </a:extLst>
            </p:cNvPr>
            <p:cNvSpPr/>
            <p:nvPr/>
          </p:nvSpPr>
          <p:spPr>
            <a:xfrm>
              <a:off x="5011351" y="2531927"/>
              <a:ext cx="207548" cy="313542"/>
            </a:xfrm>
            <a:custGeom>
              <a:avLst/>
              <a:gdLst/>
              <a:ahLst/>
              <a:cxnLst/>
              <a:rect l="l" t="t" r="r" b="b"/>
              <a:pathLst>
                <a:path w="2755" h="4063" extrusionOk="0">
                  <a:moveTo>
                    <a:pt x="2291" y="1149"/>
                  </a:moveTo>
                  <a:cubicBezTo>
                    <a:pt x="2291" y="1149"/>
                    <a:pt x="2291" y="1152"/>
                    <a:pt x="2288" y="1152"/>
                  </a:cubicBezTo>
                  <a:lnTo>
                    <a:pt x="2291" y="1149"/>
                  </a:lnTo>
                  <a:close/>
                  <a:moveTo>
                    <a:pt x="2701" y="1"/>
                  </a:moveTo>
                  <a:cubicBezTo>
                    <a:pt x="2673" y="4"/>
                    <a:pt x="2656" y="26"/>
                    <a:pt x="2656" y="54"/>
                  </a:cubicBezTo>
                  <a:cubicBezTo>
                    <a:pt x="2656" y="71"/>
                    <a:pt x="2653" y="88"/>
                    <a:pt x="2653" y="102"/>
                  </a:cubicBezTo>
                  <a:cubicBezTo>
                    <a:pt x="2639" y="282"/>
                    <a:pt x="2603" y="459"/>
                    <a:pt x="2547" y="627"/>
                  </a:cubicBezTo>
                  <a:cubicBezTo>
                    <a:pt x="2479" y="815"/>
                    <a:pt x="2392" y="992"/>
                    <a:pt x="2283" y="1160"/>
                  </a:cubicBezTo>
                  <a:cubicBezTo>
                    <a:pt x="2182" y="1306"/>
                    <a:pt x="2069" y="1447"/>
                    <a:pt x="1952" y="1582"/>
                  </a:cubicBezTo>
                  <a:cubicBezTo>
                    <a:pt x="1825" y="1722"/>
                    <a:pt x="1688" y="1851"/>
                    <a:pt x="1550" y="1977"/>
                  </a:cubicBezTo>
                  <a:cubicBezTo>
                    <a:pt x="1272" y="2236"/>
                    <a:pt x="989" y="2485"/>
                    <a:pt x="730" y="2761"/>
                  </a:cubicBezTo>
                  <a:cubicBezTo>
                    <a:pt x="579" y="2918"/>
                    <a:pt x="441" y="3086"/>
                    <a:pt x="318" y="3266"/>
                  </a:cubicBezTo>
                  <a:cubicBezTo>
                    <a:pt x="253" y="3364"/>
                    <a:pt x="191" y="3462"/>
                    <a:pt x="135" y="3566"/>
                  </a:cubicBezTo>
                  <a:cubicBezTo>
                    <a:pt x="79" y="3673"/>
                    <a:pt x="43" y="3785"/>
                    <a:pt x="3" y="3898"/>
                  </a:cubicBezTo>
                  <a:cubicBezTo>
                    <a:pt x="0" y="3920"/>
                    <a:pt x="0" y="3945"/>
                    <a:pt x="6" y="3971"/>
                  </a:cubicBezTo>
                  <a:cubicBezTo>
                    <a:pt x="17" y="4004"/>
                    <a:pt x="45" y="4032"/>
                    <a:pt x="76" y="4046"/>
                  </a:cubicBezTo>
                  <a:cubicBezTo>
                    <a:pt x="94" y="4058"/>
                    <a:pt x="115" y="4062"/>
                    <a:pt x="137" y="4062"/>
                  </a:cubicBezTo>
                  <a:cubicBezTo>
                    <a:pt x="153" y="4062"/>
                    <a:pt x="170" y="4060"/>
                    <a:pt x="186" y="4055"/>
                  </a:cubicBezTo>
                  <a:cubicBezTo>
                    <a:pt x="217" y="4044"/>
                    <a:pt x="253" y="4015"/>
                    <a:pt x="262" y="3985"/>
                  </a:cubicBezTo>
                  <a:cubicBezTo>
                    <a:pt x="340" y="3766"/>
                    <a:pt x="444" y="3563"/>
                    <a:pt x="570" y="3370"/>
                  </a:cubicBezTo>
                  <a:cubicBezTo>
                    <a:pt x="778" y="3064"/>
                    <a:pt x="1034" y="2794"/>
                    <a:pt x="1292" y="2530"/>
                  </a:cubicBezTo>
                  <a:cubicBezTo>
                    <a:pt x="1424" y="2396"/>
                    <a:pt x="1559" y="2261"/>
                    <a:pt x="1688" y="2123"/>
                  </a:cubicBezTo>
                  <a:cubicBezTo>
                    <a:pt x="1817" y="1989"/>
                    <a:pt x="1940" y="1848"/>
                    <a:pt x="2058" y="1702"/>
                  </a:cubicBezTo>
                  <a:cubicBezTo>
                    <a:pt x="2252" y="1472"/>
                    <a:pt x="2418" y="1222"/>
                    <a:pt x="2544" y="950"/>
                  </a:cubicBezTo>
                  <a:cubicBezTo>
                    <a:pt x="2606" y="812"/>
                    <a:pt x="2656" y="672"/>
                    <a:pt x="2690" y="523"/>
                  </a:cubicBezTo>
                  <a:cubicBezTo>
                    <a:pt x="2729" y="366"/>
                    <a:pt x="2746" y="206"/>
                    <a:pt x="2754" y="43"/>
                  </a:cubicBezTo>
                  <a:cubicBezTo>
                    <a:pt x="2754" y="18"/>
                    <a:pt x="2729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32;p36">
              <a:extLst>
                <a:ext uri="{FF2B5EF4-FFF2-40B4-BE49-F238E27FC236}">
                  <a16:creationId xmlns:a16="http://schemas.microsoft.com/office/drawing/2014/main" id="{2B6CFC78-D2F2-7F37-1855-D9873AD9954F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33;p36">
              <a:extLst>
                <a:ext uri="{FF2B5EF4-FFF2-40B4-BE49-F238E27FC236}">
                  <a16:creationId xmlns:a16="http://schemas.microsoft.com/office/drawing/2014/main" id="{E4AC88E9-6EE3-9725-38ED-618BE00462D8}"/>
                </a:ext>
              </a:extLst>
            </p:cNvPr>
            <p:cNvSpPr/>
            <p:nvPr/>
          </p:nvSpPr>
          <p:spPr>
            <a:xfrm>
              <a:off x="5060168" y="2006399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0"/>
                    <a:pt x="1" y="0"/>
                    <a:pt x="1" y="3"/>
                  </a:cubicBezTo>
                  <a:cubicBezTo>
                    <a:pt x="1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34;p36">
              <a:extLst>
                <a:ext uri="{FF2B5EF4-FFF2-40B4-BE49-F238E27FC236}">
                  <a16:creationId xmlns:a16="http://schemas.microsoft.com/office/drawing/2014/main" id="{329BC68A-62C5-6BB2-84CB-A2B45D508690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35;p36">
              <a:extLst>
                <a:ext uri="{FF2B5EF4-FFF2-40B4-BE49-F238E27FC236}">
                  <a16:creationId xmlns:a16="http://schemas.microsoft.com/office/drawing/2014/main" id="{2E8D5821-3A4F-4ECD-45AB-6E0DA291F91B}"/>
                </a:ext>
              </a:extLst>
            </p:cNvPr>
            <p:cNvSpPr/>
            <p:nvPr/>
          </p:nvSpPr>
          <p:spPr>
            <a:xfrm>
              <a:off x="5141605" y="1757449"/>
              <a:ext cx="4520" cy="73543"/>
            </a:xfrm>
            <a:custGeom>
              <a:avLst/>
              <a:gdLst/>
              <a:ahLst/>
              <a:cxnLst/>
              <a:rect l="l" t="t" r="r" b="b"/>
              <a:pathLst>
                <a:path w="60" h="953" extrusionOk="0">
                  <a:moveTo>
                    <a:pt x="60" y="1"/>
                  </a:moveTo>
                  <a:cubicBezTo>
                    <a:pt x="57" y="4"/>
                    <a:pt x="54" y="4"/>
                    <a:pt x="54" y="4"/>
                  </a:cubicBezTo>
                  <a:cubicBezTo>
                    <a:pt x="20" y="321"/>
                    <a:pt x="4" y="635"/>
                    <a:pt x="1" y="952"/>
                  </a:cubicBezTo>
                  <a:cubicBezTo>
                    <a:pt x="4" y="635"/>
                    <a:pt x="23" y="321"/>
                    <a:pt x="60" y="1"/>
                  </a:cubicBez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36;p36">
              <a:extLst>
                <a:ext uri="{FF2B5EF4-FFF2-40B4-BE49-F238E27FC236}">
                  <a16:creationId xmlns:a16="http://schemas.microsoft.com/office/drawing/2014/main" id="{41565D12-FD4F-9307-CE6F-B865EFBCF81E}"/>
                </a:ext>
              </a:extLst>
            </p:cNvPr>
            <p:cNvSpPr/>
            <p:nvPr/>
          </p:nvSpPr>
          <p:spPr>
            <a:xfrm>
              <a:off x="5817513" y="2575297"/>
              <a:ext cx="146903" cy="213452"/>
            </a:xfrm>
            <a:custGeom>
              <a:avLst/>
              <a:gdLst/>
              <a:ahLst/>
              <a:cxnLst/>
              <a:rect l="l" t="t" r="r" b="b"/>
              <a:pathLst>
                <a:path w="1950" h="2766" extrusionOk="0">
                  <a:moveTo>
                    <a:pt x="1017" y="0"/>
                  </a:moveTo>
                  <a:cubicBezTo>
                    <a:pt x="939" y="0"/>
                    <a:pt x="849" y="23"/>
                    <a:pt x="762" y="57"/>
                  </a:cubicBezTo>
                  <a:cubicBezTo>
                    <a:pt x="678" y="93"/>
                    <a:pt x="602" y="144"/>
                    <a:pt x="520" y="222"/>
                  </a:cubicBezTo>
                  <a:cubicBezTo>
                    <a:pt x="489" y="253"/>
                    <a:pt x="456" y="284"/>
                    <a:pt x="428" y="323"/>
                  </a:cubicBezTo>
                  <a:cubicBezTo>
                    <a:pt x="416" y="326"/>
                    <a:pt x="400" y="335"/>
                    <a:pt x="394" y="346"/>
                  </a:cubicBezTo>
                  <a:lnTo>
                    <a:pt x="363" y="385"/>
                  </a:lnTo>
                  <a:cubicBezTo>
                    <a:pt x="355" y="393"/>
                    <a:pt x="349" y="399"/>
                    <a:pt x="341" y="410"/>
                  </a:cubicBezTo>
                  <a:lnTo>
                    <a:pt x="287" y="483"/>
                  </a:lnTo>
                  <a:cubicBezTo>
                    <a:pt x="254" y="537"/>
                    <a:pt x="217" y="590"/>
                    <a:pt x="186" y="649"/>
                  </a:cubicBezTo>
                  <a:cubicBezTo>
                    <a:pt x="136" y="750"/>
                    <a:pt x="94" y="862"/>
                    <a:pt x="60" y="986"/>
                  </a:cubicBezTo>
                  <a:cubicBezTo>
                    <a:pt x="4" y="1208"/>
                    <a:pt x="1" y="1452"/>
                    <a:pt x="46" y="1702"/>
                  </a:cubicBezTo>
                  <a:cubicBezTo>
                    <a:pt x="71" y="1822"/>
                    <a:pt x="105" y="1943"/>
                    <a:pt x="153" y="2061"/>
                  </a:cubicBezTo>
                  <a:cubicBezTo>
                    <a:pt x="200" y="2182"/>
                    <a:pt x="256" y="2291"/>
                    <a:pt x="315" y="2378"/>
                  </a:cubicBezTo>
                  <a:cubicBezTo>
                    <a:pt x="433" y="2552"/>
                    <a:pt x="588" y="2670"/>
                    <a:pt x="762" y="2729"/>
                  </a:cubicBezTo>
                  <a:cubicBezTo>
                    <a:pt x="832" y="2752"/>
                    <a:pt x="908" y="2766"/>
                    <a:pt x="981" y="2766"/>
                  </a:cubicBezTo>
                  <a:cubicBezTo>
                    <a:pt x="1073" y="2766"/>
                    <a:pt x="1166" y="2749"/>
                    <a:pt x="1256" y="2712"/>
                  </a:cubicBezTo>
                  <a:cubicBezTo>
                    <a:pt x="1419" y="2651"/>
                    <a:pt x="1565" y="2533"/>
                    <a:pt x="1685" y="2375"/>
                  </a:cubicBezTo>
                  <a:cubicBezTo>
                    <a:pt x="1795" y="2224"/>
                    <a:pt x="1873" y="2047"/>
                    <a:pt x="1913" y="1856"/>
                  </a:cubicBezTo>
                  <a:cubicBezTo>
                    <a:pt x="1930" y="1758"/>
                    <a:pt x="1941" y="1662"/>
                    <a:pt x="1944" y="1587"/>
                  </a:cubicBezTo>
                  <a:cubicBezTo>
                    <a:pt x="1949" y="1494"/>
                    <a:pt x="1949" y="1401"/>
                    <a:pt x="1941" y="1303"/>
                  </a:cubicBezTo>
                  <a:cubicBezTo>
                    <a:pt x="1927" y="1098"/>
                    <a:pt x="1887" y="902"/>
                    <a:pt x="1826" y="719"/>
                  </a:cubicBezTo>
                  <a:cubicBezTo>
                    <a:pt x="1795" y="632"/>
                    <a:pt x="1756" y="545"/>
                    <a:pt x="1711" y="455"/>
                  </a:cubicBezTo>
                  <a:cubicBezTo>
                    <a:pt x="1669" y="382"/>
                    <a:pt x="1615" y="309"/>
                    <a:pt x="1551" y="239"/>
                  </a:cubicBezTo>
                  <a:cubicBezTo>
                    <a:pt x="1492" y="174"/>
                    <a:pt x="1421" y="124"/>
                    <a:pt x="1340" y="76"/>
                  </a:cubicBezTo>
                  <a:cubicBezTo>
                    <a:pt x="1304" y="57"/>
                    <a:pt x="1256" y="40"/>
                    <a:pt x="1197" y="20"/>
                  </a:cubicBezTo>
                  <a:cubicBezTo>
                    <a:pt x="1152" y="6"/>
                    <a:pt x="1107" y="3"/>
                    <a:pt x="1042" y="0"/>
                  </a:cubicBezTo>
                  <a:close/>
                </a:path>
              </a:pathLst>
            </a:custGeom>
            <a:solidFill>
              <a:srgbClr val="DF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37;p36">
              <a:extLst>
                <a:ext uri="{FF2B5EF4-FFF2-40B4-BE49-F238E27FC236}">
                  <a16:creationId xmlns:a16="http://schemas.microsoft.com/office/drawing/2014/main" id="{36F20B2B-EC14-1440-3179-2742405793DC}"/>
                </a:ext>
              </a:extLst>
            </p:cNvPr>
            <p:cNvSpPr/>
            <p:nvPr/>
          </p:nvSpPr>
          <p:spPr>
            <a:xfrm>
              <a:off x="5115615" y="2354513"/>
              <a:ext cx="814748" cy="749244"/>
            </a:xfrm>
            <a:custGeom>
              <a:avLst/>
              <a:gdLst/>
              <a:ahLst/>
              <a:cxnLst/>
              <a:rect l="l" t="t" r="r" b="b"/>
              <a:pathLst>
                <a:path w="10815" h="9709" extrusionOk="0">
                  <a:moveTo>
                    <a:pt x="8229" y="1"/>
                  </a:moveTo>
                  <a:cubicBezTo>
                    <a:pt x="8220" y="1"/>
                    <a:pt x="8209" y="6"/>
                    <a:pt x="8198" y="9"/>
                  </a:cubicBezTo>
                  <a:cubicBezTo>
                    <a:pt x="8195" y="12"/>
                    <a:pt x="8189" y="15"/>
                    <a:pt x="8184" y="20"/>
                  </a:cubicBezTo>
                  <a:cubicBezTo>
                    <a:pt x="8181" y="15"/>
                    <a:pt x="8175" y="15"/>
                    <a:pt x="8164" y="15"/>
                  </a:cubicBezTo>
                  <a:cubicBezTo>
                    <a:pt x="7867" y="34"/>
                    <a:pt x="7566" y="49"/>
                    <a:pt x="7263" y="57"/>
                  </a:cubicBezTo>
                  <a:cubicBezTo>
                    <a:pt x="6612" y="82"/>
                    <a:pt x="5949" y="110"/>
                    <a:pt x="5306" y="211"/>
                  </a:cubicBezTo>
                  <a:cubicBezTo>
                    <a:pt x="4756" y="301"/>
                    <a:pt x="4296" y="430"/>
                    <a:pt x="3897" y="610"/>
                  </a:cubicBezTo>
                  <a:cubicBezTo>
                    <a:pt x="3799" y="652"/>
                    <a:pt x="3701" y="700"/>
                    <a:pt x="3608" y="745"/>
                  </a:cubicBezTo>
                  <a:cubicBezTo>
                    <a:pt x="3336" y="885"/>
                    <a:pt x="3075" y="1051"/>
                    <a:pt x="2836" y="1236"/>
                  </a:cubicBezTo>
                  <a:cubicBezTo>
                    <a:pt x="2496" y="1500"/>
                    <a:pt x="2199" y="1792"/>
                    <a:pt x="1946" y="2106"/>
                  </a:cubicBezTo>
                  <a:cubicBezTo>
                    <a:pt x="1679" y="2449"/>
                    <a:pt x="1469" y="2802"/>
                    <a:pt x="1328" y="3165"/>
                  </a:cubicBezTo>
                  <a:cubicBezTo>
                    <a:pt x="1250" y="3364"/>
                    <a:pt x="1191" y="3560"/>
                    <a:pt x="1149" y="3746"/>
                  </a:cubicBezTo>
                  <a:cubicBezTo>
                    <a:pt x="1107" y="3951"/>
                    <a:pt x="1081" y="4156"/>
                    <a:pt x="1078" y="4358"/>
                  </a:cubicBezTo>
                  <a:cubicBezTo>
                    <a:pt x="1076" y="4602"/>
                    <a:pt x="1095" y="4841"/>
                    <a:pt x="1146" y="5062"/>
                  </a:cubicBezTo>
                  <a:cubicBezTo>
                    <a:pt x="1202" y="5315"/>
                    <a:pt x="1297" y="5573"/>
                    <a:pt x="1429" y="5826"/>
                  </a:cubicBezTo>
                  <a:cubicBezTo>
                    <a:pt x="1370" y="5818"/>
                    <a:pt x="1306" y="5809"/>
                    <a:pt x="1241" y="5809"/>
                  </a:cubicBezTo>
                  <a:cubicBezTo>
                    <a:pt x="1160" y="5809"/>
                    <a:pt x="1078" y="5818"/>
                    <a:pt x="1006" y="5832"/>
                  </a:cubicBezTo>
                  <a:cubicBezTo>
                    <a:pt x="879" y="5854"/>
                    <a:pt x="764" y="5893"/>
                    <a:pt x="660" y="5950"/>
                  </a:cubicBezTo>
                  <a:cubicBezTo>
                    <a:pt x="627" y="5966"/>
                    <a:pt x="590" y="5989"/>
                    <a:pt x="556" y="6014"/>
                  </a:cubicBezTo>
                  <a:cubicBezTo>
                    <a:pt x="405" y="6115"/>
                    <a:pt x="278" y="6247"/>
                    <a:pt x="191" y="6399"/>
                  </a:cubicBezTo>
                  <a:cubicBezTo>
                    <a:pt x="96" y="6561"/>
                    <a:pt x="37" y="6738"/>
                    <a:pt x="20" y="6921"/>
                  </a:cubicBezTo>
                  <a:cubicBezTo>
                    <a:pt x="0" y="7123"/>
                    <a:pt x="23" y="7322"/>
                    <a:pt x="85" y="7516"/>
                  </a:cubicBezTo>
                  <a:cubicBezTo>
                    <a:pt x="118" y="7606"/>
                    <a:pt x="161" y="7704"/>
                    <a:pt x="217" y="7811"/>
                  </a:cubicBezTo>
                  <a:cubicBezTo>
                    <a:pt x="273" y="7912"/>
                    <a:pt x="329" y="7999"/>
                    <a:pt x="391" y="8077"/>
                  </a:cubicBezTo>
                  <a:cubicBezTo>
                    <a:pt x="520" y="8240"/>
                    <a:pt x="669" y="8375"/>
                    <a:pt x="826" y="8470"/>
                  </a:cubicBezTo>
                  <a:cubicBezTo>
                    <a:pt x="918" y="8527"/>
                    <a:pt x="997" y="8563"/>
                    <a:pt x="1078" y="8597"/>
                  </a:cubicBezTo>
                  <a:cubicBezTo>
                    <a:pt x="1171" y="8630"/>
                    <a:pt x="1261" y="8656"/>
                    <a:pt x="1354" y="8670"/>
                  </a:cubicBezTo>
                  <a:cubicBezTo>
                    <a:pt x="1432" y="8684"/>
                    <a:pt x="1516" y="8689"/>
                    <a:pt x="1598" y="8689"/>
                  </a:cubicBezTo>
                  <a:cubicBezTo>
                    <a:pt x="1705" y="8689"/>
                    <a:pt x="1811" y="8681"/>
                    <a:pt x="1921" y="8656"/>
                  </a:cubicBezTo>
                  <a:cubicBezTo>
                    <a:pt x="2145" y="8602"/>
                    <a:pt x="2353" y="8515"/>
                    <a:pt x="2527" y="8392"/>
                  </a:cubicBezTo>
                  <a:cubicBezTo>
                    <a:pt x="2535" y="8406"/>
                    <a:pt x="2547" y="8420"/>
                    <a:pt x="2561" y="8434"/>
                  </a:cubicBezTo>
                  <a:cubicBezTo>
                    <a:pt x="2710" y="8602"/>
                    <a:pt x="2892" y="8771"/>
                    <a:pt x="3108" y="8925"/>
                  </a:cubicBezTo>
                  <a:cubicBezTo>
                    <a:pt x="3285" y="9060"/>
                    <a:pt x="3476" y="9175"/>
                    <a:pt x="3664" y="9271"/>
                  </a:cubicBezTo>
                  <a:cubicBezTo>
                    <a:pt x="4043" y="9459"/>
                    <a:pt x="4456" y="9588"/>
                    <a:pt x="4882" y="9655"/>
                  </a:cubicBezTo>
                  <a:cubicBezTo>
                    <a:pt x="5121" y="9692"/>
                    <a:pt x="5368" y="9709"/>
                    <a:pt x="5610" y="9709"/>
                  </a:cubicBezTo>
                  <a:cubicBezTo>
                    <a:pt x="5795" y="9709"/>
                    <a:pt x="5986" y="9697"/>
                    <a:pt x="6177" y="9678"/>
                  </a:cubicBezTo>
                  <a:cubicBezTo>
                    <a:pt x="6617" y="9627"/>
                    <a:pt x="7055" y="9529"/>
                    <a:pt x="7482" y="9391"/>
                  </a:cubicBezTo>
                  <a:cubicBezTo>
                    <a:pt x="8302" y="9125"/>
                    <a:pt x="9004" y="8737"/>
                    <a:pt x="9571" y="8232"/>
                  </a:cubicBezTo>
                  <a:cubicBezTo>
                    <a:pt x="9995" y="7856"/>
                    <a:pt x="10539" y="7230"/>
                    <a:pt x="10733" y="6387"/>
                  </a:cubicBezTo>
                  <a:cubicBezTo>
                    <a:pt x="10775" y="6202"/>
                    <a:pt x="10800" y="6020"/>
                    <a:pt x="10806" y="5840"/>
                  </a:cubicBezTo>
                  <a:cubicBezTo>
                    <a:pt x="10814" y="5652"/>
                    <a:pt x="10803" y="5458"/>
                    <a:pt x="10772" y="5265"/>
                  </a:cubicBezTo>
                  <a:cubicBezTo>
                    <a:pt x="10738" y="5065"/>
                    <a:pt x="10691" y="4866"/>
                    <a:pt x="10621" y="4672"/>
                  </a:cubicBezTo>
                  <a:cubicBezTo>
                    <a:pt x="10564" y="4518"/>
                    <a:pt x="10497" y="4363"/>
                    <a:pt x="10430" y="4217"/>
                  </a:cubicBezTo>
                  <a:cubicBezTo>
                    <a:pt x="10396" y="4136"/>
                    <a:pt x="10359" y="4057"/>
                    <a:pt x="10329" y="3984"/>
                  </a:cubicBezTo>
                  <a:cubicBezTo>
                    <a:pt x="10202" y="3684"/>
                    <a:pt x="10087" y="3375"/>
                    <a:pt x="9980" y="3083"/>
                  </a:cubicBezTo>
                  <a:lnTo>
                    <a:pt x="9936" y="2960"/>
                  </a:lnTo>
                  <a:cubicBezTo>
                    <a:pt x="9753" y="2457"/>
                    <a:pt x="9565" y="1935"/>
                    <a:pt x="9321" y="1452"/>
                  </a:cubicBezTo>
                  <a:cubicBezTo>
                    <a:pt x="9178" y="1160"/>
                    <a:pt x="9032" y="913"/>
                    <a:pt x="8877" y="700"/>
                  </a:cubicBezTo>
                  <a:cubicBezTo>
                    <a:pt x="8698" y="447"/>
                    <a:pt x="8501" y="220"/>
                    <a:pt x="8290" y="23"/>
                  </a:cubicBezTo>
                  <a:cubicBezTo>
                    <a:pt x="8268" y="9"/>
                    <a:pt x="8251" y="1"/>
                    <a:pt x="8229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38;p36">
              <a:extLst>
                <a:ext uri="{FF2B5EF4-FFF2-40B4-BE49-F238E27FC236}">
                  <a16:creationId xmlns:a16="http://schemas.microsoft.com/office/drawing/2014/main" id="{DC3FB535-4173-5784-32EC-072BE6A016EB}"/>
                </a:ext>
              </a:extLst>
            </p:cNvPr>
            <p:cNvSpPr/>
            <p:nvPr/>
          </p:nvSpPr>
          <p:spPr>
            <a:xfrm>
              <a:off x="5154111" y="2304739"/>
              <a:ext cx="724873" cy="518660"/>
            </a:xfrm>
            <a:custGeom>
              <a:avLst/>
              <a:gdLst/>
              <a:ahLst/>
              <a:cxnLst/>
              <a:rect l="l" t="t" r="r" b="b"/>
              <a:pathLst>
                <a:path w="9622" h="6721" extrusionOk="0">
                  <a:moveTo>
                    <a:pt x="6432" y="0"/>
                  </a:moveTo>
                  <a:cubicBezTo>
                    <a:pt x="6351" y="0"/>
                    <a:pt x="6275" y="0"/>
                    <a:pt x="6193" y="6"/>
                  </a:cubicBezTo>
                  <a:cubicBezTo>
                    <a:pt x="5649" y="25"/>
                    <a:pt x="5073" y="110"/>
                    <a:pt x="4380" y="272"/>
                  </a:cubicBezTo>
                  <a:cubicBezTo>
                    <a:pt x="4099" y="337"/>
                    <a:pt x="3824" y="404"/>
                    <a:pt x="3569" y="477"/>
                  </a:cubicBezTo>
                  <a:cubicBezTo>
                    <a:pt x="3358" y="536"/>
                    <a:pt x="3153" y="601"/>
                    <a:pt x="2957" y="671"/>
                  </a:cubicBezTo>
                  <a:cubicBezTo>
                    <a:pt x="2516" y="825"/>
                    <a:pt x="2128" y="1002"/>
                    <a:pt x="1783" y="1204"/>
                  </a:cubicBezTo>
                  <a:cubicBezTo>
                    <a:pt x="1592" y="1317"/>
                    <a:pt x="1413" y="1435"/>
                    <a:pt x="1252" y="1567"/>
                  </a:cubicBezTo>
                  <a:cubicBezTo>
                    <a:pt x="1087" y="1696"/>
                    <a:pt x="932" y="1839"/>
                    <a:pt x="792" y="1999"/>
                  </a:cubicBezTo>
                  <a:cubicBezTo>
                    <a:pt x="506" y="2316"/>
                    <a:pt x="295" y="2695"/>
                    <a:pt x="174" y="3094"/>
                  </a:cubicBezTo>
                  <a:cubicBezTo>
                    <a:pt x="141" y="3212"/>
                    <a:pt x="116" y="3332"/>
                    <a:pt x="99" y="3433"/>
                  </a:cubicBezTo>
                  <a:cubicBezTo>
                    <a:pt x="76" y="3551"/>
                    <a:pt x="57" y="3675"/>
                    <a:pt x="43" y="3807"/>
                  </a:cubicBezTo>
                  <a:cubicBezTo>
                    <a:pt x="9" y="4071"/>
                    <a:pt x="0" y="4332"/>
                    <a:pt x="6" y="4590"/>
                  </a:cubicBezTo>
                  <a:cubicBezTo>
                    <a:pt x="23" y="5168"/>
                    <a:pt x="144" y="5671"/>
                    <a:pt x="360" y="6086"/>
                  </a:cubicBezTo>
                  <a:cubicBezTo>
                    <a:pt x="416" y="6199"/>
                    <a:pt x="492" y="6300"/>
                    <a:pt x="570" y="6395"/>
                  </a:cubicBezTo>
                  <a:cubicBezTo>
                    <a:pt x="652" y="6488"/>
                    <a:pt x="739" y="6564"/>
                    <a:pt x="834" y="6623"/>
                  </a:cubicBezTo>
                  <a:cubicBezTo>
                    <a:pt x="932" y="6682"/>
                    <a:pt x="1039" y="6712"/>
                    <a:pt x="1143" y="6721"/>
                  </a:cubicBezTo>
                  <a:lnTo>
                    <a:pt x="1174" y="6721"/>
                  </a:lnTo>
                  <a:cubicBezTo>
                    <a:pt x="1272" y="6721"/>
                    <a:pt x="1370" y="6693"/>
                    <a:pt x="1463" y="6639"/>
                  </a:cubicBezTo>
                  <a:cubicBezTo>
                    <a:pt x="1578" y="6572"/>
                    <a:pt x="1665" y="6477"/>
                    <a:pt x="1741" y="6387"/>
                  </a:cubicBezTo>
                  <a:cubicBezTo>
                    <a:pt x="1803" y="6308"/>
                    <a:pt x="1867" y="6218"/>
                    <a:pt x="1926" y="6114"/>
                  </a:cubicBezTo>
                  <a:cubicBezTo>
                    <a:pt x="2030" y="5926"/>
                    <a:pt x="2123" y="5713"/>
                    <a:pt x="2199" y="5466"/>
                  </a:cubicBezTo>
                  <a:cubicBezTo>
                    <a:pt x="2263" y="5264"/>
                    <a:pt x="2311" y="5039"/>
                    <a:pt x="2359" y="4778"/>
                  </a:cubicBezTo>
                  <a:cubicBezTo>
                    <a:pt x="2392" y="4562"/>
                    <a:pt x="2423" y="4335"/>
                    <a:pt x="2443" y="4104"/>
                  </a:cubicBezTo>
                  <a:cubicBezTo>
                    <a:pt x="2465" y="3824"/>
                    <a:pt x="2460" y="3532"/>
                    <a:pt x="2420" y="3237"/>
                  </a:cubicBezTo>
                  <a:cubicBezTo>
                    <a:pt x="2389" y="2990"/>
                    <a:pt x="2336" y="2737"/>
                    <a:pt x="2252" y="2468"/>
                  </a:cubicBezTo>
                  <a:lnTo>
                    <a:pt x="2252" y="2468"/>
                  </a:lnTo>
                  <a:cubicBezTo>
                    <a:pt x="2451" y="2521"/>
                    <a:pt x="2656" y="2549"/>
                    <a:pt x="2853" y="2549"/>
                  </a:cubicBezTo>
                  <a:lnTo>
                    <a:pt x="2884" y="2549"/>
                  </a:lnTo>
                  <a:cubicBezTo>
                    <a:pt x="3080" y="2549"/>
                    <a:pt x="3291" y="2524"/>
                    <a:pt x="3510" y="2479"/>
                  </a:cubicBezTo>
                  <a:cubicBezTo>
                    <a:pt x="3948" y="2381"/>
                    <a:pt x="4369" y="2198"/>
                    <a:pt x="4762" y="2019"/>
                  </a:cubicBezTo>
                  <a:lnTo>
                    <a:pt x="4933" y="1943"/>
                  </a:lnTo>
                  <a:cubicBezTo>
                    <a:pt x="5301" y="1774"/>
                    <a:pt x="5680" y="1597"/>
                    <a:pt x="6073" y="1480"/>
                  </a:cubicBezTo>
                  <a:cubicBezTo>
                    <a:pt x="6219" y="1437"/>
                    <a:pt x="6353" y="1401"/>
                    <a:pt x="6488" y="1381"/>
                  </a:cubicBezTo>
                  <a:cubicBezTo>
                    <a:pt x="6626" y="1356"/>
                    <a:pt x="6766" y="1342"/>
                    <a:pt x="6909" y="1339"/>
                  </a:cubicBezTo>
                  <a:lnTo>
                    <a:pt x="6985" y="1339"/>
                  </a:lnTo>
                  <a:cubicBezTo>
                    <a:pt x="7266" y="1339"/>
                    <a:pt x="7552" y="1373"/>
                    <a:pt x="7836" y="1440"/>
                  </a:cubicBezTo>
                  <a:cubicBezTo>
                    <a:pt x="8114" y="1510"/>
                    <a:pt x="8369" y="1606"/>
                    <a:pt x="8599" y="1732"/>
                  </a:cubicBezTo>
                  <a:cubicBezTo>
                    <a:pt x="8796" y="1836"/>
                    <a:pt x="8970" y="1962"/>
                    <a:pt x="9119" y="2100"/>
                  </a:cubicBezTo>
                  <a:lnTo>
                    <a:pt x="9110" y="2086"/>
                  </a:lnTo>
                  <a:lnTo>
                    <a:pt x="9110" y="2086"/>
                  </a:lnTo>
                  <a:cubicBezTo>
                    <a:pt x="9228" y="2201"/>
                    <a:pt x="9335" y="2327"/>
                    <a:pt x="9419" y="2462"/>
                  </a:cubicBezTo>
                  <a:cubicBezTo>
                    <a:pt x="9436" y="2485"/>
                    <a:pt x="9450" y="2513"/>
                    <a:pt x="9464" y="2541"/>
                  </a:cubicBezTo>
                  <a:cubicBezTo>
                    <a:pt x="9478" y="2566"/>
                    <a:pt x="9503" y="2583"/>
                    <a:pt x="9531" y="2583"/>
                  </a:cubicBezTo>
                  <a:cubicBezTo>
                    <a:pt x="9540" y="2583"/>
                    <a:pt x="9551" y="2580"/>
                    <a:pt x="9559" y="2577"/>
                  </a:cubicBezTo>
                  <a:cubicBezTo>
                    <a:pt x="9562" y="2574"/>
                    <a:pt x="9565" y="2574"/>
                    <a:pt x="9568" y="2569"/>
                  </a:cubicBezTo>
                  <a:cubicBezTo>
                    <a:pt x="9579" y="2566"/>
                    <a:pt x="9587" y="2563"/>
                    <a:pt x="9596" y="2555"/>
                  </a:cubicBezTo>
                  <a:cubicBezTo>
                    <a:pt x="9610" y="2546"/>
                    <a:pt x="9621" y="2524"/>
                    <a:pt x="9621" y="2507"/>
                  </a:cubicBezTo>
                  <a:cubicBezTo>
                    <a:pt x="9621" y="2482"/>
                    <a:pt x="9618" y="2457"/>
                    <a:pt x="9615" y="2428"/>
                  </a:cubicBezTo>
                  <a:cubicBezTo>
                    <a:pt x="9607" y="2392"/>
                    <a:pt x="9604" y="2358"/>
                    <a:pt x="9596" y="2330"/>
                  </a:cubicBezTo>
                  <a:cubicBezTo>
                    <a:pt x="9587" y="2268"/>
                    <a:pt x="9568" y="2201"/>
                    <a:pt x="9551" y="2134"/>
                  </a:cubicBezTo>
                  <a:cubicBezTo>
                    <a:pt x="9520" y="2013"/>
                    <a:pt x="9478" y="1887"/>
                    <a:pt x="9425" y="1760"/>
                  </a:cubicBezTo>
                  <a:cubicBezTo>
                    <a:pt x="9329" y="1524"/>
                    <a:pt x="9197" y="1291"/>
                    <a:pt x="9034" y="1067"/>
                  </a:cubicBezTo>
                  <a:cubicBezTo>
                    <a:pt x="8961" y="966"/>
                    <a:pt x="8877" y="865"/>
                    <a:pt x="8787" y="766"/>
                  </a:cubicBezTo>
                  <a:cubicBezTo>
                    <a:pt x="8689" y="660"/>
                    <a:pt x="8596" y="573"/>
                    <a:pt x="8507" y="503"/>
                  </a:cubicBezTo>
                  <a:cubicBezTo>
                    <a:pt x="8330" y="362"/>
                    <a:pt x="8105" y="253"/>
                    <a:pt x="7833" y="174"/>
                  </a:cubicBezTo>
                  <a:cubicBezTo>
                    <a:pt x="7566" y="96"/>
                    <a:pt x="7294" y="65"/>
                    <a:pt x="7089" y="39"/>
                  </a:cubicBezTo>
                  <a:cubicBezTo>
                    <a:pt x="6873" y="11"/>
                    <a:pt x="6654" y="0"/>
                    <a:pt x="643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39;p36">
              <a:extLst>
                <a:ext uri="{FF2B5EF4-FFF2-40B4-BE49-F238E27FC236}">
                  <a16:creationId xmlns:a16="http://schemas.microsoft.com/office/drawing/2014/main" id="{589EBEB7-979E-90A0-479B-AA9FB15583E9}"/>
                </a:ext>
              </a:extLst>
            </p:cNvPr>
            <p:cNvSpPr/>
            <p:nvPr/>
          </p:nvSpPr>
          <p:spPr>
            <a:xfrm>
              <a:off x="5247150" y="2542577"/>
              <a:ext cx="69233" cy="230815"/>
            </a:xfrm>
            <a:custGeom>
              <a:avLst/>
              <a:gdLst/>
              <a:ahLst/>
              <a:cxnLst/>
              <a:rect l="l" t="t" r="r" b="b"/>
              <a:pathLst>
                <a:path w="919" h="2991" extrusionOk="0">
                  <a:moveTo>
                    <a:pt x="597" y="1755"/>
                  </a:moveTo>
                  <a:lnTo>
                    <a:pt x="596" y="1758"/>
                  </a:lnTo>
                  <a:cubicBezTo>
                    <a:pt x="596" y="1757"/>
                    <a:pt x="596" y="1756"/>
                    <a:pt x="597" y="1755"/>
                  </a:cubicBezTo>
                  <a:close/>
                  <a:moveTo>
                    <a:pt x="688" y="1"/>
                  </a:moveTo>
                  <a:cubicBezTo>
                    <a:pt x="680" y="3"/>
                    <a:pt x="674" y="3"/>
                    <a:pt x="669" y="6"/>
                  </a:cubicBezTo>
                  <a:cubicBezTo>
                    <a:pt x="649" y="15"/>
                    <a:pt x="635" y="43"/>
                    <a:pt x="641" y="62"/>
                  </a:cubicBezTo>
                  <a:cubicBezTo>
                    <a:pt x="681" y="165"/>
                    <a:pt x="717" y="265"/>
                    <a:pt x="737" y="373"/>
                  </a:cubicBezTo>
                  <a:lnTo>
                    <a:pt x="737" y="373"/>
                  </a:lnTo>
                  <a:cubicBezTo>
                    <a:pt x="737" y="372"/>
                    <a:pt x="736" y="372"/>
                    <a:pt x="736" y="371"/>
                  </a:cubicBezTo>
                  <a:lnTo>
                    <a:pt x="736" y="371"/>
                  </a:lnTo>
                  <a:cubicBezTo>
                    <a:pt x="775" y="568"/>
                    <a:pt x="781" y="770"/>
                    <a:pt x="767" y="963"/>
                  </a:cubicBezTo>
                  <a:cubicBezTo>
                    <a:pt x="747" y="1230"/>
                    <a:pt x="688" y="1491"/>
                    <a:pt x="599" y="1747"/>
                  </a:cubicBezTo>
                  <a:cubicBezTo>
                    <a:pt x="542" y="1907"/>
                    <a:pt x="469" y="2061"/>
                    <a:pt x="394" y="2207"/>
                  </a:cubicBezTo>
                  <a:cubicBezTo>
                    <a:pt x="315" y="2350"/>
                    <a:pt x="234" y="2488"/>
                    <a:pt x="144" y="2625"/>
                  </a:cubicBezTo>
                  <a:cubicBezTo>
                    <a:pt x="140" y="2631"/>
                    <a:pt x="136" y="2636"/>
                    <a:pt x="132" y="2642"/>
                  </a:cubicBezTo>
                  <a:lnTo>
                    <a:pt x="132" y="2642"/>
                  </a:lnTo>
                  <a:cubicBezTo>
                    <a:pt x="133" y="2641"/>
                    <a:pt x="133" y="2641"/>
                    <a:pt x="133" y="2639"/>
                  </a:cubicBezTo>
                  <a:lnTo>
                    <a:pt x="133" y="2639"/>
                  </a:lnTo>
                  <a:cubicBezTo>
                    <a:pt x="133" y="2642"/>
                    <a:pt x="130" y="2642"/>
                    <a:pt x="130" y="2645"/>
                  </a:cubicBezTo>
                  <a:cubicBezTo>
                    <a:pt x="130" y="2644"/>
                    <a:pt x="131" y="2644"/>
                    <a:pt x="131" y="2644"/>
                  </a:cubicBezTo>
                  <a:lnTo>
                    <a:pt x="131" y="2644"/>
                  </a:lnTo>
                  <a:cubicBezTo>
                    <a:pt x="99" y="2690"/>
                    <a:pt x="67" y="2732"/>
                    <a:pt x="34" y="2777"/>
                  </a:cubicBezTo>
                  <a:cubicBezTo>
                    <a:pt x="15" y="2805"/>
                    <a:pt x="1" y="2833"/>
                    <a:pt x="3" y="2870"/>
                  </a:cubicBezTo>
                  <a:cubicBezTo>
                    <a:pt x="6" y="2903"/>
                    <a:pt x="20" y="2934"/>
                    <a:pt x="46" y="2959"/>
                  </a:cubicBezTo>
                  <a:cubicBezTo>
                    <a:pt x="66" y="2980"/>
                    <a:pt x="97" y="2991"/>
                    <a:pt x="128" y="2991"/>
                  </a:cubicBezTo>
                  <a:cubicBezTo>
                    <a:pt x="131" y="2991"/>
                    <a:pt x="135" y="2991"/>
                    <a:pt x="138" y="2990"/>
                  </a:cubicBezTo>
                  <a:cubicBezTo>
                    <a:pt x="172" y="2988"/>
                    <a:pt x="206" y="2973"/>
                    <a:pt x="228" y="2948"/>
                  </a:cubicBezTo>
                  <a:cubicBezTo>
                    <a:pt x="374" y="2752"/>
                    <a:pt x="500" y="2538"/>
                    <a:pt x="599" y="2314"/>
                  </a:cubicBezTo>
                  <a:cubicBezTo>
                    <a:pt x="652" y="2196"/>
                    <a:pt x="694" y="2075"/>
                    <a:pt x="736" y="1952"/>
                  </a:cubicBezTo>
                  <a:cubicBezTo>
                    <a:pt x="775" y="1831"/>
                    <a:pt x="809" y="1713"/>
                    <a:pt x="837" y="1592"/>
                  </a:cubicBezTo>
                  <a:cubicBezTo>
                    <a:pt x="893" y="1351"/>
                    <a:pt x="919" y="1101"/>
                    <a:pt x="907" y="854"/>
                  </a:cubicBezTo>
                  <a:cubicBezTo>
                    <a:pt x="896" y="610"/>
                    <a:pt x="851" y="371"/>
                    <a:pt x="770" y="141"/>
                  </a:cubicBezTo>
                  <a:cubicBezTo>
                    <a:pt x="756" y="102"/>
                    <a:pt x="742" y="68"/>
                    <a:pt x="728" y="31"/>
                  </a:cubicBezTo>
                  <a:cubicBezTo>
                    <a:pt x="722" y="15"/>
                    <a:pt x="705" y="1"/>
                    <a:pt x="688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440;p36">
              <a:extLst>
                <a:ext uri="{FF2B5EF4-FFF2-40B4-BE49-F238E27FC236}">
                  <a16:creationId xmlns:a16="http://schemas.microsoft.com/office/drawing/2014/main" id="{415EE7C0-749C-E218-8E5F-8A2B2B9D11D1}"/>
                </a:ext>
              </a:extLst>
            </p:cNvPr>
            <p:cNvSpPr/>
            <p:nvPr/>
          </p:nvSpPr>
          <p:spPr>
            <a:xfrm>
              <a:off x="5632490" y="2302115"/>
              <a:ext cx="229772" cy="118456"/>
            </a:xfrm>
            <a:custGeom>
              <a:avLst/>
              <a:gdLst/>
              <a:ahLst/>
              <a:cxnLst/>
              <a:rect l="l" t="t" r="r" b="b"/>
              <a:pathLst>
                <a:path w="3050" h="1535" extrusionOk="0">
                  <a:moveTo>
                    <a:pt x="611" y="0"/>
                  </a:moveTo>
                  <a:cubicBezTo>
                    <a:pt x="419" y="0"/>
                    <a:pt x="227" y="20"/>
                    <a:pt x="43" y="68"/>
                  </a:cubicBezTo>
                  <a:cubicBezTo>
                    <a:pt x="15" y="73"/>
                    <a:pt x="1" y="113"/>
                    <a:pt x="9" y="138"/>
                  </a:cubicBezTo>
                  <a:cubicBezTo>
                    <a:pt x="16" y="162"/>
                    <a:pt x="38" y="174"/>
                    <a:pt x="61" y="174"/>
                  </a:cubicBezTo>
                  <a:cubicBezTo>
                    <a:pt x="67" y="174"/>
                    <a:pt x="73" y="173"/>
                    <a:pt x="79" y="172"/>
                  </a:cubicBezTo>
                  <a:cubicBezTo>
                    <a:pt x="96" y="169"/>
                    <a:pt x="113" y="166"/>
                    <a:pt x="135" y="160"/>
                  </a:cubicBezTo>
                  <a:lnTo>
                    <a:pt x="138" y="160"/>
                  </a:lnTo>
                  <a:cubicBezTo>
                    <a:pt x="270" y="136"/>
                    <a:pt x="404" y="128"/>
                    <a:pt x="540" y="128"/>
                  </a:cubicBezTo>
                  <a:cubicBezTo>
                    <a:pt x="578" y="128"/>
                    <a:pt x="616" y="128"/>
                    <a:pt x="655" y="130"/>
                  </a:cubicBezTo>
                  <a:cubicBezTo>
                    <a:pt x="902" y="146"/>
                    <a:pt x="1152" y="200"/>
                    <a:pt x="1390" y="281"/>
                  </a:cubicBezTo>
                  <a:cubicBezTo>
                    <a:pt x="1629" y="365"/>
                    <a:pt x="1862" y="475"/>
                    <a:pt x="2072" y="615"/>
                  </a:cubicBezTo>
                  <a:cubicBezTo>
                    <a:pt x="2218" y="716"/>
                    <a:pt x="2356" y="831"/>
                    <a:pt x="2479" y="966"/>
                  </a:cubicBezTo>
                  <a:cubicBezTo>
                    <a:pt x="2569" y="1070"/>
                    <a:pt x="2651" y="1185"/>
                    <a:pt x="2712" y="1311"/>
                  </a:cubicBezTo>
                  <a:cubicBezTo>
                    <a:pt x="2735" y="1354"/>
                    <a:pt x="2752" y="1396"/>
                    <a:pt x="2769" y="1443"/>
                  </a:cubicBezTo>
                  <a:cubicBezTo>
                    <a:pt x="2789" y="1500"/>
                    <a:pt x="2843" y="1534"/>
                    <a:pt x="2900" y="1534"/>
                  </a:cubicBezTo>
                  <a:cubicBezTo>
                    <a:pt x="2914" y="1534"/>
                    <a:pt x="2929" y="1532"/>
                    <a:pt x="2943" y="1528"/>
                  </a:cubicBezTo>
                  <a:cubicBezTo>
                    <a:pt x="3013" y="1502"/>
                    <a:pt x="3049" y="1424"/>
                    <a:pt x="3027" y="1354"/>
                  </a:cubicBezTo>
                  <a:cubicBezTo>
                    <a:pt x="2990" y="1261"/>
                    <a:pt x="2948" y="1165"/>
                    <a:pt x="2895" y="1078"/>
                  </a:cubicBezTo>
                  <a:cubicBezTo>
                    <a:pt x="2847" y="997"/>
                    <a:pt x="2791" y="918"/>
                    <a:pt x="2726" y="848"/>
                  </a:cubicBezTo>
                  <a:cubicBezTo>
                    <a:pt x="2656" y="772"/>
                    <a:pt x="2583" y="697"/>
                    <a:pt x="2508" y="632"/>
                  </a:cubicBezTo>
                  <a:cubicBezTo>
                    <a:pt x="2426" y="565"/>
                    <a:pt x="2339" y="503"/>
                    <a:pt x="2249" y="447"/>
                  </a:cubicBezTo>
                  <a:cubicBezTo>
                    <a:pt x="1898" y="219"/>
                    <a:pt x="1497" y="90"/>
                    <a:pt x="1084" y="31"/>
                  </a:cubicBezTo>
                  <a:cubicBezTo>
                    <a:pt x="941" y="9"/>
                    <a:pt x="795" y="0"/>
                    <a:pt x="649" y="0"/>
                  </a:cubicBezTo>
                  <a:cubicBezTo>
                    <a:pt x="636" y="0"/>
                    <a:pt x="624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41;p36">
              <a:extLst>
                <a:ext uri="{FF2B5EF4-FFF2-40B4-BE49-F238E27FC236}">
                  <a16:creationId xmlns:a16="http://schemas.microsoft.com/office/drawing/2014/main" id="{27F179BF-9C99-98C8-6237-3FB110847F59}"/>
                </a:ext>
              </a:extLst>
            </p:cNvPr>
            <p:cNvSpPr/>
            <p:nvPr/>
          </p:nvSpPr>
          <p:spPr>
            <a:xfrm>
              <a:off x="5770579" y="2240147"/>
              <a:ext cx="91683" cy="80874"/>
            </a:xfrm>
            <a:custGeom>
              <a:avLst/>
              <a:gdLst/>
              <a:ahLst/>
              <a:cxnLst/>
              <a:rect l="l" t="t" r="r" b="b"/>
              <a:pathLst>
                <a:path w="1217" h="1048" extrusionOk="0">
                  <a:moveTo>
                    <a:pt x="472" y="326"/>
                  </a:moveTo>
                  <a:cubicBezTo>
                    <a:pt x="478" y="329"/>
                    <a:pt x="481" y="329"/>
                    <a:pt x="484" y="332"/>
                  </a:cubicBezTo>
                  <a:cubicBezTo>
                    <a:pt x="481" y="329"/>
                    <a:pt x="478" y="326"/>
                    <a:pt x="472" y="326"/>
                  </a:cubicBezTo>
                  <a:close/>
                  <a:moveTo>
                    <a:pt x="908" y="820"/>
                  </a:moveTo>
                  <a:cubicBezTo>
                    <a:pt x="913" y="829"/>
                    <a:pt x="913" y="831"/>
                    <a:pt x="916" y="834"/>
                  </a:cubicBezTo>
                  <a:cubicBezTo>
                    <a:pt x="913" y="831"/>
                    <a:pt x="913" y="823"/>
                    <a:pt x="908" y="820"/>
                  </a:cubicBezTo>
                  <a:close/>
                  <a:moveTo>
                    <a:pt x="79" y="1"/>
                  </a:moveTo>
                  <a:cubicBezTo>
                    <a:pt x="46" y="6"/>
                    <a:pt x="15" y="31"/>
                    <a:pt x="6" y="62"/>
                  </a:cubicBezTo>
                  <a:cubicBezTo>
                    <a:pt x="1" y="102"/>
                    <a:pt x="23" y="144"/>
                    <a:pt x="65" y="149"/>
                  </a:cubicBezTo>
                  <a:cubicBezTo>
                    <a:pt x="107" y="161"/>
                    <a:pt x="147" y="172"/>
                    <a:pt x="189" y="183"/>
                  </a:cubicBezTo>
                  <a:cubicBezTo>
                    <a:pt x="296" y="219"/>
                    <a:pt x="397" y="270"/>
                    <a:pt x="486" y="329"/>
                  </a:cubicBezTo>
                  <a:cubicBezTo>
                    <a:pt x="571" y="385"/>
                    <a:pt x="646" y="455"/>
                    <a:pt x="717" y="528"/>
                  </a:cubicBezTo>
                  <a:cubicBezTo>
                    <a:pt x="790" y="613"/>
                    <a:pt x="851" y="708"/>
                    <a:pt x="905" y="809"/>
                  </a:cubicBezTo>
                  <a:cubicBezTo>
                    <a:pt x="930" y="862"/>
                    <a:pt x="952" y="916"/>
                    <a:pt x="975" y="972"/>
                  </a:cubicBezTo>
                  <a:cubicBezTo>
                    <a:pt x="993" y="1019"/>
                    <a:pt x="1036" y="1048"/>
                    <a:pt x="1083" y="1048"/>
                  </a:cubicBezTo>
                  <a:cubicBezTo>
                    <a:pt x="1096" y="1048"/>
                    <a:pt x="1108" y="1046"/>
                    <a:pt x="1121" y="1042"/>
                  </a:cubicBezTo>
                  <a:cubicBezTo>
                    <a:pt x="1180" y="1020"/>
                    <a:pt x="1216" y="952"/>
                    <a:pt x="1191" y="893"/>
                  </a:cubicBezTo>
                  <a:cubicBezTo>
                    <a:pt x="1146" y="781"/>
                    <a:pt x="1087" y="677"/>
                    <a:pt x="1009" y="582"/>
                  </a:cubicBezTo>
                  <a:cubicBezTo>
                    <a:pt x="933" y="483"/>
                    <a:pt x="846" y="396"/>
                    <a:pt x="750" y="315"/>
                  </a:cubicBezTo>
                  <a:cubicBezTo>
                    <a:pt x="562" y="161"/>
                    <a:pt x="332" y="5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42;p36">
              <a:extLst>
                <a:ext uri="{FF2B5EF4-FFF2-40B4-BE49-F238E27FC236}">
                  <a16:creationId xmlns:a16="http://schemas.microsoft.com/office/drawing/2014/main" id="{77C5A13F-1C28-E125-A47D-56444581B631}"/>
                </a:ext>
              </a:extLst>
            </p:cNvPr>
            <p:cNvSpPr/>
            <p:nvPr/>
          </p:nvSpPr>
          <p:spPr>
            <a:xfrm>
              <a:off x="5014063" y="2480841"/>
              <a:ext cx="150293" cy="325889"/>
            </a:xfrm>
            <a:custGeom>
              <a:avLst/>
              <a:gdLst/>
              <a:ahLst/>
              <a:cxnLst/>
              <a:rect l="l" t="t" r="r" b="b"/>
              <a:pathLst>
                <a:path w="1995" h="4223" extrusionOk="0">
                  <a:moveTo>
                    <a:pt x="890" y="0"/>
                  </a:moveTo>
                  <a:cubicBezTo>
                    <a:pt x="885" y="0"/>
                    <a:pt x="879" y="0"/>
                    <a:pt x="874" y="0"/>
                  </a:cubicBezTo>
                  <a:cubicBezTo>
                    <a:pt x="826" y="0"/>
                    <a:pt x="770" y="6"/>
                    <a:pt x="714" y="20"/>
                  </a:cubicBezTo>
                  <a:cubicBezTo>
                    <a:pt x="658" y="31"/>
                    <a:pt x="602" y="48"/>
                    <a:pt x="540" y="73"/>
                  </a:cubicBezTo>
                  <a:cubicBezTo>
                    <a:pt x="442" y="113"/>
                    <a:pt x="338" y="169"/>
                    <a:pt x="237" y="242"/>
                  </a:cubicBezTo>
                  <a:cubicBezTo>
                    <a:pt x="150" y="309"/>
                    <a:pt x="71" y="382"/>
                    <a:pt x="15" y="464"/>
                  </a:cubicBezTo>
                  <a:cubicBezTo>
                    <a:pt x="9" y="475"/>
                    <a:pt x="7" y="492"/>
                    <a:pt x="7" y="506"/>
                  </a:cubicBezTo>
                  <a:cubicBezTo>
                    <a:pt x="1" y="511"/>
                    <a:pt x="1" y="523"/>
                    <a:pt x="1" y="534"/>
                  </a:cubicBezTo>
                  <a:cubicBezTo>
                    <a:pt x="7" y="699"/>
                    <a:pt x="21" y="871"/>
                    <a:pt x="43" y="1059"/>
                  </a:cubicBezTo>
                  <a:cubicBezTo>
                    <a:pt x="68" y="1241"/>
                    <a:pt x="102" y="1424"/>
                    <a:pt x="150" y="1603"/>
                  </a:cubicBezTo>
                  <a:cubicBezTo>
                    <a:pt x="195" y="1783"/>
                    <a:pt x="251" y="1966"/>
                    <a:pt x="324" y="2165"/>
                  </a:cubicBezTo>
                  <a:cubicBezTo>
                    <a:pt x="394" y="2356"/>
                    <a:pt x="473" y="2538"/>
                    <a:pt x="554" y="2701"/>
                  </a:cubicBezTo>
                  <a:cubicBezTo>
                    <a:pt x="714" y="3030"/>
                    <a:pt x="911" y="3330"/>
                    <a:pt x="1138" y="3591"/>
                  </a:cubicBezTo>
                  <a:cubicBezTo>
                    <a:pt x="1371" y="3852"/>
                    <a:pt x="1629" y="4063"/>
                    <a:pt x="1913" y="4214"/>
                  </a:cubicBezTo>
                  <a:cubicBezTo>
                    <a:pt x="1924" y="4223"/>
                    <a:pt x="1938" y="4223"/>
                    <a:pt x="1952" y="4223"/>
                  </a:cubicBezTo>
                  <a:cubicBezTo>
                    <a:pt x="1963" y="4217"/>
                    <a:pt x="1975" y="4211"/>
                    <a:pt x="1980" y="4200"/>
                  </a:cubicBezTo>
                  <a:cubicBezTo>
                    <a:pt x="1983" y="4197"/>
                    <a:pt x="1983" y="4195"/>
                    <a:pt x="1989" y="4186"/>
                  </a:cubicBezTo>
                  <a:cubicBezTo>
                    <a:pt x="1994" y="4175"/>
                    <a:pt x="1991" y="4158"/>
                    <a:pt x="1983" y="4147"/>
                  </a:cubicBezTo>
                  <a:cubicBezTo>
                    <a:pt x="1966" y="4127"/>
                    <a:pt x="1952" y="4105"/>
                    <a:pt x="1935" y="4082"/>
                  </a:cubicBezTo>
                  <a:cubicBezTo>
                    <a:pt x="1848" y="3956"/>
                    <a:pt x="1764" y="3810"/>
                    <a:pt x="1680" y="3639"/>
                  </a:cubicBezTo>
                  <a:cubicBezTo>
                    <a:pt x="1610" y="3496"/>
                    <a:pt x="1539" y="3333"/>
                    <a:pt x="1472" y="3145"/>
                  </a:cubicBezTo>
                  <a:cubicBezTo>
                    <a:pt x="1399" y="2937"/>
                    <a:pt x="1332" y="2707"/>
                    <a:pt x="1276" y="2446"/>
                  </a:cubicBezTo>
                  <a:cubicBezTo>
                    <a:pt x="1222" y="2196"/>
                    <a:pt x="1183" y="1949"/>
                    <a:pt x="1163" y="1702"/>
                  </a:cubicBezTo>
                  <a:lnTo>
                    <a:pt x="1163" y="1713"/>
                  </a:lnTo>
                  <a:cubicBezTo>
                    <a:pt x="1146" y="1460"/>
                    <a:pt x="1141" y="1213"/>
                    <a:pt x="1152" y="983"/>
                  </a:cubicBezTo>
                  <a:cubicBezTo>
                    <a:pt x="1160" y="862"/>
                    <a:pt x="1169" y="744"/>
                    <a:pt x="1183" y="629"/>
                  </a:cubicBezTo>
                  <a:cubicBezTo>
                    <a:pt x="1197" y="520"/>
                    <a:pt x="1217" y="410"/>
                    <a:pt x="1236" y="306"/>
                  </a:cubicBezTo>
                  <a:cubicBezTo>
                    <a:pt x="1239" y="295"/>
                    <a:pt x="1239" y="287"/>
                    <a:pt x="1245" y="281"/>
                  </a:cubicBezTo>
                  <a:cubicBezTo>
                    <a:pt x="1247" y="259"/>
                    <a:pt x="1250" y="236"/>
                    <a:pt x="1236" y="211"/>
                  </a:cubicBezTo>
                  <a:lnTo>
                    <a:pt x="1231" y="203"/>
                  </a:lnTo>
                  <a:cubicBezTo>
                    <a:pt x="1247" y="160"/>
                    <a:pt x="1236" y="102"/>
                    <a:pt x="1191" y="73"/>
                  </a:cubicBezTo>
                  <a:cubicBezTo>
                    <a:pt x="1106" y="28"/>
                    <a:pt x="1002" y="0"/>
                    <a:pt x="890" y="0"/>
                  </a:cubicBezTo>
                  <a:close/>
                </a:path>
              </a:pathLst>
            </a:custGeom>
            <a:solidFill>
              <a:srgbClr val="D13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43;p36">
              <a:extLst>
                <a:ext uri="{FF2B5EF4-FFF2-40B4-BE49-F238E27FC236}">
                  <a16:creationId xmlns:a16="http://schemas.microsoft.com/office/drawing/2014/main" id="{D4C69D65-3BB8-5186-085F-818DE6B0EF23}"/>
                </a:ext>
              </a:extLst>
            </p:cNvPr>
            <p:cNvSpPr/>
            <p:nvPr/>
          </p:nvSpPr>
          <p:spPr>
            <a:xfrm>
              <a:off x="4897971" y="2125550"/>
              <a:ext cx="886015" cy="415020"/>
            </a:xfrm>
            <a:custGeom>
              <a:avLst/>
              <a:gdLst/>
              <a:ahLst/>
              <a:cxnLst/>
              <a:rect l="l" t="t" r="r" b="b"/>
              <a:pathLst>
                <a:path w="11761" h="5378" extrusionOk="0">
                  <a:moveTo>
                    <a:pt x="10381" y="0"/>
                  </a:moveTo>
                  <a:cubicBezTo>
                    <a:pt x="9244" y="0"/>
                    <a:pt x="7348" y="472"/>
                    <a:pt x="5312" y="1320"/>
                  </a:cubicBezTo>
                  <a:cubicBezTo>
                    <a:pt x="2241" y="2597"/>
                    <a:pt x="1" y="4245"/>
                    <a:pt x="318" y="5003"/>
                  </a:cubicBezTo>
                  <a:cubicBezTo>
                    <a:pt x="425" y="5257"/>
                    <a:pt x="805" y="5377"/>
                    <a:pt x="1380" y="5377"/>
                  </a:cubicBezTo>
                  <a:cubicBezTo>
                    <a:pt x="2517" y="5377"/>
                    <a:pt x="4413" y="4906"/>
                    <a:pt x="6452" y="4060"/>
                  </a:cubicBezTo>
                  <a:cubicBezTo>
                    <a:pt x="9523" y="2782"/>
                    <a:pt x="11761" y="1135"/>
                    <a:pt x="11446" y="377"/>
                  </a:cubicBezTo>
                  <a:cubicBezTo>
                    <a:pt x="11339" y="122"/>
                    <a:pt x="10958" y="0"/>
                    <a:pt x="10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44;p36">
              <a:extLst>
                <a:ext uri="{FF2B5EF4-FFF2-40B4-BE49-F238E27FC236}">
                  <a16:creationId xmlns:a16="http://schemas.microsoft.com/office/drawing/2014/main" id="{50B2AA6E-1FA7-F8C5-205C-74E74D555CBF}"/>
                </a:ext>
              </a:extLst>
            </p:cNvPr>
            <p:cNvSpPr/>
            <p:nvPr/>
          </p:nvSpPr>
          <p:spPr>
            <a:xfrm>
              <a:off x="5036965" y="1754208"/>
              <a:ext cx="551829" cy="635032"/>
            </a:xfrm>
            <a:custGeom>
              <a:avLst/>
              <a:gdLst/>
              <a:ahLst/>
              <a:cxnLst/>
              <a:rect l="l" t="t" r="r" b="b"/>
              <a:pathLst>
                <a:path w="7325" h="8229" extrusionOk="0">
                  <a:moveTo>
                    <a:pt x="312" y="3260"/>
                  </a:moveTo>
                  <a:lnTo>
                    <a:pt x="312" y="3260"/>
                  </a:lnTo>
                  <a:cubicBezTo>
                    <a:pt x="311" y="3267"/>
                    <a:pt x="310" y="3273"/>
                    <a:pt x="309" y="3280"/>
                  </a:cubicBezTo>
                  <a:lnTo>
                    <a:pt x="309" y="3280"/>
                  </a:lnTo>
                  <a:lnTo>
                    <a:pt x="309" y="3274"/>
                  </a:lnTo>
                  <a:lnTo>
                    <a:pt x="309" y="3271"/>
                  </a:lnTo>
                  <a:lnTo>
                    <a:pt x="309" y="3268"/>
                  </a:lnTo>
                  <a:lnTo>
                    <a:pt x="312" y="3260"/>
                  </a:lnTo>
                  <a:close/>
                  <a:moveTo>
                    <a:pt x="1718" y="1"/>
                  </a:moveTo>
                  <a:cubicBezTo>
                    <a:pt x="1628" y="1"/>
                    <a:pt x="1533" y="15"/>
                    <a:pt x="1449" y="46"/>
                  </a:cubicBezTo>
                  <a:cubicBezTo>
                    <a:pt x="1365" y="74"/>
                    <a:pt x="1283" y="121"/>
                    <a:pt x="1207" y="180"/>
                  </a:cubicBezTo>
                  <a:cubicBezTo>
                    <a:pt x="1078" y="279"/>
                    <a:pt x="966" y="419"/>
                    <a:pt x="859" y="607"/>
                  </a:cubicBezTo>
                  <a:cubicBezTo>
                    <a:pt x="778" y="753"/>
                    <a:pt x="713" y="916"/>
                    <a:pt x="635" y="1138"/>
                  </a:cubicBezTo>
                  <a:cubicBezTo>
                    <a:pt x="576" y="1317"/>
                    <a:pt x="520" y="1514"/>
                    <a:pt x="452" y="1764"/>
                  </a:cubicBezTo>
                  <a:cubicBezTo>
                    <a:pt x="309" y="2311"/>
                    <a:pt x="208" y="2887"/>
                    <a:pt x="132" y="3524"/>
                  </a:cubicBezTo>
                  <a:cubicBezTo>
                    <a:pt x="0" y="4720"/>
                    <a:pt x="17" y="5938"/>
                    <a:pt x="48" y="7078"/>
                  </a:cubicBezTo>
                  <a:lnTo>
                    <a:pt x="62" y="7547"/>
                  </a:lnTo>
                  <a:cubicBezTo>
                    <a:pt x="70" y="7749"/>
                    <a:pt x="73" y="7954"/>
                    <a:pt x="82" y="8159"/>
                  </a:cubicBezTo>
                  <a:cubicBezTo>
                    <a:pt x="253" y="8184"/>
                    <a:pt x="427" y="8201"/>
                    <a:pt x="604" y="8212"/>
                  </a:cubicBezTo>
                  <a:lnTo>
                    <a:pt x="607" y="8212"/>
                  </a:lnTo>
                  <a:cubicBezTo>
                    <a:pt x="777" y="8223"/>
                    <a:pt x="948" y="8229"/>
                    <a:pt x="1119" y="8229"/>
                  </a:cubicBezTo>
                  <a:cubicBezTo>
                    <a:pt x="1300" y="8229"/>
                    <a:pt x="1481" y="8222"/>
                    <a:pt x="1662" y="8209"/>
                  </a:cubicBezTo>
                  <a:cubicBezTo>
                    <a:pt x="2013" y="8184"/>
                    <a:pt x="2361" y="8136"/>
                    <a:pt x="2709" y="8066"/>
                  </a:cubicBezTo>
                  <a:cubicBezTo>
                    <a:pt x="3464" y="7912"/>
                    <a:pt x="4194" y="7659"/>
                    <a:pt x="4882" y="7311"/>
                  </a:cubicBezTo>
                  <a:cubicBezTo>
                    <a:pt x="4876" y="7311"/>
                    <a:pt x="4876" y="7314"/>
                    <a:pt x="4874" y="7314"/>
                  </a:cubicBezTo>
                  <a:cubicBezTo>
                    <a:pt x="5191" y="7154"/>
                    <a:pt x="5494" y="6974"/>
                    <a:pt x="5786" y="6778"/>
                  </a:cubicBezTo>
                  <a:cubicBezTo>
                    <a:pt x="6074" y="6582"/>
                    <a:pt x="6348" y="6364"/>
                    <a:pt x="6609" y="6134"/>
                  </a:cubicBezTo>
                  <a:lnTo>
                    <a:pt x="6609" y="6134"/>
                  </a:lnTo>
                  <a:cubicBezTo>
                    <a:pt x="6609" y="6135"/>
                    <a:pt x="6609" y="6135"/>
                    <a:pt x="6609" y="6135"/>
                  </a:cubicBezTo>
                  <a:cubicBezTo>
                    <a:pt x="6799" y="5963"/>
                    <a:pt x="6982" y="5778"/>
                    <a:pt x="7156" y="5584"/>
                  </a:cubicBezTo>
                  <a:cubicBezTo>
                    <a:pt x="7212" y="5520"/>
                    <a:pt x="7268" y="5455"/>
                    <a:pt x="7324" y="5388"/>
                  </a:cubicBezTo>
                  <a:cubicBezTo>
                    <a:pt x="7072" y="4978"/>
                    <a:pt x="6785" y="4565"/>
                    <a:pt x="6454" y="4136"/>
                  </a:cubicBezTo>
                  <a:cubicBezTo>
                    <a:pt x="6126" y="3715"/>
                    <a:pt x="5758" y="3280"/>
                    <a:pt x="5359" y="2847"/>
                  </a:cubicBezTo>
                  <a:cubicBezTo>
                    <a:pt x="4994" y="2454"/>
                    <a:pt x="4593" y="2050"/>
                    <a:pt x="4169" y="1654"/>
                  </a:cubicBezTo>
                  <a:cubicBezTo>
                    <a:pt x="3970" y="1469"/>
                    <a:pt x="3765" y="1281"/>
                    <a:pt x="3557" y="1104"/>
                  </a:cubicBezTo>
                  <a:cubicBezTo>
                    <a:pt x="3383" y="950"/>
                    <a:pt x="3198" y="784"/>
                    <a:pt x="3007" y="630"/>
                  </a:cubicBezTo>
                  <a:cubicBezTo>
                    <a:pt x="2850" y="500"/>
                    <a:pt x="2639" y="335"/>
                    <a:pt x="2403" y="206"/>
                  </a:cubicBezTo>
                  <a:cubicBezTo>
                    <a:pt x="2165" y="74"/>
                    <a:pt x="1948" y="9"/>
                    <a:pt x="1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45;p36">
              <a:extLst>
                <a:ext uri="{FF2B5EF4-FFF2-40B4-BE49-F238E27FC236}">
                  <a16:creationId xmlns:a16="http://schemas.microsoft.com/office/drawing/2014/main" id="{435209F8-C69C-DF67-478C-1FD13C6C7A66}"/>
                </a:ext>
              </a:extLst>
            </p:cNvPr>
            <p:cNvSpPr/>
            <p:nvPr/>
          </p:nvSpPr>
          <p:spPr>
            <a:xfrm>
              <a:off x="5039300" y="2041280"/>
              <a:ext cx="549041" cy="347574"/>
            </a:xfrm>
            <a:custGeom>
              <a:avLst/>
              <a:gdLst/>
              <a:ahLst/>
              <a:cxnLst/>
              <a:rect l="l" t="t" r="r" b="b"/>
              <a:pathLst>
                <a:path w="7288" h="4504" extrusionOk="0">
                  <a:moveTo>
                    <a:pt x="4842" y="3590"/>
                  </a:moveTo>
                  <a:lnTo>
                    <a:pt x="4842" y="3590"/>
                  </a:lnTo>
                  <a:cubicBezTo>
                    <a:pt x="4841" y="3590"/>
                    <a:pt x="4840" y="3591"/>
                    <a:pt x="4840" y="3591"/>
                  </a:cubicBezTo>
                  <a:cubicBezTo>
                    <a:pt x="4841" y="3591"/>
                    <a:pt x="4841" y="3591"/>
                    <a:pt x="4842" y="3590"/>
                  </a:cubicBezTo>
                  <a:close/>
                  <a:moveTo>
                    <a:pt x="6089" y="0"/>
                  </a:moveTo>
                  <a:cubicBezTo>
                    <a:pt x="5940" y="214"/>
                    <a:pt x="5766" y="416"/>
                    <a:pt x="5575" y="598"/>
                  </a:cubicBezTo>
                  <a:cubicBezTo>
                    <a:pt x="5275" y="896"/>
                    <a:pt x="4938" y="1160"/>
                    <a:pt x="4584" y="1390"/>
                  </a:cubicBezTo>
                  <a:cubicBezTo>
                    <a:pt x="4214" y="1629"/>
                    <a:pt x="3829" y="1831"/>
                    <a:pt x="3425" y="2005"/>
                  </a:cubicBezTo>
                  <a:cubicBezTo>
                    <a:pt x="3018" y="2176"/>
                    <a:pt x="2600" y="2314"/>
                    <a:pt x="2170" y="2412"/>
                  </a:cubicBezTo>
                  <a:cubicBezTo>
                    <a:pt x="1755" y="2505"/>
                    <a:pt x="1334" y="2566"/>
                    <a:pt x="910" y="2575"/>
                  </a:cubicBezTo>
                  <a:cubicBezTo>
                    <a:pt x="848" y="2577"/>
                    <a:pt x="786" y="2578"/>
                    <a:pt x="724" y="2578"/>
                  </a:cubicBezTo>
                  <a:cubicBezTo>
                    <a:pt x="481" y="2578"/>
                    <a:pt x="240" y="2561"/>
                    <a:pt x="0" y="2527"/>
                  </a:cubicBezTo>
                  <a:lnTo>
                    <a:pt x="0" y="2527"/>
                  </a:lnTo>
                  <a:cubicBezTo>
                    <a:pt x="3" y="2808"/>
                    <a:pt x="11" y="3086"/>
                    <a:pt x="17" y="3358"/>
                  </a:cubicBezTo>
                  <a:lnTo>
                    <a:pt x="31" y="3824"/>
                  </a:lnTo>
                  <a:lnTo>
                    <a:pt x="39" y="4133"/>
                  </a:lnTo>
                  <a:lnTo>
                    <a:pt x="45" y="4436"/>
                  </a:lnTo>
                  <a:cubicBezTo>
                    <a:pt x="222" y="4461"/>
                    <a:pt x="393" y="4478"/>
                    <a:pt x="567" y="4489"/>
                  </a:cubicBezTo>
                  <a:lnTo>
                    <a:pt x="573" y="4489"/>
                  </a:lnTo>
                  <a:cubicBezTo>
                    <a:pt x="737" y="4499"/>
                    <a:pt x="902" y="4503"/>
                    <a:pt x="1067" y="4503"/>
                  </a:cubicBezTo>
                  <a:cubicBezTo>
                    <a:pt x="1255" y="4503"/>
                    <a:pt x="1442" y="4497"/>
                    <a:pt x="1628" y="4484"/>
                  </a:cubicBezTo>
                  <a:cubicBezTo>
                    <a:pt x="1979" y="4461"/>
                    <a:pt x="2327" y="4411"/>
                    <a:pt x="2673" y="4341"/>
                  </a:cubicBezTo>
                  <a:cubicBezTo>
                    <a:pt x="3427" y="4186"/>
                    <a:pt x="4157" y="3934"/>
                    <a:pt x="4844" y="3586"/>
                  </a:cubicBezTo>
                  <a:lnTo>
                    <a:pt x="4844" y="3586"/>
                  </a:lnTo>
                  <a:cubicBezTo>
                    <a:pt x="4843" y="3587"/>
                    <a:pt x="4842" y="3589"/>
                    <a:pt x="4842" y="3590"/>
                  </a:cubicBezTo>
                  <a:lnTo>
                    <a:pt x="4842" y="3590"/>
                  </a:lnTo>
                  <a:cubicBezTo>
                    <a:pt x="5155" y="3428"/>
                    <a:pt x="5461" y="3248"/>
                    <a:pt x="5752" y="3052"/>
                  </a:cubicBezTo>
                  <a:cubicBezTo>
                    <a:pt x="6038" y="2856"/>
                    <a:pt x="6315" y="2641"/>
                    <a:pt x="6573" y="2408"/>
                  </a:cubicBezTo>
                  <a:lnTo>
                    <a:pt x="6573" y="2408"/>
                  </a:lnTo>
                  <a:cubicBezTo>
                    <a:pt x="6572" y="2410"/>
                    <a:pt x="6572" y="2412"/>
                    <a:pt x="6572" y="2412"/>
                  </a:cubicBezTo>
                  <a:cubicBezTo>
                    <a:pt x="6766" y="2238"/>
                    <a:pt x="6948" y="2053"/>
                    <a:pt x="7119" y="1859"/>
                  </a:cubicBezTo>
                  <a:cubicBezTo>
                    <a:pt x="7176" y="1797"/>
                    <a:pt x="7237" y="1730"/>
                    <a:pt x="7288" y="1662"/>
                  </a:cubicBezTo>
                  <a:cubicBezTo>
                    <a:pt x="7035" y="1252"/>
                    <a:pt x="6752" y="843"/>
                    <a:pt x="6418" y="410"/>
                  </a:cubicBezTo>
                  <a:cubicBezTo>
                    <a:pt x="6314" y="273"/>
                    <a:pt x="6204" y="138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46;p36">
              <a:extLst>
                <a:ext uri="{FF2B5EF4-FFF2-40B4-BE49-F238E27FC236}">
                  <a16:creationId xmlns:a16="http://schemas.microsoft.com/office/drawing/2014/main" id="{7DA62579-F207-472E-2C2B-8916C038FB65}"/>
                </a:ext>
              </a:extLst>
            </p:cNvPr>
            <p:cNvSpPr/>
            <p:nvPr/>
          </p:nvSpPr>
          <p:spPr>
            <a:xfrm>
              <a:off x="5039300" y="2215221"/>
              <a:ext cx="326125" cy="174481"/>
            </a:xfrm>
            <a:custGeom>
              <a:avLst/>
              <a:gdLst/>
              <a:ahLst/>
              <a:cxnLst/>
              <a:rect l="l" t="t" r="r" b="b"/>
              <a:pathLst>
                <a:path w="4329" h="2261" extrusionOk="0">
                  <a:moveTo>
                    <a:pt x="2748" y="1"/>
                  </a:moveTo>
                  <a:cubicBezTo>
                    <a:pt x="2558" y="60"/>
                    <a:pt x="2361" y="116"/>
                    <a:pt x="2170" y="158"/>
                  </a:cubicBezTo>
                  <a:cubicBezTo>
                    <a:pt x="1735" y="256"/>
                    <a:pt x="1314" y="312"/>
                    <a:pt x="910" y="324"/>
                  </a:cubicBezTo>
                  <a:cubicBezTo>
                    <a:pt x="853" y="324"/>
                    <a:pt x="797" y="326"/>
                    <a:pt x="741" y="326"/>
                  </a:cubicBezTo>
                  <a:cubicBezTo>
                    <a:pt x="486" y="326"/>
                    <a:pt x="236" y="309"/>
                    <a:pt x="0" y="273"/>
                  </a:cubicBezTo>
                  <a:lnTo>
                    <a:pt x="0" y="273"/>
                  </a:lnTo>
                  <a:cubicBezTo>
                    <a:pt x="0" y="565"/>
                    <a:pt x="8" y="846"/>
                    <a:pt x="14" y="1110"/>
                  </a:cubicBezTo>
                  <a:lnTo>
                    <a:pt x="28" y="1576"/>
                  </a:lnTo>
                  <a:lnTo>
                    <a:pt x="37" y="1884"/>
                  </a:lnTo>
                  <a:lnTo>
                    <a:pt x="42" y="2185"/>
                  </a:lnTo>
                  <a:cubicBezTo>
                    <a:pt x="213" y="2210"/>
                    <a:pt x="393" y="2232"/>
                    <a:pt x="570" y="2241"/>
                  </a:cubicBezTo>
                  <a:cubicBezTo>
                    <a:pt x="738" y="2252"/>
                    <a:pt x="901" y="2261"/>
                    <a:pt x="1064" y="2261"/>
                  </a:cubicBezTo>
                  <a:cubicBezTo>
                    <a:pt x="1246" y="2261"/>
                    <a:pt x="1437" y="2252"/>
                    <a:pt x="1628" y="2238"/>
                  </a:cubicBezTo>
                  <a:cubicBezTo>
                    <a:pt x="1976" y="2210"/>
                    <a:pt x="2327" y="2165"/>
                    <a:pt x="2675" y="2095"/>
                  </a:cubicBezTo>
                  <a:cubicBezTo>
                    <a:pt x="3242" y="1980"/>
                    <a:pt x="3801" y="1803"/>
                    <a:pt x="4329" y="1578"/>
                  </a:cubicBezTo>
                  <a:cubicBezTo>
                    <a:pt x="4242" y="1517"/>
                    <a:pt x="4155" y="1449"/>
                    <a:pt x="4068" y="1382"/>
                  </a:cubicBezTo>
                  <a:cubicBezTo>
                    <a:pt x="3751" y="1132"/>
                    <a:pt x="3456" y="857"/>
                    <a:pt x="3189" y="554"/>
                  </a:cubicBezTo>
                  <a:cubicBezTo>
                    <a:pt x="3032" y="374"/>
                    <a:pt x="2886" y="192"/>
                    <a:pt x="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447;p36">
              <a:extLst>
                <a:ext uri="{FF2B5EF4-FFF2-40B4-BE49-F238E27FC236}">
                  <a16:creationId xmlns:a16="http://schemas.microsoft.com/office/drawing/2014/main" id="{34C23FD5-ADFD-669E-0228-7C4E346DE53E}"/>
                </a:ext>
              </a:extLst>
            </p:cNvPr>
            <p:cNvSpPr/>
            <p:nvPr/>
          </p:nvSpPr>
          <p:spPr>
            <a:xfrm>
              <a:off x="5624655" y="2891385"/>
              <a:ext cx="89121" cy="58804"/>
            </a:xfrm>
            <a:custGeom>
              <a:avLst/>
              <a:gdLst/>
              <a:ahLst/>
              <a:cxnLst/>
              <a:rect l="l" t="t" r="r" b="b"/>
              <a:pathLst>
                <a:path w="1183" h="762" extrusionOk="0">
                  <a:moveTo>
                    <a:pt x="43" y="0"/>
                  </a:moveTo>
                  <a:cubicBezTo>
                    <a:pt x="32" y="3"/>
                    <a:pt x="18" y="6"/>
                    <a:pt x="9" y="17"/>
                  </a:cubicBezTo>
                  <a:cubicBezTo>
                    <a:pt x="1" y="28"/>
                    <a:pt x="1" y="42"/>
                    <a:pt x="1" y="54"/>
                  </a:cubicBezTo>
                  <a:cubicBezTo>
                    <a:pt x="6" y="158"/>
                    <a:pt x="43" y="267"/>
                    <a:pt x="107" y="371"/>
                  </a:cubicBezTo>
                  <a:cubicBezTo>
                    <a:pt x="169" y="475"/>
                    <a:pt x="248" y="562"/>
                    <a:pt x="343" y="632"/>
                  </a:cubicBezTo>
                  <a:cubicBezTo>
                    <a:pt x="382" y="660"/>
                    <a:pt x="427" y="688"/>
                    <a:pt x="481" y="708"/>
                  </a:cubicBezTo>
                  <a:cubicBezTo>
                    <a:pt x="509" y="719"/>
                    <a:pt x="537" y="725"/>
                    <a:pt x="568" y="736"/>
                  </a:cubicBezTo>
                  <a:cubicBezTo>
                    <a:pt x="635" y="756"/>
                    <a:pt x="705" y="761"/>
                    <a:pt x="781" y="761"/>
                  </a:cubicBezTo>
                  <a:lnTo>
                    <a:pt x="792" y="761"/>
                  </a:lnTo>
                  <a:cubicBezTo>
                    <a:pt x="936" y="761"/>
                    <a:pt x="1115" y="725"/>
                    <a:pt x="1169" y="570"/>
                  </a:cubicBezTo>
                  <a:cubicBezTo>
                    <a:pt x="1180" y="539"/>
                    <a:pt x="1183" y="508"/>
                    <a:pt x="1180" y="472"/>
                  </a:cubicBezTo>
                  <a:cubicBezTo>
                    <a:pt x="1174" y="450"/>
                    <a:pt x="1169" y="421"/>
                    <a:pt x="1152" y="393"/>
                  </a:cubicBezTo>
                  <a:cubicBezTo>
                    <a:pt x="1121" y="343"/>
                    <a:pt x="1076" y="298"/>
                    <a:pt x="1014" y="256"/>
                  </a:cubicBezTo>
                  <a:cubicBezTo>
                    <a:pt x="955" y="214"/>
                    <a:pt x="879" y="177"/>
                    <a:pt x="781" y="141"/>
                  </a:cubicBezTo>
                  <a:cubicBezTo>
                    <a:pt x="700" y="107"/>
                    <a:pt x="610" y="79"/>
                    <a:pt x="506" y="56"/>
                  </a:cubicBezTo>
                  <a:cubicBezTo>
                    <a:pt x="422" y="34"/>
                    <a:pt x="340" y="20"/>
                    <a:pt x="259" y="14"/>
                  </a:cubicBezTo>
                  <a:cubicBezTo>
                    <a:pt x="228" y="9"/>
                    <a:pt x="200" y="9"/>
                    <a:pt x="169" y="9"/>
                  </a:cubicBezTo>
                  <a:cubicBezTo>
                    <a:pt x="133" y="9"/>
                    <a:pt x="107" y="9"/>
                    <a:pt x="85" y="17"/>
                  </a:cubicBezTo>
                  <a:cubicBezTo>
                    <a:pt x="71" y="3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48;p36">
              <a:extLst>
                <a:ext uri="{FF2B5EF4-FFF2-40B4-BE49-F238E27FC236}">
                  <a16:creationId xmlns:a16="http://schemas.microsoft.com/office/drawing/2014/main" id="{1B0898A2-30FC-7891-2749-FEA8D238388B}"/>
                </a:ext>
              </a:extLst>
            </p:cNvPr>
            <p:cNvSpPr/>
            <p:nvPr/>
          </p:nvSpPr>
          <p:spPr>
            <a:xfrm>
              <a:off x="5615765" y="2848016"/>
              <a:ext cx="125960" cy="107575"/>
            </a:xfrm>
            <a:custGeom>
              <a:avLst/>
              <a:gdLst/>
              <a:ahLst/>
              <a:cxnLst/>
              <a:rect l="l" t="t" r="r" b="b"/>
              <a:pathLst>
                <a:path w="1672" h="1394" extrusionOk="0">
                  <a:moveTo>
                    <a:pt x="380" y="610"/>
                  </a:moveTo>
                  <a:cubicBezTo>
                    <a:pt x="458" y="610"/>
                    <a:pt x="534" y="621"/>
                    <a:pt x="616" y="638"/>
                  </a:cubicBezTo>
                  <a:cubicBezTo>
                    <a:pt x="711" y="663"/>
                    <a:pt x="804" y="700"/>
                    <a:pt x="894" y="745"/>
                  </a:cubicBezTo>
                  <a:lnTo>
                    <a:pt x="902" y="748"/>
                  </a:lnTo>
                  <a:cubicBezTo>
                    <a:pt x="983" y="798"/>
                    <a:pt x="1056" y="849"/>
                    <a:pt x="1121" y="910"/>
                  </a:cubicBezTo>
                  <a:cubicBezTo>
                    <a:pt x="1174" y="961"/>
                    <a:pt x="1216" y="1012"/>
                    <a:pt x="1247" y="1068"/>
                  </a:cubicBezTo>
                  <a:cubicBezTo>
                    <a:pt x="1258" y="1084"/>
                    <a:pt x="1264" y="1099"/>
                    <a:pt x="1275" y="1115"/>
                  </a:cubicBezTo>
                  <a:lnTo>
                    <a:pt x="1211" y="1169"/>
                  </a:lnTo>
                  <a:lnTo>
                    <a:pt x="1205" y="1177"/>
                  </a:lnTo>
                  <a:cubicBezTo>
                    <a:pt x="1163" y="1208"/>
                    <a:pt x="1112" y="1233"/>
                    <a:pt x="1068" y="1253"/>
                  </a:cubicBezTo>
                  <a:cubicBezTo>
                    <a:pt x="1017" y="1273"/>
                    <a:pt x="958" y="1287"/>
                    <a:pt x="899" y="1298"/>
                  </a:cubicBezTo>
                  <a:cubicBezTo>
                    <a:pt x="890" y="1297"/>
                    <a:pt x="880" y="1297"/>
                    <a:pt x="871" y="1297"/>
                  </a:cubicBezTo>
                  <a:cubicBezTo>
                    <a:pt x="853" y="1297"/>
                    <a:pt x="835" y="1298"/>
                    <a:pt x="818" y="1298"/>
                  </a:cubicBezTo>
                  <a:cubicBezTo>
                    <a:pt x="798" y="1298"/>
                    <a:pt x="778" y="1298"/>
                    <a:pt x="759" y="1295"/>
                  </a:cubicBezTo>
                  <a:cubicBezTo>
                    <a:pt x="714" y="1289"/>
                    <a:pt x="672" y="1278"/>
                    <a:pt x="630" y="1261"/>
                  </a:cubicBezTo>
                  <a:cubicBezTo>
                    <a:pt x="590" y="1242"/>
                    <a:pt x="554" y="1219"/>
                    <a:pt x="517" y="1194"/>
                  </a:cubicBezTo>
                  <a:cubicBezTo>
                    <a:pt x="475" y="1157"/>
                    <a:pt x="433" y="1121"/>
                    <a:pt x="394" y="1070"/>
                  </a:cubicBezTo>
                  <a:cubicBezTo>
                    <a:pt x="343" y="1000"/>
                    <a:pt x="293" y="919"/>
                    <a:pt x="251" y="821"/>
                  </a:cubicBezTo>
                  <a:cubicBezTo>
                    <a:pt x="223" y="759"/>
                    <a:pt x="203" y="694"/>
                    <a:pt x="183" y="633"/>
                  </a:cubicBezTo>
                  <a:cubicBezTo>
                    <a:pt x="239" y="621"/>
                    <a:pt x="293" y="610"/>
                    <a:pt x="349" y="610"/>
                  </a:cubicBezTo>
                  <a:close/>
                  <a:moveTo>
                    <a:pt x="1643" y="1"/>
                  </a:moveTo>
                  <a:cubicBezTo>
                    <a:pt x="1573" y="15"/>
                    <a:pt x="1508" y="29"/>
                    <a:pt x="1438" y="43"/>
                  </a:cubicBezTo>
                  <a:cubicBezTo>
                    <a:pt x="1256" y="77"/>
                    <a:pt x="1082" y="99"/>
                    <a:pt x="910" y="113"/>
                  </a:cubicBezTo>
                  <a:cubicBezTo>
                    <a:pt x="773" y="124"/>
                    <a:pt x="652" y="130"/>
                    <a:pt x="531" y="130"/>
                  </a:cubicBezTo>
                  <a:cubicBezTo>
                    <a:pt x="478" y="130"/>
                    <a:pt x="430" y="130"/>
                    <a:pt x="377" y="127"/>
                  </a:cubicBezTo>
                  <a:cubicBezTo>
                    <a:pt x="282" y="124"/>
                    <a:pt x="197" y="116"/>
                    <a:pt x="124" y="105"/>
                  </a:cubicBezTo>
                  <a:cubicBezTo>
                    <a:pt x="82" y="99"/>
                    <a:pt x="43" y="94"/>
                    <a:pt x="6" y="85"/>
                  </a:cubicBezTo>
                  <a:lnTo>
                    <a:pt x="6" y="85"/>
                  </a:lnTo>
                  <a:cubicBezTo>
                    <a:pt x="1" y="245"/>
                    <a:pt x="23" y="411"/>
                    <a:pt x="65" y="576"/>
                  </a:cubicBezTo>
                  <a:cubicBezTo>
                    <a:pt x="85" y="661"/>
                    <a:pt x="110" y="745"/>
                    <a:pt x="147" y="826"/>
                  </a:cubicBezTo>
                  <a:cubicBezTo>
                    <a:pt x="180" y="910"/>
                    <a:pt x="220" y="986"/>
                    <a:pt x="262" y="1054"/>
                  </a:cubicBezTo>
                  <a:cubicBezTo>
                    <a:pt x="307" y="1124"/>
                    <a:pt x="360" y="1186"/>
                    <a:pt x="419" y="1239"/>
                  </a:cubicBezTo>
                  <a:cubicBezTo>
                    <a:pt x="447" y="1264"/>
                    <a:pt x="475" y="1284"/>
                    <a:pt x="512" y="1306"/>
                  </a:cubicBezTo>
                  <a:cubicBezTo>
                    <a:pt x="543" y="1326"/>
                    <a:pt x="573" y="1340"/>
                    <a:pt x="618" y="1360"/>
                  </a:cubicBezTo>
                  <a:cubicBezTo>
                    <a:pt x="680" y="1382"/>
                    <a:pt x="750" y="1393"/>
                    <a:pt x="823" y="1393"/>
                  </a:cubicBezTo>
                  <a:lnTo>
                    <a:pt x="863" y="1393"/>
                  </a:lnTo>
                  <a:cubicBezTo>
                    <a:pt x="952" y="1390"/>
                    <a:pt x="1045" y="1365"/>
                    <a:pt x="1135" y="1323"/>
                  </a:cubicBezTo>
                  <a:cubicBezTo>
                    <a:pt x="1236" y="1278"/>
                    <a:pt x="1334" y="1197"/>
                    <a:pt x="1413" y="1096"/>
                  </a:cubicBezTo>
                  <a:cubicBezTo>
                    <a:pt x="1483" y="1003"/>
                    <a:pt x="1539" y="896"/>
                    <a:pt x="1584" y="764"/>
                  </a:cubicBezTo>
                  <a:cubicBezTo>
                    <a:pt x="1623" y="652"/>
                    <a:pt x="1649" y="531"/>
                    <a:pt x="1663" y="391"/>
                  </a:cubicBezTo>
                  <a:cubicBezTo>
                    <a:pt x="1671" y="268"/>
                    <a:pt x="1671" y="141"/>
                    <a:pt x="1657" y="18"/>
                  </a:cubicBezTo>
                  <a:cubicBezTo>
                    <a:pt x="1651" y="15"/>
                    <a:pt x="1649" y="6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49;p36">
              <a:extLst>
                <a:ext uri="{FF2B5EF4-FFF2-40B4-BE49-F238E27FC236}">
                  <a16:creationId xmlns:a16="http://schemas.microsoft.com/office/drawing/2014/main" id="{59E3D9E2-A75F-B279-77E7-FC0DB881A8FD}"/>
                </a:ext>
              </a:extLst>
            </p:cNvPr>
            <p:cNvSpPr/>
            <p:nvPr/>
          </p:nvSpPr>
          <p:spPr>
            <a:xfrm>
              <a:off x="6081036" y="2118141"/>
              <a:ext cx="235949" cy="724858"/>
            </a:xfrm>
            <a:custGeom>
              <a:avLst/>
              <a:gdLst/>
              <a:ahLst/>
              <a:cxnLst/>
              <a:rect l="l" t="t" r="r" b="b"/>
              <a:pathLst>
                <a:path w="3132" h="9393" extrusionOk="0">
                  <a:moveTo>
                    <a:pt x="136" y="1"/>
                  </a:moveTo>
                  <a:cubicBezTo>
                    <a:pt x="124" y="1"/>
                    <a:pt x="113" y="1"/>
                    <a:pt x="108" y="4"/>
                  </a:cubicBezTo>
                  <a:cubicBezTo>
                    <a:pt x="49" y="18"/>
                    <a:pt x="1" y="85"/>
                    <a:pt x="23" y="144"/>
                  </a:cubicBezTo>
                  <a:cubicBezTo>
                    <a:pt x="433" y="1461"/>
                    <a:pt x="849" y="2777"/>
                    <a:pt x="1259" y="4094"/>
                  </a:cubicBezTo>
                  <a:lnTo>
                    <a:pt x="2497" y="8058"/>
                  </a:lnTo>
                  <a:cubicBezTo>
                    <a:pt x="2623" y="8462"/>
                    <a:pt x="2749" y="8869"/>
                    <a:pt x="2876" y="9271"/>
                  </a:cubicBezTo>
                  <a:lnTo>
                    <a:pt x="2876" y="9276"/>
                  </a:lnTo>
                  <a:cubicBezTo>
                    <a:pt x="2878" y="9288"/>
                    <a:pt x="2884" y="9293"/>
                    <a:pt x="2887" y="9304"/>
                  </a:cubicBezTo>
                  <a:cubicBezTo>
                    <a:pt x="2901" y="9355"/>
                    <a:pt x="2946" y="9392"/>
                    <a:pt x="2998" y="9392"/>
                  </a:cubicBezTo>
                  <a:cubicBezTo>
                    <a:pt x="3008" y="9392"/>
                    <a:pt x="3017" y="9391"/>
                    <a:pt x="3027" y="9389"/>
                  </a:cubicBezTo>
                  <a:cubicBezTo>
                    <a:pt x="3086" y="9375"/>
                    <a:pt x="3131" y="9307"/>
                    <a:pt x="3111" y="9248"/>
                  </a:cubicBezTo>
                  <a:cubicBezTo>
                    <a:pt x="2724" y="8013"/>
                    <a:pt x="2339" y="6778"/>
                    <a:pt x="1952" y="5545"/>
                  </a:cubicBezTo>
                  <a:cubicBezTo>
                    <a:pt x="1542" y="4229"/>
                    <a:pt x="1129" y="2915"/>
                    <a:pt x="717" y="1596"/>
                  </a:cubicBezTo>
                  <a:cubicBezTo>
                    <a:pt x="560" y="1093"/>
                    <a:pt x="402" y="591"/>
                    <a:pt x="248" y="88"/>
                  </a:cubicBezTo>
                  <a:cubicBezTo>
                    <a:pt x="231" y="37"/>
                    <a:pt x="18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50;p36">
              <a:extLst>
                <a:ext uri="{FF2B5EF4-FFF2-40B4-BE49-F238E27FC236}">
                  <a16:creationId xmlns:a16="http://schemas.microsoft.com/office/drawing/2014/main" id="{2FCF37AD-E08B-D59C-A527-6AF3526FCDC1}"/>
                </a:ext>
              </a:extLst>
            </p:cNvPr>
            <p:cNvSpPr/>
            <p:nvPr/>
          </p:nvSpPr>
          <p:spPr>
            <a:xfrm>
              <a:off x="5874617" y="1877294"/>
              <a:ext cx="356485" cy="367947"/>
            </a:xfrm>
            <a:custGeom>
              <a:avLst/>
              <a:gdLst/>
              <a:ahLst/>
              <a:cxnLst/>
              <a:rect l="l" t="t" r="r" b="b"/>
              <a:pathLst>
                <a:path w="4732" h="4768" extrusionOk="0">
                  <a:moveTo>
                    <a:pt x="1879" y="0"/>
                  </a:moveTo>
                  <a:cubicBezTo>
                    <a:pt x="1857" y="0"/>
                    <a:pt x="1837" y="0"/>
                    <a:pt x="1820" y="3"/>
                  </a:cubicBezTo>
                  <a:cubicBezTo>
                    <a:pt x="1750" y="9"/>
                    <a:pt x="1685" y="31"/>
                    <a:pt x="1629" y="65"/>
                  </a:cubicBezTo>
                  <a:cubicBezTo>
                    <a:pt x="1581" y="98"/>
                    <a:pt x="1534" y="141"/>
                    <a:pt x="1486" y="200"/>
                  </a:cubicBezTo>
                  <a:cubicBezTo>
                    <a:pt x="1455" y="239"/>
                    <a:pt x="1430" y="287"/>
                    <a:pt x="1405" y="346"/>
                  </a:cubicBezTo>
                  <a:cubicBezTo>
                    <a:pt x="1379" y="407"/>
                    <a:pt x="1360" y="469"/>
                    <a:pt x="1343" y="539"/>
                  </a:cubicBezTo>
                  <a:cubicBezTo>
                    <a:pt x="1312" y="660"/>
                    <a:pt x="1292" y="795"/>
                    <a:pt x="1281" y="969"/>
                  </a:cubicBezTo>
                  <a:cubicBezTo>
                    <a:pt x="1273" y="1174"/>
                    <a:pt x="1278" y="1381"/>
                    <a:pt x="1290" y="1584"/>
                  </a:cubicBezTo>
                  <a:cubicBezTo>
                    <a:pt x="1205" y="1609"/>
                    <a:pt x="1118" y="1637"/>
                    <a:pt x="1040" y="1662"/>
                  </a:cubicBezTo>
                  <a:cubicBezTo>
                    <a:pt x="944" y="1693"/>
                    <a:pt x="868" y="1721"/>
                    <a:pt x="798" y="1749"/>
                  </a:cubicBezTo>
                  <a:cubicBezTo>
                    <a:pt x="652" y="1805"/>
                    <a:pt x="464" y="1887"/>
                    <a:pt x="299" y="2010"/>
                  </a:cubicBezTo>
                  <a:cubicBezTo>
                    <a:pt x="136" y="2131"/>
                    <a:pt x="40" y="2269"/>
                    <a:pt x="15" y="2417"/>
                  </a:cubicBezTo>
                  <a:cubicBezTo>
                    <a:pt x="1" y="2496"/>
                    <a:pt x="9" y="2580"/>
                    <a:pt x="32" y="2662"/>
                  </a:cubicBezTo>
                  <a:cubicBezTo>
                    <a:pt x="54" y="2729"/>
                    <a:pt x="91" y="2796"/>
                    <a:pt x="150" y="2861"/>
                  </a:cubicBezTo>
                  <a:cubicBezTo>
                    <a:pt x="181" y="2900"/>
                    <a:pt x="223" y="2937"/>
                    <a:pt x="276" y="2973"/>
                  </a:cubicBezTo>
                  <a:cubicBezTo>
                    <a:pt x="321" y="3007"/>
                    <a:pt x="369" y="3035"/>
                    <a:pt x="422" y="3063"/>
                  </a:cubicBezTo>
                  <a:cubicBezTo>
                    <a:pt x="523" y="3111"/>
                    <a:pt x="644" y="3153"/>
                    <a:pt x="787" y="3189"/>
                  </a:cubicBezTo>
                  <a:cubicBezTo>
                    <a:pt x="899" y="3217"/>
                    <a:pt x="1020" y="3237"/>
                    <a:pt x="1155" y="3251"/>
                  </a:cubicBezTo>
                  <a:cubicBezTo>
                    <a:pt x="1253" y="3262"/>
                    <a:pt x="1348" y="3268"/>
                    <a:pt x="1441" y="3274"/>
                  </a:cubicBezTo>
                  <a:cubicBezTo>
                    <a:pt x="1421" y="3498"/>
                    <a:pt x="1421" y="3686"/>
                    <a:pt x="1435" y="3866"/>
                  </a:cubicBezTo>
                  <a:cubicBezTo>
                    <a:pt x="1450" y="4051"/>
                    <a:pt x="1478" y="4200"/>
                    <a:pt x="1523" y="4329"/>
                  </a:cubicBezTo>
                  <a:cubicBezTo>
                    <a:pt x="1553" y="4405"/>
                    <a:pt x="1581" y="4470"/>
                    <a:pt x="1618" y="4523"/>
                  </a:cubicBezTo>
                  <a:cubicBezTo>
                    <a:pt x="1635" y="4551"/>
                    <a:pt x="1657" y="4579"/>
                    <a:pt x="1683" y="4601"/>
                  </a:cubicBezTo>
                  <a:cubicBezTo>
                    <a:pt x="1705" y="4630"/>
                    <a:pt x="1733" y="4655"/>
                    <a:pt x="1764" y="4672"/>
                  </a:cubicBezTo>
                  <a:cubicBezTo>
                    <a:pt x="1843" y="4736"/>
                    <a:pt x="1949" y="4767"/>
                    <a:pt x="2067" y="4767"/>
                  </a:cubicBezTo>
                  <a:cubicBezTo>
                    <a:pt x="2106" y="4767"/>
                    <a:pt x="2146" y="4764"/>
                    <a:pt x="2185" y="4756"/>
                  </a:cubicBezTo>
                  <a:cubicBezTo>
                    <a:pt x="2258" y="4742"/>
                    <a:pt x="2331" y="4708"/>
                    <a:pt x="2398" y="4658"/>
                  </a:cubicBezTo>
                  <a:cubicBezTo>
                    <a:pt x="2460" y="4613"/>
                    <a:pt x="2516" y="4554"/>
                    <a:pt x="2581" y="4472"/>
                  </a:cubicBezTo>
                  <a:cubicBezTo>
                    <a:pt x="2696" y="4321"/>
                    <a:pt x="2769" y="4138"/>
                    <a:pt x="2825" y="3984"/>
                  </a:cubicBezTo>
                  <a:cubicBezTo>
                    <a:pt x="2876" y="3849"/>
                    <a:pt x="2918" y="3709"/>
                    <a:pt x="2951" y="3577"/>
                  </a:cubicBezTo>
                  <a:cubicBezTo>
                    <a:pt x="3064" y="3658"/>
                    <a:pt x="3182" y="3731"/>
                    <a:pt x="3297" y="3796"/>
                  </a:cubicBezTo>
                  <a:cubicBezTo>
                    <a:pt x="3378" y="3841"/>
                    <a:pt x="3465" y="3880"/>
                    <a:pt x="3555" y="3919"/>
                  </a:cubicBezTo>
                  <a:cubicBezTo>
                    <a:pt x="3645" y="3953"/>
                    <a:pt x="3732" y="3981"/>
                    <a:pt x="3816" y="3995"/>
                  </a:cubicBezTo>
                  <a:cubicBezTo>
                    <a:pt x="3875" y="4006"/>
                    <a:pt x="3934" y="4012"/>
                    <a:pt x="3987" y="4012"/>
                  </a:cubicBezTo>
                  <a:cubicBezTo>
                    <a:pt x="4111" y="4012"/>
                    <a:pt x="4215" y="3984"/>
                    <a:pt x="4302" y="3928"/>
                  </a:cubicBezTo>
                  <a:cubicBezTo>
                    <a:pt x="4372" y="3883"/>
                    <a:pt x="4437" y="3815"/>
                    <a:pt x="4484" y="3731"/>
                  </a:cubicBezTo>
                  <a:cubicBezTo>
                    <a:pt x="4535" y="3647"/>
                    <a:pt x="4560" y="3557"/>
                    <a:pt x="4563" y="3456"/>
                  </a:cubicBezTo>
                  <a:cubicBezTo>
                    <a:pt x="4563" y="3406"/>
                    <a:pt x="4560" y="3349"/>
                    <a:pt x="4546" y="3282"/>
                  </a:cubicBezTo>
                  <a:cubicBezTo>
                    <a:pt x="4535" y="3231"/>
                    <a:pt x="4518" y="3178"/>
                    <a:pt x="4484" y="3111"/>
                  </a:cubicBezTo>
                  <a:cubicBezTo>
                    <a:pt x="4439" y="3007"/>
                    <a:pt x="4378" y="2897"/>
                    <a:pt x="4285" y="2774"/>
                  </a:cubicBezTo>
                  <a:cubicBezTo>
                    <a:pt x="4215" y="2678"/>
                    <a:pt x="4133" y="2580"/>
                    <a:pt x="4032" y="2465"/>
                  </a:cubicBezTo>
                  <a:cubicBezTo>
                    <a:pt x="3999" y="2423"/>
                    <a:pt x="3959" y="2384"/>
                    <a:pt x="3923" y="2347"/>
                  </a:cubicBezTo>
                  <a:cubicBezTo>
                    <a:pt x="4049" y="2269"/>
                    <a:pt x="4181" y="2167"/>
                    <a:pt x="4307" y="2047"/>
                  </a:cubicBezTo>
                  <a:cubicBezTo>
                    <a:pt x="4380" y="1977"/>
                    <a:pt x="4442" y="1904"/>
                    <a:pt x="4504" y="1831"/>
                  </a:cubicBezTo>
                  <a:cubicBezTo>
                    <a:pt x="4568" y="1746"/>
                    <a:pt x="4619" y="1665"/>
                    <a:pt x="4653" y="1584"/>
                  </a:cubicBezTo>
                  <a:cubicBezTo>
                    <a:pt x="4672" y="1547"/>
                    <a:pt x="4689" y="1505"/>
                    <a:pt x="4700" y="1457"/>
                  </a:cubicBezTo>
                  <a:cubicBezTo>
                    <a:pt x="4714" y="1410"/>
                    <a:pt x="4720" y="1359"/>
                    <a:pt x="4723" y="1322"/>
                  </a:cubicBezTo>
                  <a:cubicBezTo>
                    <a:pt x="4731" y="1238"/>
                    <a:pt x="4714" y="1148"/>
                    <a:pt x="4675" y="1064"/>
                  </a:cubicBezTo>
                  <a:cubicBezTo>
                    <a:pt x="4636" y="977"/>
                    <a:pt x="4571" y="901"/>
                    <a:pt x="4493" y="848"/>
                  </a:cubicBezTo>
                  <a:cubicBezTo>
                    <a:pt x="4422" y="798"/>
                    <a:pt x="4335" y="767"/>
                    <a:pt x="4237" y="753"/>
                  </a:cubicBezTo>
                  <a:cubicBezTo>
                    <a:pt x="4198" y="750"/>
                    <a:pt x="4161" y="747"/>
                    <a:pt x="4119" y="747"/>
                  </a:cubicBezTo>
                  <a:cubicBezTo>
                    <a:pt x="4060" y="747"/>
                    <a:pt x="3993" y="753"/>
                    <a:pt x="3923" y="764"/>
                  </a:cubicBezTo>
                  <a:cubicBezTo>
                    <a:pt x="3819" y="781"/>
                    <a:pt x="3709" y="809"/>
                    <a:pt x="3586" y="848"/>
                  </a:cubicBezTo>
                  <a:cubicBezTo>
                    <a:pt x="3479" y="882"/>
                    <a:pt x="3375" y="924"/>
                    <a:pt x="3288" y="960"/>
                  </a:cubicBezTo>
                  <a:cubicBezTo>
                    <a:pt x="3249" y="977"/>
                    <a:pt x="3207" y="991"/>
                    <a:pt x="3170" y="1008"/>
                  </a:cubicBezTo>
                  <a:lnTo>
                    <a:pt x="3128" y="1028"/>
                  </a:lnTo>
                  <a:cubicBezTo>
                    <a:pt x="3081" y="1045"/>
                    <a:pt x="3038" y="1064"/>
                    <a:pt x="2994" y="1084"/>
                  </a:cubicBezTo>
                  <a:cubicBezTo>
                    <a:pt x="2895" y="904"/>
                    <a:pt x="2811" y="764"/>
                    <a:pt x="2724" y="638"/>
                  </a:cubicBezTo>
                  <a:cubicBezTo>
                    <a:pt x="2581" y="427"/>
                    <a:pt x="2443" y="273"/>
                    <a:pt x="2292" y="160"/>
                  </a:cubicBezTo>
                  <a:cubicBezTo>
                    <a:pt x="2165" y="56"/>
                    <a:pt x="2019" y="0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451;p36">
              <a:extLst>
                <a:ext uri="{FF2B5EF4-FFF2-40B4-BE49-F238E27FC236}">
                  <a16:creationId xmlns:a16="http://schemas.microsoft.com/office/drawing/2014/main" id="{F08B9A18-5D36-DC2C-772C-7FBBB248ADDE}"/>
                </a:ext>
              </a:extLst>
            </p:cNvPr>
            <p:cNvSpPr/>
            <p:nvPr/>
          </p:nvSpPr>
          <p:spPr>
            <a:xfrm>
              <a:off x="6018884" y="1889101"/>
              <a:ext cx="62905" cy="71768"/>
            </a:xfrm>
            <a:custGeom>
              <a:avLst/>
              <a:gdLst/>
              <a:ahLst/>
              <a:cxnLst/>
              <a:rect l="l" t="t" r="r" b="b"/>
              <a:pathLst>
                <a:path w="835" h="930" extrusionOk="0">
                  <a:moveTo>
                    <a:pt x="99" y="0"/>
                  </a:moveTo>
                  <a:cubicBezTo>
                    <a:pt x="90" y="0"/>
                    <a:pt x="83" y="3"/>
                    <a:pt x="76" y="4"/>
                  </a:cubicBezTo>
                  <a:cubicBezTo>
                    <a:pt x="51" y="16"/>
                    <a:pt x="34" y="33"/>
                    <a:pt x="23" y="58"/>
                  </a:cubicBezTo>
                  <a:cubicBezTo>
                    <a:pt x="1" y="106"/>
                    <a:pt x="26" y="162"/>
                    <a:pt x="76" y="184"/>
                  </a:cubicBezTo>
                  <a:cubicBezTo>
                    <a:pt x="104" y="198"/>
                    <a:pt x="132" y="207"/>
                    <a:pt x="161" y="223"/>
                  </a:cubicBezTo>
                  <a:cubicBezTo>
                    <a:pt x="245" y="274"/>
                    <a:pt x="318" y="336"/>
                    <a:pt x="388" y="403"/>
                  </a:cubicBezTo>
                  <a:cubicBezTo>
                    <a:pt x="492" y="513"/>
                    <a:pt x="582" y="636"/>
                    <a:pt x="657" y="768"/>
                  </a:cubicBezTo>
                  <a:cubicBezTo>
                    <a:pt x="683" y="810"/>
                    <a:pt x="702" y="852"/>
                    <a:pt x="725" y="897"/>
                  </a:cubicBezTo>
                  <a:cubicBezTo>
                    <a:pt x="736" y="916"/>
                    <a:pt x="753" y="929"/>
                    <a:pt x="773" y="929"/>
                  </a:cubicBezTo>
                  <a:cubicBezTo>
                    <a:pt x="779" y="929"/>
                    <a:pt x="786" y="928"/>
                    <a:pt x="792" y="925"/>
                  </a:cubicBezTo>
                  <a:cubicBezTo>
                    <a:pt x="815" y="917"/>
                    <a:pt x="834" y="886"/>
                    <a:pt x="820" y="861"/>
                  </a:cubicBezTo>
                  <a:cubicBezTo>
                    <a:pt x="742" y="698"/>
                    <a:pt x="655" y="538"/>
                    <a:pt x="554" y="389"/>
                  </a:cubicBezTo>
                  <a:cubicBezTo>
                    <a:pt x="503" y="316"/>
                    <a:pt x="447" y="246"/>
                    <a:pt x="385" y="181"/>
                  </a:cubicBezTo>
                  <a:cubicBezTo>
                    <a:pt x="318" y="111"/>
                    <a:pt x="239" y="55"/>
                    <a:pt x="152" y="10"/>
                  </a:cubicBezTo>
                  <a:cubicBezTo>
                    <a:pt x="141" y="4"/>
                    <a:pt x="127" y="4"/>
                    <a:pt x="118" y="4"/>
                  </a:cubicBezTo>
                  <a:cubicBezTo>
                    <a:pt x="111" y="1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452;p36">
              <a:extLst>
                <a:ext uri="{FF2B5EF4-FFF2-40B4-BE49-F238E27FC236}">
                  <a16:creationId xmlns:a16="http://schemas.microsoft.com/office/drawing/2014/main" id="{69E97509-AC2A-120C-C868-7871E24B03AF}"/>
                </a:ext>
              </a:extLst>
            </p:cNvPr>
            <p:cNvSpPr/>
            <p:nvPr/>
          </p:nvSpPr>
          <p:spPr>
            <a:xfrm>
              <a:off x="6162096" y="1960020"/>
              <a:ext cx="53789" cy="77479"/>
            </a:xfrm>
            <a:custGeom>
              <a:avLst/>
              <a:gdLst/>
              <a:ahLst/>
              <a:cxnLst/>
              <a:rect l="l" t="t" r="r" b="b"/>
              <a:pathLst>
                <a:path w="714" h="1004" extrusionOk="0">
                  <a:moveTo>
                    <a:pt x="469" y="307"/>
                  </a:moveTo>
                  <a:lnTo>
                    <a:pt x="469" y="307"/>
                  </a:lnTo>
                  <a:cubicBezTo>
                    <a:pt x="469" y="309"/>
                    <a:pt x="466" y="312"/>
                    <a:pt x="466" y="312"/>
                  </a:cubicBezTo>
                  <a:cubicBezTo>
                    <a:pt x="469" y="312"/>
                    <a:pt x="469" y="309"/>
                    <a:pt x="469" y="307"/>
                  </a:cubicBezTo>
                  <a:close/>
                  <a:moveTo>
                    <a:pt x="629" y="1"/>
                  </a:moveTo>
                  <a:cubicBezTo>
                    <a:pt x="584" y="3"/>
                    <a:pt x="548" y="29"/>
                    <a:pt x="539" y="68"/>
                  </a:cubicBezTo>
                  <a:cubicBezTo>
                    <a:pt x="522" y="144"/>
                    <a:pt x="503" y="222"/>
                    <a:pt x="475" y="298"/>
                  </a:cubicBezTo>
                  <a:cubicBezTo>
                    <a:pt x="421" y="433"/>
                    <a:pt x="348" y="559"/>
                    <a:pt x="264" y="674"/>
                  </a:cubicBezTo>
                  <a:cubicBezTo>
                    <a:pt x="199" y="759"/>
                    <a:pt x="129" y="840"/>
                    <a:pt x="48" y="905"/>
                  </a:cubicBezTo>
                  <a:cubicBezTo>
                    <a:pt x="42" y="913"/>
                    <a:pt x="34" y="916"/>
                    <a:pt x="28" y="924"/>
                  </a:cubicBezTo>
                  <a:cubicBezTo>
                    <a:pt x="11" y="938"/>
                    <a:pt x="0" y="961"/>
                    <a:pt x="14" y="983"/>
                  </a:cubicBezTo>
                  <a:cubicBezTo>
                    <a:pt x="22" y="995"/>
                    <a:pt x="39" y="1004"/>
                    <a:pt x="54" y="1004"/>
                  </a:cubicBezTo>
                  <a:cubicBezTo>
                    <a:pt x="61" y="1004"/>
                    <a:pt x="68" y="1002"/>
                    <a:pt x="73" y="997"/>
                  </a:cubicBezTo>
                  <a:cubicBezTo>
                    <a:pt x="146" y="941"/>
                    <a:pt x="213" y="885"/>
                    <a:pt x="281" y="826"/>
                  </a:cubicBezTo>
                  <a:cubicBezTo>
                    <a:pt x="351" y="759"/>
                    <a:pt x="416" y="688"/>
                    <a:pt x="477" y="607"/>
                  </a:cubicBezTo>
                  <a:cubicBezTo>
                    <a:pt x="505" y="568"/>
                    <a:pt x="533" y="531"/>
                    <a:pt x="559" y="492"/>
                  </a:cubicBezTo>
                  <a:cubicBezTo>
                    <a:pt x="587" y="450"/>
                    <a:pt x="606" y="405"/>
                    <a:pt x="632" y="357"/>
                  </a:cubicBezTo>
                  <a:cubicBezTo>
                    <a:pt x="651" y="315"/>
                    <a:pt x="671" y="273"/>
                    <a:pt x="685" y="228"/>
                  </a:cubicBezTo>
                  <a:cubicBezTo>
                    <a:pt x="699" y="180"/>
                    <a:pt x="705" y="133"/>
                    <a:pt x="713" y="85"/>
                  </a:cubicBezTo>
                  <a:cubicBezTo>
                    <a:pt x="713" y="71"/>
                    <a:pt x="708" y="57"/>
                    <a:pt x="702" y="43"/>
                  </a:cubicBezTo>
                  <a:cubicBezTo>
                    <a:pt x="691" y="20"/>
                    <a:pt x="671" y="6"/>
                    <a:pt x="649" y="3"/>
                  </a:cubicBezTo>
                  <a:cubicBezTo>
                    <a:pt x="643" y="3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453;p36">
              <a:extLst>
                <a:ext uri="{FF2B5EF4-FFF2-40B4-BE49-F238E27FC236}">
                  <a16:creationId xmlns:a16="http://schemas.microsoft.com/office/drawing/2014/main" id="{C1572A0B-E2EC-2D96-1C9C-A91CF21AE53F}"/>
                </a:ext>
              </a:extLst>
            </p:cNvPr>
            <p:cNvSpPr/>
            <p:nvPr/>
          </p:nvSpPr>
          <p:spPr>
            <a:xfrm>
              <a:off x="6158028" y="2073923"/>
              <a:ext cx="46632" cy="77942"/>
            </a:xfrm>
            <a:custGeom>
              <a:avLst/>
              <a:gdLst/>
              <a:ahLst/>
              <a:cxnLst/>
              <a:rect l="l" t="t" r="r" b="b"/>
              <a:pathLst>
                <a:path w="619" h="1010" extrusionOk="0">
                  <a:moveTo>
                    <a:pt x="23" y="0"/>
                  </a:moveTo>
                  <a:cubicBezTo>
                    <a:pt x="19" y="0"/>
                    <a:pt x="13" y="3"/>
                    <a:pt x="6" y="10"/>
                  </a:cubicBezTo>
                  <a:cubicBezTo>
                    <a:pt x="1" y="21"/>
                    <a:pt x="1" y="35"/>
                    <a:pt x="12" y="41"/>
                  </a:cubicBezTo>
                  <a:cubicBezTo>
                    <a:pt x="29" y="55"/>
                    <a:pt x="43" y="69"/>
                    <a:pt x="60" y="86"/>
                  </a:cubicBezTo>
                  <a:cubicBezTo>
                    <a:pt x="144" y="175"/>
                    <a:pt x="214" y="268"/>
                    <a:pt x="270" y="375"/>
                  </a:cubicBezTo>
                  <a:lnTo>
                    <a:pt x="270" y="372"/>
                  </a:lnTo>
                  <a:cubicBezTo>
                    <a:pt x="296" y="417"/>
                    <a:pt x="318" y="465"/>
                    <a:pt x="338" y="515"/>
                  </a:cubicBezTo>
                  <a:cubicBezTo>
                    <a:pt x="357" y="568"/>
                    <a:pt x="380" y="619"/>
                    <a:pt x="394" y="675"/>
                  </a:cubicBezTo>
                  <a:cubicBezTo>
                    <a:pt x="405" y="714"/>
                    <a:pt x="411" y="756"/>
                    <a:pt x="419" y="796"/>
                  </a:cubicBezTo>
                  <a:cubicBezTo>
                    <a:pt x="425" y="838"/>
                    <a:pt x="425" y="880"/>
                    <a:pt x="427" y="925"/>
                  </a:cubicBezTo>
                  <a:cubicBezTo>
                    <a:pt x="427" y="950"/>
                    <a:pt x="447" y="975"/>
                    <a:pt x="464" y="989"/>
                  </a:cubicBezTo>
                  <a:cubicBezTo>
                    <a:pt x="481" y="1004"/>
                    <a:pt x="506" y="1009"/>
                    <a:pt x="531" y="1009"/>
                  </a:cubicBezTo>
                  <a:cubicBezTo>
                    <a:pt x="554" y="1006"/>
                    <a:pt x="579" y="995"/>
                    <a:pt x="593" y="975"/>
                  </a:cubicBezTo>
                  <a:cubicBezTo>
                    <a:pt x="607" y="956"/>
                    <a:pt x="618" y="928"/>
                    <a:pt x="616" y="908"/>
                  </a:cubicBezTo>
                  <a:cubicBezTo>
                    <a:pt x="602" y="821"/>
                    <a:pt x="573" y="731"/>
                    <a:pt x="534" y="650"/>
                  </a:cubicBezTo>
                  <a:cubicBezTo>
                    <a:pt x="495" y="566"/>
                    <a:pt x="453" y="487"/>
                    <a:pt x="399" y="408"/>
                  </a:cubicBezTo>
                  <a:cubicBezTo>
                    <a:pt x="349" y="333"/>
                    <a:pt x="293" y="262"/>
                    <a:pt x="231" y="192"/>
                  </a:cubicBezTo>
                  <a:cubicBezTo>
                    <a:pt x="172" y="125"/>
                    <a:pt x="105" y="66"/>
                    <a:pt x="40" y="4"/>
                  </a:cubicBezTo>
                  <a:cubicBezTo>
                    <a:pt x="34" y="1"/>
                    <a:pt x="29" y="1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54;p36">
              <a:extLst>
                <a:ext uri="{FF2B5EF4-FFF2-40B4-BE49-F238E27FC236}">
                  <a16:creationId xmlns:a16="http://schemas.microsoft.com/office/drawing/2014/main" id="{61C02CEB-40C4-E84E-789A-C0B3CAAD53C8}"/>
                </a:ext>
              </a:extLst>
            </p:cNvPr>
            <p:cNvSpPr/>
            <p:nvPr/>
          </p:nvSpPr>
          <p:spPr>
            <a:xfrm>
              <a:off x="6256567" y="1981473"/>
              <a:ext cx="134172" cy="44913"/>
            </a:xfrm>
            <a:custGeom>
              <a:avLst/>
              <a:gdLst/>
              <a:ahLst/>
              <a:cxnLst/>
              <a:rect l="l" t="t" r="r" b="b"/>
              <a:pathLst>
                <a:path w="1781" h="582" extrusionOk="0">
                  <a:moveTo>
                    <a:pt x="1435" y="1"/>
                  </a:moveTo>
                  <a:cubicBezTo>
                    <a:pt x="1365" y="3"/>
                    <a:pt x="1301" y="15"/>
                    <a:pt x="1236" y="29"/>
                  </a:cubicBezTo>
                  <a:cubicBezTo>
                    <a:pt x="1172" y="43"/>
                    <a:pt x="1101" y="62"/>
                    <a:pt x="1014" y="90"/>
                  </a:cubicBezTo>
                  <a:cubicBezTo>
                    <a:pt x="880" y="138"/>
                    <a:pt x="731" y="197"/>
                    <a:pt x="560" y="278"/>
                  </a:cubicBezTo>
                  <a:cubicBezTo>
                    <a:pt x="445" y="329"/>
                    <a:pt x="332" y="391"/>
                    <a:pt x="220" y="450"/>
                  </a:cubicBezTo>
                  <a:cubicBezTo>
                    <a:pt x="181" y="469"/>
                    <a:pt x="144" y="492"/>
                    <a:pt x="108" y="511"/>
                  </a:cubicBezTo>
                  <a:cubicBezTo>
                    <a:pt x="77" y="531"/>
                    <a:pt x="49" y="551"/>
                    <a:pt x="15" y="568"/>
                  </a:cubicBezTo>
                  <a:cubicBezTo>
                    <a:pt x="9" y="573"/>
                    <a:pt x="1" y="579"/>
                    <a:pt x="1" y="582"/>
                  </a:cubicBezTo>
                  <a:cubicBezTo>
                    <a:pt x="133" y="579"/>
                    <a:pt x="265" y="579"/>
                    <a:pt x="400" y="573"/>
                  </a:cubicBezTo>
                  <a:cubicBezTo>
                    <a:pt x="506" y="568"/>
                    <a:pt x="619" y="565"/>
                    <a:pt x="728" y="559"/>
                  </a:cubicBezTo>
                  <a:cubicBezTo>
                    <a:pt x="812" y="551"/>
                    <a:pt x="891" y="540"/>
                    <a:pt x="964" y="534"/>
                  </a:cubicBezTo>
                  <a:cubicBezTo>
                    <a:pt x="1093" y="517"/>
                    <a:pt x="1261" y="492"/>
                    <a:pt x="1430" y="450"/>
                  </a:cubicBezTo>
                  <a:cubicBezTo>
                    <a:pt x="1500" y="433"/>
                    <a:pt x="1559" y="410"/>
                    <a:pt x="1612" y="391"/>
                  </a:cubicBezTo>
                  <a:cubicBezTo>
                    <a:pt x="1666" y="366"/>
                    <a:pt x="1708" y="340"/>
                    <a:pt x="1739" y="309"/>
                  </a:cubicBezTo>
                  <a:cubicBezTo>
                    <a:pt x="1753" y="295"/>
                    <a:pt x="1764" y="281"/>
                    <a:pt x="1770" y="264"/>
                  </a:cubicBezTo>
                  <a:cubicBezTo>
                    <a:pt x="1778" y="245"/>
                    <a:pt x="1781" y="228"/>
                    <a:pt x="1781" y="208"/>
                  </a:cubicBezTo>
                  <a:cubicBezTo>
                    <a:pt x="1781" y="186"/>
                    <a:pt x="1775" y="166"/>
                    <a:pt x="1764" y="147"/>
                  </a:cubicBezTo>
                  <a:cubicBezTo>
                    <a:pt x="1753" y="124"/>
                    <a:pt x="1739" y="102"/>
                    <a:pt x="1722" y="85"/>
                  </a:cubicBezTo>
                  <a:cubicBezTo>
                    <a:pt x="1666" y="29"/>
                    <a:pt x="1581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55;p36">
              <a:extLst>
                <a:ext uri="{FF2B5EF4-FFF2-40B4-BE49-F238E27FC236}">
                  <a16:creationId xmlns:a16="http://schemas.microsoft.com/office/drawing/2014/main" id="{C5189920-DC41-4292-8A77-F03E863ADD5C}"/>
                </a:ext>
              </a:extLst>
            </p:cNvPr>
            <p:cNvSpPr/>
            <p:nvPr/>
          </p:nvSpPr>
          <p:spPr>
            <a:xfrm>
              <a:off x="6122093" y="1773269"/>
              <a:ext cx="56125" cy="109736"/>
            </a:xfrm>
            <a:custGeom>
              <a:avLst/>
              <a:gdLst/>
              <a:ahLst/>
              <a:cxnLst/>
              <a:rect l="l" t="t" r="r" b="b"/>
              <a:pathLst>
                <a:path w="745" h="1422" extrusionOk="0">
                  <a:moveTo>
                    <a:pt x="562" y="1"/>
                  </a:moveTo>
                  <a:cubicBezTo>
                    <a:pt x="520" y="4"/>
                    <a:pt x="475" y="20"/>
                    <a:pt x="433" y="54"/>
                  </a:cubicBezTo>
                  <a:cubicBezTo>
                    <a:pt x="382" y="93"/>
                    <a:pt x="349" y="147"/>
                    <a:pt x="323" y="186"/>
                  </a:cubicBezTo>
                  <a:cubicBezTo>
                    <a:pt x="284" y="248"/>
                    <a:pt x="253" y="318"/>
                    <a:pt x="234" y="371"/>
                  </a:cubicBezTo>
                  <a:cubicBezTo>
                    <a:pt x="180" y="498"/>
                    <a:pt x="141" y="638"/>
                    <a:pt x="99" y="823"/>
                  </a:cubicBezTo>
                  <a:cubicBezTo>
                    <a:pt x="71" y="952"/>
                    <a:pt x="45" y="1090"/>
                    <a:pt x="23" y="1242"/>
                  </a:cubicBezTo>
                  <a:cubicBezTo>
                    <a:pt x="15" y="1298"/>
                    <a:pt x="9" y="1348"/>
                    <a:pt x="1" y="1396"/>
                  </a:cubicBezTo>
                  <a:cubicBezTo>
                    <a:pt x="1" y="1407"/>
                    <a:pt x="3" y="1413"/>
                    <a:pt x="12" y="1421"/>
                  </a:cubicBezTo>
                  <a:cubicBezTo>
                    <a:pt x="110" y="1309"/>
                    <a:pt x="203" y="1194"/>
                    <a:pt x="295" y="1076"/>
                  </a:cubicBezTo>
                  <a:cubicBezTo>
                    <a:pt x="382" y="947"/>
                    <a:pt x="461" y="823"/>
                    <a:pt x="528" y="705"/>
                  </a:cubicBezTo>
                  <a:cubicBezTo>
                    <a:pt x="570" y="635"/>
                    <a:pt x="604" y="562"/>
                    <a:pt x="641" y="492"/>
                  </a:cubicBezTo>
                  <a:cubicBezTo>
                    <a:pt x="671" y="422"/>
                    <a:pt x="700" y="357"/>
                    <a:pt x="716" y="298"/>
                  </a:cubicBezTo>
                  <a:cubicBezTo>
                    <a:pt x="733" y="239"/>
                    <a:pt x="744" y="189"/>
                    <a:pt x="742" y="144"/>
                  </a:cubicBezTo>
                  <a:cubicBezTo>
                    <a:pt x="736" y="96"/>
                    <a:pt x="719" y="60"/>
                    <a:pt x="691" y="34"/>
                  </a:cubicBezTo>
                  <a:cubicBezTo>
                    <a:pt x="674" y="20"/>
                    <a:pt x="655" y="15"/>
                    <a:pt x="632" y="6"/>
                  </a:cubicBezTo>
                  <a:cubicBezTo>
                    <a:pt x="615" y="4"/>
                    <a:pt x="598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56;p36">
              <a:extLst>
                <a:ext uri="{FF2B5EF4-FFF2-40B4-BE49-F238E27FC236}">
                  <a16:creationId xmlns:a16="http://schemas.microsoft.com/office/drawing/2014/main" id="{271F243B-9EAA-6547-7668-C8527F1BB360}"/>
                </a:ext>
              </a:extLst>
            </p:cNvPr>
            <p:cNvSpPr/>
            <p:nvPr/>
          </p:nvSpPr>
          <p:spPr>
            <a:xfrm>
              <a:off x="5908669" y="1711996"/>
              <a:ext cx="66069" cy="128102"/>
            </a:xfrm>
            <a:custGeom>
              <a:avLst/>
              <a:gdLst/>
              <a:ahLst/>
              <a:cxnLst/>
              <a:rect l="l" t="t" r="r" b="b"/>
              <a:pathLst>
                <a:path w="877" h="1660" extrusionOk="0">
                  <a:moveTo>
                    <a:pt x="203" y="0"/>
                  </a:moveTo>
                  <a:cubicBezTo>
                    <a:pt x="150" y="3"/>
                    <a:pt x="108" y="37"/>
                    <a:pt x="80" y="65"/>
                  </a:cubicBezTo>
                  <a:cubicBezTo>
                    <a:pt x="49" y="96"/>
                    <a:pt x="23" y="141"/>
                    <a:pt x="12" y="191"/>
                  </a:cubicBezTo>
                  <a:cubicBezTo>
                    <a:pt x="1" y="236"/>
                    <a:pt x="7" y="287"/>
                    <a:pt x="15" y="354"/>
                  </a:cubicBezTo>
                  <a:cubicBezTo>
                    <a:pt x="26" y="410"/>
                    <a:pt x="43" y="472"/>
                    <a:pt x="77" y="545"/>
                  </a:cubicBezTo>
                  <a:cubicBezTo>
                    <a:pt x="99" y="607"/>
                    <a:pt x="136" y="677"/>
                    <a:pt x="175" y="753"/>
                  </a:cubicBezTo>
                  <a:cubicBezTo>
                    <a:pt x="245" y="882"/>
                    <a:pt x="332" y="1014"/>
                    <a:pt x="447" y="1168"/>
                  </a:cubicBezTo>
                  <a:cubicBezTo>
                    <a:pt x="520" y="1272"/>
                    <a:pt x="602" y="1373"/>
                    <a:pt x="686" y="1471"/>
                  </a:cubicBezTo>
                  <a:cubicBezTo>
                    <a:pt x="717" y="1505"/>
                    <a:pt x="750" y="1544"/>
                    <a:pt x="781" y="1581"/>
                  </a:cubicBezTo>
                  <a:cubicBezTo>
                    <a:pt x="807" y="1603"/>
                    <a:pt x="826" y="1629"/>
                    <a:pt x="852" y="1654"/>
                  </a:cubicBezTo>
                  <a:cubicBezTo>
                    <a:pt x="854" y="1657"/>
                    <a:pt x="863" y="1659"/>
                    <a:pt x="868" y="1659"/>
                  </a:cubicBezTo>
                  <a:lnTo>
                    <a:pt x="877" y="1659"/>
                  </a:lnTo>
                  <a:cubicBezTo>
                    <a:pt x="877" y="1645"/>
                    <a:pt x="871" y="1637"/>
                    <a:pt x="871" y="1620"/>
                  </a:cubicBezTo>
                  <a:cubicBezTo>
                    <a:pt x="866" y="1567"/>
                    <a:pt x="857" y="1511"/>
                    <a:pt x="849" y="1452"/>
                  </a:cubicBezTo>
                  <a:lnTo>
                    <a:pt x="849" y="1449"/>
                  </a:lnTo>
                  <a:lnTo>
                    <a:pt x="849" y="1446"/>
                  </a:lnTo>
                  <a:cubicBezTo>
                    <a:pt x="826" y="1334"/>
                    <a:pt x="801" y="1221"/>
                    <a:pt x="781" y="1109"/>
                  </a:cubicBezTo>
                  <a:cubicBezTo>
                    <a:pt x="770" y="1056"/>
                    <a:pt x="765" y="1005"/>
                    <a:pt x="753" y="952"/>
                  </a:cubicBezTo>
                  <a:cubicBezTo>
                    <a:pt x="736" y="887"/>
                    <a:pt x="717" y="828"/>
                    <a:pt x="700" y="772"/>
                  </a:cubicBezTo>
                  <a:cubicBezTo>
                    <a:pt x="644" y="593"/>
                    <a:pt x="590" y="452"/>
                    <a:pt x="532" y="326"/>
                  </a:cubicBezTo>
                  <a:cubicBezTo>
                    <a:pt x="501" y="261"/>
                    <a:pt x="470" y="200"/>
                    <a:pt x="433" y="155"/>
                  </a:cubicBezTo>
                  <a:cubicBezTo>
                    <a:pt x="400" y="104"/>
                    <a:pt x="363" y="68"/>
                    <a:pt x="324" y="40"/>
                  </a:cubicBezTo>
                  <a:cubicBezTo>
                    <a:pt x="293" y="14"/>
                    <a:pt x="254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57;p36">
              <a:extLst>
                <a:ext uri="{FF2B5EF4-FFF2-40B4-BE49-F238E27FC236}">
                  <a16:creationId xmlns:a16="http://schemas.microsoft.com/office/drawing/2014/main" id="{99B6A737-0869-72C6-B54D-2C0B3BFD68FA}"/>
                </a:ext>
              </a:extLst>
            </p:cNvPr>
            <p:cNvSpPr/>
            <p:nvPr/>
          </p:nvSpPr>
          <p:spPr>
            <a:xfrm>
              <a:off x="5764703" y="1888020"/>
              <a:ext cx="151047" cy="81646"/>
            </a:xfrm>
            <a:custGeom>
              <a:avLst/>
              <a:gdLst/>
              <a:ahLst/>
              <a:cxnLst/>
              <a:rect l="l" t="t" r="r" b="b"/>
              <a:pathLst>
                <a:path w="2005" h="1058" extrusionOk="0">
                  <a:moveTo>
                    <a:pt x="289" y="0"/>
                  </a:moveTo>
                  <a:cubicBezTo>
                    <a:pt x="254" y="0"/>
                    <a:pt x="218" y="10"/>
                    <a:pt x="185" y="21"/>
                  </a:cubicBezTo>
                  <a:cubicBezTo>
                    <a:pt x="143" y="38"/>
                    <a:pt x="101" y="72"/>
                    <a:pt x="65" y="105"/>
                  </a:cubicBezTo>
                  <a:cubicBezTo>
                    <a:pt x="34" y="134"/>
                    <a:pt x="14" y="170"/>
                    <a:pt x="6" y="204"/>
                  </a:cubicBezTo>
                  <a:cubicBezTo>
                    <a:pt x="0" y="235"/>
                    <a:pt x="3" y="271"/>
                    <a:pt x="14" y="305"/>
                  </a:cubicBezTo>
                  <a:cubicBezTo>
                    <a:pt x="45" y="386"/>
                    <a:pt x="115" y="442"/>
                    <a:pt x="188" y="493"/>
                  </a:cubicBezTo>
                  <a:cubicBezTo>
                    <a:pt x="292" y="563"/>
                    <a:pt x="404" y="614"/>
                    <a:pt x="503" y="656"/>
                  </a:cubicBezTo>
                  <a:cubicBezTo>
                    <a:pt x="618" y="706"/>
                    <a:pt x="744" y="754"/>
                    <a:pt x="901" y="807"/>
                  </a:cubicBezTo>
                  <a:cubicBezTo>
                    <a:pt x="1028" y="849"/>
                    <a:pt x="1165" y="892"/>
                    <a:pt x="1317" y="934"/>
                  </a:cubicBezTo>
                  <a:cubicBezTo>
                    <a:pt x="1322" y="936"/>
                    <a:pt x="1331" y="936"/>
                    <a:pt x="1336" y="942"/>
                  </a:cubicBezTo>
                  <a:cubicBezTo>
                    <a:pt x="1353" y="945"/>
                    <a:pt x="1367" y="950"/>
                    <a:pt x="1387" y="956"/>
                  </a:cubicBezTo>
                  <a:cubicBezTo>
                    <a:pt x="1494" y="976"/>
                    <a:pt x="1606" y="998"/>
                    <a:pt x="1715" y="1021"/>
                  </a:cubicBezTo>
                  <a:cubicBezTo>
                    <a:pt x="1811" y="1035"/>
                    <a:pt x="1909" y="1046"/>
                    <a:pt x="2005" y="1057"/>
                  </a:cubicBezTo>
                  <a:cubicBezTo>
                    <a:pt x="1934" y="998"/>
                    <a:pt x="1864" y="934"/>
                    <a:pt x="1797" y="872"/>
                  </a:cubicBezTo>
                  <a:cubicBezTo>
                    <a:pt x="1746" y="833"/>
                    <a:pt x="1701" y="790"/>
                    <a:pt x="1654" y="751"/>
                  </a:cubicBezTo>
                  <a:lnTo>
                    <a:pt x="1614" y="723"/>
                  </a:lnTo>
                  <a:cubicBezTo>
                    <a:pt x="1452" y="597"/>
                    <a:pt x="1317" y="496"/>
                    <a:pt x="1190" y="409"/>
                  </a:cubicBezTo>
                  <a:cubicBezTo>
                    <a:pt x="1016" y="288"/>
                    <a:pt x="873" y="201"/>
                    <a:pt x="741" y="131"/>
                  </a:cubicBezTo>
                  <a:cubicBezTo>
                    <a:pt x="671" y="94"/>
                    <a:pt x="601" y="63"/>
                    <a:pt x="531" y="38"/>
                  </a:cubicBezTo>
                  <a:cubicBezTo>
                    <a:pt x="466" y="18"/>
                    <a:pt x="399" y="4"/>
                    <a:pt x="340" y="2"/>
                  </a:cubicBezTo>
                  <a:lnTo>
                    <a:pt x="312" y="2"/>
                  </a:lnTo>
                  <a:cubicBezTo>
                    <a:pt x="304" y="1"/>
                    <a:pt x="296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58;p36">
              <a:extLst>
                <a:ext uri="{FF2B5EF4-FFF2-40B4-BE49-F238E27FC236}">
                  <a16:creationId xmlns:a16="http://schemas.microsoft.com/office/drawing/2014/main" id="{163988B2-D8C0-3087-A770-D0E84E251B19}"/>
                </a:ext>
              </a:extLst>
            </p:cNvPr>
            <p:cNvSpPr/>
            <p:nvPr/>
          </p:nvSpPr>
          <p:spPr>
            <a:xfrm>
              <a:off x="5364447" y="2617354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cubicBezTo>
                    <a:pt x="1099" y="20"/>
                    <a:pt x="1012" y="48"/>
                    <a:pt x="925" y="87"/>
                  </a:cubicBezTo>
                  <a:cubicBezTo>
                    <a:pt x="330" y="357"/>
                    <a:pt x="106" y="1151"/>
                    <a:pt x="395" y="1715"/>
                  </a:cubicBezTo>
                  <a:cubicBezTo>
                    <a:pt x="611" y="2145"/>
                    <a:pt x="1035" y="2369"/>
                    <a:pt x="1477" y="2369"/>
                  </a:cubicBezTo>
                  <a:cubicBezTo>
                    <a:pt x="1642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2" y="2298"/>
                    <a:pt x="1695" y="2298"/>
                  </a:cubicBezTo>
                  <a:cubicBezTo>
                    <a:pt x="408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59;p36">
              <a:extLst>
                <a:ext uri="{FF2B5EF4-FFF2-40B4-BE49-F238E27FC236}">
                  <a16:creationId xmlns:a16="http://schemas.microsoft.com/office/drawing/2014/main" id="{59227035-C39A-58CA-77A5-8F41D5113F9B}"/>
                </a:ext>
              </a:extLst>
            </p:cNvPr>
            <p:cNvSpPr/>
            <p:nvPr/>
          </p:nvSpPr>
          <p:spPr>
            <a:xfrm>
              <a:off x="5364447" y="2614808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6" y="1"/>
                  </a:moveTo>
                  <a:cubicBezTo>
                    <a:pt x="1381" y="1"/>
                    <a:pt x="1284" y="12"/>
                    <a:pt x="1189" y="33"/>
                  </a:cubicBezTo>
                  <a:cubicBezTo>
                    <a:pt x="0" y="680"/>
                    <a:pt x="411" y="2327"/>
                    <a:pt x="1698" y="2327"/>
                  </a:cubicBezTo>
                  <a:cubicBezTo>
                    <a:pt x="1784" y="2327"/>
                    <a:pt x="1875" y="2320"/>
                    <a:pt x="1970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7"/>
                    <a:pt x="1916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60;p36">
              <a:extLst>
                <a:ext uri="{FF2B5EF4-FFF2-40B4-BE49-F238E27FC236}">
                  <a16:creationId xmlns:a16="http://schemas.microsoft.com/office/drawing/2014/main" id="{B57CFA80-5C13-56EB-3C62-B4E9C9FE34B5}"/>
                </a:ext>
              </a:extLst>
            </p:cNvPr>
            <p:cNvSpPr/>
            <p:nvPr/>
          </p:nvSpPr>
          <p:spPr>
            <a:xfrm>
              <a:off x="5647632" y="2527220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1097" y="20"/>
                    <a:pt x="1010" y="48"/>
                    <a:pt x="925" y="87"/>
                  </a:cubicBezTo>
                  <a:cubicBezTo>
                    <a:pt x="330" y="357"/>
                    <a:pt x="106" y="1151"/>
                    <a:pt x="392" y="1715"/>
                  </a:cubicBezTo>
                  <a:cubicBezTo>
                    <a:pt x="611" y="2145"/>
                    <a:pt x="1033" y="2369"/>
                    <a:pt x="1476" y="2369"/>
                  </a:cubicBezTo>
                  <a:cubicBezTo>
                    <a:pt x="1641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3" y="2298"/>
                    <a:pt x="1695" y="2298"/>
                  </a:cubicBezTo>
                  <a:cubicBezTo>
                    <a:pt x="410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461;p36">
              <a:extLst>
                <a:ext uri="{FF2B5EF4-FFF2-40B4-BE49-F238E27FC236}">
                  <a16:creationId xmlns:a16="http://schemas.microsoft.com/office/drawing/2014/main" id="{A245202B-D293-FDBF-F833-8C813D538111}"/>
                </a:ext>
              </a:extLst>
            </p:cNvPr>
            <p:cNvSpPr/>
            <p:nvPr/>
          </p:nvSpPr>
          <p:spPr>
            <a:xfrm>
              <a:off x="5647858" y="2524905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8" y="1"/>
                  </a:moveTo>
                  <a:cubicBezTo>
                    <a:pt x="1382" y="1"/>
                    <a:pt x="1285" y="11"/>
                    <a:pt x="1189" y="33"/>
                  </a:cubicBezTo>
                  <a:cubicBezTo>
                    <a:pt x="1" y="680"/>
                    <a:pt x="410" y="2328"/>
                    <a:pt x="1695" y="2328"/>
                  </a:cubicBezTo>
                  <a:cubicBezTo>
                    <a:pt x="1783" y="2328"/>
                    <a:pt x="1874" y="2320"/>
                    <a:pt x="1969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5"/>
                    <a:pt x="1917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62;p36">
              <a:extLst>
                <a:ext uri="{FF2B5EF4-FFF2-40B4-BE49-F238E27FC236}">
                  <a16:creationId xmlns:a16="http://schemas.microsoft.com/office/drawing/2014/main" id="{BAF26E71-0D05-798D-2604-E169C1CF45EC}"/>
                </a:ext>
              </a:extLst>
            </p:cNvPr>
            <p:cNvSpPr/>
            <p:nvPr/>
          </p:nvSpPr>
          <p:spPr>
            <a:xfrm>
              <a:off x="5791522" y="2714357"/>
              <a:ext cx="132665" cy="120848"/>
            </a:xfrm>
            <a:custGeom>
              <a:avLst/>
              <a:gdLst/>
              <a:ahLst/>
              <a:cxnLst/>
              <a:rect l="l" t="t" r="r" b="b"/>
              <a:pathLst>
                <a:path w="1761" h="1566" extrusionOk="0">
                  <a:moveTo>
                    <a:pt x="880" y="0"/>
                  </a:moveTo>
                  <a:cubicBezTo>
                    <a:pt x="739" y="0"/>
                    <a:pt x="597" y="35"/>
                    <a:pt x="475" y="107"/>
                  </a:cubicBezTo>
                  <a:cubicBezTo>
                    <a:pt x="96" y="335"/>
                    <a:pt x="1" y="812"/>
                    <a:pt x="206" y="1188"/>
                  </a:cubicBezTo>
                  <a:cubicBezTo>
                    <a:pt x="340" y="1436"/>
                    <a:pt x="612" y="1565"/>
                    <a:pt x="883" y="1565"/>
                  </a:cubicBezTo>
                  <a:cubicBezTo>
                    <a:pt x="1024" y="1565"/>
                    <a:pt x="1165" y="1530"/>
                    <a:pt x="1286" y="1458"/>
                  </a:cubicBezTo>
                  <a:cubicBezTo>
                    <a:pt x="1665" y="1230"/>
                    <a:pt x="1761" y="753"/>
                    <a:pt x="1556" y="377"/>
                  </a:cubicBezTo>
                  <a:cubicBezTo>
                    <a:pt x="1423" y="130"/>
                    <a:pt x="1152" y="0"/>
                    <a:pt x="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63;p36">
              <a:extLst>
                <a:ext uri="{FF2B5EF4-FFF2-40B4-BE49-F238E27FC236}">
                  <a16:creationId xmlns:a16="http://schemas.microsoft.com/office/drawing/2014/main" id="{DFC2AC2E-9175-F58F-C5D6-09C32F2560DF}"/>
                </a:ext>
              </a:extLst>
            </p:cNvPr>
            <p:cNvSpPr/>
            <p:nvPr/>
          </p:nvSpPr>
          <p:spPr>
            <a:xfrm>
              <a:off x="5383808" y="2831964"/>
              <a:ext cx="132439" cy="120771"/>
            </a:xfrm>
            <a:custGeom>
              <a:avLst/>
              <a:gdLst/>
              <a:ahLst/>
              <a:cxnLst/>
              <a:rect l="l" t="t" r="r" b="b"/>
              <a:pathLst>
                <a:path w="1758" h="1565" extrusionOk="0">
                  <a:moveTo>
                    <a:pt x="878" y="0"/>
                  </a:moveTo>
                  <a:cubicBezTo>
                    <a:pt x="737" y="0"/>
                    <a:pt x="596" y="36"/>
                    <a:pt x="475" y="108"/>
                  </a:cubicBezTo>
                  <a:cubicBezTo>
                    <a:pt x="96" y="335"/>
                    <a:pt x="0" y="812"/>
                    <a:pt x="202" y="1189"/>
                  </a:cubicBezTo>
                  <a:cubicBezTo>
                    <a:pt x="337" y="1435"/>
                    <a:pt x="610" y="1565"/>
                    <a:pt x="882" y="1565"/>
                  </a:cubicBezTo>
                  <a:cubicBezTo>
                    <a:pt x="1022" y="1565"/>
                    <a:pt x="1162" y="1530"/>
                    <a:pt x="1283" y="1458"/>
                  </a:cubicBezTo>
                  <a:cubicBezTo>
                    <a:pt x="1662" y="1231"/>
                    <a:pt x="1758" y="753"/>
                    <a:pt x="1555" y="377"/>
                  </a:cubicBezTo>
                  <a:cubicBezTo>
                    <a:pt x="1421" y="130"/>
                    <a:pt x="1149" y="0"/>
                    <a:pt x="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64;p36">
              <a:extLst>
                <a:ext uri="{FF2B5EF4-FFF2-40B4-BE49-F238E27FC236}">
                  <a16:creationId xmlns:a16="http://schemas.microsoft.com/office/drawing/2014/main" id="{902AB1C8-41AF-4556-3AA3-B17E5A95BA16}"/>
                </a:ext>
              </a:extLst>
            </p:cNvPr>
            <p:cNvSpPr/>
            <p:nvPr/>
          </p:nvSpPr>
          <p:spPr>
            <a:xfrm>
              <a:off x="5668575" y="2748235"/>
              <a:ext cx="81663" cy="36270"/>
            </a:xfrm>
            <a:custGeom>
              <a:avLst/>
              <a:gdLst/>
              <a:ahLst/>
              <a:cxnLst/>
              <a:rect l="l" t="t" r="r" b="b"/>
              <a:pathLst>
                <a:path w="1084" h="470" extrusionOk="0">
                  <a:moveTo>
                    <a:pt x="546" y="0"/>
                  </a:moveTo>
                  <a:cubicBezTo>
                    <a:pt x="531" y="0"/>
                    <a:pt x="516" y="1"/>
                    <a:pt x="501" y="2"/>
                  </a:cubicBezTo>
                  <a:cubicBezTo>
                    <a:pt x="280" y="22"/>
                    <a:pt x="117" y="202"/>
                    <a:pt x="24" y="387"/>
                  </a:cubicBezTo>
                  <a:cubicBezTo>
                    <a:pt x="0" y="433"/>
                    <a:pt x="42" y="469"/>
                    <a:pt x="84" y="469"/>
                  </a:cubicBezTo>
                  <a:cubicBezTo>
                    <a:pt x="106" y="469"/>
                    <a:pt x="128" y="459"/>
                    <a:pt x="139" y="435"/>
                  </a:cubicBezTo>
                  <a:cubicBezTo>
                    <a:pt x="218" y="286"/>
                    <a:pt x="344" y="143"/>
                    <a:pt x="518" y="126"/>
                  </a:cubicBezTo>
                  <a:cubicBezTo>
                    <a:pt x="530" y="125"/>
                    <a:pt x="541" y="124"/>
                    <a:pt x="552" y="124"/>
                  </a:cubicBezTo>
                  <a:cubicBezTo>
                    <a:pt x="722" y="124"/>
                    <a:pt x="861" y="261"/>
                    <a:pt x="953" y="393"/>
                  </a:cubicBezTo>
                  <a:cubicBezTo>
                    <a:pt x="965" y="410"/>
                    <a:pt x="981" y="417"/>
                    <a:pt x="997" y="417"/>
                  </a:cubicBezTo>
                  <a:cubicBezTo>
                    <a:pt x="1041" y="417"/>
                    <a:pt x="1084" y="364"/>
                    <a:pt x="1049" y="317"/>
                  </a:cubicBezTo>
                  <a:cubicBezTo>
                    <a:pt x="933" y="146"/>
                    <a:pt x="757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65;p36">
              <a:extLst>
                <a:ext uri="{FF2B5EF4-FFF2-40B4-BE49-F238E27FC236}">
                  <a16:creationId xmlns:a16="http://schemas.microsoft.com/office/drawing/2014/main" id="{7B2BE839-05AC-4FAF-5AED-7A6469CF802D}"/>
                </a:ext>
              </a:extLst>
            </p:cNvPr>
            <p:cNvSpPr/>
            <p:nvPr/>
          </p:nvSpPr>
          <p:spPr>
            <a:xfrm>
              <a:off x="5344182" y="2554847"/>
              <a:ext cx="134624" cy="57646"/>
            </a:xfrm>
            <a:custGeom>
              <a:avLst/>
              <a:gdLst/>
              <a:ahLst/>
              <a:cxnLst/>
              <a:rect l="l" t="t" r="r" b="b"/>
              <a:pathLst>
                <a:path w="1787" h="747" extrusionOk="0">
                  <a:moveTo>
                    <a:pt x="1372" y="1"/>
                  </a:moveTo>
                  <a:cubicBezTo>
                    <a:pt x="872" y="1"/>
                    <a:pt x="379" y="178"/>
                    <a:pt x="60" y="588"/>
                  </a:cubicBezTo>
                  <a:cubicBezTo>
                    <a:pt x="0" y="661"/>
                    <a:pt x="70" y="747"/>
                    <a:pt x="142" y="747"/>
                  </a:cubicBezTo>
                  <a:cubicBezTo>
                    <a:pt x="168" y="747"/>
                    <a:pt x="194" y="736"/>
                    <a:pt x="215" y="709"/>
                  </a:cubicBezTo>
                  <a:cubicBezTo>
                    <a:pt x="496" y="344"/>
                    <a:pt x="929" y="193"/>
                    <a:pt x="1367" y="193"/>
                  </a:cubicBezTo>
                  <a:cubicBezTo>
                    <a:pt x="1458" y="193"/>
                    <a:pt x="1550" y="200"/>
                    <a:pt x="1641" y="212"/>
                  </a:cubicBezTo>
                  <a:cubicBezTo>
                    <a:pt x="1646" y="213"/>
                    <a:pt x="1652" y="213"/>
                    <a:pt x="1657" y="213"/>
                  </a:cubicBezTo>
                  <a:cubicBezTo>
                    <a:pt x="1766" y="213"/>
                    <a:pt x="1786" y="32"/>
                    <a:pt x="1669" y="21"/>
                  </a:cubicBezTo>
                  <a:cubicBezTo>
                    <a:pt x="1570" y="8"/>
                    <a:pt x="1471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66;p36">
              <a:extLst>
                <a:ext uri="{FF2B5EF4-FFF2-40B4-BE49-F238E27FC236}">
                  <a16:creationId xmlns:a16="http://schemas.microsoft.com/office/drawing/2014/main" id="{EAB4D811-2F7E-D2BB-8433-F1A9C6CC96B7}"/>
                </a:ext>
              </a:extLst>
            </p:cNvPr>
            <p:cNvSpPr/>
            <p:nvPr/>
          </p:nvSpPr>
          <p:spPr>
            <a:xfrm>
              <a:off x="5631058" y="2472429"/>
              <a:ext cx="142986" cy="51087"/>
            </a:xfrm>
            <a:custGeom>
              <a:avLst/>
              <a:gdLst/>
              <a:ahLst/>
              <a:cxnLst/>
              <a:rect l="l" t="t" r="r" b="b"/>
              <a:pathLst>
                <a:path w="1898" h="662" extrusionOk="0">
                  <a:moveTo>
                    <a:pt x="1226" y="1"/>
                  </a:moveTo>
                  <a:cubicBezTo>
                    <a:pt x="1107" y="1"/>
                    <a:pt x="989" y="14"/>
                    <a:pt x="873" y="42"/>
                  </a:cubicBezTo>
                  <a:cubicBezTo>
                    <a:pt x="570" y="118"/>
                    <a:pt x="303" y="292"/>
                    <a:pt x="73" y="500"/>
                  </a:cubicBezTo>
                  <a:cubicBezTo>
                    <a:pt x="1" y="565"/>
                    <a:pt x="70" y="661"/>
                    <a:pt x="149" y="661"/>
                  </a:cubicBezTo>
                  <a:cubicBezTo>
                    <a:pt x="171" y="661"/>
                    <a:pt x="195" y="653"/>
                    <a:pt x="216" y="634"/>
                  </a:cubicBezTo>
                  <a:cubicBezTo>
                    <a:pt x="424" y="452"/>
                    <a:pt x="657" y="303"/>
                    <a:pt x="929" y="236"/>
                  </a:cubicBezTo>
                  <a:cubicBezTo>
                    <a:pt x="1030" y="211"/>
                    <a:pt x="1132" y="199"/>
                    <a:pt x="1235" y="199"/>
                  </a:cubicBezTo>
                  <a:cubicBezTo>
                    <a:pt x="1405" y="199"/>
                    <a:pt x="1574" y="231"/>
                    <a:pt x="1738" y="284"/>
                  </a:cubicBezTo>
                  <a:cubicBezTo>
                    <a:pt x="1749" y="287"/>
                    <a:pt x="1760" y="289"/>
                    <a:pt x="1770" y="289"/>
                  </a:cubicBezTo>
                  <a:cubicBezTo>
                    <a:pt x="1868" y="289"/>
                    <a:pt x="1898" y="126"/>
                    <a:pt x="1785" y="93"/>
                  </a:cubicBezTo>
                  <a:cubicBezTo>
                    <a:pt x="1604" y="34"/>
                    <a:pt x="1415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467;p36">
              <a:extLst>
                <a:ext uri="{FF2B5EF4-FFF2-40B4-BE49-F238E27FC236}">
                  <a16:creationId xmlns:a16="http://schemas.microsoft.com/office/drawing/2014/main" id="{6C97E497-5F3B-D0F4-F8A2-F5ACF3C0728D}"/>
                </a:ext>
              </a:extLst>
            </p:cNvPr>
            <p:cNvGrpSpPr/>
            <p:nvPr/>
          </p:nvGrpSpPr>
          <p:grpSpPr>
            <a:xfrm>
              <a:off x="5228316" y="2927347"/>
              <a:ext cx="1049118" cy="1026053"/>
              <a:chOff x="5228316" y="2853947"/>
              <a:chExt cx="1049118" cy="1026053"/>
            </a:xfrm>
          </p:grpSpPr>
          <p:sp>
            <p:nvSpPr>
              <p:cNvPr id="174" name="Google Shape;1468;p36">
                <a:extLst>
                  <a:ext uri="{FF2B5EF4-FFF2-40B4-BE49-F238E27FC236}">
                    <a16:creationId xmlns:a16="http://schemas.microsoft.com/office/drawing/2014/main" id="{8404B5CF-A7B1-3901-A49E-3B12A71F7806}"/>
                  </a:ext>
                </a:extLst>
              </p:cNvPr>
              <p:cNvSpPr/>
              <p:nvPr/>
            </p:nvSpPr>
            <p:spPr>
              <a:xfrm>
                <a:off x="5612375" y="3329237"/>
                <a:ext cx="23806" cy="65286"/>
              </a:xfrm>
              <a:custGeom>
                <a:avLst/>
                <a:gdLst/>
                <a:ahLst/>
                <a:cxnLst/>
                <a:rect l="l" t="t" r="r" b="b"/>
                <a:pathLst>
                  <a:path w="316" h="846" extrusionOk="0">
                    <a:moveTo>
                      <a:pt x="32" y="1"/>
                    </a:moveTo>
                    <a:cubicBezTo>
                      <a:pt x="12" y="90"/>
                      <a:pt x="4" y="161"/>
                      <a:pt x="1" y="239"/>
                    </a:cubicBezTo>
                    <a:cubicBezTo>
                      <a:pt x="1" y="309"/>
                      <a:pt x="6" y="380"/>
                      <a:pt x="26" y="450"/>
                    </a:cubicBezTo>
                    <a:cubicBezTo>
                      <a:pt x="40" y="520"/>
                      <a:pt x="63" y="587"/>
                      <a:pt x="99" y="652"/>
                    </a:cubicBezTo>
                    <a:cubicBezTo>
                      <a:pt x="133" y="719"/>
                      <a:pt x="175" y="787"/>
                      <a:pt x="245" y="846"/>
                    </a:cubicBezTo>
                    <a:cubicBezTo>
                      <a:pt x="287" y="764"/>
                      <a:pt x="301" y="688"/>
                      <a:pt x="310" y="610"/>
                    </a:cubicBezTo>
                    <a:cubicBezTo>
                      <a:pt x="315" y="534"/>
                      <a:pt x="310" y="461"/>
                      <a:pt x="293" y="385"/>
                    </a:cubicBezTo>
                    <a:cubicBezTo>
                      <a:pt x="279" y="312"/>
                      <a:pt x="251" y="242"/>
                      <a:pt x="209" y="175"/>
                    </a:cubicBezTo>
                    <a:cubicBezTo>
                      <a:pt x="167" y="110"/>
                      <a:pt x="113" y="43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469;p36">
                <a:extLst>
                  <a:ext uri="{FF2B5EF4-FFF2-40B4-BE49-F238E27FC236}">
                    <a16:creationId xmlns:a16="http://schemas.microsoft.com/office/drawing/2014/main" id="{E5E2E80F-EF79-9679-8E08-E6696440891D}"/>
                  </a:ext>
                </a:extLst>
              </p:cNvPr>
              <p:cNvSpPr/>
              <p:nvPr/>
            </p:nvSpPr>
            <p:spPr>
              <a:xfrm>
                <a:off x="5656597" y="3208774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12" y="366"/>
                      <a:pt x="26" y="430"/>
                    </a:cubicBezTo>
                    <a:cubicBezTo>
                      <a:pt x="37" y="495"/>
                      <a:pt x="62" y="562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1"/>
                      <a:pt x="298" y="655"/>
                      <a:pt x="307" y="582"/>
                    </a:cubicBezTo>
                    <a:cubicBezTo>
                      <a:pt x="309" y="509"/>
                      <a:pt x="307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10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470;p36">
                <a:extLst>
                  <a:ext uri="{FF2B5EF4-FFF2-40B4-BE49-F238E27FC236}">
                    <a16:creationId xmlns:a16="http://schemas.microsoft.com/office/drawing/2014/main" id="{C563A1EF-6692-EF38-825D-6604D715462A}"/>
                  </a:ext>
                </a:extLst>
              </p:cNvPr>
              <p:cNvSpPr/>
              <p:nvPr/>
            </p:nvSpPr>
            <p:spPr>
              <a:xfrm>
                <a:off x="5377254" y="3152440"/>
                <a:ext cx="23279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0" extrusionOk="0">
                    <a:moveTo>
                      <a:pt x="28" y="1"/>
                    </a:moveTo>
                    <a:cubicBezTo>
                      <a:pt x="6" y="88"/>
                      <a:pt x="0" y="158"/>
                      <a:pt x="0" y="228"/>
                    </a:cubicBezTo>
                    <a:cubicBezTo>
                      <a:pt x="0" y="298"/>
                      <a:pt x="9" y="363"/>
                      <a:pt x="23" y="430"/>
                    </a:cubicBezTo>
                    <a:cubicBezTo>
                      <a:pt x="37" y="495"/>
                      <a:pt x="62" y="560"/>
                      <a:pt x="93" y="624"/>
                    </a:cubicBezTo>
                    <a:cubicBezTo>
                      <a:pt x="126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3" y="582"/>
                    </a:cubicBezTo>
                    <a:cubicBezTo>
                      <a:pt x="309" y="509"/>
                      <a:pt x="303" y="439"/>
                      <a:pt x="286" y="369"/>
                    </a:cubicBezTo>
                    <a:cubicBezTo>
                      <a:pt x="270" y="298"/>
                      <a:pt x="244" y="228"/>
                      <a:pt x="202" y="164"/>
                    </a:cubicBezTo>
                    <a:cubicBezTo>
                      <a:pt x="160" y="102"/>
                      <a:pt x="107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471;p36">
                <a:extLst>
                  <a:ext uri="{FF2B5EF4-FFF2-40B4-BE49-F238E27FC236}">
                    <a16:creationId xmlns:a16="http://schemas.microsoft.com/office/drawing/2014/main" id="{E04DCE41-18A0-CEE6-0ADD-43FBDBAE8FFC}"/>
                  </a:ext>
                </a:extLst>
              </p:cNvPr>
              <p:cNvSpPr/>
              <p:nvPr/>
            </p:nvSpPr>
            <p:spPr>
              <a:xfrm>
                <a:off x="5393074" y="303329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9" y="363"/>
                      <a:pt x="23" y="430"/>
                    </a:cubicBezTo>
                    <a:cubicBezTo>
                      <a:pt x="37" y="495"/>
                      <a:pt x="62" y="559"/>
                      <a:pt x="93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4" y="582"/>
                    </a:cubicBezTo>
                    <a:cubicBezTo>
                      <a:pt x="309" y="509"/>
                      <a:pt x="304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07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472;p36">
                <a:extLst>
                  <a:ext uri="{FF2B5EF4-FFF2-40B4-BE49-F238E27FC236}">
                    <a16:creationId xmlns:a16="http://schemas.microsoft.com/office/drawing/2014/main" id="{40D2E3A9-939B-138B-19FD-435C2BB2C6D9}"/>
                  </a:ext>
                </a:extLst>
              </p:cNvPr>
              <p:cNvSpPr/>
              <p:nvPr/>
            </p:nvSpPr>
            <p:spPr>
              <a:xfrm>
                <a:off x="5244438" y="2988454"/>
                <a:ext cx="23279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3" extrusionOk="0">
                    <a:moveTo>
                      <a:pt x="28" y="1"/>
                    </a:moveTo>
                    <a:cubicBezTo>
                      <a:pt x="9" y="91"/>
                      <a:pt x="0" y="161"/>
                      <a:pt x="0" y="228"/>
                    </a:cubicBezTo>
                    <a:cubicBezTo>
                      <a:pt x="0" y="298"/>
                      <a:pt x="11" y="366"/>
                      <a:pt x="25" y="433"/>
                    </a:cubicBezTo>
                    <a:cubicBezTo>
                      <a:pt x="39" y="498"/>
                      <a:pt x="65" y="562"/>
                      <a:pt x="96" y="627"/>
                    </a:cubicBezTo>
                    <a:cubicBezTo>
                      <a:pt x="126" y="691"/>
                      <a:pt x="169" y="753"/>
                      <a:pt x="239" y="812"/>
                    </a:cubicBezTo>
                    <a:cubicBezTo>
                      <a:pt x="281" y="731"/>
                      <a:pt x="298" y="658"/>
                      <a:pt x="306" y="585"/>
                    </a:cubicBezTo>
                    <a:cubicBezTo>
                      <a:pt x="309" y="512"/>
                      <a:pt x="306" y="441"/>
                      <a:pt x="289" y="371"/>
                    </a:cubicBezTo>
                    <a:cubicBezTo>
                      <a:pt x="270" y="301"/>
                      <a:pt x="247" y="231"/>
                      <a:pt x="205" y="166"/>
                    </a:cubicBezTo>
                    <a:cubicBezTo>
                      <a:pt x="163" y="105"/>
                      <a:pt x="110" y="40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473;p36">
                <a:extLst>
                  <a:ext uri="{FF2B5EF4-FFF2-40B4-BE49-F238E27FC236}">
                    <a16:creationId xmlns:a16="http://schemas.microsoft.com/office/drawing/2014/main" id="{F4672993-E7D2-1E76-82E9-643B92227D6C}"/>
                  </a:ext>
                </a:extLst>
              </p:cNvPr>
              <p:cNvSpPr/>
              <p:nvPr/>
            </p:nvSpPr>
            <p:spPr>
              <a:xfrm>
                <a:off x="5440686" y="3228298"/>
                <a:ext cx="23505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09" extrusionOk="0">
                    <a:moveTo>
                      <a:pt x="31" y="0"/>
                    </a:moveTo>
                    <a:cubicBezTo>
                      <a:pt x="6" y="87"/>
                      <a:pt x="0" y="158"/>
                      <a:pt x="3" y="228"/>
                    </a:cubicBezTo>
                    <a:cubicBezTo>
                      <a:pt x="3" y="298"/>
                      <a:pt x="14" y="363"/>
                      <a:pt x="28" y="430"/>
                    </a:cubicBezTo>
                    <a:cubicBezTo>
                      <a:pt x="42" y="494"/>
                      <a:pt x="65" y="559"/>
                      <a:pt x="99" y="624"/>
                    </a:cubicBezTo>
                    <a:cubicBezTo>
                      <a:pt x="129" y="691"/>
                      <a:pt x="172" y="750"/>
                      <a:pt x="242" y="809"/>
                    </a:cubicBezTo>
                    <a:cubicBezTo>
                      <a:pt x="284" y="730"/>
                      <a:pt x="301" y="655"/>
                      <a:pt x="309" y="582"/>
                    </a:cubicBezTo>
                    <a:cubicBezTo>
                      <a:pt x="312" y="509"/>
                      <a:pt x="309" y="438"/>
                      <a:pt x="289" y="368"/>
                    </a:cubicBezTo>
                    <a:cubicBezTo>
                      <a:pt x="273" y="298"/>
                      <a:pt x="247" y="228"/>
                      <a:pt x="205" y="163"/>
                    </a:cubicBezTo>
                    <a:cubicBezTo>
                      <a:pt x="163" y="101"/>
                      <a:pt x="113" y="37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474;p36">
                <a:extLst>
                  <a:ext uri="{FF2B5EF4-FFF2-40B4-BE49-F238E27FC236}">
                    <a16:creationId xmlns:a16="http://schemas.microsoft.com/office/drawing/2014/main" id="{9F4B3F0A-DF66-CC50-4A0E-143336DF6BE5}"/>
                  </a:ext>
                </a:extLst>
              </p:cNvPr>
              <p:cNvSpPr/>
              <p:nvPr/>
            </p:nvSpPr>
            <p:spPr>
              <a:xfrm>
                <a:off x="5729747" y="3095489"/>
                <a:ext cx="23354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2" extrusionOk="0">
                    <a:moveTo>
                      <a:pt x="29" y="1"/>
                    </a:moveTo>
                    <a:cubicBezTo>
                      <a:pt x="7" y="85"/>
                      <a:pt x="1" y="158"/>
                      <a:pt x="1" y="228"/>
                    </a:cubicBezTo>
                    <a:cubicBezTo>
                      <a:pt x="1" y="298"/>
                      <a:pt x="12" y="365"/>
                      <a:pt x="26" y="433"/>
                    </a:cubicBezTo>
                    <a:cubicBezTo>
                      <a:pt x="40" y="495"/>
                      <a:pt x="66" y="562"/>
                      <a:pt x="96" y="624"/>
                    </a:cubicBezTo>
                    <a:cubicBezTo>
                      <a:pt x="127" y="691"/>
                      <a:pt x="169" y="753"/>
                      <a:pt x="240" y="812"/>
                    </a:cubicBezTo>
                    <a:cubicBezTo>
                      <a:pt x="282" y="730"/>
                      <a:pt x="299" y="657"/>
                      <a:pt x="307" y="584"/>
                    </a:cubicBezTo>
                    <a:cubicBezTo>
                      <a:pt x="310" y="509"/>
                      <a:pt x="307" y="438"/>
                      <a:pt x="287" y="368"/>
                    </a:cubicBezTo>
                    <a:cubicBezTo>
                      <a:pt x="270" y="298"/>
                      <a:pt x="248" y="228"/>
                      <a:pt x="206" y="166"/>
                    </a:cubicBezTo>
                    <a:cubicBezTo>
                      <a:pt x="164" y="102"/>
                      <a:pt x="110" y="40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475;p36">
                <a:extLst>
                  <a:ext uri="{FF2B5EF4-FFF2-40B4-BE49-F238E27FC236}">
                    <a16:creationId xmlns:a16="http://schemas.microsoft.com/office/drawing/2014/main" id="{ABF7F1DF-7FA7-D88A-ED2E-30042BDE46CA}"/>
                  </a:ext>
                </a:extLst>
              </p:cNvPr>
              <p:cNvSpPr/>
              <p:nvPr/>
            </p:nvSpPr>
            <p:spPr>
              <a:xfrm>
                <a:off x="5456733" y="3365893"/>
                <a:ext cx="23354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09" extrusionOk="0">
                    <a:moveTo>
                      <a:pt x="29" y="0"/>
                    </a:moveTo>
                    <a:cubicBezTo>
                      <a:pt x="6" y="87"/>
                      <a:pt x="1" y="157"/>
                      <a:pt x="1" y="227"/>
                    </a:cubicBezTo>
                    <a:cubicBezTo>
                      <a:pt x="1" y="298"/>
                      <a:pt x="12" y="365"/>
                      <a:pt x="26" y="430"/>
                    </a:cubicBezTo>
                    <a:cubicBezTo>
                      <a:pt x="40" y="494"/>
                      <a:pt x="62" y="562"/>
                      <a:pt x="96" y="623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0"/>
                      <a:pt x="298" y="654"/>
                      <a:pt x="307" y="581"/>
                    </a:cubicBezTo>
                    <a:cubicBezTo>
                      <a:pt x="309" y="508"/>
                      <a:pt x="307" y="438"/>
                      <a:pt x="287" y="368"/>
                    </a:cubicBezTo>
                    <a:cubicBezTo>
                      <a:pt x="270" y="298"/>
                      <a:pt x="245" y="227"/>
                      <a:pt x="203" y="163"/>
                    </a:cubicBezTo>
                    <a:cubicBezTo>
                      <a:pt x="161" y="101"/>
                      <a:pt x="110" y="37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476;p36">
                <a:extLst>
                  <a:ext uri="{FF2B5EF4-FFF2-40B4-BE49-F238E27FC236}">
                    <a16:creationId xmlns:a16="http://schemas.microsoft.com/office/drawing/2014/main" id="{1C8DBA00-8DA9-C033-812C-9EC8C09BD985}"/>
                  </a:ext>
                </a:extLst>
              </p:cNvPr>
              <p:cNvSpPr/>
              <p:nvPr/>
            </p:nvSpPr>
            <p:spPr>
              <a:xfrm>
                <a:off x="5514289" y="326943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8" y="1"/>
                    </a:moveTo>
                    <a:cubicBezTo>
                      <a:pt x="9" y="88"/>
                      <a:pt x="0" y="158"/>
                      <a:pt x="0" y="228"/>
                    </a:cubicBezTo>
                    <a:cubicBezTo>
                      <a:pt x="0" y="298"/>
                      <a:pt x="12" y="363"/>
                      <a:pt x="26" y="430"/>
                    </a:cubicBezTo>
                    <a:cubicBezTo>
                      <a:pt x="40" y="495"/>
                      <a:pt x="65" y="559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301" y="655"/>
                      <a:pt x="306" y="582"/>
                    </a:cubicBezTo>
                    <a:cubicBezTo>
                      <a:pt x="309" y="509"/>
                      <a:pt x="306" y="439"/>
                      <a:pt x="289" y="369"/>
                    </a:cubicBezTo>
                    <a:cubicBezTo>
                      <a:pt x="273" y="298"/>
                      <a:pt x="247" y="228"/>
                      <a:pt x="205" y="164"/>
                    </a:cubicBezTo>
                    <a:cubicBezTo>
                      <a:pt x="163" y="102"/>
                      <a:pt x="110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477;p36">
                <a:extLst>
                  <a:ext uri="{FF2B5EF4-FFF2-40B4-BE49-F238E27FC236}">
                    <a16:creationId xmlns:a16="http://schemas.microsoft.com/office/drawing/2014/main" id="{56DBA9D0-51F1-2B5A-DE3F-549F702A1FDE}"/>
                  </a:ext>
                </a:extLst>
              </p:cNvPr>
              <p:cNvSpPr/>
              <p:nvPr/>
            </p:nvSpPr>
            <p:spPr>
              <a:xfrm>
                <a:off x="5460123" y="3092248"/>
                <a:ext cx="23580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12" extrusionOk="0">
                    <a:moveTo>
                      <a:pt x="31" y="0"/>
                    </a:moveTo>
                    <a:cubicBezTo>
                      <a:pt x="9" y="87"/>
                      <a:pt x="1" y="158"/>
                      <a:pt x="3" y="228"/>
                    </a:cubicBezTo>
                    <a:cubicBezTo>
                      <a:pt x="3" y="298"/>
                      <a:pt x="15" y="365"/>
                      <a:pt x="29" y="433"/>
                    </a:cubicBezTo>
                    <a:cubicBezTo>
                      <a:pt x="43" y="494"/>
                      <a:pt x="68" y="562"/>
                      <a:pt x="99" y="626"/>
                    </a:cubicBezTo>
                    <a:cubicBezTo>
                      <a:pt x="130" y="691"/>
                      <a:pt x="172" y="753"/>
                      <a:pt x="242" y="812"/>
                    </a:cubicBezTo>
                    <a:cubicBezTo>
                      <a:pt x="284" y="730"/>
                      <a:pt x="304" y="657"/>
                      <a:pt x="309" y="584"/>
                    </a:cubicBezTo>
                    <a:cubicBezTo>
                      <a:pt x="312" y="509"/>
                      <a:pt x="309" y="438"/>
                      <a:pt x="293" y="368"/>
                    </a:cubicBezTo>
                    <a:cubicBezTo>
                      <a:pt x="276" y="298"/>
                      <a:pt x="250" y="228"/>
                      <a:pt x="208" y="166"/>
                    </a:cubicBezTo>
                    <a:cubicBezTo>
                      <a:pt x="166" y="101"/>
                      <a:pt x="113" y="4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478;p36">
                <a:extLst>
                  <a:ext uri="{FF2B5EF4-FFF2-40B4-BE49-F238E27FC236}">
                    <a16:creationId xmlns:a16="http://schemas.microsoft.com/office/drawing/2014/main" id="{D22AF30F-6100-E7F4-C701-74F1D9B83415}"/>
                  </a:ext>
                </a:extLst>
              </p:cNvPr>
              <p:cNvSpPr/>
              <p:nvPr/>
            </p:nvSpPr>
            <p:spPr>
              <a:xfrm>
                <a:off x="5630983" y="3489365"/>
                <a:ext cx="22525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2" extrusionOk="0">
                    <a:moveTo>
                      <a:pt x="71" y="0"/>
                    </a:moveTo>
                    <a:cubicBezTo>
                      <a:pt x="29" y="76"/>
                      <a:pt x="9" y="149"/>
                      <a:pt x="7" y="216"/>
                    </a:cubicBezTo>
                    <a:cubicBezTo>
                      <a:pt x="1" y="287"/>
                      <a:pt x="1" y="354"/>
                      <a:pt x="15" y="421"/>
                    </a:cubicBezTo>
                    <a:cubicBezTo>
                      <a:pt x="29" y="486"/>
                      <a:pt x="49" y="550"/>
                      <a:pt x="80" y="612"/>
                    </a:cubicBezTo>
                    <a:cubicBezTo>
                      <a:pt x="116" y="677"/>
                      <a:pt x="155" y="736"/>
                      <a:pt x="226" y="792"/>
                    </a:cubicBezTo>
                    <a:cubicBezTo>
                      <a:pt x="268" y="719"/>
                      <a:pt x="284" y="646"/>
                      <a:pt x="290" y="576"/>
                    </a:cubicBezTo>
                    <a:cubicBezTo>
                      <a:pt x="298" y="506"/>
                      <a:pt x="296" y="438"/>
                      <a:pt x="282" y="371"/>
                    </a:cubicBezTo>
                    <a:cubicBezTo>
                      <a:pt x="268" y="303"/>
                      <a:pt x="245" y="242"/>
                      <a:pt x="214" y="177"/>
                    </a:cubicBezTo>
                    <a:cubicBezTo>
                      <a:pt x="178" y="115"/>
                      <a:pt x="136" y="56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479;p36">
                <a:extLst>
                  <a:ext uri="{FF2B5EF4-FFF2-40B4-BE49-F238E27FC236}">
                    <a16:creationId xmlns:a16="http://schemas.microsoft.com/office/drawing/2014/main" id="{6753931C-5D84-6739-8723-C13C5B5AC8FB}"/>
                  </a:ext>
                </a:extLst>
              </p:cNvPr>
              <p:cNvSpPr/>
              <p:nvPr/>
            </p:nvSpPr>
            <p:spPr>
              <a:xfrm>
                <a:off x="5520165" y="3422150"/>
                <a:ext cx="23580" cy="6096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90" extrusionOk="0">
                    <a:moveTo>
                      <a:pt x="35" y="1"/>
                    </a:moveTo>
                    <a:cubicBezTo>
                      <a:pt x="12" y="85"/>
                      <a:pt x="4" y="155"/>
                      <a:pt x="4" y="226"/>
                    </a:cubicBezTo>
                    <a:cubicBezTo>
                      <a:pt x="1" y="290"/>
                      <a:pt x="12" y="357"/>
                      <a:pt x="26" y="422"/>
                    </a:cubicBezTo>
                    <a:cubicBezTo>
                      <a:pt x="43" y="487"/>
                      <a:pt x="68" y="548"/>
                      <a:pt x="99" y="610"/>
                    </a:cubicBezTo>
                    <a:cubicBezTo>
                      <a:pt x="133" y="675"/>
                      <a:pt x="172" y="734"/>
                      <a:pt x="242" y="790"/>
                    </a:cubicBezTo>
                    <a:cubicBezTo>
                      <a:pt x="287" y="711"/>
                      <a:pt x="301" y="638"/>
                      <a:pt x="310" y="568"/>
                    </a:cubicBezTo>
                    <a:cubicBezTo>
                      <a:pt x="312" y="495"/>
                      <a:pt x="310" y="425"/>
                      <a:pt x="293" y="357"/>
                    </a:cubicBezTo>
                    <a:cubicBezTo>
                      <a:pt x="273" y="287"/>
                      <a:pt x="245" y="226"/>
                      <a:pt x="209" y="161"/>
                    </a:cubicBezTo>
                    <a:cubicBezTo>
                      <a:pt x="169" y="99"/>
                      <a:pt x="116" y="37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480;p36">
                <a:extLst>
                  <a:ext uri="{FF2B5EF4-FFF2-40B4-BE49-F238E27FC236}">
                    <a16:creationId xmlns:a16="http://schemas.microsoft.com/office/drawing/2014/main" id="{6802E39F-2767-EE29-5D50-AEB4FEBF7FB6}"/>
                  </a:ext>
                </a:extLst>
              </p:cNvPr>
              <p:cNvSpPr/>
              <p:nvPr/>
            </p:nvSpPr>
            <p:spPr>
              <a:xfrm>
                <a:off x="5560996" y="3557583"/>
                <a:ext cx="22902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87" extrusionOk="0">
                    <a:moveTo>
                      <a:pt x="79" y="1"/>
                    </a:moveTo>
                    <a:cubicBezTo>
                      <a:pt x="37" y="74"/>
                      <a:pt x="20" y="147"/>
                      <a:pt x="9" y="217"/>
                    </a:cubicBezTo>
                    <a:cubicBezTo>
                      <a:pt x="1" y="287"/>
                      <a:pt x="6" y="354"/>
                      <a:pt x="18" y="422"/>
                    </a:cubicBezTo>
                    <a:cubicBezTo>
                      <a:pt x="32" y="483"/>
                      <a:pt x="51" y="548"/>
                      <a:pt x="82" y="610"/>
                    </a:cubicBezTo>
                    <a:cubicBezTo>
                      <a:pt x="119" y="669"/>
                      <a:pt x="158" y="730"/>
                      <a:pt x="228" y="787"/>
                    </a:cubicBezTo>
                    <a:cubicBezTo>
                      <a:pt x="273" y="708"/>
                      <a:pt x="290" y="638"/>
                      <a:pt x="298" y="568"/>
                    </a:cubicBezTo>
                    <a:cubicBezTo>
                      <a:pt x="304" y="497"/>
                      <a:pt x="304" y="430"/>
                      <a:pt x="290" y="365"/>
                    </a:cubicBezTo>
                    <a:cubicBezTo>
                      <a:pt x="276" y="301"/>
                      <a:pt x="256" y="239"/>
                      <a:pt x="222" y="175"/>
                    </a:cubicBezTo>
                    <a:cubicBezTo>
                      <a:pt x="189" y="116"/>
                      <a:pt x="147" y="57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481;p36">
                <a:extLst>
                  <a:ext uri="{FF2B5EF4-FFF2-40B4-BE49-F238E27FC236}">
                    <a16:creationId xmlns:a16="http://schemas.microsoft.com/office/drawing/2014/main" id="{45F7B347-5E41-2A17-771C-0ECDF56CA7AA}"/>
                  </a:ext>
                </a:extLst>
              </p:cNvPr>
              <p:cNvSpPr/>
              <p:nvPr/>
            </p:nvSpPr>
            <p:spPr>
              <a:xfrm>
                <a:off x="5481292" y="3615229"/>
                <a:ext cx="23957" cy="669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68" extrusionOk="0">
                    <a:moveTo>
                      <a:pt x="65" y="0"/>
                    </a:moveTo>
                    <a:cubicBezTo>
                      <a:pt x="23" y="85"/>
                      <a:pt x="9" y="160"/>
                      <a:pt x="3" y="245"/>
                    </a:cubicBezTo>
                    <a:cubicBezTo>
                      <a:pt x="0" y="323"/>
                      <a:pt x="6" y="399"/>
                      <a:pt x="26" y="475"/>
                    </a:cubicBezTo>
                    <a:cubicBezTo>
                      <a:pt x="42" y="548"/>
                      <a:pt x="71" y="621"/>
                      <a:pt x="113" y="688"/>
                    </a:cubicBezTo>
                    <a:cubicBezTo>
                      <a:pt x="155" y="755"/>
                      <a:pt x="208" y="817"/>
                      <a:pt x="287" y="868"/>
                    </a:cubicBezTo>
                    <a:cubicBezTo>
                      <a:pt x="312" y="775"/>
                      <a:pt x="318" y="699"/>
                      <a:pt x="318" y="624"/>
                    </a:cubicBezTo>
                    <a:cubicBezTo>
                      <a:pt x="312" y="548"/>
                      <a:pt x="306" y="478"/>
                      <a:pt x="287" y="407"/>
                    </a:cubicBezTo>
                    <a:cubicBezTo>
                      <a:pt x="270" y="337"/>
                      <a:pt x="247" y="267"/>
                      <a:pt x="211" y="200"/>
                    </a:cubicBezTo>
                    <a:cubicBezTo>
                      <a:pt x="177" y="129"/>
                      <a:pt x="135" y="62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482;p36">
                <a:extLst>
                  <a:ext uri="{FF2B5EF4-FFF2-40B4-BE49-F238E27FC236}">
                    <a16:creationId xmlns:a16="http://schemas.microsoft.com/office/drawing/2014/main" id="{9C8F30C8-1781-8443-17A0-0674260265B5}"/>
                  </a:ext>
                </a:extLst>
              </p:cNvPr>
              <p:cNvSpPr/>
              <p:nvPr/>
            </p:nvSpPr>
            <p:spPr>
              <a:xfrm>
                <a:off x="5665260" y="3617776"/>
                <a:ext cx="23128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700" extrusionOk="0">
                    <a:moveTo>
                      <a:pt x="37" y="1"/>
                    </a:moveTo>
                    <a:cubicBezTo>
                      <a:pt x="9" y="80"/>
                      <a:pt x="1" y="141"/>
                      <a:pt x="4" y="206"/>
                    </a:cubicBezTo>
                    <a:cubicBezTo>
                      <a:pt x="1" y="268"/>
                      <a:pt x="9" y="324"/>
                      <a:pt x="23" y="380"/>
                    </a:cubicBezTo>
                    <a:cubicBezTo>
                      <a:pt x="37" y="436"/>
                      <a:pt x="57" y="492"/>
                      <a:pt x="88" y="546"/>
                    </a:cubicBezTo>
                    <a:cubicBezTo>
                      <a:pt x="121" y="599"/>
                      <a:pt x="164" y="652"/>
                      <a:pt x="228" y="700"/>
                    </a:cubicBezTo>
                    <a:cubicBezTo>
                      <a:pt x="276" y="630"/>
                      <a:pt x="293" y="562"/>
                      <a:pt x="298" y="501"/>
                    </a:cubicBezTo>
                    <a:cubicBezTo>
                      <a:pt x="307" y="433"/>
                      <a:pt x="298" y="372"/>
                      <a:pt x="284" y="310"/>
                    </a:cubicBezTo>
                    <a:cubicBezTo>
                      <a:pt x="267" y="251"/>
                      <a:pt x="242" y="192"/>
                      <a:pt x="206" y="139"/>
                    </a:cubicBezTo>
                    <a:cubicBezTo>
                      <a:pt x="164" y="85"/>
                      <a:pt x="113" y="35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483;p36">
                <a:extLst>
                  <a:ext uri="{FF2B5EF4-FFF2-40B4-BE49-F238E27FC236}">
                    <a16:creationId xmlns:a16="http://schemas.microsoft.com/office/drawing/2014/main" id="{23007D2D-8CC1-57BB-B798-8C7492F97C5E}"/>
                  </a:ext>
                </a:extLst>
              </p:cNvPr>
              <p:cNvSpPr/>
              <p:nvPr/>
            </p:nvSpPr>
            <p:spPr>
              <a:xfrm>
                <a:off x="5908292" y="3511435"/>
                <a:ext cx="21621" cy="5162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9" extrusionOk="0">
                    <a:moveTo>
                      <a:pt x="82" y="1"/>
                    </a:moveTo>
                    <a:cubicBezTo>
                      <a:pt x="34" y="68"/>
                      <a:pt x="17" y="127"/>
                      <a:pt x="6" y="191"/>
                    </a:cubicBezTo>
                    <a:cubicBezTo>
                      <a:pt x="0" y="250"/>
                      <a:pt x="0" y="307"/>
                      <a:pt x="12" y="363"/>
                    </a:cubicBezTo>
                    <a:cubicBezTo>
                      <a:pt x="20" y="419"/>
                      <a:pt x="40" y="472"/>
                      <a:pt x="70" y="523"/>
                    </a:cubicBezTo>
                    <a:cubicBezTo>
                      <a:pt x="101" y="573"/>
                      <a:pt x="141" y="621"/>
                      <a:pt x="205" y="669"/>
                    </a:cubicBezTo>
                    <a:cubicBezTo>
                      <a:pt x="253" y="601"/>
                      <a:pt x="270" y="540"/>
                      <a:pt x="281" y="481"/>
                    </a:cubicBezTo>
                    <a:cubicBezTo>
                      <a:pt x="287" y="422"/>
                      <a:pt x="287" y="366"/>
                      <a:pt x="275" y="309"/>
                    </a:cubicBezTo>
                    <a:cubicBezTo>
                      <a:pt x="267" y="253"/>
                      <a:pt x="247" y="200"/>
                      <a:pt x="216" y="149"/>
                    </a:cubicBezTo>
                    <a:cubicBezTo>
                      <a:pt x="186" y="96"/>
                      <a:pt x="146" y="45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484;p36">
                <a:extLst>
                  <a:ext uri="{FF2B5EF4-FFF2-40B4-BE49-F238E27FC236}">
                    <a16:creationId xmlns:a16="http://schemas.microsoft.com/office/drawing/2014/main" id="{F23103B3-0F14-5956-446B-3931E4539B19}"/>
                  </a:ext>
                </a:extLst>
              </p:cNvPr>
              <p:cNvSpPr/>
              <p:nvPr/>
            </p:nvSpPr>
            <p:spPr>
              <a:xfrm>
                <a:off x="5923510" y="3032672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0" y="247"/>
                      <a:pt x="0" y="304"/>
                      <a:pt x="9" y="354"/>
                    </a:cubicBezTo>
                    <a:cubicBezTo>
                      <a:pt x="14" y="410"/>
                      <a:pt x="29" y="464"/>
                      <a:pt x="51" y="517"/>
                    </a:cubicBezTo>
                    <a:cubicBezTo>
                      <a:pt x="71" y="570"/>
                      <a:pt x="101" y="626"/>
                      <a:pt x="155" y="685"/>
                    </a:cubicBezTo>
                    <a:cubicBezTo>
                      <a:pt x="217" y="629"/>
                      <a:pt x="247" y="570"/>
                      <a:pt x="264" y="506"/>
                    </a:cubicBezTo>
                    <a:cubicBezTo>
                      <a:pt x="281" y="447"/>
                      <a:pt x="284" y="382"/>
                      <a:pt x="278" y="323"/>
                    </a:cubicBezTo>
                    <a:cubicBezTo>
                      <a:pt x="270" y="264"/>
                      <a:pt x="250" y="205"/>
                      <a:pt x="222" y="152"/>
                    </a:cubicBezTo>
                    <a:cubicBezTo>
                      <a:pt x="191" y="99"/>
                      <a:pt x="152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485;p36">
                <a:extLst>
                  <a:ext uri="{FF2B5EF4-FFF2-40B4-BE49-F238E27FC236}">
                    <a16:creationId xmlns:a16="http://schemas.microsoft.com/office/drawing/2014/main" id="{E3773BF0-171D-37CE-6B41-61E81B4208C2}"/>
                  </a:ext>
                </a:extLst>
              </p:cNvPr>
              <p:cNvSpPr/>
              <p:nvPr/>
            </p:nvSpPr>
            <p:spPr>
              <a:xfrm>
                <a:off x="5881171" y="2940608"/>
                <a:ext cx="21470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1" y="247"/>
                      <a:pt x="1" y="303"/>
                      <a:pt x="9" y="354"/>
                    </a:cubicBezTo>
                    <a:cubicBezTo>
                      <a:pt x="15" y="410"/>
                      <a:pt x="29" y="463"/>
                      <a:pt x="52" y="517"/>
                    </a:cubicBezTo>
                    <a:cubicBezTo>
                      <a:pt x="71" y="570"/>
                      <a:pt x="102" y="626"/>
                      <a:pt x="155" y="685"/>
                    </a:cubicBezTo>
                    <a:cubicBezTo>
                      <a:pt x="217" y="629"/>
                      <a:pt x="248" y="570"/>
                      <a:pt x="265" y="506"/>
                    </a:cubicBezTo>
                    <a:cubicBezTo>
                      <a:pt x="282" y="447"/>
                      <a:pt x="285" y="382"/>
                      <a:pt x="279" y="323"/>
                    </a:cubicBezTo>
                    <a:cubicBezTo>
                      <a:pt x="270" y="264"/>
                      <a:pt x="251" y="205"/>
                      <a:pt x="223" y="152"/>
                    </a:cubicBezTo>
                    <a:cubicBezTo>
                      <a:pt x="192" y="99"/>
                      <a:pt x="153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486;p36">
                <a:extLst>
                  <a:ext uri="{FF2B5EF4-FFF2-40B4-BE49-F238E27FC236}">
                    <a16:creationId xmlns:a16="http://schemas.microsoft.com/office/drawing/2014/main" id="{14A77302-A3D7-3BFE-6FBF-8EEACD8CC851}"/>
                  </a:ext>
                </a:extLst>
              </p:cNvPr>
              <p:cNvSpPr/>
              <p:nvPr/>
            </p:nvSpPr>
            <p:spPr>
              <a:xfrm>
                <a:off x="5814198" y="3037225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4" y="0"/>
                    </a:moveTo>
                    <a:cubicBezTo>
                      <a:pt x="39" y="68"/>
                      <a:pt x="20" y="127"/>
                      <a:pt x="11" y="186"/>
                    </a:cubicBezTo>
                    <a:cubicBezTo>
                      <a:pt x="0" y="247"/>
                      <a:pt x="0" y="304"/>
                      <a:pt x="6" y="357"/>
                    </a:cubicBezTo>
                    <a:cubicBezTo>
                      <a:pt x="14" y="410"/>
                      <a:pt x="28" y="464"/>
                      <a:pt x="48" y="517"/>
                    </a:cubicBezTo>
                    <a:cubicBezTo>
                      <a:pt x="70" y="570"/>
                      <a:pt x="101" y="626"/>
                      <a:pt x="154" y="685"/>
                    </a:cubicBezTo>
                    <a:cubicBezTo>
                      <a:pt x="213" y="629"/>
                      <a:pt x="244" y="570"/>
                      <a:pt x="264" y="506"/>
                    </a:cubicBezTo>
                    <a:cubicBezTo>
                      <a:pt x="281" y="447"/>
                      <a:pt x="284" y="385"/>
                      <a:pt x="278" y="323"/>
                    </a:cubicBezTo>
                    <a:cubicBezTo>
                      <a:pt x="270" y="264"/>
                      <a:pt x="250" y="205"/>
                      <a:pt x="219" y="152"/>
                    </a:cubicBezTo>
                    <a:cubicBezTo>
                      <a:pt x="188" y="99"/>
                      <a:pt x="149" y="4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487;p36">
                <a:extLst>
                  <a:ext uri="{FF2B5EF4-FFF2-40B4-BE49-F238E27FC236}">
                    <a16:creationId xmlns:a16="http://schemas.microsoft.com/office/drawing/2014/main" id="{AC2F8494-9DCC-0651-AD1C-1D5D2BC3C588}"/>
                  </a:ext>
                </a:extLst>
              </p:cNvPr>
              <p:cNvSpPr/>
              <p:nvPr/>
            </p:nvSpPr>
            <p:spPr>
              <a:xfrm>
                <a:off x="6154035" y="3268350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9"/>
                      <a:pt x="6" y="136"/>
                      <a:pt x="0" y="203"/>
                    </a:cubicBezTo>
                    <a:cubicBezTo>
                      <a:pt x="0" y="267"/>
                      <a:pt x="6" y="324"/>
                      <a:pt x="20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60" y="660"/>
                      <a:pt x="225" y="708"/>
                    </a:cubicBezTo>
                    <a:cubicBezTo>
                      <a:pt x="270" y="635"/>
                      <a:pt x="290" y="571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21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488;p36">
                <a:extLst>
                  <a:ext uri="{FF2B5EF4-FFF2-40B4-BE49-F238E27FC236}">
                    <a16:creationId xmlns:a16="http://schemas.microsoft.com/office/drawing/2014/main" id="{80AE67DC-6F5C-8F57-BC96-B2279151A284}"/>
                  </a:ext>
                </a:extLst>
              </p:cNvPr>
              <p:cNvSpPr/>
              <p:nvPr/>
            </p:nvSpPr>
            <p:spPr>
              <a:xfrm>
                <a:off x="6254457" y="328177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6" y="138"/>
                      <a:pt x="1" y="206"/>
                    </a:cubicBezTo>
                    <a:cubicBezTo>
                      <a:pt x="1" y="268"/>
                      <a:pt x="6" y="324"/>
                      <a:pt x="21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11"/>
                    </a:cubicBezTo>
                    <a:cubicBezTo>
                      <a:pt x="270" y="635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0" y="253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489;p36">
                <a:extLst>
                  <a:ext uri="{FF2B5EF4-FFF2-40B4-BE49-F238E27FC236}">
                    <a16:creationId xmlns:a16="http://schemas.microsoft.com/office/drawing/2014/main" id="{1FADD51B-9EFD-EF53-FF49-C21AEB22B5AF}"/>
                  </a:ext>
                </a:extLst>
              </p:cNvPr>
              <p:cNvSpPr/>
              <p:nvPr/>
            </p:nvSpPr>
            <p:spPr>
              <a:xfrm>
                <a:off x="6199086" y="3368439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490;p36">
                <a:extLst>
                  <a:ext uri="{FF2B5EF4-FFF2-40B4-BE49-F238E27FC236}">
                    <a16:creationId xmlns:a16="http://schemas.microsoft.com/office/drawing/2014/main" id="{B64F6171-E15E-3864-EE9C-03BA5B4AE0C1}"/>
                  </a:ext>
                </a:extLst>
              </p:cNvPr>
              <p:cNvSpPr/>
              <p:nvPr/>
            </p:nvSpPr>
            <p:spPr>
              <a:xfrm>
                <a:off x="6143488" y="3509274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2" y="82"/>
                      <a:pt x="6" y="138"/>
                      <a:pt x="0" y="205"/>
                    </a:cubicBezTo>
                    <a:cubicBezTo>
                      <a:pt x="0" y="267"/>
                      <a:pt x="6" y="323"/>
                      <a:pt x="20" y="382"/>
                    </a:cubicBezTo>
                    <a:cubicBezTo>
                      <a:pt x="31" y="438"/>
                      <a:pt x="53" y="495"/>
                      <a:pt x="84" y="551"/>
                    </a:cubicBezTo>
                    <a:cubicBezTo>
                      <a:pt x="115" y="604"/>
                      <a:pt x="160" y="660"/>
                      <a:pt x="225" y="711"/>
                    </a:cubicBezTo>
                    <a:cubicBezTo>
                      <a:pt x="270" y="635"/>
                      <a:pt x="289" y="573"/>
                      <a:pt x="295" y="506"/>
                    </a:cubicBezTo>
                    <a:cubicBezTo>
                      <a:pt x="303" y="444"/>
                      <a:pt x="298" y="379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8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491;p36">
                <a:extLst>
                  <a:ext uri="{FF2B5EF4-FFF2-40B4-BE49-F238E27FC236}">
                    <a16:creationId xmlns:a16="http://schemas.microsoft.com/office/drawing/2014/main" id="{54F04F5D-6DEB-80A8-6073-FDCE3177ACDA}"/>
                  </a:ext>
                </a:extLst>
              </p:cNvPr>
              <p:cNvSpPr/>
              <p:nvPr/>
            </p:nvSpPr>
            <p:spPr>
              <a:xfrm>
                <a:off x="6130305" y="3400928"/>
                <a:ext cx="22751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12" extrusionOk="0">
                    <a:moveTo>
                      <a:pt x="35" y="1"/>
                    </a:moveTo>
                    <a:cubicBezTo>
                      <a:pt x="21" y="82"/>
                      <a:pt x="4" y="138"/>
                      <a:pt x="1" y="206"/>
                    </a:cubicBezTo>
                    <a:cubicBezTo>
                      <a:pt x="1" y="268"/>
                      <a:pt x="4" y="324"/>
                      <a:pt x="18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58" y="661"/>
                      <a:pt x="226" y="711"/>
                    </a:cubicBezTo>
                    <a:cubicBezTo>
                      <a:pt x="270" y="635"/>
                      <a:pt x="287" y="574"/>
                      <a:pt x="296" y="506"/>
                    </a:cubicBezTo>
                    <a:cubicBezTo>
                      <a:pt x="301" y="444"/>
                      <a:pt x="299" y="380"/>
                      <a:pt x="285" y="318"/>
                    </a:cubicBezTo>
                    <a:cubicBezTo>
                      <a:pt x="270" y="254"/>
                      <a:pt x="245" y="195"/>
                      <a:pt x="206" y="138"/>
                    </a:cubicBezTo>
                    <a:cubicBezTo>
                      <a:pt x="169" y="85"/>
                      <a:pt x="119" y="23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492;p36">
                <a:extLst>
                  <a:ext uri="{FF2B5EF4-FFF2-40B4-BE49-F238E27FC236}">
                    <a16:creationId xmlns:a16="http://schemas.microsoft.com/office/drawing/2014/main" id="{465F0E3F-DF3B-37B7-140E-32D34791A1CD}"/>
                  </a:ext>
                </a:extLst>
              </p:cNvPr>
              <p:cNvSpPr/>
              <p:nvPr/>
            </p:nvSpPr>
            <p:spPr>
              <a:xfrm>
                <a:off x="5963663" y="2853947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8"/>
                      <a:pt x="54" y="494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0" y="635"/>
                      <a:pt x="290" y="573"/>
                      <a:pt x="296" y="506"/>
                    </a:cubicBezTo>
                    <a:cubicBezTo>
                      <a:pt x="304" y="444"/>
                      <a:pt x="298" y="379"/>
                      <a:pt x="284" y="318"/>
                    </a:cubicBezTo>
                    <a:cubicBezTo>
                      <a:pt x="270" y="253"/>
                      <a:pt x="248" y="194"/>
                      <a:pt x="209" y="138"/>
                    </a:cubicBezTo>
                    <a:cubicBezTo>
                      <a:pt x="169" y="85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493;p36">
                <a:extLst>
                  <a:ext uri="{FF2B5EF4-FFF2-40B4-BE49-F238E27FC236}">
                    <a16:creationId xmlns:a16="http://schemas.microsoft.com/office/drawing/2014/main" id="{D736E413-4208-22B0-D11F-28E892B6CF47}"/>
                  </a:ext>
                </a:extLst>
              </p:cNvPr>
              <p:cNvSpPr/>
              <p:nvPr/>
            </p:nvSpPr>
            <p:spPr>
              <a:xfrm>
                <a:off x="5756416" y="3283784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20" y="81"/>
                      <a:pt x="3" y="138"/>
                      <a:pt x="1" y="202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4" y="438"/>
                      <a:pt x="54" y="494"/>
                      <a:pt x="85" y="550"/>
                    </a:cubicBezTo>
                    <a:cubicBezTo>
                      <a:pt x="116" y="604"/>
                      <a:pt x="161" y="660"/>
                      <a:pt x="225" y="708"/>
                    </a:cubicBezTo>
                    <a:cubicBezTo>
                      <a:pt x="273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494;p36">
                <a:extLst>
                  <a:ext uri="{FF2B5EF4-FFF2-40B4-BE49-F238E27FC236}">
                    <a16:creationId xmlns:a16="http://schemas.microsoft.com/office/drawing/2014/main" id="{7FD90C64-68E2-063D-7BD2-B7F836E7447F}"/>
                  </a:ext>
                </a:extLst>
              </p:cNvPr>
              <p:cNvSpPr/>
              <p:nvPr/>
            </p:nvSpPr>
            <p:spPr>
              <a:xfrm>
                <a:off x="5228316" y="3137546"/>
                <a:ext cx="22751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8" extrusionOk="0">
                    <a:moveTo>
                      <a:pt x="34" y="0"/>
                    </a:moveTo>
                    <a:cubicBezTo>
                      <a:pt x="18" y="82"/>
                      <a:pt x="4" y="138"/>
                      <a:pt x="1" y="202"/>
                    </a:cubicBezTo>
                    <a:cubicBezTo>
                      <a:pt x="1" y="267"/>
                      <a:pt x="4" y="323"/>
                      <a:pt x="18" y="382"/>
                    </a:cubicBezTo>
                    <a:cubicBezTo>
                      <a:pt x="32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6" y="505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9" y="138"/>
                    </a:cubicBezTo>
                    <a:cubicBezTo>
                      <a:pt x="169" y="84"/>
                      <a:pt x="119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495;p36">
                <a:extLst>
                  <a:ext uri="{FF2B5EF4-FFF2-40B4-BE49-F238E27FC236}">
                    <a16:creationId xmlns:a16="http://schemas.microsoft.com/office/drawing/2014/main" id="{5840BB9A-B777-E92F-ED74-F8BA2526CEAB}"/>
                  </a:ext>
                </a:extLst>
              </p:cNvPr>
              <p:cNvSpPr/>
              <p:nvPr/>
            </p:nvSpPr>
            <p:spPr>
              <a:xfrm>
                <a:off x="6053162" y="3334407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4" y="1"/>
                    </a:moveTo>
                    <a:cubicBezTo>
                      <a:pt x="20" y="80"/>
                      <a:pt x="6" y="136"/>
                      <a:pt x="0" y="203"/>
                    </a:cubicBezTo>
                    <a:cubicBezTo>
                      <a:pt x="0" y="268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5"/>
                      <a:pt x="158" y="661"/>
                      <a:pt x="225" y="708"/>
                    </a:cubicBezTo>
                    <a:cubicBezTo>
                      <a:pt x="270" y="635"/>
                      <a:pt x="287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4"/>
                      <a:pt x="245" y="192"/>
                      <a:pt x="205" y="136"/>
                    </a:cubicBezTo>
                    <a:cubicBezTo>
                      <a:pt x="169" y="85"/>
                      <a:pt x="118" y="2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496;p36">
                <a:extLst>
                  <a:ext uri="{FF2B5EF4-FFF2-40B4-BE49-F238E27FC236}">
                    <a16:creationId xmlns:a16="http://schemas.microsoft.com/office/drawing/2014/main" id="{F4D9543A-EC17-EE48-E17F-03DDE8989E5F}"/>
                  </a:ext>
                </a:extLst>
              </p:cNvPr>
              <p:cNvSpPr/>
              <p:nvPr/>
            </p:nvSpPr>
            <p:spPr>
              <a:xfrm>
                <a:off x="5997489" y="2965920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1"/>
                    </a:moveTo>
                    <a:cubicBezTo>
                      <a:pt x="23" y="82"/>
                      <a:pt x="9" y="138"/>
                      <a:pt x="1" y="206"/>
                    </a:cubicBezTo>
                    <a:cubicBezTo>
                      <a:pt x="1" y="267"/>
                      <a:pt x="7" y="326"/>
                      <a:pt x="21" y="385"/>
                    </a:cubicBezTo>
                    <a:cubicBezTo>
                      <a:pt x="32" y="441"/>
                      <a:pt x="54" y="498"/>
                      <a:pt x="85" y="554"/>
                    </a:cubicBezTo>
                    <a:cubicBezTo>
                      <a:pt x="116" y="607"/>
                      <a:pt x="161" y="663"/>
                      <a:pt x="226" y="711"/>
                    </a:cubicBezTo>
                    <a:cubicBezTo>
                      <a:pt x="273" y="638"/>
                      <a:pt x="290" y="573"/>
                      <a:pt x="296" y="509"/>
                    </a:cubicBezTo>
                    <a:cubicBezTo>
                      <a:pt x="304" y="444"/>
                      <a:pt x="299" y="383"/>
                      <a:pt x="285" y="318"/>
                    </a:cubicBezTo>
                    <a:cubicBezTo>
                      <a:pt x="273" y="256"/>
                      <a:pt x="248" y="194"/>
                      <a:pt x="209" y="138"/>
                    </a:cubicBezTo>
                    <a:cubicBezTo>
                      <a:pt x="169" y="88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497;p36">
                <a:extLst>
                  <a:ext uri="{FF2B5EF4-FFF2-40B4-BE49-F238E27FC236}">
                    <a16:creationId xmlns:a16="http://schemas.microsoft.com/office/drawing/2014/main" id="{0708CC8E-DB23-4438-9D14-9CA71FBF141B}"/>
                  </a:ext>
                </a:extLst>
              </p:cNvPr>
              <p:cNvSpPr/>
              <p:nvPr/>
            </p:nvSpPr>
            <p:spPr>
              <a:xfrm>
                <a:off x="5855407" y="328092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6" y="141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498;p36">
                <a:extLst>
                  <a:ext uri="{FF2B5EF4-FFF2-40B4-BE49-F238E27FC236}">
                    <a16:creationId xmlns:a16="http://schemas.microsoft.com/office/drawing/2014/main" id="{F5FCA79B-7724-5064-A615-077AC0D829D7}"/>
                  </a:ext>
                </a:extLst>
              </p:cNvPr>
              <p:cNvSpPr/>
              <p:nvPr/>
            </p:nvSpPr>
            <p:spPr>
              <a:xfrm>
                <a:off x="5553840" y="313253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499;p36">
                <a:extLst>
                  <a:ext uri="{FF2B5EF4-FFF2-40B4-BE49-F238E27FC236}">
                    <a16:creationId xmlns:a16="http://schemas.microsoft.com/office/drawing/2014/main" id="{E6767F90-B7AC-2EA2-CF0D-64BB8D0AABE4}"/>
                  </a:ext>
                </a:extLst>
              </p:cNvPr>
              <p:cNvSpPr/>
              <p:nvPr/>
            </p:nvSpPr>
            <p:spPr>
              <a:xfrm>
                <a:off x="5994325" y="323215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4" y="138"/>
                      <a:pt x="1" y="206"/>
                    </a:cubicBezTo>
                    <a:cubicBezTo>
                      <a:pt x="1" y="268"/>
                      <a:pt x="6" y="324"/>
                      <a:pt x="21" y="386"/>
                    </a:cubicBezTo>
                    <a:cubicBezTo>
                      <a:pt x="35" y="442"/>
                      <a:pt x="54" y="498"/>
                      <a:pt x="85" y="554"/>
                    </a:cubicBezTo>
                    <a:cubicBezTo>
                      <a:pt x="116" y="605"/>
                      <a:pt x="161" y="661"/>
                      <a:pt x="225" y="711"/>
                    </a:cubicBezTo>
                    <a:cubicBezTo>
                      <a:pt x="273" y="638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4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500;p36">
                <a:extLst>
                  <a:ext uri="{FF2B5EF4-FFF2-40B4-BE49-F238E27FC236}">
                    <a16:creationId xmlns:a16="http://schemas.microsoft.com/office/drawing/2014/main" id="{64A8DC95-F11E-0D02-9BDF-D5F9C741C7D7}"/>
                  </a:ext>
                </a:extLst>
              </p:cNvPr>
              <p:cNvSpPr/>
              <p:nvPr/>
            </p:nvSpPr>
            <p:spPr>
              <a:xfrm>
                <a:off x="6059716" y="3192106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8"/>
                      <a:pt x="289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501;p36">
                <a:extLst>
                  <a:ext uri="{FF2B5EF4-FFF2-40B4-BE49-F238E27FC236}">
                    <a16:creationId xmlns:a16="http://schemas.microsoft.com/office/drawing/2014/main" id="{48B793CF-EB16-9D74-FDBA-90AD2F138AAF}"/>
                  </a:ext>
                </a:extLst>
              </p:cNvPr>
              <p:cNvSpPr/>
              <p:nvPr/>
            </p:nvSpPr>
            <p:spPr>
              <a:xfrm>
                <a:off x="5986942" y="3630586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0" y="79"/>
                      <a:pt x="6" y="138"/>
                      <a:pt x="1" y="206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3" y="635"/>
                      <a:pt x="290" y="573"/>
                      <a:pt x="295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502;p36">
                <a:extLst>
                  <a:ext uri="{FF2B5EF4-FFF2-40B4-BE49-F238E27FC236}">
                    <a16:creationId xmlns:a16="http://schemas.microsoft.com/office/drawing/2014/main" id="{E10B9754-E6B4-2156-85CC-88D7BFE507D6}"/>
                  </a:ext>
                </a:extLst>
              </p:cNvPr>
              <p:cNvSpPr/>
              <p:nvPr/>
            </p:nvSpPr>
            <p:spPr>
              <a:xfrm>
                <a:off x="6052333" y="3430407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6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3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503;p36">
                <a:extLst>
                  <a:ext uri="{FF2B5EF4-FFF2-40B4-BE49-F238E27FC236}">
                    <a16:creationId xmlns:a16="http://schemas.microsoft.com/office/drawing/2014/main" id="{07036368-9FBF-B1C7-E8FF-8133530CF518}"/>
                  </a:ext>
                </a:extLst>
              </p:cNvPr>
              <p:cNvSpPr/>
              <p:nvPr/>
            </p:nvSpPr>
            <p:spPr>
              <a:xfrm>
                <a:off x="5900683" y="3145572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17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3"/>
                    </a:cubicBezTo>
                    <a:cubicBezTo>
                      <a:pt x="115" y="604"/>
                      <a:pt x="157" y="660"/>
                      <a:pt x="225" y="710"/>
                    </a:cubicBezTo>
                    <a:cubicBezTo>
                      <a:pt x="270" y="637"/>
                      <a:pt x="287" y="573"/>
                      <a:pt x="295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504;p36">
                <a:extLst>
                  <a:ext uri="{FF2B5EF4-FFF2-40B4-BE49-F238E27FC236}">
                    <a16:creationId xmlns:a16="http://schemas.microsoft.com/office/drawing/2014/main" id="{96B2FA35-29A5-0B42-4979-B01B2A9C4144}"/>
                  </a:ext>
                </a:extLst>
              </p:cNvPr>
              <p:cNvSpPr/>
              <p:nvPr/>
            </p:nvSpPr>
            <p:spPr>
              <a:xfrm>
                <a:off x="5844182" y="3396375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7"/>
                      <a:pt x="9" y="138"/>
                      <a:pt x="1" y="203"/>
                    </a:cubicBezTo>
                    <a:cubicBezTo>
                      <a:pt x="1" y="268"/>
                      <a:pt x="6" y="324"/>
                      <a:pt x="20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08"/>
                    </a:cubicBezTo>
                    <a:cubicBezTo>
                      <a:pt x="273" y="635"/>
                      <a:pt x="290" y="574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3" y="254"/>
                      <a:pt x="248" y="195"/>
                      <a:pt x="208" y="138"/>
                    </a:cubicBezTo>
                    <a:cubicBezTo>
                      <a:pt x="169" y="85"/>
                      <a:pt x="121" y="2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505;p36">
                <a:extLst>
                  <a:ext uri="{FF2B5EF4-FFF2-40B4-BE49-F238E27FC236}">
                    <a16:creationId xmlns:a16="http://schemas.microsoft.com/office/drawing/2014/main" id="{AEB0A101-7541-4D00-1759-98E281E9DB46}"/>
                  </a:ext>
                </a:extLst>
              </p:cNvPr>
              <p:cNvSpPr/>
              <p:nvPr/>
            </p:nvSpPr>
            <p:spPr>
              <a:xfrm>
                <a:off x="5710763" y="3386420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7" y="1"/>
                    </a:moveTo>
                    <a:cubicBezTo>
                      <a:pt x="17" y="77"/>
                      <a:pt x="3" y="136"/>
                      <a:pt x="0" y="203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4" y="551"/>
                    </a:cubicBezTo>
                    <a:cubicBezTo>
                      <a:pt x="115" y="604"/>
                      <a:pt x="157" y="660"/>
                      <a:pt x="225" y="708"/>
                    </a:cubicBezTo>
                    <a:cubicBezTo>
                      <a:pt x="270" y="635"/>
                      <a:pt x="289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18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506;p36">
                <a:extLst>
                  <a:ext uri="{FF2B5EF4-FFF2-40B4-BE49-F238E27FC236}">
                    <a16:creationId xmlns:a16="http://schemas.microsoft.com/office/drawing/2014/main" id="{8A04F5CB-8CC5-227D-1F48-8AFDA5D64057}"/>
                  </a:ext>
                </a:extLst>
              </p:cNvPr>
              <p:cNvSpPr/>
              <p:nvPr/>
            </p:nvSpPr>
            <p:spPr>
              <a:xfrm>
                <a:off x="6094596" y="360133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3" y="141"/>
                      <a:pt x="1" y="206"/>
                    </a:cubicBezTo>
                    <a:cubicBezTo>
                      <a:pt x="1" y="267"/>
                      <a:pt x="3" y="323"/>
                      <a:pt x="17" y="382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8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507;p36">
                <a:extLst>
                  <a:ext uri="{FF2B5EF4-FFF2-40B4-BE49-F238E27FC236}">
                    <a16:creationId xmlns:a16="http://schemas.microsoft.com/office/drawing/2014/main" id="{48E5C840-62CC-49B4-F576-D8F0BFBE2A56}"/>
                  </a:ext>
                </a:extLst>
              </p:cNvPr>
              <p:cNvSpPr/>
              <p:nvPr/>
            </p:nvSpPr>
            <p:spPr>
              <a:xfrm>
                <a:off x="5787529" y="3671795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0"/>
                    </a:cubicBezTo>
                    <a:cubicBezTo>
                      <a:pt x="115" y="604"/>
                      <a:pt x="158" y="660"/>
                      <a:pt x="222" y="710"/>
                    </a:cubicBezTo>
                    <a:cubicBezTo>
                      <a:pt x="270" y="634"/>
                      <a:pt x="287" y="573"/>
                      <a:pt x="292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508;p36">
                <a:extLst>
                  <a:ext uri="{FF2B5EF4-FFF2-40B4-BE49-F238E27FC236}">
                    <a16:creationId xmlns:a16="http://schemas.microsoft.com/office/drawing/2014/main" id="{60410116-284C-06E9-6A41-EF8DB049CC4E}"/>
                  </a:ext>
                </a:extLst>
              </p:cNvPr>
              <p:cNvSpPr/>
              <p:nvPr/>
            </p:nvSpPr>
            <p:spPr>
              <a:xfrm>
                <a:off x="5877404" y="376926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1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5"/>
                      <a:pt x="287" y="573"/>
                      <a:pt x="292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509;p36">
                <a:extLst>
                  <a:ext uri="{FF2B5EF4-FFF2-40B4-BE49-F238E27FC236}">
                    <a16:creationId xmlns:a16="http://schemas.microsoft.com/office/drawing/2014/main" id="{ECFCEAEF-50F2-176A-42CC-595CFAA27FD4}"/>
                  </a:ext>
                </a:extLst>
              </p:cNvPr>
              <p:cNvSpPr/>
              <p:nvPr/>
            </p:nvSpPr>
            <p:spPr>
              <a:xfrm>
                <a:off x="5825348" y="3556966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5" y="438"/>
                      <a:pt x="54" y="494"/>
                      <a:pt x="85" y="550"/>
                    </a:cubicBezTo>
                    <a:cubicBezTo>
                      <a:pt x="119" y="604"/>
                      <a:pt x="161" y="660"/>
                      <a:pt x="225" y="710"/>
                    </a:cubicBezTo>
                    <a:cubicBezTo>
                      <a:pt x="273" y="635"/>
                      <a:pt x="290" y="573"/>
                      <a:pt x="296" y="505"/>
                    </a:cubicBezTo>
                    <a:cubicBezTo>
                      <a:pt x="304" y="444"/>
                      <a:pt x="301" y="379"/>
                      <a:pt x="287" y="317"/>
                    </a:cubicBezTo>
                    <a:cubicBezTo>
                      <a:pt x="273" y="253"/>
                      <a:pt x="248" y="194"/>
                      <a:pt x="209" y="138"/>
                    </a:cubicBezTo>
                    <a:cubicBezTo>
                      <a:pt x="172" y="84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510;p36">
                <a:extLst>
                  <a:ext uri="{FF2B5EF4-FFF2-40B4-BE49-F238E27FC236}">
                    <a16:creationId xmlns:a16="http://schemas.microsoft.com/office/drawing/2014/main" id="{3B6FCA25-C349-D152-E54A-D98DC09A1712}"/>
                  </a:ext>
                </a:extLst>
              </p:cNvPr>
              <p:cNvSpPr/>
              <p:nvPr/>
            </p:nvSpPr>
            <p:spPr>
              <a:xfrm>
                <a:off x="5889458" y="3641235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17" y="82"/>
                      <a:pt x="3" y="138"/>
                      <a:pt x="0" y="202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511;p36">
                <a:extLst>
                  <a:ext uri="{FF2B5EF4-FFF2-40B4-BE49-F238E27FC236}">
                    <a16:creationId xmlns:a16="http://schemas.microsoft.com/office/drawing/2014/main" id="{0080EB19-6266-AD84-5B0F-DA5810B1EDD1}"/>
                  </a:ext>
                </a:extLst>
              </p:cNvPr>
              <p:cNvSpPr/>
              <p:nvPr/>
            </p:nvSpPr>
            <p:spPr>
              <a:xfrm>
                <a:off x="5723043" y="3757531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5"/>
                    </a:cubicBezTo>
                    <a:cubicBezTo>
                      <a:pt x="31" y="441"/>
                      <a:pt x="51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512;p36">
                <a:extLst>
                  <a:ext uri="{FF2B5EF4-FFF2-40B4-BE49-F238E27FC236}">
                    <a16:creationId xmlns:a16="http://schemas.microsoft.com/office/drawing/2014/main" id="{805E8D46-6521-D5BD-AEA4-B08595303B27}"/>
                  </a:ext>
                </a:extLst>
              </p:cNvPr>
              <p:cNvSpPr/>
              <p:nvPr/>
            </p:nvSpPr>
            <p:spPr>
              <a:xfrm>
                <a:off x="5675431" y="3825363"/>
                <a:ext cx="22676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8" extrusionOk="0">
                    <a:moveTo>
                      <a:pt x="34" y="0"/>
                    </a:moveTo>
                    <a:cubicBezTo>
                      <a:pt x="17" y="82"/>
                      <a:pt x="3" y="138"/>
                      <a:pt x="0" y="203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5" y="551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513;p36">
                <a:extLst>
                  <a:ext uri="{FF2B5EF4-FFF2-40B4-BE49-F238E27FC236}">
                    <a16:creationId xmlns:a16="http://schemas.microsoft.com/office/drawing/2014/main" id="{CD92D5B7-789E-6D2D-9A41-B3E487E61755}"/>
                  </a:ext>
                </a:extLst>
              </p:cNvPr>
              <p:cNvSpPr/>
              <p:nvPr/>
            </p:nvSpPr>
            <p:spPr>
              <a:xfrm>
                <a:off x="5734644" y="3574483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2" y="554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8"/>
                      <a:pt x="287" y="573"/>
                      <a:pt x="292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514;p36">
                <a:extLst>
                  <a:ext uri="{FF2B5EF4-FFF2-40B4-BE49-F238E27FC236}">
                    <a16:creationId xmlns:a16="http://schemas.microsoft.com/office/drawing/2014/main" id="{BF79D2D3-FE5E-D2F1-D4DD-77512130AC6B}"/>
                  </a:ext>
                </a:extLst>
              </p:cNvPr>
              <p:cNvSpPr/>
              <p:nvPr/>
            </p:nvSpPr>
            <p:spPr>
              <a:xfrm>
                <a:off x="5771860" y="348458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8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515;p36">
                <a:extLst>
                  <a:ext uri="{FF2B5EF4-FFF2-40B4-BE49-F238E27FC236}">
                    <a16:creationId xmlns:a16="http://schemas.microsoft.com/office/drawing/2014/main" id="{E591FC15-E7B9-E642-A162-829076213498}"/>
                  </a:ext>
                </a:extLst>
              </p:cNvPr>
              <p:cNvSpPr/>
              <p:nvPr/>
            </p:nvSpPr>
            <p:spPr>
              <a:xfrm>
                <a:off x="5979559" y="3398767"/>
                <a:ext cx="21847" cy="4776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619" extrusionOk="0">
                    <a:moveTo>
                      <a:pt x="23" y="1"/>
                    </a:moveTo>
                    <a:cubicBezTo>
                      <a:pt x="9" y="79"/>
                      <a:pt x="6" y="136"/>
                      <a:pt x="0" y="180"/>
                    </a:cubicBezTo>
                    <a:cubicBezTo>
                      <a:pt x="0" y="228"/>
                      <a:pt x="0" y="276"/>
                      <a:pt x="9" y="318"/>
                    </a:cubicBezTo>
                    <a:cubicBezTo>
                      <a:pt x="12" y="360"/>
                      <a:pt x="26" y="405"/>
                      <a:pt x="42" y="453"/>
                    </a:cubicBezTo>
                    <a:cubicBezTo>
                      <a:pt x="65" y="503"/>
                      <a:pt x="90" y="559"/>
                      <a:pt x="138" y="618"/>
                    </a:cubicBezTo>
                    <a:cubicBezTo>
                      <a:pt x="202" y="573"/>
                      <a:pt x="236" y="520"/>
                      <a:pt x="261" y="461"/>
                    </a:cubicBezTo>
                    <a:cubicBezTo>
                      <a:pt x="281" y="402"/>
                      <a:pt x="290" y="338"/>
                      <a:pt x="278" y="276"/>
                    </a:cubicBezTo>
                    <a:cubicBezTo>
                      <a:pt x="273" y="211"/>
                      <a:pt x="245" y="150"/>
                      <a:pt x="202" y="99"/>
                    </a:cubicBezTo>
                    <a:cubicBezTo>
                      <a:pt x="160" y="51"/>
                      <a:pt x="99" y="12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516;p36">
                <a:extLst>
                  <a:ext uri="{FF2B5EF4-FFF2-40B4-BE49-F238E27FC236}">
                    <a16:creationId xmlns:a16="http://schemas.microsoft.com/office/drawing/2014/main" id="{FC573CAD-E060-459D-7528-B7240636763F}"/>
                  </a:ext>
                </a:extLst>
              </p:cNvPr>
              <p:cNvSpPr/>
              <p:nvPr/>
            </p:nvSpPr>
            <p:spPr>
              <a:xfrm>
                <a:off x="6037266" y="3522934"/>
                <a:ext cx="21696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8" extrusionOk="0">
                    <a:moveTo>
                      <a:pt x="20" y="0"/>
                    </a:moveTo>
                    <a:cubicBezTo>
                      <a:pt x="12" y="76"/>
                      <a:pt x="6" y="130"/>
                      <a:pt x="1" y="177"/>
                    </a:cubicBezTo>
                    <a:cubicBezTo>
                      <a:pt x="1" y="228"/>
                      <a:pt x="1" y="273"/>
                      <a:pt x="6" y="315"/>
                    </a:cubicBezTo>
                    <a:cubicBezTo>
                      <a:pt x="12" y="357"/>
                      <a:pt x="26" y="402"/>
                      <a:pt x="43" y="452"/>
                    </a:cubicBezTo>
                    <a:cubicBezTo>
                      <a:pt x="63" y="500"/>
                      <a:pt x="88" y="556"/>
                      <a:pt x="138" y="618"/>
                    </a:cubicBezTo>
                    <a:cubicBezTo>
                      <a:pt x="200" y="570"/>
                      <a:pt x="237" y="520"/>
                      <a:pt x="259" y="458"/>
                    </a:cubicBezTo>
                    <a:cubicBezTo>
                      <a:pt x="282" y="399"/>
                      <a:pt x="287" y="337"/>
                      <a:pt x="279" y="273"/>
                    </a:cubicBezTo>
                    <a:cubicBezTo>
                      <a:pt x="270" y="211"/>
                      <a:pt x="242" y="146"/>
                      <a:pt x="200" y="99"/>
                    </a:cubicBezTo>
                    <a:cubicBezTo>
                      <a:pt x="158" y="48"/>
                      <a:pt x="99" y="9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517;p36">
                <a:extLst>
                  <a:ext uri="{FF2B5EF4-FFF2-40B4-BE49-F238E27FC236}">
                    <a16:creationId xmlns:a16="http://schemas.microsoft.com/office/drawing/2014/main" id="{DC3F55E7-C667-D338-3741-9658B9D47E00}"/>
                  </a:ext>
                </a:extLst>
              </p:cNvPr>
              <p:cNvSpPr/>
              <p:nvPr/>
            </p:nvSpPr>
            <p:spPr>
              <a:xfrm>
                <a:off x="5613656" y="3699730"/>
                <a:ext cx="22299" cy="58958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64" extrusionOk="0">
                    <a:moveTo>
                      <a:pt x="77" y="0"/>
                    </a:moveTo>
                    <a:cubicBezTo>
                      <a:pt x="34" y="76"/>
                      <a:pt x="15" y="143"/>
                      <a:pt x="9" y="211"/>
                    </a:cubicBezTo>
                    <a:cubicBezTo>
                      <a:pt x="1" y="278"/>
                      <a:pt x="4" y="343"/>
                      <a:pt x="15" y="407"/>
                    </a:cubicBezTo>
                    <a:cubicBezTo>
                      <a:pt x="26" y="469"/>
                      <a:pt x="48" y="534"/>
                      <a:pt x="79" y="592"/>
                    </a:cubicBezTo>
                    <a:cubicBezTo>
                      <a:pt x="110" y="651"/>
                      <a:pt x="152" y="713"/>
                      <a:pt x="220" y="764"/>
                    </a:cubicBezTo>
                    <a:cubicBezTo>
                      <a:pt x="265" y="691"/>
                      <a:pt x="279" y="621"/>
                      <a:pt x="290" y="553"/>
                    </a:cubicBezTo>
                    <a:cubicBezTo>
                      <a:pt x="295" y="489"/>
                      <a:pt x="293" y="421"/>
                      <a:pt x="281" y="357"/>
                    </a:cubicBezTo>
                    <a:cubicBezTo>
                      <a:pt x="267" y="295"/>
                      <a:pt x="248" y="230"/>
                      <a:pt x="217" y="171"/>
                    </a:cubicBezTo>
                    <a:cubicBezTo>
                      <a:pt x="183" y="112"/>
                      <a:pt x="141" y="53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518;p36">
              <a:extLst>
                <a:ext uri="{FF2B5EF4-FFF2-40B4-BE49-F238E27FC236}">
                  <a16:creationId xmlns:a16="http://schemas.microsoft.com/office/drawing/2014/main" id="{FEA2AB53-70B2-FCD7-9ADB-102CE994BC62}"/>
                </a:ext>
              </a:extLst>
            </p:cNvPr>
            <p:cNvSpPr/>
            <p:nvPr/>
          </p:nvSpPr>
          <p:spPr>
            <a:xfrm>
              <a:off x="6997865" y="1993512"/>
              <a:ext cx="417281" cy="266777"/>
            </a:xfrm>
            <a:custGeom>
              <a:avLst/>
              <a:gdLst/>
              <a:ahLst/>
              <a:cxnLst/>
              <a:rect l="l" t="t" r="r" b="b"/>
              <a:pathLst>
                <a:path w="5539" h="3457" extrusionOk="0">
                  <a:moveTo>
                    <a:pt x="2759" y="1"/>
                  </a:moveTo>
                  <a:cubicBezTo>
                    <a:pt x="2519" y="1"/>
                    <a:pt x="2265" y="46"/>
                    <a:pt x="2005" y="148"/>
                  </a:cubicBezTo>
                  <a:cubicBezTo>
                    <a:pt x="0" y="880"/>
                    <a:pt x="599" y="3456"/>
                    <a:pt x="2392" y="3456"/>
                  </a:cubicBezTo>
                  <a:cubicBezTo>
                    <a:pt x="2632" y="3456"/>
                    <a:pt x="2895" y="3410"/>
                    <a:pt x="3176" y="3306"/>
                  </a:cubicBezTo>
                  <a:cubicBezTo>
                    <a:pt x="5539" y="2434"/>
                    <a:pt x="4511" y="1"/>
                    <a:pt x="2759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519;p36">
              <a:extLst>
                <a:ext uri="{FF2B5EF4-FFF2-40B4-BE49-F238E27FC236}">
                  <a16:creationId xmlns:a16="http://schemas.microsoft.com/office/drawing/2014/main" id="{1CB81A2C-32FA-E9BC-9D2C-A67AB5C8FA07}"/>
                </a:ext>
              </a:extLst>
            </p:cNvPr>
            <p:cNvSpPr/>
            <p:nvPr/>
          </p:nvSpPr>
          <p:spPr>
            <a:xfrm>
              <a:off x="7210461" y="2071839"/>
              <a:ext cx="51152" cy="36810"/>
            </a:xfrm>
            <a:custGeom>
              <a:avLst/>
              <a:gdLst/>
              <a:ahLst/>
              <a:cxnLst/>
              <a:rect l="l" t="t" r="r" b="b"/>
              <a:pathLst>
                <a:path w="679" h="477" extrusionOk="0">
                  <a:moveTo>
                    <a:pt x="343" y="1"/>
                  </a:moveTo>
                  <a:cubicBezTo>
                    <a:pt x="313" y="1"/>
                    <a:pt x="280" y="8"/>
                    <a:pt x="247" y="23"/>
                  </a:cubicBezTo>
                  <a:cubicBezTo>
                    <a:pt x="0" y="131"/>
                    <a:pt x="120" y="476"/>
                    <a:pt x="339" y="476"/>
                  </a:cubicBezTo>
                  <a:cubicBezTo>
                    <a:pt x="370" y="476"/>
                    <a:pt x="402" y="470"/>
                    <a:pt x="435" y="455"/>
                  </a:cubicBezTo>
                  <a:cubicBezTo>
                    <a:pt x="679" y="347"/>
                    <a:pt x="560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520;p36">
              <a:extLst>
                <a:ext uri="{FF2B5EF4-FFF2-40B4-BE49-F238E27FC236}">
                  <a16:creationId xmlns:a16="http://schemas.microsoft.com/office/drawing/2014/main" id="{82AD776C-BA90-7FF6-9860-6E52D7DB9E79}"/>
                </a:ext>
              </a:extLst>
            </p:cNvPr>
            <p:cNvSpPr/>
            <p:nvPr/>
          </p:nvSpPr>
          <p:spPr>
            <a:xfrm>
              <a:off x="7118854" y="2084881"/>
              <a:ext cx="51604" cy="36733"/>
            </a:xfrm>
            <a:custGeom>
              <a:avLst/>
              <a:gdLst/>
              <a:ahLst/>
              <a:cxnLst/>
              <a:rect l="l" t="t" r="r" b="b"/>
              <a:pathLst>
                <a:path w="685" h="476" extrusionOk="0">
                  <a:moveTo>
                    <a:pt x="345" y="0"/>
                  </a:moveTo>
                  <a:cubicBezTo>
                    <a:pt x="314" y="0"/>
                    <a:pt x="282" y="7"/>
                    <a:pt x="247" y="22"/>
                  </a:cubicBezTo>
                  <a:cubicBezTo>
                    <a:pt x="1" y="128"/>
                    <a:pt x="121" y="476"/>
                    <a:pt x="342" y="476"/>
                  </a:cubicBezTo>
                  <a:cubicBezTo>
                    <a:pt x="373" y="476"/>
                    <a:pt x="405" y="469"/>
                    <a:pt x="438" y="454"/>
                  </a:cubicBezTo>
                  <a:cubicBezTo>
                    <a:pt x="685" y="346"/>
                    <a:pt x="566" y="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521;p36">
              <a:extLst>
                <a:ext uri="{FF2B5EF4-FFF2-40B4-BE49-F238E27FC236}">
                  <a16:creationId xmlns:a16="http://schemas.microsoft.com/office/drawing/2014/main" id="{B0471650-B27C-2CF2-D85B-A0F3FC6C71C8}"/>
                </a:ext>
              </a:extLst>
            </p:cNvPr>
            <p:cNvSpPr/>
            <p:nvPr/>
          </p:nvSpPr>
          <p:spPr>
            <a:xfrm>
              <a:off x="7133393" y="2145074"/>
              <a:ext cx="129953" cy="44681"/>
            </a:xfrm>
            <a:custGeom>
              <a:avLst/>
              <a:gdLst/>
              <a:ahLst/>
              <a:cxnLst/>
              <a:rect l="l" t="t" r="r" b="b"/>
              <a:pathLst>
                <a:path w="1725" h="579" extrusionOk="0">
                  <a:moveTo>
                    <a:pt x="1620" y="0"/>
                  </a:moveTo>
                  <a:cubicBezTo>
                    <a:pt x="1601" y="0"/>
                    <a:pt x="1583" y="6"/>
                    <a:pt x="1570" y="20"/>
                  </a:cubicBezTo>
                  <a:cubicBezTo>
                    <a:pt x="1385" y="216"/>
                    <a:pt x="1155" y="371"/>
                    <a:pt x="880" y="399"/>
                  </a:cubicBezTo>
                  <a:cubicBezTo>
                    <a:pt x="852" y="402"/>
                    <a:pt x="825" y="403"/>
                    <a:pt x="797" y="403"/>
                  </a:cubicBezTo>
                  <a:cubicBezTo>
                    <a:pt x="560" y="403"/>
                    <a:pt x="343" y="296"/>
                    <a:pt x="167" y="138"/>
                  </a:cubicBezTo>
                  <a:cubicBezTo>
                    <a:pt x="150" y="122"/>
                    <a:pt x="132" y="116"/>
                    <a:pt x="116" y="116"/>
                  </a:cubicBezTo>
                  <a:cubicBezTo>
                    <a:pt x="50" y="116"/>
                    <a:pt x="1" y="218"/>
                    <a:pt x="66" y="278"/>
                  </a:cubicBezTo>
                  <a:cubicBezTo>
                    <a:pt x="270" y="465"/>
                    <a:pt x="530" y="579"/>
                    <a:pt x="804" y="579"/>
                  </a:cubicBezTo>
                  <a:cubicBezTo>
                    <a:pt x="831" y="579"/>
                    <a:pt x="858" y="578"/>
                    <a:pt x="885" y="576"/>
                  </a:cubicBezTo>
                  <a:cubicBezTo>
                    <a:pt x="1197" y="548"/>
                    <a:pt x="1472" y="379"/>
                    <a:pt x="1680" y="157"/>
                  </a:cubicBezTo>
                  <a:cubicBezTo>
                    <a:pt x="1711" y="124"/>
                    <a:pt x="1725" y="76"/>
                    <a:pt x="1694" y="31"/>
                  </a:cubicBezTo>
                  <a:cubicBezTo>
                    <a:pt x="1677" y="13"/>
                    <a:pt x="1648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522;p36">
              <a:extLst>
                <a:ext uri="{FF2B5EF4-FFF2-40B4-BE49-F238E27FC236}">
                  <a16:creationId xmlns:a16="http://schemas.microsoft.com/office/drawing/2014/main" id="{5648692D-8C26-E47E-8800-CF50950529E1}"/>
                </a:ext>
              </a:extLst>
            </p:cNvPr>
            <p:cNvSpPr/>
            <p:nvPr/>
          </p:nvSpPr>
          <p:spPr>
            <a:xfrm>
              <a:off x="6597760" y="711949"/>
              <a:ext cx="1011372" cy="850645"/>
            </a:xfrm>
            <a:custGeom>
              <a:avLst/>
              <a:gdLst/>
              <a:ahLst/>
              <a:cxnLst/>
              <a:rect l="l" t="t" r="r" b="b"/>
              <a:pathLst>
                <a:path w="13425" h="11023" extrusionOk="0">
                  <a:moveTo>
                    <a:pt x="4312" y="1"/>
                  </a:moveTo>
                  <a:cubicBezTo>
                    <a:pt x="4068" y="3"/>
                    <a:pt x="3829" y="48"/>
                    <a:pt x="3605" y="133"/>
                  </a:cubicBezTo>
                  <a:cubicBezTo>
                    <a:pt x="3492" y="175"/>
                    <a:pt x="3380" y="228"/>
                    <a:pt x="3271" y="293"/>
                  </a:cubicBezTo>
                  <a:cubicBezTo>
                    <a:pt x="3170" y="352"/>
                    <a:pt x="3066" y="425"/>
                    <a:pt x="2953" y="517"/>
                  </a:cubicBezTo>
                  <a:cubicBezTo>
                    <a:pt x="2749" y="688"/>
                    <a:pt x="2572" y="891"/>
                    <a:pt x="2431" y="1112"/>
                  </a:cubicBezTo>
                  <a:cubicBezTo>
                    <a:pt x="2215" y="1466"/>
                    <a:pt x="2111" y="1873"/>
                    <a:pt x="2153" y="2261"/>
                  </a:cubicBezTo>
                  <a:cubicBezTo>
                    <a:pt x="2173" y="2415"/>
                    <a:pt x="2210" y="2567"/>
                    <a:pt x="2271" y="2713"/>
                  </a:cubicBezTo>
                  <a:cubicBezTo>
                    <a:pt x="2252" y="2727"/>
                    <a:pt x="2246" y="2749"/>
                    <a:pt x="2246" y="2769"/>
                  </a:cubicBezTo>
                  <a:cubicBezTo>
                    <a:pt x="2249" y="2833"/>
                    <a:pt x="2246" y="2898"/>
                    <a:pt x="2238" y="2962"/>
                  </a:cubicBezTo>
                  <a:cubicBezTo>
                    <a:pt x="2221" y="3086"/>
                    <a:pt x="2181" y="3218"/>
                    <a:pt x="2122" y="3367"/>
                  </a:cubicBezTo>
                  <a:lnTo>
                    <a:pt x="2134" y="3347"/>
                  </a:lnTo>
                  <a:lnTo>
                    <a:pt x="2134" y="3347"/>
                  </a:lnTo>
                  <a:cubicBezTo>
                    <a:pt x="2035" y="3572"/>
                    <a:pt x="1906" y="3788"/>
                    <a:pt x="1783" y="3993"/>
                  </a:cubicBezTo>
                  <a:lnTo>
                    <a:pt x="1732" y="4077"/>
                  </a:lnTo>
                  <a:cubicBezTo>
                    <a:pt x="1701" y="4130"/>
                    <a:pt x="1671" y="4186"/>
                    <a:pt x="1640" y="4240"/>
                  </a:cubicBezTo>
                  <a:lnTo>
                    <a:pt x="1564" y="4377"/>
                  </a:lnTo>
                  <a:lnTo>
                    <a:pt x="1536" y="4433"/>
                  </a:lnTo>
                  <a:cubicBezTo>
                    <a:pt x="1460" y="4577"/>
                    <a:pt x="1381" y="4717"/>
                    <a:pt x="1306" y="4860"/>
                  </a:cubicBezTo>
                  <a:lnTo>
                    <a:pt x="1277" y="4913"/>
                  </a:lnTo>
                  <a:cubicBezTo>
                    <a:pt x="1134" y="5177"/>
                    <a:pt x="983" y="5447"/>
                    <a:pt x="840" y="5716"/>
                  </a:cubicBezTo>
                  <a:cubicBezTo>
                    <a:pt x="680" y="6020"/>
                    <a:pt x="548" y="6300"/>
                    <a:pt x="427" y="6575"/>
                  </a:cubicBezTo>
                  <a:cubicBezTo>
                    <a:pt x="292" y="6895"/>
                    <a:pt x="188" y="7185"/>
                    <a:pt x="118" y="7454"/>
                  </a:cubicBezTo>
                  <a:cubicBezTo>
                    <a:pt x="42" y="7754"/>
                    <a:pt x="0" y="8044"/>
                    <a:pt x="0" y="8316"/>
                  </a:cubicBezTo>
                  <a:cubicBezTo>
                    <a:pt x="0" y="8555"/>
                    <a:pt x="31" y="8793"/>
                    <a:pt x="96" y="9018"/>
                  </a:cubicBezTo>
                  <a:cubicBezTo>
                    <a:pt x="155" y="9228"/>
                    <a:pt x="244" y="9436"/>
                    <a:pt x="368" y="9633"/>
                  </a:cubicBezTo>
                  <a:cubicBezTo>
                    <a:pt x="632" y="10056"/>
                    <a:pt x="1044" y="10441"/>
                    <a:pt x="1598" y="10767"/>
                  </a:cubicBezTo>
                  <a:cubicBezTo>
                    <a:pt x="1606" y="10772"/>
                    <a:pt x="1620" y="10778"/>
                    <a:pt x="1634" y="10778"/>
                  </a:cubicBezTo>
                  <a:cubicBezTo>
                    <a:pt x="1642" y="10778"/>
                    <a:pt x="1648" y="10778"/>
                    <a:pt x="1656" y="10772"/>
                  </a:cubicBezTo>
                  <a:cubicBezTo>
                    <a:pt x="1671" y="10786"/>
                    <a:pt x="1687" y="10792"/>
                    <a:pt x="1710" y="10792"/>
                  </a:cubicBezTo>
                  <a:cubicBezTo>
                    <a:pt x="1718" y="10792"/>
                    <a:pt x="1732" y="10786"/>
                    <a:pt x="1743" y="10784"/>
                  </a:cubicBezTo>
                  <a:cubicBezTo>
                    <a:pt x="1783" y="10767"/>
                    <a:pt x="1825" y="10753"/>
                    <a:pt x="1864" y="10739"/>
                  </a:cubicBezTo>
                  <a:cubicBezTo>
                    <a:pt x="2052" y="10674"/>
                    <a:pt x="2260" y="10640"/>
                    <a:pt x="2501" y="10624"/>
                  </a:cubicBezTo>
                  <a:cubicBezTo>
                    <a:pt x="2580" y="10618"/>
                    <a:pt x="2659" y="10615"/>
                    <a:pt x="2737" y="10615"/>
                  </a:cubicBezTo>
                  <a:cubicBezTo>
                    <a:pt x="2982" y="10615"/>
                    <a:pt x="3226" y="10638"/>
                    <a:pt x="3450" y="10654"/>
                  </a:cubicBezTo>
                  <a:cubicBezTo>
                    <a:pt x="3526" y="10660"/>
                    <a:pt x="3605" y="10668"/>
                    <a:pt x="3683" y="10674"/>
                  </a:cubicBezTo>
                  <a:cubicBezTo>
                    <a:pt x="3762" y="10683"/>
                    <a:pt x="3838" y="10688"/>
                    <a:pt x="3919" y="10697"/>
                  </a:cubicBezTo>
                  <a:cubicBezTo>
                    <a:pt x="4082" y="10711"/>
                    <a:pt x="4242" y="10722"/>
                    <a:pt x="4382" y="10727"/>
                  </a:cubicBezTo>
                  <a:cubicBezTo>
                    <a:pt x="4958" y="10758"/>
                    <a:pt x="5542" y="10812"/>
                    <a:pt x="6106" y="10862"/>
                  </a:cubicBezTo>
                  <a:cubicBezTo>
                    <a:pt x="6280" y="10879"/>
                    <a:pt x="6457" y="10893"/>
                    <a:pt x="6631" y="10910"/>
                  </a:cubicBezTo>
                  <a:cubicBezTo>
                    <a:pt x="7299" y="10969"/>
                    <a:pt x="8015" y="11022"/>
                    <a:pt x="8742" y="11022"/>
                  </a:cubicBezTo>
                  <a:lnTo>
                    <a:pt x="8885" y="11022"/>
                  </a:lnTo>
                  <a:cubicBezTo>
                    <a:pt x="9068" y="11022"/>
                    <a:pt x="9256" y="11017"/>
                    <a:pt x="9447" y="11005"/>
                  </a:cubicBezTo>
                  <a:cubicBezTo>
                    <a:pt x="9548" y="10997"/>
                    <a:pt x="9649" y="10991"/>
                    <a:pt x="9747" y="10983"/>
                  </a:cubicBezTo>
                  <a:lnTo>
                    <a:pt x="9916" y="10974"/>
                  </a:lnTo>
                  <a:cubicBezTo>
                    <a:pt x="10208" y="10955"/>
                    <a:pt x="10511" y="10935"/>
                    <a:pt x="10806" y="10899"/>
                  </a:cubicBezTo>
                  <a:cubicBezTo>
                    <a:pt x="11142" y="10857"/>
                    <a:pt x="11426" y="10798"/>
                    <a:pt x="11681" y="10716"/>
                  </a:cubicBezTo>
                  <a:cubicBezTo>
                    <a:pt x="11830" y="10671"/>
                    <a:pt x="11965" y="10615"/>
                    <a:pt x="12088" y="10553"/>
                  </a:cubicBezTo>
                  <a:cubicBezTo>
                    <a:pt x="12215" y="10489"/>
                    <a:pt x="12341" y="10413"/>
                    <a:pt x="12462" y="10320"/>
                  </a:cubicBezTo>
                  <a:cubicBezTo>
                    <a:pt x="12897" y="9995"/>
                    <a:pt x="13152" y="9461"/>
                    <a:pt x="13127" y="8931"/>
                  </a:cubicBezTo>
                  <a:cubicBezTo>
                    <a:pt x="13124" y="8855"/>
                    <a:pt x="13113" y="8779"/>
                    <a:pt x="13099" y="8709"/>
                  </a:cubicBezTo>
                  <a:cubicBezTo>
                    <a:pt x="13085" y="8644"/>
                    <a:pt x="13065" y="8574"/>
                    <a:pt x="13037" y="8496"/>
                  </a:cubicBezTo>
                  <a:cubicBezTo>
                    <a:pt x="12995" y="8381"/>
                    <a:pt x="12931" y="8265"/>
                    <a:pt x="12846" y="8156"/>
                  </a:cubicBezTo>
                  <a:cubicBezTo>
                    <a:pt x="12928" y="8089"/>
                    <a:pt x="13004" y="8004"/>
                    <a:pt x="13082" y="7903"/>
                  </a:cubicBezTo>
                  <a:cubicBezTo>
                    <a:pt x="13138" y="7830"/>
                    <a:pt x="13186" y="7749"/>
                    <a:pt x="13237" y="7653"/>
                  </a:cubicBezTo>
                  <a:cubicBezTo>
                    <a:pt x="13312" y="7499"/>
                    <a:pt x="13369" y="7325"/>
                    <a:pt x="13397" y="7128"/>
                  </a:cubicBezTo>
                  <a:cubicBezTo>
                    <a:pt x="13425" y="6954"/>
                    <a:pt x="13425" y="6766"/>
                    <a:pt x="13402" y="6561"/>
                  </a:cubicBezTo>
                  <a:cubicBezTo>
                    <a:pt x="13380" y="6379"/>
                    <a:pt x="13332" y="6194"/>
                    <a:pt x="13256" y="6011"/>
                  </a:cubicBezTo>
                  <a:cubicBezTo>
                    <a:pt x="13124" y="5671"/>
                    <a:pt x="12914" y="5382"/>
                    <a:pt x="12647" y="5177"/>
                  </a:cubicBezTo>
                  <a:cubicBezTo>
                    <a:pt x="12512" y="5073"/>
                    <a:pt x="12358" y="4989"/>
                    <a:pt x="12198" y="4942"/>
                  </a:cubicBezTo>
                  <a:cubicBezTo>
                    <a:pt x="12114" y="4916"/>
                    <a:pt x="12027" y="4897"/>
                    <a:pt x="11931" y="4885"/>
                  </a:cubicBezTo>
                  <a:cubicBezTo>
                    <a:pt x="11903" y="4883"/>
                    <a:pt x="11872" y="4877"/>
                    <a:pt x="11839" y="4877"/>
                  </a:cubicBezTo>
                  <a:cubicBezTo>
                    <a:pt x="11903" y="4818"/>
                    <a:pt x="11959" y="4756"/>
                    <a:pt x="12004" y="4689"/>
                  </a:cubicBezTo>
                  <a:cubicBezTo>
                    <a:pt x="12044" y="4633"/>
                    <a:pt x="12077" y="4574"/>
                    <a:pt x="12100" y="4523"/>
                  </a:cubicBezTo>
                  <a:cubicBezTo>
                    <a:pt x="12128" y="4470"/>
                    <a:pt x="12147" y="4414"/>
                    <a:pt x="12170" y="4355"/>
                  </a:cubicBezTo>
                  <a:cubicBezTo>
                    <a:pt x="12240" y="4147"/>
                    <a:pt x="12254" y="3914"/>
                    <a:pt x="12212" y="3675"/>
                  </a:cubicBezTo>
                  <a:cubicBezTo>
                    <a:pt x="12173" y="3465"/>
                    <a:pt x="12086" y="3243"/>
                    <a:pt x="11957" y="3019"/>
                  </a:cubicBezTo>
                  <a:cubicBezTo>
                    <a:pt x="11836" y="2819"/>
                    <a:pt x="11684" y="2623"/>
                    <a:pt x="11510" y="2440"/>
                  </a:cubicBezTo>
                  <a:cubicBezTo>
                    <a:pt x="11345" y="2272"/>
                    <a:pt x="11165" y="2120"/>
                    <a:pt x="10977" y="1994"/>
                  </a:cubicBezTo>
                  <a:cubicBezTo>
                    <a:pt x="10834" y="1898"/>
                    <a:pt x="10671" y="1809"/>
                    <a:pt x="10474" y="1724"/>
                  </a:cubicBezTo>
                  <a:cubicBezTo>
                    <a:pt x="10109" y="1562"/>
                    <a:pt x="9705" y="1449"/>
                    <a:pt x="9278" y="1382"/>
                  </a:cubicBezTo>
                  <a:cubicBezTo>
                    <a:pt x="9073" y="1351"/>
                    <a:pt x="8868" y="1337"/>
                    <a:pt x="8666" y="1337"/>
                  </a:cubicBezTo>
                  <a:lnTo>
                    <a:pt x="8633" y="1337"/>
                  </a:lnTo>
                  <a:cubicBezTo>
                    <a:pt x="8408" y="1337"/>
                    <a:pt x="8195" y="1359"/>
                    <a:pt x="7998" y="1401"/>
                  </a:cubicBezTo>
                  <a:cubicBezTo>
                    <a:pt x="7563" y="1491"/>
                    <a:pt x="7198" y="1682"/>
                    <a:pt x="6940" y="1952"/>
                  </a:cubicBezTo>
                  <a:cubicBezTo>
                    <a:pt x="6923" y="1969"/>
                    <a:pt x="6909" y="1985"/>
                    <a:pt x="6892" y="2005"/>
                  </a:cubicBezTo>
                  <a:cubicBezTo>
                    <a:pt x="6884" y="1929"/>
                    <a:pt x="6867" y="1853"/>
                    <a:pt x="6850" y="1775"/>
                  </a:cubicBezTo>
                  <a:cubicBezTo>
                    <a:pt x="6822" y="1663"/>
                    <a:pt x="6783" y="1545"/>
                    <a:pt x="6735" y="1430"/>
                  </a:cubicBezTo>
                  <a:cubicBezTo>
                    <a:pt x="6642" y="1211"/>
                    <a:pt x="6513" y="1008"/>
                    <a:pt x="6350" y="820"/>
                  </a:cubicBezTo>
                  <a:cubicBezTo>
                    <a:pt x="6196" y="644"/>
                    <a:pt x="6008" y="489"/>
                    <a:pt x="5797" y="366"/>
                  </a:cubicBezTo>
                  <a:cubicBezTo>
                    <a:pt x="5601" y="250"/>
                    <a:pt x="5373" y="161"/>
                    <a:pt x="5079" y="88"/>
                  </a:cubicBezTo>
                  <a:cubicBezTo>
                    <a:pt x="4829" y="32"/>
                    <a:pt x="4590" y="1"/>
                    <a:pt x="436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523;p36">
              <a:extLst>
                <a:ext uri="{FF2B5EF4-FFF2-40B4-BE49-F238E27FC236}">
                  <a16:creationId xmlns:a16="http://schemas.microsoft.com/office/drawing/2014/main" id="{696BA5B6-3087-4AAC-4537-9609A6CCA6E8}"/>
                </a:ext>
              </a:extLst>
            </p:cNvPr>
            <p:cNvSpPr/>
            <p:nvPr/>
          </p:nvSpPr>
          <p:spPr>
            <a:xfrm>
              <a:off x="7285043" y="816823"/>
              <a:ext cx="323714" cy="734736"/>
            </a:xfrm>
            <a:custGeom>
              <a:avLst/>
              <a:gdLst/>
              <a:ahLst/>
              <a:cxnLst/>
              <a:rect l="l" t="t" r="r" b="b"/>
              <a:pathLst>
                <a:path w="4297" h="9521" extrusionOk="0">
                  <a:moveTo>
                    <a:pt x="1" y="0"/>
                  </a:moveTo>
                  <a:cubicBezTo>
                    <a:pt x="1" y="9"/>
                    <a:pt x="4" y="9"/>
                    <a:pt x="7" y="14"/>
                  </a:cubicBezTo>
                  <a:cubicBezTo>
                    <a:pt x="155" y="51"/>
                    <a:pt x="299" y="104"/>
                    <a:pt x="439" y="169"/>
                  </a:cubicBezTo>
                  <a:cubicBezTo>
                    <a:pt x="590" y="239"/>
                    <a:pt x="736" y="326"/>
                    <a:pt x="874" y="424"/>
                  </a:cubicBezTo>
                  <a:cubicBezTo>
                    <a:pt x="1009" y="523"/>
                    <a:pt x="1138" y="632"/>
                    <a:pt x="1250" y="753"/>
                  </a:cubicBezTo>
                  <a:cubicBezTo>
                    <a:pt x="1354" y="871"/>
                    <a:pt x="1447" y="991"/>
                    <a:pt x="1522" y="1126"/>
                  </a:cubicBezTo>
                  <a:cubicBezTo>
                    <a:pt x="1598" y="1255"/>
                    <a:pt x="1657" y="1393"/>
                    <a:pt x="1691" y="1536"/>
                  </a:cubicBezTo>
                  <a:cubicBezTo>
                    <a:pt x="1727" y="1676"/>
                    <a:pt x="1747" y="1820"/>
                    <a:pt x="1741" y="1966"/>
                  </a:cubicBezTo>
                  <a:cubicBezTo>
                    <a:pt x="1733" y="2111"/>
                    <a:pt x="1705" y="2255"/>
                    <a:pt x="1652" y="2395"/>
                  </a:cubicBezTo>
                  <a:cubicBezTo>
                    <a:pt x="1624" y="2471"/>
                    <a:pt x="1590" y="2541"/>
                    <a:pt x="1551" y="2611"/>
                  </a:cubicBezTo>
                  <a:cubicBezTo>
                    <a:pt x="1531" y="2645"/>
                    <a:pt x="1508" y="2681"/>
                    <a:pt x="1489" y="2712"/>
                  </a:cubicBezTo>
                  <a:cubicBezTo>
                    <a:pt x="1478" y="2729"/>
                    <a:pt x="1464" y="2746"/>
                    <a:pt x="1452" y="2760"/>
                  </a:cubicBezTo>
                  <a:cubicBezTo>
                    <a:pt x="1570" y="2774"/>
                    <a:pt x="1680" y="2808"/>
                    <a:pt x="1786" y="2853"/>
                  </a:cubicBezTo>
                  <a:cubicBezTo>
                    <a:pt x="1851" y="2881"/>
                    <a:pt x="1913" y="2912"/>
                    <a:pt x="1972" y="2951"/>
                  </a:cubicBezTo>
                  <a:cubicBezTo>
                    <a:pt x="2022" y="2985"/>
                    <a:pt x="2070" y="3021"/>
                    <a:pt x="2109" y="3063"/>
                  </a:cubicBezTo>
                  <a:cubicBezTo>
                    <a:pt x="2151" y="3105"/>
                    <a:pt x="2191" y="3153"/>
                    <a:pt x="2213" y="3209"/>
                  </a:cubicBezTo>
                  <a:cubicBezTo>
                    <a:pt x="2224" y="3234"/>
                    <a:pt x="2236" y="3262"/>
                    <a:pt x="2241" y="3291"/>
                  </a:cubicBezTo>
                  <a:cubicBezTo>
                    <a:pt x="2250" y="3319"/>
                    <a:pt x="2252" y="3347"/>
                    <a:pt x="2255" y="3375"/>
                  </a:cubicBezTo>
                  <a:cubicBezTo>
                    <a:pt x="2255" y="3403"/>
                    <a:pt x="2255" y="3434"/>
                    <a:pt x="2250" y="3462"/>
                  </a:cubicBezTo>
                  <a:cubicBezTo>
                    <a:pt x="2247" y="3481"/>
                    <a:pt x="2241" y="3501"/>
                    <a:pt x="2236" y="3518"/>
                  </a:cubicBezTo>
                  <a:cubicBezTo>
                    <a:pt x="2233" y="3532"/>
                    <a:pt x="2224" y="3546"/>
                    <a:pt x="2222" y="3566"/>
                  </a:cubicBezTo>
                  <a:cubicBezTo>
                    <a:pt x="2207" y="3599"/>
                    <a:pt x="2193" y="3630"/>
                    <a:pt x="2174" y="3664"/>
                  </a:cubicBezTo>
                  <a:cubicBezTo>
                    <a:pt x="2163" y="3681"/>
                    <a:pt x="2151" y="3695"/>
                    <a:pt x="2137" y="3712"/>
                  </a:cubicBezTo>
                  <a:cubicBezTo>
                    <a:pt x="2224" y="3734"/>
                    <a:pt x="2314" y="3762"/>
                    <a:pt x="2398" y="3796"/>
                  </a:cubicBezTo>
                  <a:cubicBezTo>
                    <a:pt x="2483" y="3832"/>
                    <a:pt x="2567" y="3874"/>
                    <a:pt x="2643" y="3925"/>
                  </a:cubicBezTo>
                  <a:cubicBezTo>
                    <a:pt x="2716" y="3976"/>
                    <a:pt x="2786" y="4029"/>
                    <a:pt x="2850" y="4091"/>
                  </a:cubicBezTo>
                  <a:cubicBezTo>
                    <a:pt x="2906" y="4147"/>
                    <a:pt x="2960" y="4211"/>
                    <a:pt x="3005" y="4282"/>
                  </a:cubicBezTo>
                  <a:cubicBezTo>
                    <a:pt x="3075" y="4383"/>
                    <a:pt x="3125" y="4495"/>
                    <a:pt x="3165" y="4613"/>
                  </a:cubicBezTo>
                  <a:cubicBezTo>
                    <a:pt x="3207" y="4739"/>
                    <a:pt x="3232" y="4874"/>
                    <a:pt x="3241" y="5003"/>
                  </a:cubicBezTo>
                  <a:cubicBezTo>
                    <a:pt x="3249" y="5155"/>
                    <a:pt x="3246" y="5309"/>
                    <a:pt x="3221" y="5461"/>
                  </a:cubicBezTo>
                  <a:cubicBezTo>
                    <a:pt x="3207" y="5536"/>
                    <a:pt x="3190" y="5615"/>
                    <a:pt x="3165" y="5691"/>
                  </a:cubicBezTo>
                  <a:cubicBezTo>
                    <a:pt x="3145" y="5755"/>
                    <a:pt x="3120" y="5817"/>
                    <a:pt x="3092" y="5876"/>
                  </a:cubicBezTo>
                  <a:cubicBezTo>
                    <a:pt x="3033" y="6011"/>
                    <a:pt x="2957" y="6134"/>
                    <a:pt x="2878" y="6255"/>
                  </a:cubicBezTo>
                  <a:cubicBezTo>
                    <a:pt x="2797" y="6379"/>
                    <a:pt x="2710" y="6499"/>
                    <a:pt x="2626" y="6620"/>
                  </a:cubicBezTo>
                  <a:cubicBezTo>
                    <a:pt x="2536" y="6746"/>
                    <a:pt x="2449" y="6873"/>
                    <a:pt x="2373" y="7007"/>
                  </a:cubicBezTo>
                  <a:cubicBezTo>
                    <a:pt x="2306" y="7125"/>
                    <a:pt x="2241" y="7252"/>
                    <a:pt x="2191" y="7378"/>
                  </a:cubicBezTo>
                  <a:lnTo>
                    <a:pt x="2193" y="7372"/>
                  </a:lnTo>
                  <a:lnTo>
                    <a:pt x="2193" y="7372"/>
                  </a:lnTo>
                  <a:cubicBezTo>
                    <a:pt x="2120" y="7546"/>
                    <a:pt x="2056" y="7729"/>
                    <a:pt x="2008" y="7917"/>
                  </a:cubicBezTo>
                  <a:cubicBezTo>
                    <a:pt x="1958" y="8105"/>
                    <a:pt x="1921" y="8296"/>
                    <a:pt x="1896" y="8487"/>
                  </a:cubicBezTo>
                  <a:lnTo>
                    <a:pt x="1896" y="8493"/>
                  </a:lnTo>
                  <a:cubicBezTo>
                    <a:pt x="1868" y="8717"/>
                    <a:pt x="1851" y="8939"/>
                    <a:pt x="1851" y="9166"/>
                  </a:cubicBezTo>
                  <a:cubicBezTo>
                    <a:pt x="1851" y="9284"/>
                    <a:pt x="1854" y="9405"/>
                    <a:pt x="1862" y="9520"/>
                  </a:cubicBezTo>
                  <a:cubicBezTo>
                    <a:pt x="2115" y="9481"/>
                    <a:pt x="2345" y="9427"/>
                    <a:pt x="2547" y="9360"/>
                  </a:cubicBezTo>
                  <a:cubicBezTo>
                    <a:pt x="2696" y="9312"/>
                    <a:pt x="2834" y="9256"/>
                    <a:pt x="2954" y="9197"/>
                  </a:cubicBezTo>
                  <a:cubicBezTo>
                    <a:pt x="3081" y="9133"/>
                    <a:pt x="3207" y="9057"/>
                    <a:pt x="3330" y="8964"/>
                  </a:cubicBezTo>
                  <a:cubicBezTo>
                    <a:pt x="3766" y="8636"/>
                    <a:pt x="4021" y="8102"/>
                    <a:pt x="3996" y="7572"/>
                  </a:cubicBezTo>
                  <a:cubicBezTo>
                    <a:pt x="3993" y="7493"/>
                    <a:pt x="3985" y="7420"/>
                    <a:pt x="3968" y="7350"/>
                  </a:cubicBezTo>
                  <a:cubicBezTo>
                    <a:pt x="3956" y="7283"/>
                    <a:pt x="3934" y="7212"/>
                    <a:pt x="3906" y="7137"/>
                  </a:cubicBezTo>
                  <a:cubicBezTo>
                    <a:pt x="3864" y="7022"/>
                    <a:pt x="3799" y="6909"/>
                    <a:pt x="3715" y="6797"/>
                  </a:cubicBezTo>
                  <a:cubicBezTo>
                    <a:pt x="3794" y="6732"/>
                    <a:pt x="3869" y="6648"/>
                    <a:pt x="3951" y="6544"/>
                  </a:cubicBezTo>
                  <a:cubicBezTo>
                    <a:pt x="4007" y="6471"/>
                    <a:pt x="4057" y="6390"/>
                    <a:pt x="4105" y="6294"/>
                  </a:cubicBezTo>
                  <a:cubicBezTo>
                    <a:pt x="4184" y="6140"/>
                    <a:pt x="4240" y="5966"/>
                    <a:pt x="4268" y="5764"/>
                  </a:cubicBezTo>
                  <a:cubicBezTo>
                    <a:pt x="4296" y="5593"/>
                    <a:pt x="4296" y="5399"/>
                    <a:pt x="4271" y="5200"/>
                  </a:cubicBezTo>
                  <a:cubicBezTo>
                    <a:pt x="4248" y="5017"/>
                    <a:pt x="4201" y="4832"/>
                    <a:pt x="4128" y="4647"/>
                  </a:cubicBezTo>
                  <a:cubicBezTo>
                    <a:pt x="3993" y="4304"/>
                    <a:pt x="3782" y="4018"/>
                    <a:pt x="3516" y="3810"/>
                  </a:cubicBezTo>
                  <a:cubicBezTo>
                    <a:pt x="3384" y="3709"/>
                    <a:pt x="3229" y="3625"/>
                    <a:pt x="3067" y="3574"/>
                  </a:cubicBezTo>
                  <a:cubicBezTo>
                    <a:pt x="2985" y="3552"/>
                    <a:pt x="2895" y="3529"/>
                    <a:pt x="2800" y="3518"/>
                  </a:cubicBezTo>
                  <a:cubicBezTo>
                    <a:pt x="2772" y="3515"/>
                    <a:pt x="2741" y="3512"/>
                    <a:pt x="2710" y="3512"/>
                  </a:cubicBezTo>
                  <a:cubicBezTo>
                    <a:pt x="2769" y="3459"/>
                    <a:pt x="2825" y="3397"/>
                    <a:pt x="2873" y="3327"/>
                  </a:cubicBezTo>
                  <a:cubicBezTo>
                    <a:pt x="2906" y="3279"/>
                    <a:pt x="2937" y="3229"/>
                    <a:pt x="2968" y="3161"/>
                  </a:cubicBezTo>
                  <a:cubicBezTo>
                    <a:pt x="2996" y="3108"/>
                    <a:pt x="3019" y="3052"/>
                    <a:pt x="3038" y="2993"/>
                  </a:cubicBezTo>
                  <a:cubicBezTo>
                    <a:pt x="3109" y="2785"/>
                    <a:pt x="3123" y="2549"/>
                    <a:pt x="3081" y="2311"/>
                  </a:cubicBezTo>
                  <a:cubicBezTo>
                    <a:pt x="3041" y="2100"/>
                    <a:pt x="2954" y="1881"/>
                    <a:pt x="2825" y="1657"/>
                  </a:cubicBezTo>
                  <a:cubicBezTo>
                    <a:pt x="2710" y="1455"/>
                    <a:pt x="2558" y="1258"/>
                    <a:pt x="2379" y="1076"/>
                  </a:cubicBezTo>
                  <a:cubicBezTo>
                    <a:pt x="2213" y="904"/>
                    <a:pt x="2036" y="753"/>
                    <a:pt x="1845" y="632"/>
                  </a:cubicBezTo>
                  <a:cubicBezTo>
                    <a:pt x="1702" y="534"/>
                    <a:pt x="1537" y="444"/>
                    <a:pt x="1343" y="360"/>
                  </a:cubicBezTo>
                  <a:cubicBezTo>
                    <a:pt x="978" y="200"/>
                    <a:pt x="576" y="87"/>
                    <a:pt x="147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524;p36">
              <a:extLst>
                <a:ext uri="{FF2B5EF4-FFF2-40B4-BE49-F238E27FC236}">
                  <a16:creationId xmlns:a16="http://schemas.microsoft.com/office/drawing/2014/main" id="{56ECCAD9-621D-D8CD-7A3F-DEC639431D1C}"/>
                </a:ext>
              </a:extLst>
            </p:cNvPr>
            <p:cNvSpPr/>
            <p:nvPr/>
          </p:nvSpPr>
          <p:spPr>
            <a:xfrm>
              <a:off x="6596705" y="1226519"/>
              <a:ext cx="214705" cy="318481"/>
            </a:xfrm>
            <a:custGeom>
              <a:avLst/>
              <a:gdLst/>
              <a:ahLst/>
              <a:cxnLst/>
              <a:rect l="l" t="t" r="r" b="b"/>
              <a:pathLst>
                <a:path w="2850" h="4127" extrusionOk="0">
                  <a:moveTo>
                    <a:pt x="985" y="0"/>
                  </a:moveTo>
                  <a:cubicBezTo>
                    <a:pt x="932" y="0"/>
                    <a:pt x="884" y="3"/>
                    <a:pt x="831" y="11"/>
                  </a:cubicBezTo>
                  <a:cubicBezTo>
                    <a:pt x="769" y="17"/>
                    <a:pt x="705" y="31"/>
                    <a:pt x="646" y="48"/>
                  </a:cubicBezTo>
                  <a:cubicBezTo>
                    <a:pt x="587" y="67"/>
                    <a:pt x="531" y="84"/>
                    <a:pt x="475" y="110"/>
                  </a:cubicBezTo>
                  <a:lnTo>
                    <a:pt x="480" y="104"/>
                  </a:lnTo>
                  <a:lnTo>
                    <a:pt x="480" y="104"/>
                  </a:lnTo>
                  <a:cubicBezTo>
                    <a:pt x="424" y="129"/>
                    <a:pt x="368" y="154"/>
                    <a:pt x="315" y="185"/>
                  </a:cubicBezTo>
                  <a:cubicBezTo>
                    <a:pt x="236" y="396"/>
                    <a:pt x="169" y="592"/>
                    <a:pt x="124" y="783"/>
                  </a:cubicBezTo>
                  <a:cubicBezTo>
                    <a:pt x="45" y="1084"/>
                    <a:pt x="3" y="1376"/>
                    <a:pt x="0" y="1645"/>
                  </a:cubicBezTo>
                  <a:cubicBezTo>
                    <a:pt x="0" y="1884"/>
                    <a:pt x="31" y="2122"/>
                    <a:pt x="96" y="2350"/>
                  </a:cubicBezTo>
                  <a:cubicBezTo>
                    <a:pt x="155" y="2560"/>
                    <a:pt x="244" y="2768"/>
                    <a:pt x="368" y="2965"/>
                  </a:cubicBezTo>
                  <a:cubicBezTo>
                    <a:pt x="632" y="3388"/>
                    <a:pt x="1044" y="3770"/>
                    <a:pt x="1597" y="4099"/>
                  </a:cubicBezTo>
                  <a:cubicBezTo>
                    <a:pt x="1606" y="4104"/>
                    <a:pt x="1620" y="4107"/>
                    <a:pt x="1634" y="4107"/>
                  </a:cubicBezTo>
                  <a:cubicBezTo>
                    <a:pt x="1642" y="4107"/>
                    <a:pt x="1648" y="4107"/>
                    <a:pt x="1656" y="4104"/>
                  </a:cubicBezTo>
                  <a:cubicBezTo>
                    <a:pt x="1668" y="4118"/>
                    <a:pt x="1685" y="4127"/>
                    <a:pt x="1704" y="4127"/>
                  </a:cubicBezTo>
                  <a:cubicBezTo>
                    <a:pt x="1715" y="4127"/>
                    <a:pt x="1729" y="4121"/>
                    <a:pt x="1741" y="4118"/>
                  </a:cubicBezTo>
                  <a:cubicBezTo>
                    <a:pt x="1780" y="4102"/>
                    <a:pt x="1822" y="4088"/>
                    <a:pt x="1859" y="4073"/>
                  </a:cubicBezTo>
                  <a:cubicBezTo>
                    <a:pt x="2047" y="4009"/>
                    <a:pt x="2257" y="3975"/>
                    <a:pt x="2499" y="3958"/>
                  </a:cubicBezTo>
                  <a:cubicBezTo>
                    <a:pt x="2574" y="3956"/>
                    <a:pt x="2656" y="3950"/>
                    <a:pt x="2734" y="3950"/>
                  </a:cubicBezTo>
                  <a:lnTo>
                    <a:pt x="2850" y="3950"/>
                  </a:lnTo>
                  <a:lnTo>
                    <a:pt x="2850" y="3832"/>
                  </a:lnTo>
                  <a:cubicBezTo>
                    <a:pt x="2847" y="3355"/>
                    <a:pt x="2827" y="2872"/>
                    <a:pt x="2765" y="2400"/>
                  </a:cubicBezTo>
                  <a:lnTo>
                    <a:pt x="2765" y="2395"/>
                  </a:lnTo>
                  <a:cubicBezTo>
                    <a:pt x="2709" y="1993"/>
                    <a:pt x="2622" y="1589"/>
                    <a:pt x="2462" y="1210"/>
                  </a:cubicBezTo>
                  <a:lnTo>
                    <a:pt x="2462" y="1210"/>
                  </a:lnTo>
                  <a:lnTo>
                    <a:pt x="2468" y="1218"/>
                  </a:lnTo>
                  <a:cubicBezTo>
                    <a:pt x="2420" y="1112"/>
                    <a:pt x="2372" y="1008"/>
                    <a:pt x="2316" y="910"/>
                  </a:cubicBezTo>
                  <a:cubicBezTo>
                    <a:pt x="2260" y="811"/>
                    <a:pt x="2201" y="719"/>
                    <a:pt x="2131" y="629"/>
                  </a:cubicBezTo>
                  <a:cubicBezTo>
                    <a:pt x="2083" y="573"/>
                    <a:pt x="2038" y="517"/>
                    <a:pt x="1991" y="463"/>
                  </a:cubicBezTo>
                  <a:cubicBezTo>
                    <a:pt x="1926" y="396"/>
                    <a:pt x="1864" y="337"/>
                    <a:pt x="1788" y="281"/>
                  </a:cubicBezTo>
                  <a:cubicBezTo>
                    <a:pt x="1741" y="241"/>
                    <a:pt x="1687" y="208"/>
                    <a:pt x="1634" y="174"/>
                  </a:cubicBezTo>
                  <a:cubicBezTo>
                    <a:pt x="1586" y="146"/>
                    <a:pt x="1533" y="118"/>
                    <a:pt x="1477" y="98"/>
                  </a:cubicBezTo>
                  <a:cubicBezTo>
                    <a:pt x="1421" y="76"/>
                    <a:pt x="1367" y="56"/>
                    <a:pt x="1308" y="42"/>
                  </a:cubicBezTo>
                  <a:cubicBezTo>
                    <a:pt x="1255" y="28"/>
                    <a:pt x="1204" y="17"/>
                    <a:pt x="1151" y="8"/>
                  </a:cubicBezTo>
                  <a:cubicBezTo>
                    <a:pt x="1098" y="3"/>
                    <a:pt x="1044" y="0"/>
                    <a:pt x="994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525;p36">
              <a:extLst>
                <a:ext uri="{FF2B5EF4-FFF2-40B4-BE49-F238E27FC236}">
                  <a16:creationId xmlns:a16="http://schemas.microsoft.com/office/drawing/2014/main" id="{2C05688B-5026-4E93-753C-4CC362FDF84B}"/>
                </a:ext>
              </a:extLst>
            </p:cNvPr>
            <p:cNvSpPr/>
            <p:nvPr/>
          </p:nvSpPr>
          <p:spPr>
            <a:xfrm>
              <a:off x="6657802" y="1057748"/>
              <a:ext cx="902287" cy="801410"/>
            </a:xfrm>
            <a:custGeom>
              <a:avLst/>
              <a:gdLst/>
              <a:ahLst/>
              <a:cxnLst/>
              <a:rect l="l" t="t" r="r" b="b"/>
              <a:pathLst>
                <a:path w="11977" h="10385" extrusionOk="0">
                  <a:moveTo>
                    <a:pt x="5169" y="0"/>
                  </a:moveTo>
                  <a:cubicBezTo>
                    <a:pt x="5054" y="0"/>
                    <a:pt x="4936" y="3"/>
                    <a:pt x="4821" y="11"/>
                  </a:cubicBezTo>
                  <a:cubicBezTo>
                    <a:pt x="4343" y="39"/>
                    <a:pt x="3835" y="143"/>
                    <a:pt x="3260" y="334"/>
                  </a:cubicBezTo>
                  <a:cubicBezTo>
                    <a:pt x="2583" y="556"/>
                    <a:pt x="1926" y="865"/>
                    <a:pt x="1292" y="1160"/>
                  </a:cubicBezTo>
                  <a:cubicBezTo>
                    <a:pt x="1003" y="1292"/>
                    <a:pt x="702" y="1432"/>
                    <a:pt x="407" y="1561"/>
                  </a:cubicBezTo>
                  <a:cubicBezTo>
                    <a:pt x="396" y="1567"/>
                    <a:pt x="388" y="1572"/>
                    <a:pt x="382" y="1581"/>
                  </a:cubicBezTo>
                  <a:cubicBezTo>
                    <a:pt x="374" y="1575"/>
                    <a:pt x="371" y="1575"/>
                    <a:pt x="365" y="1575"/>
                  </a:cubicBezTo>
                  <a:cubicBezTo>
                    <a:pt x="332" y="1575"/>
                    <a:pt x="301" y="1597"/>
                    <a:pt x="290" y="1628"/>
                  </a:cubicBezTo>
                  <a:cubicBezTo>
                    <a:pt x="186" y="1923"/>
                    <a:pt x="107" y="2243"/>
                    <a:pt x="59" y="2577"/>
                  </a:cubicBezTo>
                  <a:cubicBezTo>
                    <a:pt x="17" y="2864"/>
                    <a:pt x="0" y="3175"/>
                    <a:pt x="3" y="3523"/>
                  </a:cubicBezTo>
                  <a:cubicBezTo>
                    <a:pt x="9" y="4110"/>
                    <a:pt x="87" y="4702"/>
                    <a:pt x="158" y="5278"/>
                  </a:cubicBezTo>
                  <a:lnTo>
                    <a:pt x="174" y="5432"/>
                  </a:lnTo>
                  <a:cubicBezTo>
                    <a:pt x="214" y="5750"/>
                    <a:pt x="259" y="6117"/>
                    <a:pt x="287" y="6479"/>
                  </a:cubicBezTo>
                  <a:cubicBezTo>
                    <a:pt x="292" y="6566"/>
                    <a:pt x="298" y="6656"/>
                    <a:pt x="304" y="6749"/>
                  </a:cubicBezTo>
                  <a:cubicBezTo>
                    <a:pt x="315" y="6929"/>
                    <a:pt x="326" y="7111"/>
                    <a:pt x="349" y="7294"/>
                  </a:cubicBezTo>
                  <a:cubicBezTo>
                    <a:pt x="382" y="7513"/>
                    <a:pt x="430" y="7732"/>
                    <a:pt x="500" y="7942"/>
                  </a:cubicBezTo>
                  <a:cubicBezTo>
                    <a:pt x="568" y="8144"/>
                    <a:pt x="652" y="8338"/>
                    <a:pt x="753" y="8518"/>
                  </a:cubicBezTo>
                  <a:cubicBezTo>
                    <a:pt x="848" y="8689"/>
                    <a:pt x="963" y="8854"/>
                    <a:pt x="1098" y="9009"/>
                  </a:cubicBezTo>
                  <a:cubicBezTo>
                    <a:pt x="1702" y="9725"/>
                    <a:pt x="2538" y="10059"/>
                    <a:pt x="3136" y="10208"/>
                  </a:cubicBezTo>
                  <a:cubicBezTo>
                    <a:pt x="3597" y="10325"/>
                    <a:pt x="4082" y="10384"/>
                    <a:pt x="4593" y="10384"/>
                  </a:cubicBezTo>
                  <a:cubicBezTo>
                    <a:pt x="4964" y="10384"/>
                    <a:pt x="5346" y="10354"/>
                    <a:pt x="5733" y="10292"/>
                  </a:cubicBezTo>
                  <a:cubicBezTo>
                    <a:pt x="6216" y="10216"/>
                    <a:pt x="6690" y="10090"/>
                    <a:pt x="7137" y="9918"/>
                  </a:cubicBezTo>
                  <a:cubicBezTo>
                    <a:pt x="7586" y="9744"/>
                    <a:pt x="8004" y="9520"/>
                    <a:pt x="8377" y="9250"/>
                  </a:cubicBezTo>
                  <a:cubicBezTo>
                    <a:pt x="8762" y="8978"/>
                    <a:pt x="9091" y="8647"/>
                    <a:pt x="9366" y="8271"/>
                  </a:cubicBezTo>
                  <a:cubicBezTo>
                    <a:pt x="9500" y="8085"/>
                    <a:pt x="9624" y="7877"/>
                    <a:pt x="9733" y="7661"/>
                  </a:cubicBezTo>
                  <a:cubicBezTo>
                    <a:pt x="9863" y="7397"/>
                    <a:pt x="9955" y="7153"/>
                    <a:pt x="10017" y="6915"/>
                  </a:cubicBezTo>
                  <a:cubicBezTo>
                    <a:pt x="10023" y="6895"/>
                    <a:pt x="10028" y="6875"/>
                    <a:pt x="10031" y="6858"/>
                  </a:cubicBezTo>
                  <a:cubicBezTo>
                    <a:pt x="10107" y="6867"/>
                    <a:pt x="10180" y="6872"/>
                    <a:pt x="10256" y="6872"/>
                  </a:cubicBezTo>
                  <a:cubicBezTo>
                    <a:pt x="10418" y="6872"/>
                    <a:pt x="10581" y="6850"/>
                    <a:pt x="10747" y="6808"/>
                  </a:cubicBezTo>
                  <a:cubicBezTo>
                    <a:pt x="10946" y="6755"/>
                    <a:pt x="11140" y="6665"/>
                    <a:pt x="11305" y="6538"/>
                  </a:cubicBezTo>
                  <a:cubicBezTo>
                    <a:pt x="11381" y="6479"/>
                    <a:pt x="11460" y="6412"/>
                    <a:pt x="11530" y="6331"/>
                  </a:cubicBezTo>
                  <a:cubicBezTo>
                    <a:pt x="11592" y="6260"/>
                    <a:pt x="11654" y="6179"/>
                    <a:pt x="11713" y="6081"/>
                  </a:cubicBezTo>
                  <a:cubicBezTo>
                    <a:pt x="11816" y="5910"/>
                    <a:pt x="11892" y="5710"/>
                    <a:pt x="11937" y="5486"/>
                  </a:cubicBezTo>
                  <a:cubicBezTo>
                    <a:pt x="11957" y="5379"/>
                    <a:pt x="11968" y="5264"/>
                    <a:pt x="11971" y="5140"/>
                  </a:cubicBezTo>
                  <a:cubicBezTo>
                    <a:pt x="11976" y="5014"/>
                    <a:pt x="11968" y="4899"/>
                    <a:pt x="11951" y="4789"/>
                  </a:cubicBezTo>
                  <a:cubicBezTo>
                    <a:pt x="11915" y="4573"/>
                    <a:pt x="11839" y="4368"/>
                    <a:pt x="11724" y="4183"/>
                  </a:cubicBezTo>
                  <a:cubicBezTo>
                    <a:pt x="11614" y="4015"/>
                    <a:pt x="11466" y="3871"/>
                    <a:pt x="11294" y="3762"/>
                  </a:cubicBezTo>
                  <a:cubicBezTo>
                    <a:pt x="11129" y="3661"/>
                    <a:pt x="10943" y="3594"/>
                    <a:pt x="10750" y="3574"/>
                  </a:cubicBezTo>
                  <a:cubicBezTo>
                    <a:pt x="10705" y="3568"/>
                    <a:pt x="10663" y="3565"/>
                    <a:pt x="10618" y="3565"/>
                  </a:cubicBezTo>
                  <a:cubicBezTo>
                    <a:pt x="10491" y="3565"/>
                    <a:pt x="10357" y="3582"/>
                    <a:pt x="10227" y="3622"/>
                  </a:cubicBezTo>
                  <a:cubicBezTo>
                    <a:pt x="10084" y="3664"/>
                    <a:pt x="9944" y="3734"/>
                    <a:pt x="9806" y="3827"/>
                  </a:cubicBezTo>
                  <a:cubicBezTo>
                    <a:pt x="9809" y="3518"/>
                    <a:pt x="9773" y="3217"/>
                    <a:pt x="9703" y="2945"/>
                  </a:cubicBezTo>
                  <a:cubicBezTo>
                    <a:pt x="9638" y="2706"/>
                    <a:pt x="9542" y="2468"/>
                    <a:pt x="9413" y="2232"/>
                  </a:cubicBezTo>
                  <a:cubicBezTo>
                    <a:pt x="9312" y="2044"/>
                    <a:pt x="9186" y="1856"/>
                    <a:pt x="9043" y="1679"/>
                  </a:cubicBezTo>
                  <a:cubicBezTo>
                    <a:pt x="8911" y="1516"/>
                    <a:pt x="8754" y="1356"/>
                    <a:pt x="8580" y="1202"/>
                  </a:cubicBezTo>
                  <a:cubicBezTo>
                    <a:pt x="8260" y="924"/>
                    <a:pt x="7883" y="682"/>
                    <a:pt x="7457" y="489"/>
                  </a:cubicBezTo>
                  <a:cubicBezTo>
                    <a:pt x="7058" y="309"/>
                    <a:pt x="6623" y="177"/>
                    <a:pt x="6165" y="93"/>
                  </a:cubicBezTo>
                  <a:cubicBezTo>
                    <a:pt x="5834" y="31"/>
                    <a:pt x="5503" y="0"/>
                    <a:pt x="5169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26;p36">
              <a:extLst>
                <a:ext uri="{FF2B5EF4-FFF2-40B4-BE49-F238E27FC236}">
                  <a16:creationId xmlns:a16="http://schemas.microsoft.com/office/drawing/2014/main" id="{DB4E3BD4-189F-3633-D3A7-245E90A3FF35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27;p36">
              <a:extLst>
                <a:ext uri="{FF2B5EF4-FFF2-40B4-BE49-F238E27FC236}">
                  <a16:creationId xmlns:a16="http://schemas.microsoft.com/office/drawing/2014/main" id="{99A60131-E118-0AE3-D21F-E60D7D1EDB0C}"/>
                </a:ext>
              </a:extLst>
            </p:cNvPr>
            <p:cNvSpPr/>
            <p:nvPr/>
          </p:nvSpPr>
          <p:spPr>
            <a:xfrm>
              <a:off x="7305158" y="143032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28;p36">
              <a:extLst>
                <a:ext uri="{FF2B5EF4-FFF2-40B4-BE49-F238E27FC236}">
                  <a16:creationId xmlns:a16="http://schemas.microsoft.com/office/drawing/2014/main" id="{16C90AB8-7A09-B3E9-DF0E-6EECBB76E7EB}"/>
                </a:ext>
              </a:extLst>
            </p:cNvPr>
            <p:cNvSpPr/>
            <p:nvPr/>
          </p:nvSpPr>
          <p:spPr>
            <a:xfrm>
              <a:off x="7106800" y="1240564"/>
              <a:ext cx="452" cy="77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cubicBezTo>
                    <a:pt x="6" y="1"/>
                    <a:pt x="0" y="1"/>
                    <a:pt x="6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29;p36">
              <a:extLst>
                <a:ext uri="{FF2B5EF4-FFF2-40B4-BE49-F238E27FC236}">
                  <a16:creationId xmlns:a16="http://schemas.microsoft.com/office/drawing/2014/main" id="{016E3420-7325-E86F-2F6F-A1F8FEDE1B6A}"/>
                </a:ext>
              </a:extLst>
            </p:cNvPr>
            <p:cNvSpPr/>
            <p:nvPr/>
          </p:nvSpPr>
          <p:spPr>
            <a:xfrm>
              <a:off x="7090754" y="1247046"/>
              <a:ext cx="0" cy="77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30;p36">
              <a:extLst>
                <a:ext uri="{FF2B5EF4-FFF2-40B4-BE49-F238E27FC236}">
                  <a16:creationId xmlns:a16="http://schemas.microsoft.com/office/drawing/2014/main" id="{A65E0390-7CD2-2BDC-9A84-EE6B77AF8B78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1;p36">
              <a:extLst>
                <a:ext uri="{FF2B5EF4-FFF2-40B4-BE49-F238E27FC236}">
                  <a16:creationId xmlns:a16="http://schemas.microsoft.com/office/drawing/2014/main" id="{13E5A25A-6B1C-62E7-62ED-2830FBCC057A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32;p36">
              <a:extLst>
                <a:ext uri="{FF2B5EF4-FFF2-40B4-BE49-F238E27FC236}">
                  <a16:creationId xmlns:a16="http://schemas.microsoft.com/office/drawing/2014/main" id="{2131EEBD-D3EA-8724-94DE-B3E27618E73B}"/>
                </a:ext>
              </a:extLst>
            </p:cNvPr>
            <p:cNvSpPr/>
            <p:nvPr/>
          </p:nvSpPr>
          <p:spPr>
            <a:xfrm>
              <a:off x="7203756" y="1264409"/>
              <a:ext cx="151" cy="232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33;p36">
              <a:extLst>
                <a:ext uri="{FF2B5EF4-FFF2-40B4-BE49-F238E27FC236}">
                  <a16:creationId xmlns:a16="http://schemas.microsoft.com/office/drawing/2014/main" id="{B007A16E-5198-EBEF-9C83-2967685C2FD3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34;p36">
              <a:extLst>
                <a:ext uri="{FF2B5EF4-FFF2-40B4-BE49-F238E27FC236}">
                  <a16:creationId xmlns:a16="http://schemas.microsoft.com/office/drawing/2014/main" id="{8EAE7EBB-D3E2-291A-90EA-C93ADF373165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35;p36">
              <a:extLst>
                <a:ext uri="{FF2B5EF4-FFF2-40B4-BE49-F238E27FC236}">
                  <a16:creationId xmlns:a16="http://schemas.microsoft.com/office/drawing/2014/main" id="{D9F0BD1C-A896-E896-285C-97575986B93D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36;p36">
              <a:extLst>
                <a:ext uri="{FF2B5EF4-FFF2-40B4-BE49-F238E27FC236}">
                  <a16:creationId xmlns:a16="http://schemas.microsoft.com/office/drawing/2014/main" id="{A74AC25D-33AD-7FD2-3326-5DC563805C72}"/>
                </a:ext>
              </a:extLst>
            </p:cNvPr>
            <p:cNvSpPr/>
            <p:nvPr/>
          </p:nvSpPr>
          <p:spPr>
            <a:xfrm>
              <a:off x="6660363" y="1320975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37;p36">
              <a:extLst>
                <a:ext uri="{FF2B5EF4-FFF2-40B4-BE49-F238E27FC236}">
                  <a16:creationId xmlns:a16="http://schemas.microsoft.com/office/drawing/2014/main" id="{36C781BD-798E-C82A-D249-7468D89C4886}"/>
                </a:ext>
              </a:extLst>
            </p:cNvPr>
            <p:cNvSpPr/>
            <p:nvPr/>
          </p:nvSpPr>
          <p:spPr>
            <a:xfrm>
              <a:off x="6681457" y="131858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538;p36">
              <a:extLst>
                <a:ext uri="{FF2B5EF4-FFF2-40B4-BE49-F238E27FC236}">
                  <a16:creationId xmlns:a16="http://schemas.microsoft.com/office/drawing/2014/main" id="{D808F481-B50E-361C-8F87-7F91C8BF2102}"/>
                </a:ext>
              </a:extLst>
            </p:cNvPr>
            <p:cNvSpPr/>
            <p:nvPr/>
          </p:nvSpPr>
          <p:spPr>
            <a:xfrm>
              <a:off x="6499146" y="913440"/>
              <a:ext cx="949070" cy="522595"/>
            </a:xfrm>
            <a:custGeom>
              <a:avLst/>
              <a:gdLst/>
              <a:ahLst/>
              <a:cxnLst/>
              <a:rect l="l" t="t" r="r" b="b"/>
              <a:pathLst>
                <a:path w="12598" h="6772" extrusionOk="0">
                  <a:moveTo>
                    <a:pt x="3252" y="0"/>
                  </a:moveTo>
                  <a:cubicBezTo>
                    <a:pt x="3210" y="0"/>
                    <a:pt x="3165" y="0"/>
                    <a:pt x="3123" y="3"/>
                  </a:cubicBezTo>
                  <a:cubicBezTo>
                    <a:pt x="2895" y="14"/>
                    <a:pt x="2659" y="57"/>
                    <a:pt x="2424" y="124"/>
                  </a:cubicBezTo>
                  <a:cubicBezTo>
                    <a:pt x="1972" y="253"/>
                    <a:pt x="1545" y="481"/>
                    <a:pt x="1152" y="801"/>
                  </a:cubicBezTo>
                  <a:cubicBezTo>
                    <a:pt x="964" y="947"/>
                    <a:pt x="795" y="1115"/>
                    <a:pt x="647" y="1300"/>
                  </a:cubicBezTo>
                  <a:cubicBezTo>
                    <a:pt x="495" y="1486"/>
                    <a:pt x="369" y="1679"/>
                    <a:pt x="268" y="1881"/>
                  </a:cubicBezTo>
                  <a:cubicBezTo>
                    <a:pt x="172" y="2072"/>
                    <a:pt x="102" y="2274"/>
                    <a:pt x="60" y="2477"/>
                  </a:cubicBezTo>
                  <a:cubicBezTo>
                    <a:pt x="21" y="2670"/>
                    <a:pt x="1" y="2870"/>
                    <a:pt x="7" y="3074"/>
                  </a:cubicBezTo>
                  <a:cubicBezTo>
                    <a:pt x="18" y="3496"/>
                    <a:pt x="127" y="3880"/>
                    <a:pt x="324" y="4197"/>
                  </a:cubicBezTo>
                  <a:cubicBezTo>
                    <a:pt x="372" y="4273"/>
                    <a:pt x="430" y="4352"/>
                    <a:pt x="495" y="4425"/>
                  </a:cubicBezTo>
                  <a:cubicBezTo>
                    <a:pt x="554" y="4492"/>
                    <a:pt x="621" y="4554"/>
                    <a:pt x="706" y="4619"/>
                  </a:cubicBezTo>
                  <a:cubicBezTo>
                    <a:pt x="857" y="4734"/>
                    <a:pt x="1040" y="4818"/>
                    <a:pt x="1239" y="4866"/>
                  </a:cubicBezTo>
                  <a:cubicBezTo>
                    <a:pt x="1329" y="4888"/>
                    <a:pt x="1433" y="4905"/>
                    <a:pt x="1539" y="4913"/>
                  </a:cubicBezTo>
                  <a:cubicBezTo>
                    <a:pt x="1573" y="4916"/>
                    <a:pt x="1601" y="4916"/>
                    <a:pt x="1632" y="4916"/>
                  </a:cubicBezTo>
                  <a:cubicBezTo>
                    <a:pt x="1713" y="4916"/>
                    <a:pt x="1792" y="4908"/>
                    <a:pt x="1885" y="4894"/>
                  </a:cubicBezTo>
                  <a:cubicBezTo>
                    <a:pt x="2084" y="4863"/>
                    <a:pt x="2283" y="4787"/>
                    <a:pt x="2463" y="4666"/>
                  </a:cubicBezTo>
                  <a:cubicBezTo>
                    <a:pt x="2766" y="4464"/>
                    <a:pt x="3008" y="4155"/>
                    <a:pt x="3187" y="3740"/>
                  </a:cubicBezTo>
                  <a:cubicBezTo>
                    <a:pt x="3221" y="3765"/>
                    <a:pt x="3260" y="3790"/>
                    <a:pt x="3300" y="3807"/>
                  </a:cubicBezTo>
                  <a:cubicBezTo>
                    <a:pt x="3370" y="3838"/>
                    <a:pt x="3443" y="3855"/>
                    <a:pt x="3524" y="3866"/>
                  </a:cubicBezTo>
                  <a:cubicBezTo>
                    <a:pt x="3541" y="3866"/>
                    <a:pt x="3555" y="3869"/>
                    <a:pt x="3572" y="3869"/>
                  </a:cubicBezTo>
                  <a:cubicBezTo>
                    <a:pt x="3625" y="3869"/>
                    <a:pt x="3679" y="3863"/>
                    <a:pt x="3740" y="3849"/>
                  </a:cubicBezTo>
                  <a:cubicBezTo>
                    <a:pt x="3808" y="3835"/>
                    <a:pt x="3875" y="3807"/>
                    <a:pt x="3951" y="3768"/>
                  </a:cubicBezTo>
                  <a:cubicBezTo>
                    <a:pt x="4029" y="3731"/>
                    <a:pt x="4094" y="3678"/>
                    <a:pt x="4145" y="3639"/>
                  </a:cubicBezTo>
                  <a:cubicBezTo>
                    <a:pt x="4201" y="3594"/>
                    <a:pt x="4254" y="3540"/>
                    <a:pt x="4313" y="3473"/>
                  </a:cubicBezTo>
                  <a:cubicBezTo>
                    <a:pt x="4403" y="3372"/>
                    <a:pt x="4481" y="3260"/>
                    <a:pt x="4538" y="3145"/>
                  </a:cubicBezTo>
                  <a:cubicBezTo>
                    <a:pt x="4577" y="3162"/>
                    <a:pt x="4622" y="3176"/>
                    <a:pt x="4664" y="3178"/>
                  </a:cubicBezTo>
                  <a:lnTo>
                    <a:pt x="4698" y="3178"/>
                  </a:lnTo>
                  <a:cubicBezTo>
                    <a:pt x="4712" y="3178"/>
                    <a:pt x="4723" y="3178"/>
                    <a:pt x="4737" y="3176"/>
                  </a:cubicBezTo>
                  <a:lnTo>
                    <a:pt x="4737" y="3176"/>
                  </a:lnTo>
                  <a:cubicBezTo>
                    <a:pt x="4723" y="3251"/>
                    <a:pt x="4717" y="3336"/>
                    <a:pt x="4723" y="3428"/>
                  </a:cubicBezTo>
                  <a:cubicBezTo>
                    <a:pt x="4731" y="3552"/>
                    <a:pt x="4754" y="3684"/>
                    <a:pt x="4801" y="3818"/>
                  </a:cubicBezTo>
                  <a:cubicBezTo>
                    <a:pt x="4844" y="3939"/>
                    <a:pt x="4894" y="4051"/>
                    <a:pt x="4961" y="4158"/>
                  </a:cubicBezTo>
                  <a:cubicBezTo>
                    <a:pt x="5020" y="4248"/>
                    <a:pt x="5088" y="4332"/>
                    <a:pt x="5166" y="4411"/>
                  </a:cubicBezTo>
                  <a:cubicBezTo>
                    <a:pt x="5301" y="4551"/>
                    <a:pt x="5470" y="4655"/>
                    <a:pt x="5663" y="4725"/>
                  </a:cubicBezTo>
                  <a:cubicBezTo>
                    <a:pt x="5812" y="4781"/>
                    <a:pt x="5975" y="4809"/>
                    <a:pt x="6155" y="4809"/>
                  </a:cubicBezTo>
                  <a:lnTo>
                    <a:pt x="6222" y="4809"/>
                  </a:lnTo>
                  <a:cubicBezTo>
                    <a:pt x="6598" y="4795"/>
                    <a:pt x="6983" y="4652"/>
                    <a:pt x="7306" y="4405"/>
                  </a:cubicBezTo>
                  <a:cubicBezTo>
                    <a:pt x="7600" y="4178"/>
                    <a:pt x="7822" y="3891"/>
                    <a:pt x="7946" y="3569"/>
                  </a:cubicBezTo>
                  <a:cubicBezTo>
                    <a:pt x="8007" y="3695"/>
                    <a:pt x="8094" y="3816"/>
                    <a:pt x="8198" y="3919"/>
                  </a:cubicBezTo>
                  <a:cubicBezTo>
                    <a:pt x="8341" y="4063"/>
                    <a:pt x="8516" y="4175"/>
                    <a:pt x="8709" y="4251"/>
                  </a:cubicBezTo>
                  <a:cubicBezTo>
                    <a:pt x="8796" y="4282"/>
                    <a:pt x="8892" y="4307"/>
                    <a:pt x="9001" y="4315"/>
                  </a:cubicBezTo>
                  <a:cubicBezTo>
                    <a:pt x="9032" y="4321"/>
                    <a:pt x="9063" y="4321"/>
                    <a:pt x="9097" y="4321"/>
                  </a:cubicBezTo>
                  <a:cubicBezTo>
                    <a:pt x="9158" y="4321"/>
                    <a:pt x="9226" y="4313"/>
                    <a:pt x="9293" y="4301"/>
                  </a:cubicBezTo>
                  <a:cubicBezTo>
                    <a:pt x="9467" y="4270"/>
                    <a:pt x="9636" y="4175"/>
                    <a:pt x="9773" y="4035"/>
                  </a:cubicBezTo>
                  <a:lnTo>
                    <a:pt x="9773" y="4035"/>
                  </a:lnTo>
                  <a:cubicBezTo>
                    <a:pt x="9742" y="4310"/>
                    <a:pt x="9742" y="4596"/>
                    <a:pt x="9773" y="4896"/>
                  </a:cubicBezTo>
                  <a:cubicBezTo>
                    <a:pt x="9818" y="5348"/>
                    <a:pt x="9919" y="5725"/>
                    <a:pt x="10088" y="6036"/>
                  </a:cubicBezTo>
                  <a:cubicBezTo>
                    <a:pt x="10180" y="6207"/>
                    <a:pt x="10293" y="6351"/>
                    <a:pt x="10422" y="6469"/>
                  </a:cubicBezTo>
                  <a:cubicBezTo>
                    <a:pt x="10559" y="6589"/>
                    <a:pt x="10728" y="6682"/>
                    <a:pt x="10902" y="6730"/>
                  </a:cubicBezTo>
                  <a:cubicBezTo>
                    <a:pt x="11006" y="6758"/>
                    <a:pt x="11107" y="6772"/>
                    <a:pt x="11205" y="6772"/>
                  </a:cubicBezTo>
                  <a:cubicBezTo>
                    <a:pt x="11323" y="6772"/>
                    <a:pt x="11435" y="6752"/>
                    <a:pt x="11539" y="6716"/>
                  </a:cubicBezTo>
                  <a:cubicBezTo>
                    <a:pt x="11710" y="6654"/>
                    <a:pt x="11867" y="6533"/>
                    <a:pt x="12005" y="6370"/>
                  </a:cubicBezTo>
                  <a:cubicBezTo>
                    <a:pt x="12123" y="6224"/>
                    <a:pt x="12221" y="6047"/>
                    <a:pt x="12311" y="5828"/>
                  </a:cubicBezTo>
                  <a:cubicBezTo>
                    <a:pt x="12381" y="5654"/>
                    <a:pt x="12432" y="5461"/>
                    <a:pt x="12479" y="5219"/>
                  </a:cubicBezTo>
                  <a:cubicBezTo>
                    <a:pt x="12541" y="4882"/>
                    <a:pt x="12578" y="4574"/>
                    <a:pt x="12586" y="4273"/>
                  </a:cubicBezTo>
                  <a:cubicBezTo>
                    <a:pt x="12597" y="3950"/>
                    <a:pt x="12572" y="3636"/>
                    <a:pt x="12513" y="3333"/>
                  </a:cubicBezTo>
                  <a:cubicBezTo>
                    <a:pt x="12457" y="3052"/>
                    <a:pt x="12370" y="2785"/>
                    <a:pt x="12246" y="2544"/>
                  </a:cubicBezTo>
                  <a:cubicBezTo>
                    <a:pt x="12145" y="2342"/>
                    <a:pt x="12011" y="2142"/>
                    <a:pt x="11848" y="1963"/>
                  </a:cubicBezTo>
                  <a:cubicBezTo>
                    <a:pt x="11561" y="1640"/>
                    <a:pt x="11188" y="1362"/>
                    <a:pt x="10728" y="1137"/>
                  </a:cubicBezTo>
                  <a:cubicBezTo>
                    <a:pt x="10332" y="944"/>
                    <a:pt x="9888" y="792"/>
                    <a:pt x="9372" y="680"/>
                  </a:cubicBezTo>
                  <a:cubicBezTo>
                    <a:pt x="9099" y="621"/>
                    <a:pt x="8810" y="576"/>
                    <a:pt x="8521" y="551"/>
                  </a:cubicBezTo>
                  <a:cubicBezTo>
                    <a:pt x="8285" y="531"/>
                    <a:pt x="8033" y="523"/>
                    <a:pt x="7721" y="523"/>
                  </a:cubicBezTo>
                  <a:lnTo>
                    <a:pt x="7600" y="523"/>
                  </a:lnTo>
                  <a:cubicBezTo>
                    <a:pt x="7384" y="523"/>
                    <a:pt x="7168" y="531"/>
                    <a:pt x="6952" y="534"/>
                  </a:cubicBezTo>
                  <a:cubicBezTo>
                    <a:pt x="6736" y="539"/>
                    <a:pt x="6514" y="546"/>
                    <a:pt x="6291" y="546"/>
                  </a:cubicBezTo>
                  <a:cubicBezTo>
                    <a:pt x="6256" y="546"/>
                    <a:pt x="6221" y="545"/>
                    <a:pt x="6185" y="545"/>
                  </a:cubicBezTo>
                  <a:cubicBezTo>
                    <a:pt x="5750" y="545"/>
                    <a:pt x="5394" y="523"/>
                    <a:pt x="5068" y="481"/>
                  </a:cubicBezTo>
                  <a:cubicBezTo>
                    <a:pt x="4894" y="455"/>
                    <a:pt x="4734" y="427"/>
                    <a:pt x="4580" y="391"/>
                  </a:cubicBezTo>
                  <a:cubicBezTo>
                    <a:pt x="4501" y="371"/>
                    <a:pt x="4422" y="351"/>
                    <a:pt x="4333" y="323"/>
                  </a:cubicBezTo>
                  <a:cubicBezTo>
                    <a:pt x="4229" y="292"/>
                    <a:pt x="4147" y="264"/>
                    <a:pt x="4074" y="231"/>
                  </a:cubicBezTo>
                  <a:cubicBezTo>
                    <a:pt x="4007" y="203"/>
                    <a:pt x="3937" y="169"/>
                    <a:pt x="3869" y="130"/>
                  </a:cubicBezTo>
                  <a:cubicBezTo>
                    <a:pt x="3867" y="99"/>
                    <a:pt x="3847" y="71"/>
                    <a:pt x="3813" y="68"/>
                  </a:cubicBezTo>
                  <a:cubicBezTo>
                    <a:pt x="3636" y="20"/>
                    <a:pt x="3446" y="0"/>
                    <a:pt x="325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539;p36">
              <a:extLst>
                <a:ext uri="{FF2B5EF4-FFF2-40B4-BE49-F238E27FC236}">
                  <a16:creationId xmlns:a16="http://schemas.microsoft.com/office/drawing/2014/main" id="{48498962-0CCD-933E-B807-8E461148FADC}"/>
                </a:ext>
              </a:extLst>
            </p:cNvPr>
            <p:cNvSpPr/>
            <p:nvPr/>
          </p:nvSpPr>
          <p:spPr>
            <a:xfrm>
              <a:off x="7120511" y="867061"/>
              <a:ext cx="253653" cy="156038"/>
            </a:xfrm>
            <a:custGeom>
              <a:avLst/>
              <a:gdLst/>
              <a:ahLst/>
              <a:cxnLst/>
              <a:rect l="l" t="t" r="r" b="b"/>
              <a:pathLst>
                <a:path w="3367" h="2022" extrusionOk="0">
                  <a:moveTo>
                    <a:pt x="1452" y="0"/>
                  </a:moveTo>
                  <a:cubicBezTo>
                    <a:pt x="1336" y="0"/>
                    <a:pt x="1220" y="11"/>
                    <a:pt x="1107" y="29"/>
                  </a:cubicBezTo>
                  <a:cubicBezTo>
                    <a:pt x="891" y="65"/>
                    <a:pt x="680" y="127"/>
                    <a:pt x="487" y="228"/>
                  </a:cubicBezTo>
                  <a:cubicBezTo>
                    <a:pt x="296" y="332"/>
                    <a:pt x="133" y="472"/>
                    <a:pt x="9" y="646"/>
                  </a:cubicBezTo>
                  <a:cubicBezTo>
                    <a:pt x="1" y="658"/>
                    <a:pt x="1" y="674"/>
                    <a:pt x="12" y="683"/>
                  </a:cubicBezTo>
                  <a:cubicBezTo>
                    <a:pt x="17" y="685"/>
                    <a:pt x="22" y="687"/>
                    <a:pt x="28" y="687"/>
                  </a:cubicBezTo>
                  <a:cubicBezTo>
                    <a:pt x="36" y="687"/>
                    <a:pt x="44" y="684"/>
                    <a:pt x="49" y="677"/>
                  </a:cubicBezTo>
                  <a:cubicBezTo>
                    <a:pt x="96" y="607"/>
                    <a:pt x="155" y="542"/>
                    <a:pt x="220" y="481"/>
                  </a:cubicBezTo>
                  <a:cubicBezTo>
                    <a:pt x="307" y="402"/>
                    <a:pt x="405" y="335"/>
                    <a:pt x="515" y="279"/>
                  </a:cubicBezTo>
                  <a:cubicBezTo>
                    <a:pt x="517" y="279"/>
                    <a:pt x="517" y="276"/>
                    <a:pt x="520" y="276"/>
                  </a:cubicBezTo>
                  <a:lnTo>
                    <a:pt x="517" y="276"/>
                  </a:lnTo>
                  <a:cubicBezTo>
                    <a:pt x="654" y="206"/>
                    <a:pt x="798" y="153"/>
                    <a:pt x="948" y="122"/>
                  </a:cubicBezTo>
                  <a:lnTo>
                    <a:pt x="948" y="122"/>
                  </a:lnTo>
                  <a:cubicBezTo>
                    <a:pt x="947" y="123"/>
                    <a:pt x="946" y="123"/>
                    <a:pt x="944" y="124"/>
                  </a:cubicBezTo>
                  <a:cubicBezTo>
                    <a:pt x="1116" y="87"/>
                    <a:pt x="1295" y="70"/>
                    <a:pt x="1470" y="70"/>
                  </a:cubicBezTo>
                  <a:cubicBezTo>
                    <a:pt x="1495" y="70"/>
                    <a:pt x="1520" y="70"/>
                    <a:pt x="1545" y="71"/>
                  </a:cubicBezTo>
                  <a:cubicBezTo>
                    <a:pt x="1758" y="82"/>
                    <a:pt x="1974" y="113"/>
                    <a:pt x="2177" y="178"/>
                  </a:cubicBezTo>
                  <a:cubicBezTo>
                    <a:pt x="2356" y="234"/>
                    <a:pt x="2527" y="309"/>
                    <a:pt x="2685" y="408"/>
                  </a:cubicBezTo>
                  <a:lnTo>
                    <a:pt x="2676" y="402"/>
                  </a:lnTo>
                  <a:lnTo>
                    <a:pt x="2676" y="402"/>
                  </a:lnTo>
                  <a:cubicBezTo>
                    <a:pt x="2774" y="464"/>
                    <a:pt x="2867" y="537"/>
                    <a:pt x="2949" y="621"/>
                  </a:cubicBezTo>
                  <a:cubicBezTo>
                    <a:pt x="3007" y="688"/>
                    <a:pt x="3061" y="761"/>
                    <a:pt x="3103" y="840"/>
                  </a:cubicBezTo>
                  <a:cubicBezTo>
                    <a:pt x="3134" y="902"/>
                    <a:pt x="3159" y="966"/>
                    <a:pt x="3173" y="1037"/>
                  </a:cubicBezTo>
                  <a:cubicBezTo>
                    <a:pt x="3184" y="1096"/>
                    <a:pt x="3190" y="1154"/>
                    <a:pt x="3190" y="1216"/>
                  </a:cubicBezTo>
                  <a:cubicBezTo>
                    <a:pt x="3187" y="1281"/>
                    <a:pt x="3176" y="1348"/>
                    <a:pt x="3156" y="1410"/>
                  </a:cubicBezTo>
                  <a:cubicBezTo>
                    <a:pt x="3125" y="1505"/>
                    <a:pt x="3083" y="1595"/>
                    <a:pt x="3030" y="1677"/>
                  </a:cubicBezTo>
                  <a:cubicBezTo>
                    <a:pt x="3002" y="1719"/>
                    <a:pt x="2971" y="1761"/>
                    <a:pt x="2937" y="1803"/>
                  </a:cubicBezTo>
                  <a:cubicBezTo>
                    <a:pt x="2892" y="1859"/>
                    <a:pt x="2901" y="1943"/>
                    <a:pt x="2957" y="1991"/>
                  </a:cubicBezTo>
                  <a:cubicBezTo>
                    <a:pt x="2985" y="2011"/>
                    <a:pt x="3019" y="2022"/>
                    <a:pt x="3055" y="2022"/>
                  </a:cubicBezTo>
                  <a:cubicBezTo>
                    <a:pt x="3078" y="2019"/>
                    <a:pt x="3100" y="2011"/>
                    <a:pt x="3117" y="1997"/>
                  </a:cubicBezTo>
                  <a:cubicBezTo>
                    <a:pt x="3139" y="1983"/>
                    <a:pt x="3153" y="1966"/>
                    <a:pt x="3162" y="1943"/>
                  </a:cubicBezTo>
                  <a:cubicBezTo>
                    <a:pt x="3252" y="1800"/>
                    <a:pt x="3313" y="1643"/>
                    <a:pt x="3350" y="1477"/>
                  </a:cubicBezTo>
                  <a:cubicBezTo>
                    <a:pt x="3364" y="1407"/>
                    <a:pt x="3367" y="1331"/>
                    <a:pt x="3367" y="1256"/>
                  </a:cubicBezTo>
                  <a:cubicBezTo>
                    <a:pt x="3367" y="1185"/>
                    <a:pt x="3356" y="1121"/>
                    <a:pt x="3342" y="1053"/>
                  </a:cubicBezTo>
                  <a:cubicBezTo>
                    <a:pt x="3283" y="790"/>
                    <a:pt x="3103" y="576"/>
                    <a:pt x="2892" y="422"/>
                  </a:cubicBezTo>
                  <a:cubicBezTo>
                    <a:pt x="2774" y="335"/>
                    <a:pt x="2648" y="265"/>
                    <a:pt x="2511" y="203"/>
                  </a:cubicBezTo>
                  <a:cubicBezTo>
                    <a:pt x="2367" y="144"/>
                    <a:pt x="2216" y="99"/>
                    <a:pt x="2064" y="62"/>
                  </a:cubicBezTo>
                  <a:cubicBezTo>
                    <a:pt x="1879" y="20"/>
                    <a:pt x="1685" y="1"/>
                    <a:pt x="1492" y="1"/>
                  </a:cubicBezTo>
                  <a:cubicBezTo>
                    <a:pt x="1478" y="0"/>
                    <a:pt x="1465" y="0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540;p36">
              <a:extLst>
                <a:ext uri="{FF2B5EF4-FFF2-40B4-BE49-F238E27FC236}">
                  <a16:creationId xmlns:a16="http://schemas.microsoft.com/office/drawing/2014/main" id="{7AABFF39-4BD2-DD81-EFEB-0F477AD1D381}"/>
                </a:ext>
              </a:extLst>
            </p:cNvPr>
            <p:cNvSpPr/>
            <p:nvPr/>
          </p:nvSpPr>
          <p:spPr>
            <a:xfrm>
              <a:off x="7281276" y="1187471"/>
              <a:ext cx="199487" cy="196552"/>
            </a:xfrm>
            <a:custGeom>
              <a:avLst/>
              <a:gdLst/>
              <a:ahLst/>
              <a:cxnLst/>
              <a:rect l="l" t="t" r="r" b="b"/>
              <a:pathLst>
                <a:path w="2648" h="2547" extrusionOk="0">
                  <a:moveTo>
                    <a:pt x="2496" y="1"/>
                  </a:moveTo>
                  <a:cubicBezTo>
                    <a:pt x="2476" y="6"/>
                    <a:pt x="2462" y="6"/>
                    <a:pt x="2448" y="15"/>
                  </a:cubicBezTo>
                  <a:cubicBezTo>
                    <a:pt x="2420" y="26"/>
                    <a:pt x="2395" y="46"/>
                    <a:pt x="2384" y="71"/>
                  </a:cubicBezTo>
                  <a:cubicBezTo>
                    <a:pt x="2381" y="82"/>
                    <a:pt x="2378" y="88"/>
                    <a:pt x="2373" y="99"/>
                  </a:cubicBezTo>
                  <a:cubicBezTo>
                    <a:pt x="2370" y="119"/>
                    <a:pt x="2370" y="141"/>
                    <a:pt x="2378" y="158"/>
                  </a:cubicBezTo>
                  <a:lnTo>
                    <a:pt x="2378" y="166"/>
                  </a:lnTo>
                  <a:cubicBezTo>
                    <a:pt x="2387" y="225"/>
                    <a:pt x="2392" y="287"/>
                    <a:pt x="2392" y="352"/>
                  </a:cubicBezTo>
                  <a:cubicBezTo>
                    <a:pt x="2384" y="422"/>
                    <a:pt x="2370" y="492"/>
                    <a:pt x="2350" y="562"/>
                  </a:cubicBezTo>
                  <a:cubicBezTo>
                    <a:pt x="2325" y="632"/>
                    <a:pt x="2288" y="703"/>
                    <a:pt x="2252" y="764"/>
                  </a:cubicBezTo>
                  <a:cubicBezTo>
                    <a:pt x="2252" y="764"/>
                    <a:pt x="2252" y="764"/>
                    <a:pt x="2252" y="764"/>
                  </a:cubicBezTo>
                  <a:lnTo>
                    <a:pt x="2252" y="764"/>
                  </a:lnTo>
                  <a:cubicBezTo>
                    <a:pt x="2246" y="767"/>
                    <a:pt x="2243" y="776"/>
                    <a:pt x="2241" y="778"/>
                  </a:cubicBezTo>
                  <a:cubicBezTo>
                    <a:pt x="2243" y="776"/>
                    <a:pt x="2246" y="770"/>
                    <a:pt x="2252" y="764"/>
                  </a:cubicBezTo>
                  <a:lnTo>
                    <a:pt x="2252" y="764"/>
                  </a:lnTo>
                  <a:cubicBezTo>
                    <a:pt x="2215" y="815"/>
                    <a:pt x="2176" y="860"/>
                    <a:pt x="2134" y="902"/>
                  </a:cubicBezTo>
                  <a:cubicBezTo>
                    <a:pt x="2103" y="927"/>
                    <a:pt x="2072" y="952"/>
                    <a:pt x="2036" y="969"/>
                  </a:cubicBezTo>
                  <a:cubicBezTo>
                    <a:pt x="2008" y="983"/>
                    <a:pt x="1977" y="995"/>
                    <a:pt x="1949" y="1000"/>
                  </a:cubicBezTo>
                  <a:cubicBezTo>
                    <a:pt x="1921" y="1003"/>
                    <a:pt x="1893" y="1009"/>
                    <a:pt x="1867" y="1009"/>
                  </a:cubicBezTo>
                  <a:cubicBezTo>
                    <a:pt x="1839" y="1003"/>
                    <a:pt x="1811" y="997"/>
                    <a:pt x="1783" y="989"/>
                  </a:cubicBezTo>
                  <a:cubicBezTo>
                    <a:pt x="1763" y="983"/>
                    <a:pt x="1741" y="972"/>
                    <a:pt x="1724" y="961"/>
                  </a:cubicBezTo>
                  <a:cubicBezTo>
                    <a:pt x="1693" y="944"/>
                    <a:pt x="1660" y="927"/>
                    <a:pt x="1631" y="905"/>
                  </a:cubicBezTo>
                  <a:cubicBezTo>
                    <a:pt x="1617" y="896"/>
                    <a:pt x="1599" y="893"/>
                    <a:pt x="1581" y="893"/>
                  </a:cubicBezTo>
                  <a:cubicBezTo>
                    <a:pt x="1555" y="893"/>
                    <a:pt x="1529" y="900"/>
                    <a:pt x="1511" y="913"/>
                  </a:cubicBezTo>
                  <a:cubicBezTo>
                    <a:pt x="1474" y="938"/>
                    <a:pt x="1455" y="980"/>
                    <a:pt x="1457" y="1025"/>
                  </a:cubicBezTo>
                  <a:cubicBezTo>
                    <a:pt x="1460" y="1056"/>
                    <a:pt x="1457" y="1087"/>
                    <a:pt x="1457" y="1115"/>
                  </a:cubicBezTo>
                  <a:cubicBezTo>
                    <a:pt x="1457" y="1149"/>
                    <a:pt x="1457" y="1183"/>
                    <a:pt x="1455" y="1213"/>
                  </a:cubicBezTo>
                  <a:cubicBezTo>
                    <a:pt x="1455" y="1289"/>
                    <a:pt x="1449" y="1362"/>
                    <a:pt x="1443" y="1435"/>
                  </a:cubicBezTo>
                  <a:lnTo>
                    <a:pt x="1443" y="1432"/>
                  </a:lnTo>
                  <a:cubicBezTo>
                    <a:pt x="1429" y="1615"/>
                    <a:pt x="1407" y="1797"/>
                    <a:pt x="1351" y="1969"/>
                  </a:cubicBezTo>
                  <a:cubicBezTo>
                    <a:pt x="1328" y="2039"/>
                    <a:pt x="1295" y="2106"/>
                    <a:pt x="1252" y="2168"/>
                  </a:cubicBezTo>
                  <a:cubicBezTo>
                    <a:pt x="1230" y="2207"/>
                    <a:pt x="1196" y="2238"/>
                    <a:pt x="1165" y="2272"/>
                  </a:cubicBezTo>
                  <a:cubicBezTo>
                    <a:pt x="1135" y="2294"/>
                    <a:pt x="1104" y="2320"/>
                    <a:pt x="1067" y="2336"/>
                  </a:cubicBezTo>
                  <a:cubicBezTo>
                    <a:pt x="1025" y="2359"/>
                    <a:pt x="980" y="2373"/>
                    <a:pt x="935" y="2384"/>
                  </a:cubicBezTo>
                  <a:cubicBezTo>
                    <a:pt x="871" y="2393"/>
                    <a:pt x="812" y="2398"/>
                    <a:pt x="747" y="2398"/>
                  </a:cubicBezTo>
                  <a:cubicBezTo>
                    <a:pt x="691" y="2393"/>
                    <a:pt x="640" y="2384"/>
                    <a:pt x="587" y="2364"/>
                  </a:cubicBezTo>
                  <a:cubicBezTo>
                    <a:pt x="548" y="2350"/>
                    <a:pt x="509" y="2334"/>
                    <a:pt x="472" y="2308"/>
                  </a:cubicBezTo>
                  <a:cubicBezTo>
                    <a:pt x="424" y="2280"/>
                    <a:pt x="388" y="2247"/>
                    <a:pt x="351" y="2207"/>
                  </a:cubicBezTo>
                  <a:cubicBezTo>
                    <a:pt x="306" y="2154"/>
                    <a:pt x="270" y="2098"/>
                    <a:pt x="239" y="2039"/>
                  </a:cubicBezTo>
                  <a:cubicBezTo>
                    <a:pt x="187" y="1941"/>
                    <a:pt x="154" y="1832"/>
                    <a:pt x="129" y="1723"/>
                  </a:cubicBezTo>
                  <a:lnTo>
                    <a:pt x="129" y="1723"/>
                  </a:lnTo>
                  <a:cubicBezTo>
                    <a:pt x="129" y="1724"/>
                    <a:pt x="129" y="1724"/>
                    <a:pt x="130" y="1724"/>
                  </a:cubicBezTo>
                  <a:cubicBezTo>
                    <a:pt x="96" y="1556"/>
                    <a:pt x="87" y="1382"/>
                    <a:pt x="99" y="1213"/>
                  </a:cubicBezTo>
                  <a:cubicBezTo>
                    <a:pt x="110" y="1070"/>
                    <a:pt x="130" y="927"/>
                    <a:pt x="177" y="787"/>
                  </a:cubicBezTo>
                  <a:lnTo>
                    <a:pt x="177" y="790"/>
                  </a:lnTo>
                  <a:cubicBezTo>
                    <a:pt x="183" y="773"/>
                    <a:pt x="191" y="750"/>
                    <a:pt x="197" y="733"/>
                  </a:cubicBezTo>
                  <a:cubicBezTo>
                    <a:pt x="205" y="714"/>
                    <a:pt x="200" y="691"/>
                    <a:pt x="180" y="680"/>
                  </a:cubicBezTo>
                  <a:cubicBezTo>
                    <a:pt x="175" y="678"/>
                    <a:pt x="169" y="676"/>
                    <a:pt x="163" y="676"/>
                  </a:cubicBezTo>
                  <a:cubicBezTo>
                    <a:pt x="149" y="676"/>
                    <a:pt x="133" y="684"/>
                    <a:pt x="127" y="700"/>
                  </a:cubicBezTo>
                  <a:cubicBezTo>
                    <a:pt x="68" y="849"/>
                    <a:pt x="37" y="1009"/>
                    <a:pt x="17" y="1166"/>
                  </a:cubicBezTo>
                  <a:cubicBezTo>
                    <a:pt x="0" y="1348"/>
                    <a:pt x="3" y="1531"/>
                    <a:pt x="31" y="1710"/>
                  </a:cubicBezTo>
                  <a:cubicBezTo>
                    <a:pt x="59" y="1882"/>
                    <a:pt x="113" y="2050"/>
                    <a:pt x="205" y="2202"/>
                  </a:cubicBezTo>
                  <a:cubicBezTo>
                    <a:pt x="292" y="2336"/>
                    <a:pt x="421" y="2449"/>
                    <a:pt x="573" y="2505"/>
                  </a:cubicBezTo>
                  <a:cubicBezTo>
                    <a:pt x="663" y="2539"/>
                    <a:pt x="758" y="2547"/>
                    <a:pt x="857" y="2547"/>
                  </a:cubicBezTo>
                  <a:cubicBezTo>
                    <a:pt x="952" y="2547"/>
                    <a:pt x="1042" y="2527"/>
                    <a:pt x="1132" y="2491"/>
                  </a:cubicBezTo>
                  <a:cubicBezTo>
                    <a:pt x="1210" y="2457"/>
                    <a:pt x="1281" y="2404"/>
                    <a:pt x="1345" y="2342"/>
                  </a:cubicBezTo>
                  <a:cubicBezTo>
                    <a:pt x="1404" y="2277"/>
                    <a:pt x="1455" y="2204"/>
                    <a:pt x="1491" y="2126"/>
                  </a:cubicBezTo>
                  <a:cubicBezTo>
                    <a:pt x="1575" y="1963"/>
                    <a:pt x="1617" y="1781"/>
                    <a:pt x="1645" y="1598"/>
                  </a:cubicBezTo>
                  <a:cubicBezTo>
                    <a:pt x="1665" y="1472"/>
                    <a:pt x="1674" y="1345"/>
                    <a:pt x="1685" y="1219"/>
                  </a:cubicBezTo>
                  <a:cubicBezTo>
                    <a:pt x="1707" y="1225"/>
                    <a:pt x="1727" y="1233"/>
                    <a:pt x="1744" y="1239"/>
                  </a:cubicBezTo>
                  <a:cubicBezTo>
                    <a:pt x="1777" y="1250"/>
                    <a:pt x="1808" y="1253"/>
                    <a:pt x="1842" y="1256"/>
                  </a:cubicBezTo>
                  <a:cubicBezTo>
                    <a:pt x="1863" y="1258"/>
                    <a:pt x="1884" y="1260"/>
                    <a:pt x="1903" y="1260"/>
                  </a:cubicBezTo>
                  <a:cubicBezTo>
                    <a:pt x="1928" y="1260"/>
                    <a:pt x="1951" y="1257"/>
                    <a:pt x="1974" y="1253"/>
                  </a:cubicBezTo>
                  <a:cubicBezTo>
                    <a:pt x="2010" y="1247"/>
                    <a:pt x="2050" y="1239"/>
                    <a:pt x="2089" y="1225"/>
                  </a:cubicBezTo>
                  <a:cubicBezTo>
                    <a:pt x="2131" y="1211"/>
                    <a:pt x="2170" y="1191"/>
                    <a:pt x="2204" y="1169"/>
                  </a:cubicBezTo>
                  <a:cubicBezTo>
                    <a:pt x="2235" y="1152"/>
                    <a:pt x="2263" y="1126"/>
                    <a:pt x="2291" y="1107"/>
                  </a:cubicBezTo>
                  <a:cubicBezTo>
                    <a:pt x="2328" y="1079"/>
                    <a:pt x="2359" y="1045"/>
                    <a:pt x="2389" y="1011"/>
                  </a:cubicBezTo>
                  <a:cubicBezTo>
                    <a:pt x="2443" y="952"/>
                    <a:pt x="2488" y="882"/>
                    <a:pt x="2527" y="806"/>
                  </a:cubicBezTo>
                  <a:cubicBezTo>
                    <a:pt x="2566" y="731"/>
                    <a:pt x="2597" y="646"/>
                    <a:pt x="2620" y="562"/>
                  </a:cubicBezTo>
                  <a:cubicBezTo>
                    <a:pt x="2639" y="481"/>
                    <a:pt x="2648" y="399"/>
                    <a:pt x="2648" y="315"/>
                  </a:cubicBezTo>
                  <a:cubicBezTo>
                    <a:pt x="2648" y="279"/>
                    <a:pt x="2642" y="239"/>
                    <a:pt x="2636" y="200"/>
                  </a:cubicBezTo>
                  <a:cubicBezTo>
                    <a:pt x="2628" y="158"/>
                    <a:pt x="2620" y="116"/>
                    <a:pt x="2600" y="74"/>
                  </a:cubicBezTo>
                  <a:cubicBezTo>
                    <a:pt x="2592" y="46"/>
                    <a:pt x="2572" y="26"/>
                    <a:pt x="2544" y="12"/>
                  </a:cubicBezTo>
                  <a:cubicBezTo>
                    <a:pt x="2530" y="4"/>
                    <a:pt x="2513" y="1"/>
                    <a:pt x="249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541;p36">
              <a:extLst>
                <a:ext uri="{FF2B5EF4-FFF2-40B4-BE49-F238E27FC236}">
                  <a16:creationId xmlns:a16="http://schemas.microsoft.com/office/drawing/2014/main" id="{5861E9F4-5ABC-9753-55FB-7A4600E8543D}"/>
                </a:ext>
              </a:extLst>
            </p:cNvPr>
            <p:cNvSpPr/>
            <p:nvPr/>
          </p:nvSpPr>
          <p:spPr>
            <a:xfrm>
              <a:off x="6914093" y="1119252"/>
              <a:ext cx="145171" cy="107806"/>
            </a:xfrm>
            <a:custGeom>
              <a:avLst/>
              <a:gdLst/>
              <a:ahLst/>
              <a:cxnLst/>
              <a:rect l="l" t="t" r="r" b="b"/>
              <a:pathLst>
                <a:path w="1927" h="1397" extrusionOk="0">
                  <a:moveTo>
                    <a:pt x="1868" y="0"/>
                  </a:moveTo>
                  <a:cubicBezTo>
                    <a:pt x="1840" y="0"/>
                    <a:pt x="1812" y="17"/>
                    <a:pt x="1809" y="45"/>
                  </a:cubicBezTo>
                  <a:cubicBezTo>
                    <a:pt x="1800" y="110"/>
                    <a:pt x="1786" y="172"/>
                    <a:pt x="1767" y="231"/>
                  </a:cubicBezTo>
                  <a:cubicBezTo>
                    <a:pt x="1730" y="329"/>
                    <a:pt x="1682" y="419"/>
                    <a:pt x="1626" y="506"/>
                  </a:cubicBezTo>
                  <a:cubicBezTo>
                    <a:pt x="1629" y="503"/>
                    <a:pt x="1632" y="495"/>
                    <a:pt x="1638" y="492"/>
                  </a:cubicBezTo>
                  <a:lnTo>
                    <a:pt x="1638" y="492"/>
                  </a:lnTo>
                  <a:cubicBezTo>
                    <a:pt x="1559" y="607"/>
                    <a:pt x="1469" y="708"/>
                    <a:pt x="1365" y="803"/>
                  </a:cubicBezTo>
                  <a:cubicBezTo>
                    <a:pt x="1273" y="888"/>
                    <a:pt x="1166" y="961"/>
                    <a:pt x="1051" y="1022"/>
                  </a:cubicBezTo>
                  <a:cubicBezTo>
                    <a:pt x="978" y="1056"/>
                    <a:pt x="899" y="1084"/>
                    <a:pt x="823" y="1106"/>
                  </a:cubicBezTo>
                  <a:cubicBezTo>
                    <a:pt x="781" y="1112"/>
                    <a:pt x="734" y="1115"/>
                    <a:pt x="691" y="1115"/>
                  </a:cubicBezTo>
                  <a:cubicBezTo>
                    <a:pt x="661" y="1112"/>
                    <a:pt x="627" y="1106"/>
                    <a:pt x="593" y="1098"/>
                  </a:cubicBezTo>
                  <a:cubicBezTo>
                    <a:pt x="562" y="1087"/>
                    <a:pt x="534" y="1073"/>
                    <a:pt x="509" y="1056"/>
                  </a:cubicBezTo>
                  <a:cubicBezTo>
                    <a:pt x="478" y="1036"/>
                    <a:pt x="453" y="1011"/>
                    <a:pt x="425" y="983"/>
                  </a:cubicBezTo>
                  <a:cubicBezTo>
                    <a:pt x="383" y="931"/>
                    <a:pt x="346" y="876"/>
                    <a:pt x="314" y="814"/>
                  </a:cubicBezTo>
                  <a:lnTo>
                    <a:pt x="314" y="814"/>
                  </a:lnTo>
                  <a:cubicBezTo>
                    <a:pt x="315" y="815"/>
                    <a:pt x="316" y="816"/>
                    <a:pt x="318" y="817"/>
                  </a:cubicBezTo>
                  <a:cubicBezTo>
                    <a:pt x="313" y="815"/>
                    <a:pt x="313" y="809"/>
                    <a:pt x="310" y="806"/>
                  </a:cubicBezTo>
                  <a:lnTo>
                    <a:pt x="310" y="806"/>
                  </a:lnTo>
                  <a:cubicBezTo>
                    <a:pt x="311" y="809"/>
                    <a:pt x="313" y="812"/>
                    <a:pt x="314" y="814"/>
                  </a:cubicBezTo>
                  <a:lnTo>
                    <a:pt x="314" y="814"/>
                  </a:lnTo>
                  <a:cubicBezTo>
                    <a:pt x="312" y="812"/>
                    <a:pt x="312" y="810"/>
                    <a:pt x="310" y="806"/>
                  </a:cubicBezTo>
                  <a:lnTo>
                    <a:pt x="310" y="806"/>
                  </a:lnTo>
                  <a:cubicBezTo>
                    <a:pt x="310" y="806"/>
                    <a:pt x="310" y="806"/>
                    <a:pt x="310" y="806"/>
                  </a:cubicBezTo>
                  <a:lnTo>
                    <a:pt x="310" y="806"/>
                  </a:lnTo>
                  <a:cubicBezTo>
                    <a:pt x="309" y="804"/>
                    <a:pt x="308" y="802"/>
                    <a:pt x="307" y="800"/>
                  </a:cubicBezTo>
                  <a:cubicBezTo>
                    <a:pt x="298" y="789"/>
                    <a:pt x="296" y="778"/>
                    <a:pt x="290" y="764"/>
                  </a:cubicBezTo>
                  <a:cubicBezTo>
                    <a:pt x="276" y="744"/>
                    <a:pt x="254" y="728"/>
                    <a:pt x="234" y="716"/>
                  </a:cubicBezTo>
                  <a:cubicBezTo>
                    <a:pt x="212" y="706"/>
                    <a:pt x="187" y="700"/>
                    <a:pt x="164" y="700"/>
                  </a:cubicBezTo>
                  <a:cubicBezTo>
                    <a:pt x="149" y="700"/>
                    <a:pt x="135" y="702"/>
                    <a:pt x="122" y="708"/>
                  </a:cubicBezTo>
                  <a:cubicBezTo>
                    <a:pt x="46" y="733"/>
                    <a:pt x="1" y="820"/>
                    <a:pt x="32" y="896"/>
                  </a:cubicBezTo>
                  <a:cubicBezTo>
                    <a:pt x="54" y="949"/>
                    <a:pt x="82" y="1008"/>
                    <a:pt x="110" y="1056"/>
                  </a:cubicBezTo>
                  <a:cubicBezTo>
                    <a:pt x="138" y="1109"/>
                    <a:pt x="178" y="1151"/>
                    <a:pt x="214" y="1196"/>
                  </a:cubicBezTo>
                  <a:cubicBezTo>
                    <a:pt x="276" y="1264"/>
                    <a:pt x="352" y="1317"/>
                    <a:pt x="433" y="1351"/>
                  </a:cubicBezTo>
                  <a:cubicBezTo>
                    <a:pt x="508" y="1382"/>
                    <a:pt x="587" y="1397"/>
                    <a:pt x="666" y="1397"/>
                  </a:cubicBezTo>
                  <a:cubicBezTo>
                    <a:pt x="679" y="1397"/>
                    <a:pt x="692" y="1396"/>
                    <a:pt x="706" y="1396"/>
                  </a:cubicBezTo>
                  <a:cubicBezTo>
                    <a:pt x="753" y="1396"/>
                    <a:pt x="798" y="1387"/>
                    <a:pt x="843" y="1376"/>
                  </a:cubicBezTo>
                  <a:cubicBezTo>
                    <a:pt x="882" y="1368"/>
                    <a:pt x="925" y="1354"/>
                    <a:pt x="964" y="1340"/>
                  </a:cubicBezTo>
                  <a:cubicBezTo>
                    <a:pt x="1048" y="1309"/>
                    <a:pt x="1132" y="1261"/>
                    <a:pt x="1205" y="1208"/>
                  </a:cubicBezTo>
                  <a:cubicBezTo>
                    <a:pt x="1281" y="1151"/>
                    <a:pt x="1357" y="1084"/>
                    <a:pt x="1421" y="1014"/>
                  </a:cubicBezTo>
                  <a:cubicBezTo>
                    <a:pt x="1556" y="876"/>
                    <a:pt x="1668" y="719"/>
                    <a:pt x="1758" y="553"/>
                  </a:cubicBezTo>
                  <a:cubicBezTo>
                    <a:pt x="1800" y="475"/>
                    <a:pt x="1840" y="393"/>
                    <a:pt x="1868" y="306"/>
                  </a:cubicBezTo>
                  <a:cubicBezTo>
                    <a:pt x="1896" y="228"/>
                    <a:pt x="1918" y="146"/>
                    <a:pt x="1924" y="68"/>
                  </a:cubicBezTo>
                  <a:cubicBezTo>
                    <a:pt x="1927" y="34"/>
                    <a:pt x="1913" y="6"/>
                    <a:pt x="18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542;p36">
              <a:extLst>
                <a:ext uri="{FF2B5EF4-FFF2-40B4-BE49-F238E27FC236}">
                  <a16:creationId xmlns:a16="http://schemas.microsoft.com/office/drawing/2014/main" id="{7F26FDE5-D9F3-173B-F6B7-DE849D96C1D0}"/>
                </a:ext>
              </a:extLst>
            </p:cNvPr>
            <p:cNvSpPr/>
            <p:nvPr/>
          </p:nvSpPr>
          <p:spPr>
            <a:xfrm>
              <a:off x="6569584" y="1079201"/>
              <a:ext cx="248379" cy="163678"/>
            </a:xfrm>
            <a:custGeom>
              <a:avLst/>
              <a:gdLst/>
              <a:ahLst/>
              <a:cxnLst/>
              <a:rect l="l" t="t" r="r" b="b"/>
              <a:pathLst>
                <a:path w="3297" h="2121" extrusionOk="0">
                  <a:moveTo>
                    <a:pt x="3018" y="503"/>
                  </a:moveTo>
                  <a:cubicBezTo>
                    <a:pt x="3016" y="503"/>
                    <a:pt x="3016" y="505"/>
                    <a:pt x="3016" y="505"/>
                  </a:cubicBezTo>
                  <a:cubicBezTo>
                    <a:pt x="3016" y="504"/>
                    <a:pt x="3017" y="504"/>
                    <a:pt x="3018" y="503"/>
                  </a:cubicBezTo>
                  <a:close/>
                  <a:moveTo>
                    <a:pt x="1110" y="1746"/>
                  </a:moveTo>
                  <a:lnTo>
                    <a:pt x="1110" y="1746"/>
                  </a:lnTo>
                  <a:cubicBezTo>
                    <a:pt x="1104" y="1749"/>
                    <a:pt x="1101" y="1755"/>
                    <a:pt x="1093" y="1755"/>
                  </a:cubicBezTo>
                  <a:cubicBezTo>
                    <a:pt x="1101" y="1752"/>
                    <a:pt x="1104" y="1746"/>
                    <a:pt x="1110" y="1746"/>
                  </a:cubicBezTo>
                  <a:close/>
                  <a:moveTo>
                    <a:pt x="3252" y="0"/>
                  </a:moveTo>
                  <a:cubicBezTo>
                    <a:pt x="3238" y="0"/>
                    <a:pt x="3221" y="14"/>
                    <a:pt x="3215" y="34"/>
                  </a:cubicBezTo>
                  <a:cubicBezTo>
                    <a:pt x="3210" y="81"/>
                    <a:pt x="3196" y="126"/>
                    <a:pt x="3181" y="171"/>
                  </a:cubicBezTo>
                  <a:cubicBezTo>
                    <a:pt x="3140" y="291"/>
                    <a:pt x="3084" y="402"/>
                    <a:pt x="3018" y="503"/>
                  </a:cubicBezTo>
                  <a:lnTo>
                    <a:pt x="3018" y="503"/>
                  </a:lnTo>
                  <a:cubicBezTo>
                    <a:pt x="3018" y="503"/>
                    <a:pt x="3018" y="503"/>
                    <a:pt x="3019" y="503"/>
                  </a:cubicBezTo>
                  <a:lnTo>
                    <a:pt x="3019" y="503"/>
                  </a:lnTo>
                  <a:lnTo>
                    <a:pt x="3016" y="505"/>
                  </a:lnTo>
                  <a:cubicBezTo>
                    <a:pt x="3016" y="507"/>
                    <a:pt x="3015" y="507"/>
                    <a:pt x="3014" y="508"/>
                  </a:cubicBezTo>
                  <a:lnTo>
                    <a:pt x="3014" y="508"/>
                  </a:lnTo>
                  <a:cubicBezTo>
                    <a:pt x="3013" y="508"/>
                    <a:pt x="3013" y="509"/>
                    <a:pt x="3013" y="511"/>
                  </a:cubicBezTo>
                  <a:lnTo>
                    <a:pt x="3013" y="508"/>
                  </a:lnTo>
                  <a:cubicBezTo>
                    <a:pt x="2957" y="592"/>
                    <a:pt x="2890" y="674"/>
                    <a:pt x="2817" y="741"/>
                  </a:cubicBezTo>
                  <a:cubicBezTo>
                    <a:pt x="2777" y="775"/>
                    <a:pt x="2735" y="803"/>
                    <a:pt x="2690" y="828"/>
                  </a:cubicBezTo>
                  <a:cubicBezTo>
                    <a:pt x="2665" y="839"/>
                    <a:pt x="2637" y="848"/>
                    <a:pt x="2612" y="856"/>
                  </a:cubicBezTo>
                  <a:cubicBezTo>
                    <a:pt x="2595" y="859"/>
                    <a:pt x="2572" y="859"/>
                    <a:pt x="2555" y="859"/>
                  </a:cubicBezTo>
                  <a:cubicBezTo>
                    <a:pt x="2541" y="859"/>
                    <a:pt x="2527" y="856"/>
                    <a:pt x="2511" y="848"/>
                  </a:cubicBezTo>
                  <a:lnTo>
                    <a:pt x="2468" y="828"/>
                  </a:lnTo>
                  <a:cubicBezTo>
                    <a:pt x="2452" y="814"/>
                    <a:pt x="2438" y="803"/>
                    <a:pt x="2423" y="786"/>
                  </a:cubicBezTo>
                  <a:cubicBezTo>
                    <a:pt x="2398" y="758"/>
                    <a:pt x="2376" y="727"/>
                    <a:pt x="2359" y="691"/>
                  </a:cubicBezTo>
                  <a:cubicBezTo>
                    <a:pt x="2328" y="629"/>
                    <a:pt x="2306" y="559"/>
                    <a:pt x="2289" y="491"/>
                  </a:cubicBezTo>
                  <a:cubicBezTo>
                    <a:pt x="2283" y="462"/>
                    <a:pt x="2248" y="441"/>
                    <a:pt x="2218" y="441"/>
                  </a:cubicBezTo>
                  <a:cubicBezTo>
                    <a:pt x="2216" y="441"/>
                    <a:pt x="2215" y="441"/>
                    <a:pt x="2213" y="441"/>
                  </a:cubicBezTo>
                  <a:cubicBezTo>
                    <a:pt x="2176" y="444"/>
                    <a:pt x="2157" y="469"/>
                    <a:pt x="2146" y="503"/>
                  </a:cubicBezTo>
                  <a:cubicBezTo>
                    <a:pt x="2146" y="505"/>
                    <a:pt x="2146" y="505"/>
                    <a:pt x="2143" y="508"/>
                  </a:cubicBezTo>
                  <a:cubicBezTo>
                    <a:pt x="2132" y="539"/>
                    <a:pt x="2115" y="573"/>
                    <a:pt x="2101" y="604"/>
                  </a:cubicBezTo>
                  <a:cubicBezTo>
                    <a:pt x="2081" y="643"/>
                    <a:pt x="2064" y="679"/>
                    <a:pt x="2045" y="719"/>
                  </a:cubicBezTo>
                  <a:cubicBezTo>
                    <a:pt x="1997" y="811"/>
                    <a:pt x="1946" y="898"/>
                    <a:pt x="1890" y="983"/>
                  </a:cubicBezTo>
                  <a:cubicBezTo>
                    <a:pt x="1767" y="1162"/>
                    <a:pt x="1626" y="1334"/>
                    <a:pt x="1469" y="1480"/>
                  </a:cubicBezTo>
                  <a:cubicBezTo>
                    <a:pt x="1360" y="1575"/>
                    <a:pt x="1244" y="1662"/>
                    <a:pt x="1118" y="1732"/>
                  </a:cubicBezTo>
                  <a:cubicBezTo>
                    <a:pt x="1042" y="1769"/>
                    <a:pt x="969" y="1800"/>
                    <a:pt x="888" y="1816"/>
                  </a:cubicBezTo>
                  <a:cubicBezTo>
                    <a:pt x="851" y="1825"/>
                    <a:pt x="813" y="1829"/>
                    <a:pt x="776" y="1829"/>
                  </a:cubicBezTo>
                  <a:cubicBezTo>
                    <a:pt x="765" y="1829"/>
                    <a:pt x="753" y="1828"/>
                    <a:pt x="742" y="1828"/>
                  </a:cubicBezTo>
                  <a:cubicBezTo>
                    <a:pt x="700" y="1825"/>
                    <a:pt x="658" y="1816"/>
                    <a:pt x="618" y="1802"/>
                  </a:cubicBezTo>
                  <a:cubicBezTo>
                    <a:pt x="573" y="1786"/>
                    <a:pt x="531" y="1766"/>
                    <a:pt x="489" y="1738"/>
                  </a:cubicBezTo>
                  <a:cubicBezTo>
                    <a:pt x="430" y="1690"/>
                    <a:pt x="374" y="1642"/>
                    <a:pt x="324" y="1586"/>
                  </a:cubicBezTo>
                  <a:cubicBezTo>
                    <a:pt x="310" y="1572"/>
                    <a:pt x="298" y="1558"/>
                    <a:pt x="284" y="1541"/>
                  </a:cubicBezTo>
                  <a:cubicBezTo>
                    <a:pt x="279" y="1530"/>
                    <a:pt x="267" y="1522"/>
                    <a:pt x="262" y="1513"/>
                  </a:cubicBezTo>
                  <a:cubicBezTo>
                    <a:pt x="239" y="1494"/>
                    <a:pt x="220" y="1485"/>
                    <a:pt x="194" y="1480"/>
                  </a:cubicBezTo>
                  <a:cubicBezTo>
                    <a:pt x="185" y="1478"/>
                    <a:pt x="176" y="1478"/>
                    <a:pt x="167" y="1478"/>
                  </a:cubicBezTo>
                  <a:cubicBezTo>
                    <a:pt x="136" y="1478"/>
                    <a:pt x="106" y="1485"/>
                    <a:pt x="82" y="1505"/>
                  </a:cubicBezTo>
                  <a:cubicBezTo>
                    <a:pt x="15" y="1550"/>
                    <a:pt x="1" y="1642"/>
                    <a:pt x="43" y="1710"/>
                  </a:cubicBezTo>
                  <a:cubicBezTo>
                    <a:pt x="74" y="1760"/>
                    <a:pt x="113" y="1808"/>
                    <a:pt x="155" y="1853"/>
                  </a:cubicBezTo>
                  <a:cubicBezTo>
                    <a:pt x="192" y="1889"/>
                    <a:pt x="225" y="1923"/>
                    <a:pt x="267" y="1954"/>
                  </a:cubicBezTo>
                  <a:cubicBezTo>
                    <a:pt x="310" y="1985"/>
                    <a:pt x="352" y="2013"/>
                    <a:pt x="397" y="2038"/>
                  </a:cubicBezTo>
                  <a:cubicBezTo>
                    <a:pt x="444" y="2063"/>
                    <a:pt x="495" y="2080"/>
                    <a:pt x="545" y="2094"/>
                  </a:cubicBezTo>
                  <a:cubicBezTo>
                    <a:pt x="579" y="2106"/>
                    <a:pt x="618" y="2111"/>
                    <a:pt x="658" y="2117"/>
                  </a:cubicBezTo>
                  <a:cubicBezTo>
                    <a:pt x="691" y="2119"/>
                    <a:pt x="728" y="2121"/>
                    <a:pt x="764" y="2121"/>
                  </a:cubicBezTo>
                  <a:cubicBezTo>
                    <a:pt x="779" y="2121"/>
                    <a:pt x="794" y="2120"/>
                    <a:pt x="809" y="2120"/>
                  </a:cubicBezTo>
                  <a:cubicBezTo>
                    <a:pt x="896" y="2111"/>
                    <a:pt x="986" y="2086"/>
                    <a:pt x="1070" y="2055"/>
                  </a:cubicBezTo>
                  <a:cubicBezTo>
                    <a:pt x="1253" y="1985"/>
                    <a:pt x="1413" y="1867"/>
                    <a:pt x="1553" y="1732"/>
                  </a:cubicBezTo>
                  <a:cubicBezTo>
                    <a:pt x="1694" y="1600"/>
                    <a:pt x="1814" y="1449"/>
                    <a:pt x="1927" y="1286"/>
                  </a:cubicBezTo>
                  <a:cubicBezTo>
                    <a:pt x="2016" y="1162"/>
                    <a:pt x="2092" y="1030"/>
                    <a:pt x="2157" y="893"/>
                  </a:cubicBezTo>
                  <a:cubicBezTo>
                    <a:pt x="2179" y="845"/>
                    <a:pt x="2202" y="792"/>
                    <a:pt x="2221" y="738"/>
                  </a:cubicBezTo>
                  <a:cubicBezTo>
                    <a:pt x="2235" y="766"/>
                    <a:pt x="2255" y="792"/>
                    <a:pt x="2272" y="820"/>
                  </a:cubicBezTo>
                  <a:cubicBezTo>
                    <a:pt x="2314" y="876"/>
                    <a:pt x="2370" y="929"/>
                    <a:pt x="2432" y="957"/>
                  </a:cubicBezTo>
                  <a:cubicBezTo>
                    <a:pt x="2470" y="973"/>
                    <a:pt x="2507" y="979"/>
                    <a:pt x="2545" y="979"/>
                  </a:cubicBezTo>
                  <a:cubicBezTo>
                    <a:pt x="2638" y="979"/>
                    <a:pt x="2729" y="937"/>
                    <a:pt x="2805" y="879"/>
                  </a:cubicBezTo>
                  <a:cubicBezTo>
                    <a:pt x="2934" y="780"/>
                    <a:pt x="3035" y="646"/>
                    <a:pt x="3117" y="505"/>
                  </a:cubicBezTo>
                  <a:cubicBezTo>
                    <a:pt x="3198" y="365"/>
                    <a:pt x="3266" y="211"/>
                    <a:pt x="3294" y="51"/>
                  </a:cubicBezTo>
                  <a:cubicBezTo>
                    <a:pt x="3297" y="28"/>
                    <a:pt x="3283" y="3"/>
                    <a:pt x="3257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543;p36">
              <a:extLst>
                <a:ext uri="{FF2B5EF4-FFF2-40B4-BE49-F238E27FC236}">
                  <a16:creationId xmlns:a16="http://schemas.microsoft.com/office/drawing/2014/main" id="{BC8FD089-2200-D09B-8C62-03CBD08640B3}"/>
                </a:ext>
              </a:extLst>
            </p:cNvPr>
            <p:cNvSpPr/>
            <p:nvPr/>
          </p:nvSpPr>
          <p:spPr>
            <a:xfrm>
              <a:off x="6986866" y="1647713"/>
              <a:ext cx="83019" cy="101633"/>
            </a:xfrm>
            <a:custGeom>
              <a:avLst/>
              <a:gdLst/>
              <a:ahLst/>
              <a:cxnLst/>
              <a:rect l="l" t="t" r="r" b="b"/>
              <a:pathLst>
                <a:path w="1102" h="1317" extrusionOk="0">
                  <a:moveTo>
                    <a:pt x="975" y="0"/>
                  </a:moveTo>
                  <a:cubicBezTo>
                    <a:pt x="970" y="0"/>
                    <a:pt x="964" y="1"/>
                    <a:pt x="958" y="2"/>
                  </a:cubicBezTo>
                  <a:lnTo>
                    <a:pt x="952" y="5"/>
                  </a:lnTo>
                  <a:cubicBezTo>
                    <a:pt x="941" y="14"/>
                    <a:pt x="933" y="19"/>
                    <a:pt x="924" y="36"/>
                  </a:cubicBezTo>
                  <a:cubicBezTo>
                    <a:pt x="896" y="44"/>
                    <a:pt x="868" y="58"/>
                    <a:pt x="832" y="75"/>
                  </a:cubicBezTo>
                  <a:cubicBezTo>
                    <a:pt x="801" y="92"/>
                    <a:pt x="770" y="112"/>
                    <a:pt x="736" y="131"/>
                  </a:cubicBezTo>
                  <a:cubicBezTo>
                    <a:pt x="658" y="185"/>
                    <a:pt x="579" y="244"/>
                    <a:pt x="498" y="314"/>
                  </a:cubicBezTo>
                  <a:cubicBezTo>
                    <a:pt x="399" y="398"/>
                    <a:pt x="321" y="480"/>
                    <a:pt x="253" y="561"/>
                  </a:cubicBezTo>
                  <a:cubicBezTo>
                    <a:pt x="172" y="654"/>
                    <a:pt x="116" y="735"/>
                    <a:pt x="74" y="814"/>
                  </a:cubicBezTo>
                  <a:cubicBezTo>
                    <a:pt x="29" y="898"/>
                    <a:pt x="6" y="968"/>
                    <a:pt x="3" y="1038"/>
                  </a:cubicBezTo>
                  <a:cubicBezTo>
                    <a:pt x="1" y="1075"/>
                    <a:pt x="6" y="1111"/>
                    <a:pt x="17" y="1139"/>
                  </a:cubicBezTo>
                  <a:cubicBezTo>
                    <a:pt x="31" y="1179"/>
                    <a:pt x="54" y="1209"/>
                    <a:pt x="82" y="1238"/>
                  </a:cubicBezTo>
                  <a:cubicBezTo>
                    <a:pt x="141" y="1295"/>
                    <a:pt x="212" y="1317"/>
                    <a:pt x="286" y="1317"/>
                  </a:cubicBezTo>
                  <a:cubicBezTo>
                    <a:pt x="388" y="1317"/>
                    <a:pt x="496" y="1275"/>
                    <a:pt x="585" y="1229"/>
                  </a:cubicBezTo>
                  <a:lnTo>
                    <a:pt x="596" y="1223"/>
                  </a:lnTo>
                  <a:cubicBezTo>
                    <a:pt x="677" y="1181"/>
                    <a:pt x="750" y="1131"/>
                    <a:pt x="812" y="1080"/>
                  </a:cubicBezTo>
                  <a:cubicBezTo>
                    <a:pt x="840" y="1055"/>
                    <a:pt x="865" y="1030"/>
                    <a:pt x="888" y="1002"/>
                  </a:cubicBezTo>
                  <a:cubicBezTo>
                    <a:pt x="930" y="948"/>
                    <a:pt x="966" y="898"/>
                    <a:pt x="989" y="844"/>
                  </a:cubicBezTo>
                  <a:cubicBezTo>
                    <a:pt x="1048" y="715"/>
                    <a:pt x="1087" y="578"/>
                    <a:pt x="1095" y="437"/>
                  </a:cubicBezTo>
                  <a:cubicBezTo>
                    <a:pt x="1101" y="286"/>
                    <a:pt x="1081" y="154"/>
                    <a:pt x="1028" y="36"/>
                  </a:cubicBezTo>
                  <a:cubicBezTo>
                    <a:pt x="1025" y="28"/>
                    <a:pt x="1017" y="14"/>
                    <a:pt x="1000" y="5"/>
                  </a:cubicBezTo>
                  <a:cubicBezTo>
                    <a:pt x="992" y="2"/>
                    <a:pt x="984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544;p36">
              <a:extLst>
                <a:ext uri="{FF2B5EF4-FFF2-40B4-BE49-F238E27FC236}">
                  <a16:creationId xmlns:a16="http://schemas.microsoft.com/office/drawing/2014/main" id="{41561C34-8F66-63F9-DB8E-D4A6C73B7A54}"/>
                </a:ext>
              </a:extLst>
            </p:cNvPr>
            <p:cNvSpPr/>
            <p:nvPr/>
          </p:nvSpPr>
          <p:spPr>
            <a:xfrm>
              <a:off x="6916428" y="1602337"/>
              <a:ext cx="156169" cy="150713"/>
            </a:xfrm>
            <a:custGeom>
              <a:avLst/>
              <a:gdLst/>
              <a:ahLst/>
              <a:cxnLst/>
              <a:rect l="l" t="t" r="r" b="b"/>
              <a:pathLst>
                <a:path w="2073" h="1953" extrusionOk="0">
                  <a:moveTo>
                    <a:pt x="1910" y="677"/>
                  </a:moveTo>
                  <a:cubicBezTo>
                    <a:pt x="1927" y="756"/>
                    <a:pt x="1938" y="835"/>
                    <a:pt x="1946" y="916"/>
                  </a:cubicBezTo>
                  <a:cubicBezTo>
                    <a:pt x="1952" y="1045"/>
                    <a:pt x="1949" y="1157"/>
                    <a:pt x="1932" y="1264"/>
                  </a:cubicBezTo>
                  <a:cubicBezTo>
                    <a:pt x="1918" y="1337"/>
                    <a:pt x="1901" y="1404"/>
                    <a:pt x="1870" y="1463"/>
                  </a:cubicBezTo>
                  <a:cubicBezTo>
                    <a:pt x="1848" y="1508"/>
                    <a:pt x="1820" y="1556"/>
                    <a:pt x="1789" y="1598"/>
                  </a:cubicBezTo>
                  <a:cubicBezTo>
                    <a:pt x="1753" y="1640"/>
                    <a:pt x="1710" y="1674"/>
                    <a:pt x="1668" y="1705"/>
                  </a:cubicBezTo>
                  <a:cubicBezTo>
                    <a:pt x="1649" y="1719"/>
                    <a:pt x="1626" y="1733"/>
                    <a:pt x="1607" y="1744"/>
                  </a:cubicBezTo>
                  <a:cubicBezTo>
                    <a:pt x="1581" y="1758"/>
                    <a:pt x="1550" y="1769"/>
                    <a:pt x="1517" y="1783"/>
                  </a:cubicBezTo>
                  <a:cubicBezTo>
                    <a:pt x="1449" y="1809"/>
                    <a:pt x="1379" y="1823"/>
                    <a:pt x="1315" y="1828"/>
                  </a:cubicBezTo>
                  <a:cubicBezTo>
                    <a:pt x="1297" y="1829"/>
                    <a:pt x="1280" y="1829"/>
                    <a:pt x="1263" y="1829"/>
                  </a:cubicBezTo>
                  <a:cubicBezTo>
                    <a:pt x="1217" y="1829"/>
                    <a:pt x="1171" y="1827"/>
                    <a:pt x="1124" y="1823"/>
                  </a:cubicBezTo>
                  <a:lnTo>
                    <a:pt x="1115" y="1817"/>
                  </a:lnTo>
                  <a:lnTo>
                    <a:pt x="1020" y="1797"/>
                  </a:lnTo>
                  <a:lnTo>
                    <a:pt x="1020" y="1727"/>
                  </a:lnTo>
                  <a:cubicBezTo>
                    <a:pt x="1025" y="1649"/>
                    <a:pt x="1039" y="1573"/>
                    <a:pt x="1068" y="1489"/>
                  </a:cubicBezTo>
                  <a:cubicBezTo>
                    <a:pt x="1098" y="1393"/>
                    <a:pt x="1149" y="1295"/>
                    <a:pt x="1208" y="1197"/>
                  </a:cubicBezTo>
                  <a:lnTo>
                    <a:pt x="1219" y="1191"/>
                  </a:lnTo>
                  <a:cubicBezTo>
                    <a:pt x="1287" y="1093"/>
                    <a:pt x="1368" y="1003"/>
                    <a:pt x="1455" y="924"/>
                  </a:cubicBezTo>
                  <a:cubicBezTo>
                    <a:pt x="1531" y="860"/>
                    <a:pt x="1609" y="806"/>
                    <a:pt x="1691" y="764"/>
                  </a:cubicBezTo>
                  <a:cubicBezTo>
                    <a:pt x="1699" y="759"/>
                    <a:pt x="1710" y="756"/>
                    <a:pt x="1722" y="747"/>
                  </a:cubicBezTo>
                  <a:cubicBezTo>
                    <a:pt x="1783" y="717"/>
                    <a:pt x="1842" y="694"/>
                    <a:pt x="1910" y="677"/>
                  </a:cubicBezTo>
                  <a:close/>
                  <a:moveTo>
                    <a:pt x="1792" y="1"/>
                  </a:moveTo>
                  <a:cubicBezTo>
                    <a:pt x="1755" y="29"/>
                    <a:pt x="1713" y="60"/>
                    <a:pt x="1677" y="88"/>
                  </a:cubicBezTo>
                  <a:cubicBezTo>
                    <a:pt x="1601" y="141"/>
                    <a:pt x="1517" y="194"/>
                    <a:pt x="1418" y="253"/>
                  </a:cubicBezTo>
                  <a:cubicBezTo>
                    <a:pt x="1368" y="284"/>
                    <a:pt x="1309" y="315"/>
                    <a:pt x="1258" y="343"/>
                  </a:cubicBezTo>
                  <a:cubicBezTo>
                    <a:pt x="1132" y="411"/>
                    <a:pt x="997" y="475"/>
                    <a:pt x="849" y="537"/>
                  </a:cubicBezTo>
                  <a:cubicBezTo>
                    <a:pt x="660" y="618"/>
                    <a:pt x="464" y="689"/>
                    <a:pt x="251" y="756"/>
                  </a:cubicBezTo>
                  <a:cubicBezTo>
                    <a:pt x="169" y="778"/>
                    <a:pt x="85" y="804"/>
                    <a:pt x="6" y="826"/>
                  </a:cubicBezTo>
                  <a:cubicBezTo>
                    <a:pt x="1" y="835"/>
                    <a:pt x="6" y="843"/>
                    <a:pt x="12" y="860"/>
                  </a:cubicBezTo>
                  <a:cubicBezTo>
                    <a:pt x="65" y="1000"/>
                    <a:pt x="136" y="1135"/>
                    <a:pt x="217" y="1256"/>
                  </a:cubicBezTo>
                  <a:cubicBezTo>
                    <a:pt x="310" y="1396"/>
                    <a:pt x="405" y="1514"/>
                    <a:pt x="506" y="1612"/>
                  </a:cubicBezTo>
                  <a:cubicBezTo>
                    <a:pt x="630" y="1727"/>
                    <a:pt x="750" y="1811"/>
                    <a:pt x="877" y="1868"/>
                  </a:cubicBezTo>
                  <a:cubicBezTo>
                    <a:pt x="1005" y="1924"/>
                    <a:pt x="1136" y="1953"/>
                    <a:pt x="1263" y="1953"/>
                  </a:cubicBezTo>
                  <a:cubicBezTo>
                    <a:pt x="1275" y="1953"/>
                    <a:pt x="1286" y="1952"/>
                    <a:pt x="1298" y="1952"/>
                  </a:cubicBezTo>
                  <a:cubicBezTo>
                    <a:pt x="1418" y="1943"/>
                    <a:pt x="1528" y="1918"/>
                    <a:pt x="1626" y="1873"/>
                  </a:cubicBezTo>
                  <a:cubicBezTo>
                    <a:pt x="1637" y="1868"/>
                    <a:pt x="1651" y="1859"/>
                    <a:pt x="1666" y="1854"/>
                  </a:cubicBezTo>
                  <a:cubicBezTo>
                    <a:pt x="1741" y="1811"/>
                    <a:pt x="1806" y="1761"/>
                    <a:pt x="1859" y="1702"/>
                  </a:cubicBezTo>
                  <a:cubicBezTo>
                    <a:pt x="1893" y="1660"/>
                    <a:pt x="1921" y="1626"/>
                    <a:pt x="1943" y="1587"/>
                  </a:cubicBezTo>
                  <a:cubicBezTo>
                    <a:pt x="1966" y="1545"/>
                    <a:pt x="1988" y="1503"/>
                    <a:pt x="2002" y="1463"/>
                  </a:cubicBezTo>
                  <a:cubicBezTo>
                    <a:pt x="2036" y="1376"/>
                    <a:pt x="2059" y="1281"/>
                    <a:pt x="2064" y="1180"/>
                  </a:cubicBezTo>
                  <a:cubicBezTo>
                    <a:pt x="2073" y="1082"/>
                    <a:pt x="2073" y="981"/>
                    <a:pt x="2061" y="871"/>
                  </a:cubicBezTo>
                  <a:cubicBezTo>
                    <a:pt x="2050" y="764"/>
                    <a:pt x="2030" y="660"/>
                    <a:pt x="2005" y="559"/>
                  </a:cubicBezTo>
                  <a:cubicBezTo>
                    <a:pt x="1952" y="357"/>
                    <a:pt x="1882" y="169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545;p36">
              <a:extLst>
                <a:ext uri="{FF2B5EF4-FFF2-40B4-BE49-F238E27FC236}">
                  <a16:creationId xmlns:a16="http://schemas.microsoft.com/office/drawing/2014/main" id="{C8A1A7F9-F26C-A53C-E78D-96E1E28FB20A}"/>
                </a:ext>
              </a:extLst>
            </p:cNvPr>
            <p:cNvSpPr/>
            <p:nvPr/>
          </p:nvSpPr>
          <p:spPr>
            <a:xfrm>
              <a:off x="6911606" y="1526556"/>
              <a:ext cx="96278" cy="49466"/>
            </a:xfrm>
            <a:custGeom>
              <a:avLst/>
              <a:gdLst/>
              <a:ahLst/>
              <a:cxnLst/>
              <a:rect l="l" t="t" r="r" b="b"/>
              <a:pathLst>
                <a:path w="1278" h="641" extrusionOk="0">
                  <a:moveTo>
                    <a:pt x="670" y="1"/>
                  </a:moveTo>
                  <a:cubicBezTo>
                    <a:pt x="618" y="1"/>
                    <a:pt x="565" y="7"/>
                    <a:pt x="511" y="20"/>
                  </a:cubicBezTo>
                  <a:cubicBezTo>
                    <a:pt x="261" y="87"/>
                    <a:pt x="98" y="298"/>
                    <a:pt x="17" y="534"/>
                  </a:cubicBezTo>
                  <a:cubicBezTo>
                    <a:pt x="0" y="578"/>
                    <a:pt x="37" y="629"/>
                    <a:pt x="79" y="637"/>
                  </a:cubicBezTo>
                  <a:cubicBezTo>
                    <a:pt x="87" y="640"/>
                    <a:pt x="95" y="641"/>
                    <a:pt x="103" y="641"/>
                  </a:cubicBezTo>
                  <a:cubicBezTo>
                    <a:pt x="143" y="641"/>
                    <a:pt x="174" y="613"/>
                    <a:pt x="185" y="576"/>
                  </a:cubicBezTo>
                  <a:cubicBezTo>
                    <a:pt x="244" y="399"/>
                    <a:pt x="371" y="242"/>
                    <a:pt x="556" y="194"/>
                  </a:cubicBezTo>
                  <a:cubicBezTo>
                    <a:pt x="595" y="184"/>
                    <a:pt x="635" y="180"/>
                    <a:pt x="674" y="180"/>
                  </a:cubicBezTo>
                  <a:cubicBezTo>
                    <a:pt x="835" y="180"/>
                    <a:pt x="990" y="257"/>
                    <a:pt x="1115" y="354"/>
                  </a:cubicBezTo>
                  <a:cubicBezTo>
                    <a:pt x="1135" y="368"/>
                    <a:pt x="1158" y="377"/>
                    <a:pt x="1181" y="377"/>
                  </a:cubicBezTo>
                  <a:cubicBezTo>
                    <a:pt x="1203" y="377"/>
                    <a:pt x="1225" y="369"/>
                    <a:pt x="1241" y="348"/>
                  </a:cubicBezTo>
                  <a:cubicBezTo>
                    <a:pt x="1272" y="312"/>
                    <a:pt x="1278" y="250"/>
                    <a:pt x="1238" y="222"/>
                  </a:cubicBezTo>
                  <a:cubicBezTo>
                    <a:pt x="1073" y="94"/>
                    <a:pt x="877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546;p36">
              <a:extLst>
                <a:ext uri="{FF2B5EF4-FFF2-40B4-BE49-F238E27FC236}">
                  <a16:creationId xmlns:a16="http://schemas.microsoft.com/office/drawing/2014/main" id="{ED50F131-DD29-E4B5-AFA7-D5EE28445D9E}"/>
                </a:ext>
              </a:extLst>
            </p:cNvPr>
            <p:cNvSpPr/>
            <p:nvPr/>
          </p:nvSpPr>
          <p:spPr>
            <a:xfrm>
              <a:off x="7126463" y="1502633"/>
              <a:ext cx="118502" cy="108270"/>
            </a:xfrm>
            <a:custGeom>
              <a:avLst/>
              <a:gdLst/>
              <a:ahLst/>
              <a:cxnLst/>
              <a:rect l="l" t="t" r="r" b="b"/>
              <a:pathLst>
                <a:path w="1573" h="1403" extrusionOk="0">
                  <a:moveTo>
                    <a:pt x="781" y="0"/>
                  </a:moveTo>
                  <a:cubicBezTo>
                    <a:pt x="653" y="0"/>
                    <a:pt x="525" y="33"/>
                    <a:pt x="416" y="100"/>
                  </a:cubicBezTo>
                  <a:cubicBezTo>
                    <a:pt x="82" y="302"/>
                    <a:pt x="0" y="731"/>
                    <a:pt x="183" y="1068"/>
                  </a:cubicBezTo>
                  <a:cubicBezTo>
                    <a:pt x="302" y="1287"/>
                    <a:pt x="544" y="1402"/>
                    <a:pt x="786" y="1402"/>
                  </a:cubicBezTo>
                  <a:cubicBezTo>
                    <a:pt x="914" y="1402"/>
                    <a:pt x="1042" y="1370"/>
                    <a:pt x="1151" y="1304"/>
                  </a:cubicBezTo>
                  <a:cubicBezTo>
                    <a:pt x="1488" y="1096"/>
                    <a:pt x="1573" y="667"/>
                    <a:pt x="1387" y="335"/>
                  </a:cubicBezTo>
                  <a:cubicBezTo>
                    <a:pt x="1266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547;p36">
              <a:extLst>
                <a:ext uri="{FF2B5EF4-FFF2-40B4-BE49-F238E27FC236}">
                  <a16:creationId xmlns:a16="http://schemas.microsoft.com/office/drawing/2014/main" id="{BD7350AB-D6E7-8168-8835-8FFD0975B926}"/>
                </a:ext>
              </a:extLst>
            </p:cNvPr>
            <p:cNvSpPr/>
            <p:nvPr/>
          </p:nvSpPr>
          <p:spPr>
            <a:xfrm>
              <a:off x="6697127" y="1590376"/>
              <a:ext cx="118502" cy="108192"/>
            </a:xfrm>
            <a:custGeom>
              <a:avLst/>
              <a:gdLst/>
              <a:ahLst/>
              <a:cxnLst/>
              <a:rect l="l" t="t" r="r" b="b"/>
              <a:pathLst>
                <a:path w="1573" h="1402" extrusionOk="0">
                  <a:moveTo>
                    <a:pt x="781" y="0"/>
                  </a:moveTo>
                  <a:cubicBezTo>
                    <a:pt x="653" y="0"/>
                    <a:pt x="526" y="33"/>
                    <a:pt x="416" y="100"/>
                  </a:cubicBezTo>
                  <a:cubicBezTo>
                    <a:pt x="79" y="302"/>
                    <a:pt x="1" y="731"/>
                    <a:pt x="183" y="1068"/>
                  </a:cubicBezTo>
                  <a:cubicBezTo>
                    <a:pt x="302" y="1287"/>
                    <a:pt x="545" y="1402"/>
                    <a:pt x="787" y="1402"/>
                  </a:cubicBezTo>
                  <a:cubicBezTo>
                    <a:pt x="914" y="1402"/>
                    <a:pt x="1042" y="1370"/>
                    <a:pt x="1152" y="1304"/>
                  </a:cubicBezTo>
                  <a:cubicBezTo>
                    <a:pt x="1491" y="1096"/>
                    <a:pt x="1573" y="667"/>
                    <a:pt x="1385" y="335"/>
                  </a:cubicBezTo>
                  <a:cubicBezTo>
                    <a:pt x="1265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548;p36">
              <a:extLst>
                <a:ext uri="{FF2B5EF4-FFF2-40B4-BE49-F238E27FC236}">
                  <a16:creationId xmlns:a16="http://schemas.microsoft.com/office/drawing/2014/main" id="{8730F503-DBF3-AF83-2165-4B56055F12A6}"/>
                </a:ext>
              </a:extLst>
            </p:cNvPr>
            <p:cNvSpPr/>
            <p:nvPr/>
          </p:nvSpPr>
          <p:spPr>
            <a:xfrm>
              <a:off x="6969238" y="1289258"/>
              <a:ext cx="129652" cy="53556"/>
            </a:xfrm>
            <a:custGeom>
              <a:avLst/>
              <a:gdLst/>
              <a:ahLst/>
              <a:cxnLst/>
              <a:rect l="l" t="t" r="r" b="b"/>
              <a:pathLst>
                <a:path w="1721" h="694" extrusionOk="0">
                  <a:moveTo>
                    <a:pt x="1053" y="0"/>
                  </a:moveTo>
                  <a:cubicBezTo>
                    <a:pt x="654" y="0"/>
                    <a:pt x="252" y="215"/>
                    <a:pt x="41" y="565"/>
                  </a:cubicBezTo>
                  <a:cubicBezTo>
                    <a:pt x="1" y="633"/>
                    <a:pt x="60" y="693"/>
                    <a:pt x="121" y="693"/>
                  </a:cubicBezTo>
                  <a:cubicBezTo>
                    <a:pt x="149" y="693"/>
                    <a:pt x="177" y="681"/>
                    <a:pt x="195" y="650"/>
                  </a:cubicBezTo>
                  <a:cubicBezTo>
                    <a:pt x="376" y="355"/>
                    <a:pt x="710" y="181"/>
                    <a:pt x="1044" y="181"/>
                  </a:cubicBezTo>
                  <a:cubicBezTo>
                    <a:pt x="1223" y="181"/>
                    <a:pt x="1401" y="231"/>
                    <a:pt x="1557" y="338"/>
                  </a:cubicBezTo>
                  <a:cubicBezTo>
                    <a:pt x="1573" y="349"/>
                    <a:pt x="1589" y="354"/>
                    <a:pt x="1603" y="354"/>
                  </a:cubicBezTo>
                  <a:cubicBezTo>
                    <a:pt x="1676" y="354"/>
                    <a:pt x="1720" y="235"/>
                    <a:pt x="1641" y="181"/>
                  </a:cubicBezTo>
                  <a:cubicBezTo>
                    <a:pt x="1463" y="57"/>
                    <a:pt x="1258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549;p36">
              <a:extLst>
                <a:ext uri="{FF2B5EF4-FFF2-40B4-BE49-F238E27FC236}">
                  <a16:creationId xmlns:a16="http://schemas.microsoft.com/office/drawing/2014/main" id="{3EA9DC54-CF01-DD3C-04AD-328BE12C6648}"/>
                </a:ext>
              </a:extLst>
            </p:cNvPr>
            <p:cNvSpPr/>
            <p:nvPr/>
          </p:nvSpPr>
          <p:spPr>
            <a:xfrm>
              <a:off x="6743006" y="1350531"/>
              <a:ext cx="120084" cy="51935"/>
            </a:xfrm>
            <a:custGeom>
              <a:avLst/>
              <a:gdLst/>
              <a:ahLst/>
              <a:cxnLst/>
              <a:rect l="l" t="t" r="r" b="b"/>
              <a:pathLst>
                <a:path w="1594" h="673" extrusionOk="0">
                  <a:moveTo>
                    <a:pt x="973" y="0"/>
                  </a:moveTo>
                  <a:cubicBezTo>
                    <a:pt x="904" y="0"/>
                    <a:pt x="835" y="7"/>
                    <a:pt x="767" y="21"/>
                  </a:cubicBezTo>
                  <a:cubicBezTo>
                    <a:pt x="461" y="83"/>
                    <a:pt x="214" y="291"/>
                    <a:pt x="43" y="546"/>
                  </a:cubicBezTo>
                  <a:cubicBezTo>
                    <a:pt x="0" y="612"/>
                    <a:pt x="60" y="672"/>
                    <a:pt x="122" y="672"/>
                  </a:cubicBezTo>
                  <a:cubicBezTo>
                    <a:pt x="150" y="672"/>
                    <a:pt x="178" y="660"/>
                    <a:pt x="197" y="630"/>
                  </a:cubicBezTo>
                  <a:cubicBezTo>
                    <a:pt x="346" y="414"/>
                    <a:pt x="557" y="243"/>
                    <a:pt x="815" y="190"/>
                  </a:cubicBezTo>
                  <a:cubicBezTo>
                    <a:pt x="869" y="178"/>
                    <a:pt x="923" y="173"/>
                    <a:pt x="977" y="173"/>
                  </a:cubicBezTo>
                  <a:cubicBezTo>
                    <a:pt x="1137" y="173"/>
                    <a:pt x="1293" y="221"/>
                    <a:pt x="1430" y="308"/>
                  </a:cubicBezTo>
                  <a:cubicBezTo>
                    <a:pt x="1445" y="318"/>
                    <a:pt x="1460" y="322"/>
                    <a:pt x="1474" y="322"/>
                  </a:cubicBezTo>
                  <a:cubicBezTo>
                    <a:pt x="1548" y="322"/>
                    <a:pt x="1593" y="205"/>
                    <a:pt x="1511" y="156"/>
                  </a:cubicBezTo>
                  <a:cubicBezTo>
                    <a:pt x="1349" y="53"/>
                    <a:pt x="1162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50;p36">
              <a:extLst>
                <a:ext uri="{FF2B5EF4-FFF2-40B4-BE49-F238E27FC236}">
                  <a16:creationId xmlns:a16="http://schemas.microsoft.com/office/drawing/2014/main" id="{528A5CA5-E7A1-96BF-DA91-A8033CEA3767}"/>
                </a:ext>
              </a:extLst>
            </p:cNvPr>
            <p:cNvSpPr/>
            <p:nvPr/>
          </p:nvSpPr>
          <p:spPr>
            <a:xfrm>
              <a:off x="6969313" y="1353232"/>
              <a:ext cx="193611" cy="92372"/>
            </a:xfrm>
            <a:custGeom>
              <a:avLst/>
              <a:gdLst/>
              <a:ahLst/>
              <a:cxnLst/>
              <a:rect l="l" t="t" r="r" b="b"/>
              <a:pathLst>
                <a:path w="2570" h="1197" extrusionOk="0">
                  <a:moveTo>
                    <a:pt x="1553" y="0"/>
                  </a:moveTo>
                  <a:cubicBezTo>
                    <a:pt x="1437" y="0"/>
                    <a:pt x="1320" y="12"/>
                    <a:pt x="1202" y="37"/>
                  </a:cubicBezTo>
                  <a:cubicBezTo>
                    <a:pt x="716" y="141"/>
                    <a:pt x="295" y="435"/>
                    <a:pt x="51" y="845"/>
                  </a:cubicBezTo>
                  <a:cubicBezTo>
                    <a:pt x="6" y="916"/>
                    <a:pt x="1" y="1000"/>
                    <a:pt x="40" y="1070"/>
                  </a:cubicBezTo>
                  <a:cubicBezTo>
                    <a:pt x="82" y="1143"/>
                    <a:pt x="166" y="1193"/>
                    <a:pt x="253" y="1196"/>
                  </a:cubicBezTo>
                  <a:cubicBezTo>
                    <a:pt x="256" y="1196"/>
                    <a:pt x="259" y="1196"/>
                    <a:pt x="261" y="1196"/>
                  </a:cubicBezTo>
                  <a:cubicBezTo>
                    <a:pt x="342" y="1196"/>
                    <a:pt x="417" y="1155"/>
                    <a:pt x="461" y="1081"/>
                  </a:cubicBezTo>
                  <a:cubicBezTo>
                    <a:pt x="638" y="789"/>
                    <a:pt x="938" y="579"/>
                    <a:pt x="1286" y="506"/>
                  </a:cubicBezTo>
                  <a:cubicBezTo>
                    <a:pt x="1374" y="487"/>
                    <a:pt x="1462" y="477"/>
                    <a:pt x="1548" y="477"/>
                  </a:cubicBezTo>
                  <a:cubicBezTo>
                    <a:pt x="1782" y="477"/>
                    <a:pt x="2005" y="546"/>
                    <a:pt x="2193" y="677"/>
                  </a:cubicBezTo>
                  <a:cubicBezTo>
                    <a:pt x="2235" y="705"/>
                    <a:pt x="2280" y="720"/>
                    <a:pt x="2323" y="720"/>
                  </a:cubicBezTo>
                  <a:cubicBezTo>
                    <a:pt x="2360" y="720"/>
                    <a:pt x="2396" y="709"/>
                    <a:pt x="2429" y="688"/>
                  </a:cubicBezTo>
                  <a:cubicBezTo>
                    <a:pt x="2457" y="671"/>
                    <a:pt x="2479" y="649"/>
                    <a:pt x="2499" y="621"/>
                  </a:cubicBezTo>
                  <a:cubicBezTo>
                    <a:pt x="2569" y="520"/>
                    <a:pt x="2569" y="360"/>
                    <a:pt x="2440" y="273"/>
                  </a:cubicBezTo>
                  <a:cubicBezTo>
                    <a:pt x="2180" y="93"/>
                    <a:pt x="1873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551;p36">
              <a:extLst>
                <a:ext uri="{FF2B5EF4-FFF2-40B4-BE49-F238E27FC236}">
                  <a16:creationId xmlns:a16="http://schemas.microsoft.com/office/drawing/2014/main" id="{F8A6A9D2-0147-87E6-1A87-5DA10D3C1960}"/>
                </a:ext>
              </a:extLst>
            </p:cNvPr>
            <p:cNvSpPr/>
            <p:nvPr/>
          </p:nvSpPr>
          <p:spPr>
            <a:xfrm>
              <a:off x="6696901" y="1436036"/>
              <a:ext cx="181557" cy="89672"/>
            </a:xfrm>
            <a:custGeom>
              <a:avLst/>
              <a:gdLst/>
              <a:ahLst/>
              <a:cxnLst/>
              <a:rect l="l" t="t" r="r" b="b"/>
              <a:pathLst>
                <a:path w="2410" h="1162" extrusionOk="0">
                  <a:moveTo>
                    <a:pt x="1464" y="1"/>
                  </a:moveTo>
                  <a:cubicBezTo>
                    <a:pt x="1360" y="1"/>
                    <a:pt x="1255" y="12"/>
                    <a:pt x="1152" y="33"/>
                  </a:cubicBezTo>
                  <a:cubicBezTo>
                    <a:pt x="621" y="140"/>
                    <a:pt x="270" y="516"/>
                    <a:pt x="71" y="814"/>
                  </a:cubicBezTo>
                  <a:cubicBezTo>
                    <a:pt x="1" y="921"/>
                    <a:pt x="23" y="1050"/>
                    <a:pt x="136" y="1117"/>
                  </a:cubicBezTo>
                  <a:cubicBezTo>
                    <a:pt x="178" y="1145"/>
                    <a:pt x="229" y="1161"/>
                    <a:pt x="280" y="1161"/>
                  </a:cubicBezTo>
                  <a:cubicBezTo>
                    <a:pt x="355" y="1161"/>
                    <a:pt x="431" y="1128"/>
                    <a:pt x="481" y="1052"/>
                  </a:cubicBezTo>
                  <a:cubicBezTo>
                    <a:pt x="624" y="839"/>
                    <a:pt x="877" y="564"/>
                    <a:pt x="1267" y="488"/>
                  </a:cubicBezTo>
                  <a:cubicBezTo>
                    <a:pt x="1331" y="475"/>
                    <a:pt x="1396" y="468"/>
                    <a:pt x="1461" y="468"/>
                  </a:cubicBezTo>
                  <a:cubicBezTo>
                    <a:pt x="1659" y="468"/>
                    <a:pt x="1859" y="529"/>
                    <a:pt x="2039" y="643"/>
                  </a:cubicBezTo>
                  <a:cubicBezTo>
                    <a:pt x="2079" y="669"/>
                    <a:pt x="2120" y="682"/>
                    <a:pt x="2161" y="682"/>
                  </a:cubicBezTo>
                  <a:cubicBezTo>
                    <a:pt x="2199" y="682"/>
                    <a:pt x="2236" y="671"/>
                    <a:pt x="2269" y="651"/>
                  </a:cubicBezTo>
                  <a:cubicBezTo>
                    <a:pt x="2297" y="631"/>
                    <a:pt x="2325" y="609"/>
                    <a:pt x="2348" y="572"/>
                  </a:cubicBezTo>
                  <a:cubicBezTo>
                    <a:pt x="2409" y="471"/>
                    <a:pt x="2401" y="317"/>
                    <a:pt x="2275" y="236"/>
                  </a:cubicBezTo>
                  <a:cubicBezTo>
                    <a:pt x="2030" y="81"/>
                    <a:pt x="1749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" name="Star: 5 Points 223">
            <a:extLst>
              <a:ext uri="{FF2B5EF4-FFF2-40B4-BE49-F238E27FC236}">
                <a16:creationId xmlns:a16="http://schemas.microsoft.com/office/drawing/2014/main" id="{7B359A13-E50E-FC55-DA87-0D122D6507B8}"/>
              </a:ext>
            </a:extLst>
          </p:cNvPr>
          <p:cNvSpPr/>
          <p:nvPr/>
        </p:nvSpPr>
        <p:spPr>
          <a:xfrm>
            <a:off x="11190759" y="228790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tar: 5 Points 224">
            <a:extLst>
              <a:ext uri="{FF2B5EF4-FFF2-40B4-BE49-F238E27FC236}">
                <a16:creationId xmlns:a16="http://schemas.microsoft.com/office/drawing/2014/main" id="{06B081B1-4FC0-1EC0-7B8A-71844D2CC7AB}"/>
              </a:ext>
            </a:extLst>
          </p:cNvPr>
          <p:cNvSpPr/>
          <p:nvPr/>
        </p:nvSpPr>
        <p:spPr>
          <a:xfrm>
            <a:off x="11521319" y="4754647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tar: 5 Points 225">
            <a:extLst>
              <a:ext uri="{FF2B5EF4-FFF2-40B4-BE49-F238E27FC236}">
                <a16:creationId xmlns:a16="http://schemas.microsoft.com/office/drawing/2014/main" id="{1F161E5B-3E4C-CC49-BF14-25D68C018127}"/>
              </a:ext>
            </a:extLst>
          </p:cNvPr>
          <p:cNvSpPr/>
          <p:nvPr/>
        </p:nvSpPr>
        <p:spPr>
          <a:xfrm>
            <a:off x="6228746" y="64273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tar: 5 Points 226">
            <a:extLst>
              <a:ext uri="{FF2B5EF4-FFF2-40B4-BE49-F238E27FC236}">
                <a16:creationId xmlns:a16="http://schemas.microsoft.com/office/drawing/2014/main" id="{0ABEA007-890F-A04B-B4EC-0A8EFC7B6FFE}"/>
              </a:ext>
            </a:extLst>
          </p:cNvPr>
          <p:cNvSpPr/>
          <p:nvPr/>
        </p:nvSpPr>
        <p:spPr>
          <a:xfrm>
            <a:off x="3029303" y="77724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tar: 5 Points 227">
            <a:extLst>
              <a:ext uri="{FF2B5EF4-FFF2-40B4-BE49-F238E27FC236}">
                <a16:creationId xmlns:a16="http://schemas.microsoft.com/office/drawing/2014/main" id="{E6DB1193-1BA6-9680-7402-3E3AD94EB97E}"/>
              </a:ext>
            </a:extLst>
          </p:cNvPr>
          <p:cNvSpPr/>
          <p:nvPr/>
        </p:nvSpPr>
        <p:spPr>
          <a:xfrm>
            <a:off x="567018" y="27051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tar: 5 Points 228">
            <a:extLst>
              <a:ext uri="{FF2B5EF4-FFF2-40B4-BE49-F238E27FC236}">
                <a16:creationId xmlns:a16="http://schemas.microsoft.com/office/drawing/2014/main" id="{320E4AFF-8657-2F6A-EC0B-CA821EBADCB5}"/>
              </a:ext>
            </a:extLst>
          </p:cNvPr>
          <p:cNvSpPr/>
          <p:nvPr/>
        </p:nvSpPr>
        <p:spPr>
          <a:xfrm>
            <a:off x="9672227" y="5345098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tar: 5 Points 229">
            <a:extLst>
              <a:ext uri="{FF2B5EF4-FFF2-40B4-BE49-F238E27FC236}">
                <a16:creationId xmlns:a16="http://schemas.microsoft.com/office/drawing/2014/main" id="{240CD76D-6AD2-8729-3318-D367B3C49729}"/>
              </a:ext>
            </a:extLst>
          </p:cNvPr>
          <p:cNvSpPr/>
          <p:nvPr/>
        </p:nvSpPr>
        <p:spPr>
          <a:xfrm>
            <a:off x="11109916" y="5966143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tar: 5 Points 231">
            <a:extLst>
              <a:ext uri="{FF2B5EF4-FFF2-40B4-BE49-F238E27FC236}">
                <a16:creationId xmlns:a16="http://schemas.microsoft.com/office/drawing/2014/main" id="{8C80BDB8-90AB-5145-0BFE-E2BE275F249C}"/>
              </a:ext>
            </a:extLst>
          </p:cNvPr>
          <p:cNvSpPr/>
          <p:nvPr/>
        </p:nvSpPr>
        <p:spPr>
          <a:xfrm>
            <a:off x="2249149" y="2814046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tar: 5 Points 232">
            <a:extLst>
              <a:ext uri="{FF2B5EF4-FFF2-40B4-BE49-F238E27FC236}">
                <a16:creationId xmlns:a16="http://schemas.microsoft.com/office/drawing/2014/main" id="{962C6C16-1B11-F2CF-4714-2F7648B62D7B}"/>
              </a:ext>
            </a:extLst>
          </p:cNvPr>
          <p:cNvSpPr/>
          <p:nvPr/>
        </p:nvSpPr>
        <p:spPr>
          <a:xfrm>
            <a:off x="1851879" y="4834381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tar: 5 Points 233">
            <a:extLst>
              <a:ext uri="{FF2B5EF4-FFF2-40B4-BE49-F238E27FC236}">
                <a16:creationId xmlns:a16="http://schemas.microsoft.com/office/drawing/2014/main" id="{BAD18CC0-9521-4865-493F-22277ACE8629}"/>
              </a:ext>
            </a:extLst>
          </p:cNvPr>
          <p:cNvSpPr/>
          <p:nvPr/>
        </p:nvSpPr>
        <p:spPr>
          <a:xfrm>
            <a:off x="7490813" y="4084155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tar: 5 Points 234">
            <a:extLst>
              <a:ext uri="{FF2B5EF4-FFF2-40B4-BE49-F238E27FC236}">
                <a16:creationId xmlns:a16="http://schemas.microsoft.com/office/drawing/2014/main" id="{80130733-10F0-701E-029D-1B37F44C8634}"/>
              </a:ext>
            </a:extLst>
          </p:cNvPr>
          <p:cNvSpPr/>
          <p:nvPr/>
        </p:nvSpPr>
        <p:spPr>
          <a:xfrm>
            <a:off x="1699189" y="367665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tar: 5 Points 235">
            <a:extLst>
              <a:ext uri="{FF2B5EF4-FFF2-40B4-BE49-F238E27FC236}">
                <a16:creationId xmlns:a16="http://schemas.microsoft.com/office/drawing/2014/main" id="{9AA77282-E4D3-54F8-D78D-664A98A7769C}"/>
              </a:ext>
            </a:extLst>
          </p:cNvPr>
          <p:cNvSpPr/>
          <p:nvPr/>
        </p:nvSpPr>
        <p:spPr>
          <a:xfrm>
            <a:off x="5349593" y="5531727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tar: 5 Points 236">
            <a:extLst>
              <a:ext uri="{FF2B5EF4-FFF2-40B4-BE49-F238E27FC236}">
                <a16:creationId xmlns:a16="http://schemas.microsoft.com/office/drawing/2014/main" id="{2ABB1CB6-F24A-0989-621C-776FEA6B3854}"/>
              </a:ext>
            </a:extLst>
          </p:cNvPr>
          <p:cNvSpPr/>
          <p:nvPr/>
        </p:nvSpPr>
        <p:spPr>
          <a:xfrm>
            <a:off x="9535950" y="264414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tar: 5 Points 237">
            <a:extLst>
              <a:ext uri="{FF2B5EF4-FFF2-40B4-BE49-F238E27FC236}">
                <a16:creationId xmlns:a16="http://schemas.microsoft.com/office/drawing/2014/main" id="{AE02E14E-04C0-4138-299F-E512CAB5E010}"/>
              </a:ext>
            </a:extLst>
          </p:cNvPr>
          <p:cNvSpPr/>
          <p:nvPr/>
        </p:nvSpPr>
        <p:spPr>
          <a:xfrm>
            <a:off x="692863" y="2106930"/>
            <a:ext cx="161686" cy="1943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tar: 5 Points 238">
            <a:extLst>
              <a:ext uri="{FF2B5EF4-FFF2-40B4-BE49-F238E27FC236}">
                <a16:creationId xmlns:a16="http://schemas.microsoft.com/office/drawing/2014/main" id="{CA0460A5-6241-C7F8-7B85-470D882C6CBE}"/>
              </a:ext>
            </a:extLst>
          </p:cNvPr>
          <p:cNvSpPr/>
          <p:nvPr/>
        </p:nvSpPr>
        <p:spPr>
          <a:xfrm>
            <a:off x="1546492" y="344989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tar: 5 Points 239">
            <a:extLst>
              <a:ext uri="{FF2B5EF4-FFF2-40B4-BE49-F238E27FC236}">
                <a16:creationId xmlns:a16="http://schemas.microsoft.com/office/drawing/2014/main" id="{69F48700-1C38-1A89-4E00-CB1F21A2F2E5}"/>
              </a:ext>
            </a:extLst>
          </p:cNvPr>
          <p:cNvSpPr/>
          <p:nvPr/>
        </p:nvSpPr>
        <p:spPr>
          <a:xfrm>
            <a:off x="2352441" y="572984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tar: 5 Points 240">
            <a:extLst>
              <a:ext uri="{FF2B5EF4-FFF2-40B4-BE49-F238E27FC236}">
                <a16:creationId xmlns:a16="http://schemas.microsoft.com/office/drawing/2014/main" id="{4D60B046-FD48-45A5-DC0D-EDE6B81BD497}"/>
              </a:ext>
            </a:extLst>
          </p:cNvPr>
          <p:cNvSpPr/>
          <p:nvPr/>
        </p:nvSpPr>
        <p:spPr>
          <a:xfrm>
            <a:off x="5023207" y="258163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tar: 5 Points 241">
            <a:extLst>
              <a:ext uri="{FF2B5EF4-FFF2-40B4-BE49-F238E27FC236}">
                <a16:creationId xmlns:a16="http://schemas.microsoft.com/office/drawing/2014/main" id="{5979D41B-AE51-E387-6330-58C711ED1905}"/>
              </a:ext>
            </a:extLst>
          </p:cNvPr>
          <p:cNvSpPr/>
          <p:nvPr/>
        </p:nvSpPr>
        <p:spPr>
          <a:xfrm>
            <a:off x="6334114" y="1611147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tar: 5 Points 242">
            <a:extLst>
              <a:ext uri="{FF2B5EF4-FFF2-40B4-BE49-F238E27FC236}">
                <a16:creationId xmlns:a16="http://schemas.microsoft.com/office/drawing/2014/main" id="{22C24BB8-DC14-CEDA-33C2-33FDEB4936E5}"/>
              </a:ext>
            </a:extLst>
          </p:cNvPr>
          <p:cNvSpPr/>
          <p:nvPr/>
        </p:nvSpPr>
        <p:spPr>
          <a:xfrm>
            <a:off x="10055600" y="1194193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tar: 5 Points 243">
            <a:extLst>
              <a:ext uri="{FF2B5EF4-FFF2-40B4-BE49-F238E27FC236}">
                <a16:creationId xmlns:a16="http://schemas.microsoft.com/office/drawing/2014/main" id="{1D1F510A-069B-D89B-2DAF-02427C375085}"/>
              </a:ext>
            </a:extLst>
          </p:cNvPr>
          <p:cNvSpPr/>
          <p:nvPr/>
        </p:nvSpPr>
        <p:spPr>
          <a:xfrm>
            <a:off x="5268928" y="363855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tar: 5 Points 244">
            <a:extLst>
              <a:ext uri="{FF2B5EF4-FFF2-40B4-BE49-F238E27FC236}">
                <a16:creationId xmlns:a16="http://schemas.microsoft.com/office/drawing/2014/main" id="{70904FBF-E952-1EE0-3EA3-9639A5D7F35F}"/>
              </a:ext>
            </a:extLst>
          </p:cNvPr>
          <p:cNvSpPr/>
          <p:nvPr/>
        </p:nvSpPr>
        <p:spPr>
          <a:xfrm>
            <a:off x="11624982" y="296026"/>
            <a:ext cx="210736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tar: 5 Points 252">
            <a:extLst>
              <a:ext uri="{FF2B5EF4-FFF2-40B4-BE49-F238E27FC236}">
                <a16:creationId xmlns:a16="http://schemas.microsoft.com/office/drawing/2014/main" id="{459B1A97-9120-4E27-0841-6687881C174E}"/>
              </a:ext>
            </a:extLst>
          </p:cNvPr>
          <p:cNvSpPr/>
          <p:nvPr/>
        </p:nvSpPr>
        <p:spPr>
          <a:xfrm>
            <a:off x="4008465" y="274510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tar: 5 Points 253">
            <a:extLst>
              <a:ext uri="{FF2B5EF4-FFF2-40B4-BE49-F238E27FC236}">
                <a16:creationId xmlns:a16="http://schemas.microsoft.com/office/drawing/2014/main" id="{B682219B-2ED5-A216-1F5C-EB39EA0C49EC}"/>
              </a:ext>
            </a:extLst>
          </p:cNvPr>
          <p:cNvSpPr/>
          <p:nvPr/>
        </p:nvSpPr>
        <p:spPr>
          <a:xfrm>
            <a:off x="3116581" y="5036581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tar: 5 Points 254">
            <a:extLst>
              <a:ext uri="{FF2B5EF4-FFF2-40B4-BE49-F238E27FC236}">
                <a16:creationId xmlns:a16="http://schemas.microsoft.com/office/drawing/2014/main" id="{3A0A3C00-12F2-EBED-DE9A-50285084EA86}"/>
              </a:ext>
            </a:extLst>
          </p:cNvPr>
          <p:cNvSpPr/>
          <p:nvPr/>
        </p:nvSpPr>
        <p:spPr>
          <a:xfrm>
            <a:off x="7829550" y="3086652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tar: 5 Points 255">
            <a:extLst>
              <a:ext uri="{FF2B5EF4-FFF2-40B4-BE49-F238E27FC236}">
                <a16:creationId xmlns:a16="http://schemas.microsoft.com/office/drawing/2014/main" id="{CBDC2B10-1327-832D-A392-714CC45AFEA8}"/>
              </a:ext>
            </a:extLst>
          </p:cNvPr>
          <p:cNvSpPr/>
          <p:nvPr/>
        </p:nvSpPr>
        <p:spPr>
          <a:xfrm>
            <a:off x="7385445" y="67426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tar: 5 Points 256">
            <a:extLst>
              <a:ext uri="{FF2B5EF4-FFF2-40B4-BE49-F238E27FC236}">
                <a16:creationId xmlns:a16="http://schemas.microsoft.com/office/drawing/2014/main" id="{C6CD6CE7-A129-3C88-36C7-97C1943F4D8D}"/>
              </a:ext>
            </a:extLst>
          </p:cNvPr>
          <p:cNvSpPr/>
          <p:nvPr/>
        </p:nvSpPr>
        <p:spPr>
          <a:xfrm>
            <a:off x="6785610" y="5666355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tar: 5 Points 257">
            <a:extLst>
              <a:ext uri="{FF2B5EF4-FFF2-40B4-BE49-F238E27FC236}">
                <a16:creationId xmlns:a16="http://schemas.microsoft.com/office/drawing/2014/main" id="{FB0DB2A9-3DE8-FA4E-C95E-888E7DF0FF67}"/>
              </a:ext>
            </a:extLst>
          </p:cNvPr>
          <p:cNvSpPr/>
          <p:nvPr/>
        </p:nvSpPr>
        <p:spPr>
          <a:xfrm>
            <a:off x="9222698" y="4172458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tar: 5 Points 258">
            <a:extLst>
              <a:ext uri="{FF2B5EF4-FFF2-40B4-BE49-F238E27FC236}">
                <a16:creationId xmlns:a16="http://schemas.microsoft.com/office/drawing/2014/main" id="{96A64121-5AFB-1F32-1525-6CD31CAF51DB}"/>
              </a:ext>
            </a:extLst>
          </p:cNvPr>
          <p:cNvSpPr/>
          <p:nvPr/>
        </p:nvSpPr>
        <p:spPr>
          <a:xfrm>
            <a:off x="11232080" y="3307873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tar: 5 Points 259">
            <a:extLst>
              <a:ext uri="{FF2B5EF4-FFF2-40B4-BE49-F238E27FC236}">
                <a16:creationId xmlns:a16="http://schemas.microsoft.com/office/drawing/2014/main" id="{9ADC9137-17E7-4169-D61C-D9BFEB9474BB}"/>
              </a:ext>
            </a:extLst>
          </p:cNvPr>
          <p:cNvSpPr/>
          <p:nvPr/>
        </p:nvSpPr>
        <p:spPr>
          <a:xfrm>
            <a:off x="406484" y="5766920"/>
            <a:ext cx="210736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tar: 5 Points 260">
            <a:extLst>
              <a:ext uri="{FF2B5EF4-FFF2-40B4-BE49-F238E27FC236}">
                <a16:creationId xmlns:a16="http://schemas.microsoft.com/office/drawing/2014/main" id="{344E6DA8-6DDC-EFE6-B48C-77AFE1F8EC98}"/>
              </a:ext>
            </a:extLst>
          </p:cNvPr>
          <p:cNvSpPr/>
          <p:nvPr/>
        </p:nvSpPr>
        <p:spPr>
          <a:xfrm>
            <a:off x="4462275" y="5503106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tar: 5 Points 261">
            <a:extLst>
              <a:ext uri="{FF2B5EF4-FFF2-40B4-BE49-F238E27FC236}">
                <a16:creationId xmlns:a16="http://schemas.microsoft.com/office/drawing/2014/main" id="{4C8239A3-8AFB-F567-C99B-748A633EBF2F}"/>
              </a:ext>
            </a:extLst>
          </p:cNvPr>
          <p:cNvSpPr/>
          <p:nvPr/>
        </p:nvSpPr>
        <p:spPr>
          <a:xfrm>
            <a:off x="10039641" y="13525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tar: 5 Points 262">
            <a:extLst>
              <a:ext uri="{FF2B5EF4-FFF2-40B4-BE49-F238E27FC236}">
                <a16:creationId xmlns:a16="http://schemas.microsoft.com/office/drawing/2014/main" id="{A5990DEA-7B08-3419-98A2-3F2661728D1E}"/>
              </a:ext>
            </a:extLst>
          </p:cNvPr>
          <p:cNvSpPr/>
          <p:nvPr/>
        </p:nvSpPr>
        <p:spPr>
          <a:xfrm>
            <a:off x="2244025" y="147443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tar: 5 Points 263">
            <a:extLst>
              <a:ext uri="{FF2B5EF4-FFF2-40B4-BE49-F238E27FC236}">
                <a16:creationId xmlns:a16="http://schemas.microsoft.com/office/drawing/2014/main" id="{4EFDC02D-DA1F-5C9D-164D-5865C1744356}"/>
              </a:ext>
            </a:extLst>
          </p:cNvPr>
          <p:cNvSpPr/>
          <p:nvPr/>
        </p:nvSpPr>
        <p:spPr>
          <a:xfrm>
            <a:off x="8371756" y="1173480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tar: 5 Points 264">
            <a:extLst>
              <a:ext uri="{FF2B5EF4-FFF2-40B4-BE49-F238E27FC236}">
                <a16:creationId xmlns:a16="http://schemas.microsoft.com/office/drawing/2014/main" id="{FDBD75D3-7772-70B2-C842-E65F5B86129B}"/>
              </a:ext>
            </a:extLst>
          </p:cNvPr>
          <p:cNvSpPr/>
          <p:nvPr/>
        </p:nvSpPr>
        <p:spPr>
          <a:xfrm>
            <a:off x="8784909" y="4763781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tar: 5 Points 265">
            <a:extLst>
              <a:ext uri="{FF2B5EF4-FFF2-40B4-BE49-F238E27FC236}">
                <a16:creationId xmlns:a16="http://schemas.microsoft.com/office/drawing/2014/main" id="{1C368311-1F1D-FB85-C565-C4E4DAEA2219}"/>
              </a:ext>
            </a:extLst>
          </p:cNvPr>
          <p:cNvSpPr/>
          <p:nvPr/>
        </p:nvSpPr>
        <p:spPr>
          <a:xfrm>
            <a:off x="3919523" y="1190383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tar: 5 Points 266">
            <a:extLst>
              <a:ext uri="{FF2B5EF4-FFF2-40B4-BE49-F238E27FC236}">
                <a16:creationId xmlns:a16="http://schemas.microsoft.com/office/drawing/2014/main" id="{341E9AB8-6978-26C8-0B4E-38EE67600231}"/>
              </a:ext>
            </a:extLst>
          </p:cNvPr>
          <p:cNvSpPr/>
          <p:nvPr/>
        </p:nvSpPr>
        <p:spPr>
          <a:xfrm>
            <a:off x="209553" y="3472815"/>
            <a:ext cx="19431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1FF61AD-4A78-7928-751B-EFD3E96FAB79}"/>
                  </a:ext>
                </a:extLst>
              </p14:cNvPr>
              <p14:cNvContentPartPr/>
              <p14:nvPr/>
            </p14:nvContentPartPr>
            <p14:xfrm>
              <a:off x="-1349100" y="5508810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1FF61AD-4A78-7928-751B-EFD3E96FAB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12100" y="54461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400F159-B11F-95F3-D02A-149353084F12}"/>
                  </a:ext>
                </a:extLst>
              </p14:cNvPr>
              <p14:cNvContentPartPr/>
              <p14:nvPr/>
            </p14:nvContentPartPr>
            <p14:xfrm>
              <a:off x="-1600470" y="5188770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400F159-B11F-95F3-D02A-149353084F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63110" y="512613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7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A5C9E2-79FD-6F9A-718D-7FE1356275ED}"/>
              </a:ext>
            </a:extLst>
          </p:cNvPr>
          <p:cNvSpPr txBox="1"/>
          <p:nvPr/>
        </p:nvSpPr>
        <p:spPr>
          <a:xfrm>
            <a:off x="1462546" y="1918958"/>
            <a:ext cx="64617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99AF960-E64E-E911-EC58-3DF3E4CE2EE8}"/>
              </a:ext>
            </a:extLst>
          </p:cNvPr>
          <p:cNvSpPr txBox="1"/>
          <p:nvPr/>
        </p:nvSpPr>
        <p:spPr>
          <a:xfrm>
            <a:off x="7597832" y="2268508"/>
            <a:ext cx="6461760" cy="3209663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khuya vắng vẻ,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 mình dưới bóng 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cây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đông lạnh buốt đôi tay chú rồi 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 thì mặc rét cháu ơi!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giữ mãi ấm nơi cháu nằm.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các cháu học 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tiến bộ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đẹp tươi khăn đỏ tung bay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ơi ! Ngủ nhé, cho say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B1D68-CCE6-2AB5-9814-A574CD89A754}"/>
              </a:ext>
            </a:extLst>
          </p:cNvPr>
          <p:cNvSpPr txBox="1"/>
          <p:nvPr/>
        </p:nvSpPr>
        <p:spPr>
          <a:xfrm>
            <a:off x="6290953" y="5827720"/>
            <a:ext cx="7071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ABE53-CC3F-EBC0-82BF-1161D2E19F6C}"/>
              </a:ext>
            </a:extLst>
          </p:cNvPr>
          <p:cNvSpPr txBox="1"/>
          <p:nvPr/>
        </p:nvSpPr>
        <p:spPr>
          <a:xfrm>
            <a:off x="2560122" y="430115"/>
            <a:ext cx="7071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 ĐI TUẦN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5C9984B-A7F4-FA98-A010-78C9E4BB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027" y="5128621"/>
            <a:ext cx="1394519" cy="1719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16B-1CBB-D728-456D-62FF88161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310" y="0"/>
            <a:ext cx="3488690" cy="20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BDAB-8598-EF04-E5B2-9E0D4D4E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7880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Hình Chữ nhật 7">
            <a:extLst>
              <a:ext uri="{FF2B5EF4-FFF2-40B4-BE49-F238E27FC236}">
                <a16:creationId xmlns:a16="http://schemas.microsoft.com/office/drawing/2014/main" id="{C382406C-996A-E102-B81D-1886C02ED8FF}"/>
              </a:ext>
            </a:extLst>
          </p:cNvPr>
          <p:cNvSpPr/>
          <p:nvPr/>
        </p:nvSpPr>
        <p:spPr>
          <a:xfrm>
            <a:off x="-2023110" y="2529220"/>
            <a:ext cx="12192000" cy="2901887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4 khổ: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Khổ thơ 1.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Khổ thơ 2.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Khổ thơ 3.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Khổ thơ 4.</a:t>
            </a:r>
            <a:endParaRPr lang="en-US" altLang="en-US" sz="63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Pizza Pusheen">
            <a:extLst>
              <a:ext uri="{FF2B5EF4-FFF2-40B4-BE49-F238E27FC236}">
                <a16:creationId xmlns:a16="http://schemas.microsoft.com/office/drawing/2014/main" id="{5A6A1402-E3DD-24C7-AD69-5ED1876E1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0" y="32461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6C21C4-489C-0BE0-1C51-3ECF996E6EE3}"/>
              </a:ext>
            </a:extLst>
          </p:cNvPr>
          <p:cNvSpPr/>
          <p:nvPr/>
        </p:nvSpPr>
        <p:spPr>
          <a:xfrm>
            <a:off x="1831050" y="1382078"/>
            <a:ext cx="85299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1500" b="1" cap="none" spc="0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1500" b="1" cap="none" spc="0" dirty="0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cap="none" spc="0" dirty="0" err="1">
                <a:ln w="12700">
                  <a:solidFill>
                    <a:srgbClr val="33CCF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11500" b="1" cap="none" spc="0" dirty="0">
              <a:ln w="12700">
                <a:solidFill>
                  <a:srgbClr val="33CCFF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Oops Gummy Monsters">
            <a:extLst>
              <a:ext uri="{FF2B5EF4-FFF2-40B4-BE49-F238E27FC236}">
                <a16:creationId xmlns:a16="http://schemas.microsoft.com/office/drawing/2014/main" id="{7FE74E2B-8D08-CF21-2770-F27EA1BD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3429000"/>
            <a:ext cx="3310890" cy="33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C91F05-87DB-556E-9C12-2B0EA0A1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765078"/>
            <a:ext cx="6926580" cy="2095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4EF65-B521-7430-A677-391C9117B5DB}"/>
              </a:ext>
            </a:extLst>
          </p:cNvPr>
          <p:cNvSpPr txBox="1"/>
          <p:nvPr/>
        </p:nvSpPr>
        <p:spPr>
          <a:xfrm>
            <a:off x="580593" y="1027970"/>
            <a:ext cx="6097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(1954 – 1975).</a:t>
            </a:r>
            <a:endParaRPr lang="en-US" altLang="vi-VN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CPH\Desktop\hsmn.jpg">
            <a:extLst>
              <a:ext uri="{FF2B5EF4-FFF2-40B4-BE49-F238E27FC236}">
                <a16:creationId xmlns:a16="http://schemas.microsoft.com/office/drawing/2014/main" id="{8F4CB670-851B-E8A3-467C-DAB9A092D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139" y="3429000"/>
            <a:ext cx="4915931" cy="2765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8C59D-7F3E-05A3-4094-C8B20BEAC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" b="993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4" r="30500"/>
          <a:stretch/>
        </p:blipFill>
        <p:spPr>
          <a:xfrm flipH="1">
            <a:off x="1276598" y="2860522"/>
            <a:ext cx="2609601" cy="3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BD3B-0D58-3B29-7FE4-C5034E4E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22ABCB-0647-D349-350A-2CEA8879D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97165">
            <a:off x="1274530" y="3618135"/>
            <a:ext cx="3458014" cy="2582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991CCA-2ADC-4E9A-39A0-173BA075DA44}"/>
              </a:ext>
            </a:extLst>
          </p:cNvPr>
          <p:cNvGrpSpPr/>
          <p:nvPr/>
        </p:nvGrpSpPr>
        <p:grpSpPr>
          <a:xfrm>
            <a:off x="1441245" y="953455"/>
            <a:ext cx="6730919" cy="1794510"/>
            <a:chOff x="1826341" y="1106129"/>
            <a:chExt cx="9843145" cy="41492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A04CB7-7D29-6ECF-A33E-03C6A8C61D71}"/>
                </a:ext>
              </a:extLst>
            </p:cNvPr>
            <p:cNvSpPr/>
            <p:nvPr/>
          </p:nvSpPr>
          <p:spPr>
            <a:xfrm>
              <a:off x="1978741" y="1258530"/>
              <a:ext cx="9690745" cy="39968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93108E-4657-ECC2-F3D7-DEABF22B8DDF}"/>
                </a:ext>
              </a:extLst>
            </p:cNvPr>
            <p:cNvSpPr/>
            <p:nvPr/>
          </p:nvSpPr>
          <p:spPr>
            <a:xfrm>
              <a:off x="1826341" y="1106129"/>
              <a:ext cx="9690745" cy="39968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4FAF40-5EF5-611D-4BBA-F26663A1AC20}"/>
                </a:ext>
              </a:extLst>
            </p:cNvPr>
            <p:cNvSpPr/>
            <p:nvPr/>
          </p:nvSpPr>
          <p:spPr>
            <a:xfrm>
              <a:off x="1978741" y="1258530"/>
              <a:ext cx="9353215" cy="3711676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33D487-4E34-E2A5-BF48-3A3169CA5C9D}"/>
              </a:ext>
            </a:extLst>
          </p:cNvPr>
          <p:cNvSpPr txBox="1"/>
          <p:nvPr/>
        </p:nvSpPr>
        <p:spPr>
          <a:xfrm>
            <a:off x="2097913" y="1318328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CPH\Desktop\1-7ce12.jpg">
            <a:extLst>
              <a:ext uri="{FF2B5EF4-FFF2-40B4-BE49-F238E27FC236}">
                <a16:creationId xmlns:a16="http://schemas.microsoft.com/office/drawing/2014/main" id="{0836D4A4-25E8-CDAA-542F-A08AB404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17">
            <a:off x="8975090" y="821571"/>
            <a:ext cx="3008255" cy="22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CPH\Desktop\1-dc67d.jpg">
            <a:extLst>
              <a:ext uri="{FF2B5EF4-FFF2-40B4-BE49-F238E27FC236}">
                <a16:creationId xmlns:a16="http://schemas.microsoft.com/office/drawing/2014/main" id="{3EC174FA-B707-CF3D-E726-DD47DDF7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6" y="3429000"/>
            <a:ext cx="3363707" cy="25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28051-4894-003C-1841-4867EEFED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7"/>
          <a:stretch/>
        </p:blipFill>
        <p:spPr>
          <a:xfrm rot="21398139">
            <a:off x="-113291" y="95615"/>
            <a:ext cx="2378120" cy="14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9BD24B-6788-B132-B40B-47B1BA0E7BDB}"/>
              </a:ext>
            </a:extLst>
          </p:cNvPr>
          <p:cNvSpPr/>
          <p:nvPr/>
        </p:nvSpPr>
        <p:spPr>
          <a:xfrm>
            <a:off x="2727201" y="888980"/>
            <a:ext cx="63947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Tìm </a:t>
            </a:r>
            <a:r>
              <a:rPr lang="en-US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8800" b="1" i="1" kern="10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33CC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hiểu bài</a:t>
            </a:r>
            <a:endParaRPr lang="en-US" sz="8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33CC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 descr="Laptop Pusheen">
            <a:extLst>
              <a:ext uri="{FF2B5EF4-FFF2-40B4-BE49-F238E27FC236}">
                <a16:creationId xmlns:a16="http://schemas.microsoft.com/office/drawing/2014/main" id="{9FAB0781-5125-A75B-73D1-792BA0C62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1" y="223266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3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391D-2634-0285-B92A-9D316838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822325"/>
            <a:ext cx="10515600" cy="1325563"/>
          </a:xfrm>
        </p:spPr>
        <p:txBody>
          <a:bodyPr>
            <a:noAutofit/>
          </a:bodyPr>
          <a:lstStyle/>
          <a:p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A872F-4CA9-230A-2CC4-36A12B4B74C9}"/>
              </a:ext>
            </a:extLst>
          </p:cNvPr>
          <p:cNvSpPr txBox="1"/>
          <p:nvPr/>
        </p:nvSpPr>
        <p:spPr>
          <a:xfrm>
            <a:off x="811530" y="2978260"/>
            <a:ext cx="11715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  <a:endParaRPr lang="en-US" sz="3600" dirty="0">
              <a:solidFill>
                <a:srgbClr val="33CCFF"/>
              </a:solidFill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36B6A79-0741-5D80-FEA1-A8FC08609EC4}"/>
              </a:ext>
            </a:extLst>
          </p:cNvPr>
          <p:cNvSpPr/>
          <p:nvPr/>
        </p:nvSpPr>
        <p:spPr>
          <a:xfrm>
            <a:off x="5749290" y="1915270"/>
            <a:ext cx="1059180" cy="106299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85262-290C-3D78-6A37-7CF8FB8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52" y="3608319"/>
            <a:ext cx="3634335" cy="36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8303-0FBB-AC18-7B76-4A9CC6C0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75" y="1859915"/>
            <a:ext cx="1109472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altLang="en-US" b="1" dirty="0"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3600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b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GB" altLang="en-US" b="1" i="1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33CC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16B2B-7D8E-F934-501B-2AA88CAE9861}"/>
              </a:ext>
            </a:extLst>
          </p:cNvPr>
          <p:cNvSpPr txBox="1"/>
          <p:nvPr/>
        </p:nvSpPr>
        <p:spPr>
          <a:xfrm>
            <a:off x="1940242" y="429577"/>
            <a:ext cx="8586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Graphic 6" descr="Clapper board with solid fill">
            <a:extLst>
              <a:ext uri="{FF2B5EF4-FFF2-40B4-BE49-F238E27FC236}">
                <a16:creationId xmlns:a16="http://schemas.microsoft.com/office/drawing/2014/main" id="{14B6F4CB-4E4C-318E-AB4A-9C3CBE17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5810" y="4569283"/>
            <a:ext cx="2118201" cy="21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606B245D-8A36-BE46-F897-0769EC1FE00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83142"/>
            <a:ext cx="10515600" cy="1089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Mong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58F7-54BF-C78B-25D9-3D0CF766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bay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say…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GB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DF3F-6CC0-7F16-E47A-57236DEF7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924" y="32522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700" dirty="0" err="1">
                <a:solidFill>
                  <a:srgbClr val="33CCFF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6700" dirty="0">
                <a:solidFill>
                  <a:srgbClr val="33CCFF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700" dirty="0" err="1">
                <a:solidFill>
                  <a:srgbClr val="33CCFF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33CCFF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334;p36">
            <a:extLst>
              <a:ext uri="{FF2B5EF4-FFF2-40B4-BE49-F238E27FC236}">
                <a16:creationId xmlns:a16="http://schemas.microsoft.com/office/drawing/2014/main" id="{30C68829-B9D7-393B-5C6F-BCD6E72C79B3}"/>
              </a:ext>
            </a:extLst>
          </p:cNvPr>
          <p:cNvGrpSpPr/>
          <p:nvPr/>
        </p:nvGrpSpPr>
        <p:grpSpPr>
          <a:xfrm rot="929127">
            <a:off x="1753358" y="3318203"/>
            <a:ext cx="3221048" cy="3346160"/>
            <a:chOff x="4707825" y="711949"/>
            <a:chExt cx="3573451" cy="3719596"/>
          </a:xfrm>
        </p:grpSpPr>
        <p:sp>
          <p:nvSpPr>
            <p:cNvPr id="5" name="Google Shape;1335;p36">
              <a:extLst>
                <a:ext uri="{FF2B5EF4-FFF2-40B4-BE49-F238E27FC236}">
                  <a16:creationId xmlns:a16="http://schemas.microsoft.com/office/drawing/2014/main" id="{790852ED-F3B8-38F8-0C37-66AF0C4AB4B0}"/>
                </a:ext>
              </a:extLst>
            </p:cNvPr>
            <p:cNvSpPr/>
            <p:nvPr/>
          </p:nvSpPr>
          <p:spPr>
            <a:xfrm>
              <a:off x="5783750" y="1882375"/>
              <a:ext cx="545800" cy="99125"/>
            </a:xfrm>
            <a:custGeom>
              <a:avLst/>
              <a:gdLst/>
              <a:ahLst/>
              <a:cxnLst/>
              <a:rect l="l" t="t" r="r" b="b"/>
              <a:pathLst>
                <a:path w="21832" h="3965" extrusionOk="0">
                  <a:moveTo>
                    <a:pt x="1" y="3964"/>
                  </a:moveTo>
                  <a:lnTo>
                    <a:pt x="1" y="3964"/>
                  </a:lnTo>
                  <a:lnTo>
                    <a:pt x="21831" y="0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36;p36">
              <a:extLst>
                <a:ext uri="{FF2B5EF4-FFF2-40B4-BE49-F238E27FC236}">
                  <a16:creationId xmlns:a16="http://schemas.microsoft.com/office/drawing/2014/main" id="{92DF8B92-2CF6-5D2E-754D-19ED86E104B1}"/>
                </a:ext>
              </a:extLst>
            </p:cNvPr>
            <p:cNvSpPr/>
            <p:nvPr/>
          </p:nvSpPr>
          <p:spPr>
            <a:xfrm>
              <a:off x="6167370" y="1337412"/>
              <a:ext cx="152327" cy="326738"/>
            </a:xfrm>
            <a:custGeom>
              <a:avLst/>
              <a:gdLst/>
              <a:ahLst/>
              <a:cxnLst/>
              <a:rect l="l" t="t" r="r" b="b"/>
              <a:pathLst>
                <a:path w="2022" h="4234" extrusionOk="0">
                  <a:moveTo>
                    <a:pt x="818" y="2314"/>
                  </a:moveTo>
                  <a:cubicBezTo>
                    <a:pt x="1051" y="2510"/>
                    <a:pt x="1292" y="2696"/>
                    <a:pt x="1530" y="2878"/>
                  </a:cubicBezTo>
                  <a:cubicBezTo>
                    <a:pt x="1289" y="2701"/>
                    <a:pt x="1051" y="2510"/>
                    <a:pt x="818" y="2314"/>
                  </a:cubicBezTo>
                  <a:close/>
                  <a:moveTo>
                    <a:pt x="492" y="0"/>
                  </a:moveTo>
                  <a:cubicBezTo>
                    <a:pt x="452" y="40"/>
                    <a:pt x="419" y="76"/>
                    <a:pt x="390" y="110"/>
                  </a:cubicBezTo>
                  <a:cubicBezTo>
                    <a:pt x="351" y="155"/>
                    <a:pt x="315" y="205"/>
                    <a:pt x="281" y="259"/>
                  </a:cubicBezTo>
                  <a:cubicBezTo>
                    <a:pt x="239" y="323"/>
                    <a:pt x="202" y="385"/>
                    <a:pt x="174" y="444"/>
                  </a:cubicBezTo>
                  <a:cubicBezTo>
                    <a:pt x="146" y="503"/>
                    <a:pt x="118" y="570"/>
                    <a:pt x="99" y="640"/>
                  </a:cubicBezTo>
                  <a:cubicBezTo>
                    <a:pt x="70" y="727"/>
                    <a:pt x="48" y="815"/>
                    <a:pt x="34" y="899"/>
                  </a:cubicBezTo>
                  <a:cubicBezTo>
                    <a:pt x="20" y="983"/>
                    <a:pt x="11" y="1078"/>
                    <a:pt x="6" y="1171"/>
                  </a:cubicBezTo>
                  <a:cubicBezTo>
                    <a:pt x="0" y="1306"/>
                    <a:pt x="6" y="1446"/>
                    <a:pt x="20" y="1592"/>
                  </a:cubicBezTo>
                  <a:lnTo>
                    <a:pt x="17" y="1592"/>
                  </a:lnTo>
                  <a:cubicBezTo>
                    <a:pt x="28" y="1696"/>
                    <a:pt x="45" y="1805"/>
                    <a:pt x="70" y="1918"/>
                  </a:cubicBezTo>
                  <a:cubicBezTo>
                    <a:pt x="135" y="2227"/>
                    <a:pt x="242" y="2521"/>
                    <a:pt x="382" y="2799"/>
                  </a:cubicBezTo>
                  <a:cubicBezTo>
                    <a:pt x="430" y="2892"/>
                    <a:pt x="492" y="2999"/>
                    <a:pt x="570" y="3125"/>
                  </a:cubicBezTo>
                  <a:cubicBezTo>
                    <a:pt x="1000" y="3490"/>
                    <a:pt x="1474" y="3855"/>
                    <a:pt x="2022" y="4234"/>
                  </a:cubicBezTo>
                  <a:lnTo>
                    <a:pt x="1985" y="4158"/>
                  </a:lnTo>
                  <a:cubicBezTo>
                    <a:pt x="1951" y="4113"/>
                    <a:pt x="1929" y="4065"/>
                    <a:pt x="1906" y="4020"/>
                  </a:cubicBezTo>
                  <a:cubicBezTo>
                    <a:pt x="1884" y="3973"/>
                    <a:pt x="1864" y="3925"/>
                    <a:pt x="1842" y="3874"/>
                  </a:cubicBezTo>
                  <a:cubicBezTo>
                    <a:pt x="1718" y="3580"/>
                    <a:pt x="1620" y="3254"/>
                    <a:pt x="1556" y="2906"/>
                  </a:cubicBezTo>
                  <a:cubicBezTo>
                    <a:pt x="1547" y="2886"/>
                    <a:pt x="1544" y="2864"/>
                    <a:pt x="1541" y="2841"/>
                  </a:cubicBezTo>
                  <a:lnTo>
                    <a:pt x="1541" y="2841"/>
                  </a:lnTo>
                  <a:lnTo>
                    <a:pt x="1544" y="2858"/>
                  </a:lnTo>
                  <a:cubicBezTo>
                    <a:pt x="1527" y="2749"/>
                    <a:pt x="1513" y="2662"/>
                    <a:pt x="1502" y="2578"/>
                  </a:cubicBezTo>
                  <a:cubicBezTo>
                    <a:pt x="1432" y="2058"/>
                    <a:pt x="1432" y="1544"/>
                    <a:pt x="1494" y="1053"/>
                  </a:cubicBezTo>
                  <a:cubicBezTo>
                    <a:pt x="1530" y="784"/>
                    <a:pt x="1586" y="542"/>
                    <a:pt x="1659" y="318"/>
                  </a:cubicBezTo>
                  <a:cubicBezTo>
                    <a:pt x="1219" y="197"/>
                    <a:pt x="834" y="96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37;p36">
              <a:extLst>
                <a:ext uri="{FF2B5EF4-FFF2-40B4-BE49-F238E27FC236}">
                  <a16:creationId xmlns:a16="http://schemas.microsoft.com/office/drawing/2014/main" id="{B740FC9C-83BE-062D-4C93-1BFDC1B802DD}"/>
                </a:ext>
              </a:extLst>
            </p:cNvPr>
            <p:cNvSpPr/>
            <p:nvPr/>
          </p:nvSpPr>
          <p:spPr>
            <a:xfrm>
              <a:off x="6345236" y="1379624"/>
              <a:ext cx="791018" cy="583714"/>
            </a:xfrm>
            <a:custGeom>
              <a:avLst/>
              <a:gdLst/>
              <a:ahLst/>
              <a:cxnLst/>
              <a:rect l="l" t="t" r="r" b="b"/>
              <a:pathLst>
                <a:path w="10500" h="7564" extrusionOk="0">
                  <a:moveTo>
                    <a:pt x="7383" y="6093"/>
                  </a:moveTo>
                  <a:cubicBezTo>
                    <a:pt x="8164" y="6278"/>
                    <a:pt x="8927" y="6413"/>
                    <a:pt x="9663" y="6489"/>
                  </a:cubicBezTo>
                  <a:cubicBezTo>
                    <a:pt x="8927" y="6413"/>
                    <a:pt x="8161" y="6278"/>
                    <a:pt x="7383" y="6093"/>
                  </a:cubicBezTo>
                  <a:close/>
                  <a:moveTo>
                    <a:pt x="197" y="1"/>
                  </a:moveTo>
                  <a:cubicBezTo>
                    <a:pt x="98" y="374"/>
                    <a:pt x="40" y="770"/>
                    <a:pt x="20" y="1177"/>
                  </a:cubicBezTo>
                  <a:cubicBezTo>
                    <a:pt x="0" y="1657"/>
                    <a:pt x="34" y="2146"/>
                    <a:pt x="127" y="2628"/>
                  </a:cubicBezTo>
                  <a:cubicBezTo>
                    <a:pt x="155" y="2783"/>
                    <a:pt x="188" y="2932"/>
                    <a:pt x="228" y="3075"/>
                  </a:cubicBezTo>
                  <a:cubicBezTo>
                    <a:pt x="228" y="3075"/>
                    <a:pt x="230" y="3075"/>
                    <a:pt x="230" y="3078"/>
                  </a:cubicBezTo>
                  <a:cubicBezTo>
                    <a:pt x="281" y="3271"/>
                    <a:pt x="340" y="3457"/>
                    <a:pt x="410" y="3639"/>
                  </a:cubicBezTo>
                  <a:cubicBezTo>
                    <a:pt x="427" y="3687"/>
                    <a:pt x="447" y="3732"/>
                    <a:pt x="466" y="3777"/>
                  </a:cubicBezTo>
                  <a:cubicBezTo>
                    <a:pt x="545" y="3968"/>
                    <a:pt x="635" y="4158"/>
                    <a:pt x="736" y="4347"/>
                  </a:cubicBezTo>
                  <a:lnTo>
                    <a:pt x="744" y="4361"/>
                  </a:lnTo>
                  <a:cubicBezTo>
                    <a:pt x="758" y="4389"/>
                    <a:pt x="775" y="4417"/>
                    <a:pt x="789" y="4445"/>
                  </a:cubicBezTo>
                  <a:lnTo>
                    <a:pt x="870" y="4498"/>
                  </a:lnTo>
                  <a:lnTo>
                    <a:pt x="927" y="4532"/>
                  </a:lnTo>
                  <a:cubicBezTo>
                    <a:pt x="1252" y="4734"/>
                    <a:pt x="1564" y="4925"/>
                    <a:pt x="1878" y="5110"/>
                  </a:cubicBezTo>
                  <a:cubicBezTo>
                    <a:pt x="3366" y="5997"/>
                    <a:pt x="4624" y="6595"/>
                    <a:pt x="5839" y="6994"/>
                  </a:cubicBezTo>
                  <a:cubicBezTo>
                    <a:pt x="6561" y="7232"/>
                    <a:pt x="7277" y="7398"/>
                    <a:pt x="7965" y="7491"/>
                  </a:cubicBezTo>
                  <a:cubicBezTo>
                    <a:pt x="8214" y="7522"/>
                    <a:pt x="8481" y="7547"/>
                    <a:pt x="8756" y="7555"/>
                  </a:cubicBezTo>
                  <a:cubicBezTo>
                    <a:pt x="8843" y="7561"/>
                    <a:pt x="8930" y="7564"/>
                    <a:pt x="9017" y="7564"/>
                  </a:cubicBezTo>
                  <a:cubicBezTo>
                    <a:pt x="9163" y="7564"/>
                    <a:pt x="9295" y="7555"/>
                    <a:pt x="9419" y="7547"/>
                  </a:cubicBezTo>
                  <a:cubicBezTo>
                    <a:pt x="9542" y="7533"/>
                    <a:pt x="9655" y="7513"/>
                    <a:pt x="9756" y="7491"/>
                  </a:cubicBezTo>
                  <a:cubicBezTo>
                    <a:pt x="9871" y="7463"/>
                    <a:pt x="9972" y="7429"/>
                    <a:pt x="10062" y="7384"/>
                  </a:cubicBezTo>
                  <a:cubicBezTo>
                    <a:pt x="10107" y="7364"/>
                    <a:pt x="10151" y="7339"/>
                    <a:pt x="10191" y="7311"/>
                  </a:cubicBezTo>
                  <a:cubicBezTo>
                    <a:pt x="10236" y="7280"/>
                    <a:pt x="10275" y="7244"/>
                    <a:pt x="10309" y="7210"/>
                  </a:cubicBezTo>
                  <a:cubicBezTo>
                    <a:pt x="10376" y="7143"/>
                    <a:pt x="10429" y="7058"/>
                    <a:pt x="10460" y="6963"/>
                  </a:cubicBezTo>
                  <a:cubicBezTo>
                    <a:pt x="10477" y="6907"/>
                    <a:pt x="10488" y="6853"/>
                    <a:pt x="10491" y="6803"/>
                  </a:cubicBezTo>
                  <a:cubicBezTo>
                    <a:pt x="10500" y="6730"/>
                    <a:pt x="10488" y="6651"/>
                    <a:pt x="10480" y="6581"/>
                  </a:cubicBezTo>
                  <a:cubicBezTo>
                    <a:pt x="10480" y="6570"/>
                    <a:pt x="10474" y="6562"/>
                    <a:pt x="10474" y="6550"/>
                  </a:cubicBezTo>
                  <a:lnTo>
                    <a:pt x="10472" y="6550"/>
                  </a:lnTo>
                  <a:lnTo>
                    <a:pt x="10460" y="6466"/>
                  </a:lnTo>
                  <a:lnTo>
                    <a:pt x="10457" y="6441"/>
                  </a:lnTo>
                  <a:lnTo>
                    <a:pt x="10443" y="6365"/>
                  </a:lnTo>
                  <a:cubicBezTo>
                    <a:pt x="10435" y="6331"/>
                    <a:pt x="10432" y="6298"/>
                    <a:pt x="10429" y="6267"/>
                  </a:cubicBezTo>
                  <a:cubicBezTo>
                    <a:pt x="10427" y="6233"/>
                    <a:pt x="10424" y="6202"/>
                    <a:pt x="10424" y="6171"/>
                  </a:cubicBezTo>
                  <a:lnTo>
                    <a:pt x="10424" y="6149"/>
                  </a:lnTo>
                  <a:cubicBezTo>
                    <a:pt x="10404" y="5860"/>
                    <a:pt x="10354" y="5565"/>
                    <a:pt x="10272" y="5279"/>
                  </a:cubicBezTo>
                  <a:cubicBezTo>
                    <a:pt x="10123" y="4768"/>
                    <a:pt x="9865" y="4279"/>
                    <a:pt x="9495" y="3833"/>
                  </a:cubicBezTo>
                  <a:cubicBezTo>
                    <a:pt x="9169" y="3434"/>
                    <a:pt x="8762" y="3075"/>
                    <a:pt x="8254" y="2732"/>
                  </a:cubicBezTo>
                  <a:cubicBezTo>
                    <a:pt x="7819" y="2438"/>
                    <a:pt x="7325" y="2171"/>
                    <a:pt x="6741" y="1910"/>
                  </a:cubicBezTo>
                  <a:cubicBezTo>
                    <a:pt x="6682" y="1887"/>
                    <a:pt x="6623" y="1859"/>
                    <a:pt x="6567" y="1834"/>
                  </a:cubicBezTo>
                  <a:cubicBezTo>
                    <a:pt x="6474" y="1795"/>
                    <a:pt x="6387" y="1755"/>
                    <a:pt x="6300" y="1713"/>
                  </a:cubicBezTo>
                  <a:cubicBezTo>
                    <a:pt x="6151" y="1646"/>
                    <a:pt x="6005" y="1573"/>
                    <a:pt x="5859" y="1503"/>
                  </a:cubicBezTo>
                  <a:lnTo>
                    <a:pt x="5809" y="1480"/>
                  </a:lnTo>
                  <a:lnTo>
                    <a:pt x="5747" y="1452"/>
                  </a:lnTo>
                  <a:cubicBezTo>
                    <a:pt x="5671" y="1413"/>
                    <a:pt x="5592" y="1374"/>
                    <a:pt x="5517" y="1340"/>
                  </a:cubicBezTo>
                  <a:lnTo>
                    <a:pt x="5517" y="1340"/>
                  </a:lnTo>
                  <a:cubicBezTo>
                    <a:pt x="5783" y="1402"/>
                    <a:pt x="6053" y="1458"/>
                    <a:pt x="6322" y="1517"/>
                  </a:cubicBezTo>
                  <a:lnTo>
                    <a:pt x="6418" y="1539"/>
                  </a:lnTo>
                  <a:lnTo>
                    <a:pt x="6785" y="1618"/>
                  </a:lnTo>
                  <a:cubicBezTo>
                    <a:pt x="7268" y="1722"/>
                    <a:pt x="7746" y="1826"/>
                    <a:pt x="8226" y="1932"/>
                  </a:cubicBezTo>
                  <a:lnTo>
                    <a:pt x="8930" y="2089"/>
                  </a:lnTo>
                  <a:cubicBezTo>
                    <a:pt x="9194" y="2148"/>
                    <a:pt x="9430" y="2202"/>
                    <a:pt x="9660" y="2261"/>
                  </a:cubicBezTo>
                  <a:cubicBezTo>
                    <a:pt x="9669" y="2261"/>
                    <a:pt x="9671" y="2264"/>
                    <a:pt x="9674" y="2264"/>
                  </a:cubicBezTo>
                  <a:cubicBezTo>
                    <a:pt x="9705" y="2264"/>
                    <a:pt x="9739" y="2241"/>
                    <a:pt x="9744" y="2205"/>
                  </a:cubicBezTo>
                  <a:cubicBezTo>
                    <a:pt x="9753" y="2165"/>
                    <a:pt x="9728" y="2129"/>
                    <a:pt x="9688" y="2118"/>
                  </a:cubicBezTo>
                  <a:cubicBezTo>
                    <a:pt x="9388" y="2039"/>
                    <a:pt x="9068" y="1969"/>
                    <a:pt x="8787" y="1907"/>
                  </a:cubicBezTo>
                  <a:lnTo>
                    <a:pt x="8742" y="1896"/>
                  </a:lnTo>
                  <a:lnTo>
                    <a:pt x="8582" y="1862"/>
                  </a:lnTo>
                  <a:cubicBezTo>
                    <a:pt x="8214" y="1781"/>
                    <a:pt x="7847" y="1696"/>
                    <a:pt x="7479" y="1618"/>
                  </a:cubicBezTo>
                  <a:lnTo>
                    <a:pt x="5615" y="1219"/>
                  </a:lnTo>
                  <a:lnTo>
                    <a:pt x="5256" y="1141"/>
                  </a:lnTo>
                  <a:lnTo>
                    <a:pt x="5079" y="1104"/>
                  </a:lnTo>
                  <a:lnTo>
                    <a:pt x="4902" y="1065"/>
                  </a:lnTo>
                  <a:lnTo>
                    <a:pt x="4882" y="1056"/>
                  </a:lnTo>
                  <a:cubicBezTo>
                    <a:pt x="4857" y="1048"/>
                    <a:pt x="4829" y="1037"/>
                    <a:pt x="4801" y="1025"/>
                  </a:cubicBezTo>
                  <a:cubicBezTo>
                    <a:pt x="4568" y="936"/>
                    <a:pt x="4338" y="865"/>
                    <a:pt x="4116" y="815"/>
                  </a:cubicBezTo>
                  <a:lnTo>
                    <a:pt x="4102" y="815"/>
                  </a:lnTo>
                  <a:cubicBezTo>
                    <a:pt x="4071" y="815"/>
                    <a:pt x="4040" y="843"/>
                    <a:pt x="4032" y="880"/>
                  </a:cubicBezTo>
                  <a:cubicBezTo>
                    <a:pt x="2768" y="604"/>
                    <a:pt x="1774" y="383"/>
                    <a:pt x="814" y="152"/>
                  </a:cubicBezTo>
                  <a:cubicBezTo>
                    <a:pt x="604" y="102"/>
                    <a:pt x="399" y="5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38;p36">
              <a:extLst>
                <a:ext uri="{FF2B5EF4-FFF2-40B4-BE49-F238E27FC236}">
                  <a16:creationId xmlns:a16="http://schemas.microsoft.com/office/drawing/2014/main" id="{BC2712F3-C5AE-A155-143E-E3E489E191AE}"/>
                </a:ext>
              </a:extLst>
            </p:cNvPr>
            <p:cNvSpPr/>
            <p:nvPr/>
          </p:nvSpPr>
          <p:spPr>
            <a:xfrm>
              <a:off x="8122394" y="1412113"/>
              <a:ext cx="226" cy="3781"/>
            </a:xfrm>
            <a:custGeom>
              <a:avLst/>
              <a:gdLst/>
              <a:ahLst/>
              <a:cxnLst/>
              <a:rect l="l" t="t" r="r" b="b"/>
              <a:pathLst>
                <a:path w="3" h="49" extrusionOk="0">
                  <a:moveTo>
                    <a:pt x="3" y="1"/>
                  </a:moveTo>
                  <a:cubicBezTo>
                    <a:pt x="3" y="15"/>
                    <a:pt x="0" y="29"/>
                    <a:pt x="0" y="43"/>
                  </a:cubicBezTo>
                  <a:lnTo>
                    <a:pt x="0" y="49"/>
                  </a:lnTo>
                  <a:cubicBezTo>
                    <a:pt x="3" y="35"/>
                    <a:pt x="3" y="15"/>
                    <a:pt x="3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39;p36">
              <a:extLst>
                <a:ext uri="{FF2B5EF4-FFF2-40B4-BE49-F238E27FC236}">
                  <a16:creationId xmlns:a16="http://schemas.microsoft.com/office/drawing/2014/main" id="{4EB5E229-C528-B13C-0C6F-68E4CD8B2443}"/>
                </a:ext>
              </a:extLst>
            </p:cNvPr>
            <p:cNvSpPr/>
            <p:nvPr/>
          </p:nvSpPr>
          <p:spPr>
            <a:xfrm>
              <a:off x="7186128" y="1174738"/>
              <a:ext cx="937544" cy="814221"/>
            </a:xfrm>
            <a:custGeom>
              <a:avLst/>
              <a:gdLst/>
              <a:ahLst/>
              <a:cxnLst/>
              <a:rect l="l" t="t" r="r" b="b"/>
              <a:pathLst>
                <a:path w="12445" h="10551" extrusionOk="0">
                  <a:moveTo>
                    <a:pt x="12288" y="3156"/>
                  </a:moveTo>
                  <a:lnTo>
                    <a:pt x="12288" y="3156"/>
                  </a:lnTo>
                  <a:cubicBezTo>
                    <a:pt x="12179" y="3262"/>
                    <a:pt x="12067" y="3369"/>
                    <a:pt x="11953" y="3476"/>
                  </a:cubicBezTo>
                  <a:lnTo>
                    <a:pt x="11953" y="3476"/>
                  </a:lnTo>
                  <a:cubicBezTo>
                    <a:pt x="12067" y="3369"/>
                    <a:pt x="12178" y="3262"/>
                    <a:pt x="12288" y="3156"/>
                  </a:cubicBezTo>
                  <a:close/>
                  <a:moveTo>
                    <a:pt x="3790" y="9374"/>
                  </a:moveTo>
                  <a:cubicBezTo>
                    <a:pt x="3885" y="9393"/>
                    <a:pt x="3995" y="9405"/>
                    <a:pt x="4113" y="9407"/>
                  </a:cubicBezTo>
                  <a:cubicBezTo>
                    <a:pt x="3995" y="9407"/>
                    <a:pt x="3888" y="9399"/>
                    <a:pt x="3790" y="9374"/>
                  </a:cubicBezTo>
                  <a:close/>
                  <a:moveTo>
                    <a:pt x="11785" y="0"/>
                  </a:moveTo>
                  <a:cubicBezTo>
                    <a:pt x="11597" y="96"/>
                    <a:pt x="11409" y="185"/>
                    <a:pt x="11215" y="281"/>
                  </a:cubicBezTo>
                  <a:cubicBezTo>
                    <a:pt x="10334" y="713"/>
                    <a:pt x="9441" y="1137"/>
                    <a:pt x="8321" y="1656"/>
                  </a:cubicBezTo>
                  <a:cubicBezTo>
                    <a:pt x="8124" y="1752"/>
                    <a:pt x="7928" y="1836"/>
                    <a:pt x="7743" y="1912"/>
                  </a:cubicBezTo>
                  <a:cubicBezTo>
                    <a:pt x="7667" y="1948"/>
                    <a:pt x="7591" y="1979"/>
                    <a:pt x="7515" y="2016"/>
                  </a:cubicBezTo>
                  <a:cubicBezTo>
                    <a:pt x="7496" y="2024"/>
                    <a:pt x="7479" y="2038"/>
                    <a:pt x="7462" y="2049"/>
                  </a:cubicBezTo>
                  <a:cubicBezTo>
                    <a:pt x="6962" y="2254"/>
                    <a:pt x="6533" y="2431"/>
                    <a:pt x="6145" y="2605"/>
                  </a:cubicBezTo>
                  <a:cubicBezTo>
                    <a:pt x="5306" y="2973"/>
                    <a:pt x="4590" y="3327"/>
                    <a:pt x="3953" y="3689"/>
                  </a:cubicBezTo>
                  <a:lnTo>
                    <a:pt x="3871" y="3728"/>
                  </a:lnTo>
                  <a:lnTo>
                    <a:pt x="3860" y="3731"/>
                  </a:lnTo>
                  <a:lnTo>
                    <a:pt x="3832" y="3745"/>
                  </a:lnTo>
                  <a:cubicBezTo>
                    <a:pt x="3554" y="3874"/>
                    <a:pt x="3271" y="4012"/>
                    <a:pt x="2993" y="4152"/>
                  </a:cubicBezTo>
                  <a:cubicBezTo>
                    <a:pt x="2959" y="4169"/>
                    <a:pt x="2942" y="4211"/>
                    <a:pt x="2959" y="4250"/>
                  </a:cubicBezTo>
                  <a:cubicBezTo>
                    <a:pt x="2965" y="4264"/>
                    <a:pt x="2973" y="4276"/>
                    <a:pt x="2987" y="4281"/>
                  </a:cubicBezTo>
                  <a:cubicBezTo>
                    <a:pt x="2712" y="4461"/>
                    <a:pt x="2448" y="4649"/>
                    <a:pt x="2198" y="4846"/>
                  </a:cubicBezTo>
                  <a:cubicBezTo>
                    <a:pt x="1805" y="5152"/>
                    <a:pt x="1432" y="5488"/>
                    <a:pt x="1098" y="5839"/>
                  </a:cubicBezTo>
                  <a:cubicBezTo>
                    <a:pt x="649" y="6311"/>
                    <a:pt x="362" y="6735"/>
                    <a:pt x="191" y="7170"/>
                  </a:cubicBezTo>
                  <a:cubicBezTo>
                    <a:pt x="65" y="7484"/>
                    <a:pt x="0" y="7847"/>
                    <a:pt x="6" y="8242"/>
                  </a:cubicBezTo>
                  <a:cubicBezTo>
                    <a:pt x="6" y="8627"/>
                    <a:pt x="79" y="9003"/>
                    <a:pt x="216" y="9346"/>
                  </a:cubicBezTo>
                  <a:cubicBezTo>
                    <a:pt x="359" y="9702"/>
                    <a:pt x="576" y="10003"/>
                    <a:pt x="851" y="10213"/>
                  </a:cubicBezTo>
                  <a:cubicBezTo>
                    <a:pt x="994" y="10323"/>
                    <a:pt x="1157" y="10412"/>
                    <a:pt x="1334" y="10469"/>
                  </a:cubicBezTo>
                  <a:cubicBezTo>
                    <a:pt x="1426" y="10499"/>
                    <a:pt x="1522" y="10522"/>
                    <a:pt x="1612" y="10536"/>
                  </a:cubicBezTo>
                  <a:cubicBezTo>
                    <a:pt x="1679" y="10544"/>
                    <a:pt x="1746" y="10550"/>
                    <a:pt x="1819" y="10550"/>
                  </a:cubicBezTo>
                  <a:cubicBezTo>
                    <a:pt x="1847" y="10550"/>
                    <a:pt x="1875" y="10550"/>
                    <a:pt x="1903" y="10544"/>
                  </a:cubicBezTo>
                  <a:cubicBezTo>
                    <a:pt x="2086" y="10539"/>
                    <a:pt x="2277" y="10502"/>
                    <a:pt x="2513" y="10432"/>
                  </a:cubicBezTo>
                  <a:cubicBezTo>
                    <a:pt x="2706" y="10376"/>
                    <a:pt x="2908" y="10297"/>
                    <a:pt x="3133" y="10188"/>
                  </a:cubicBezTo>
                  <a:cubicBezTo>
                    <a:pt x="3560" y="9989"/>
                    <a:pt x="3967" y="9736"/>
                    <a:pt x="4307" y="9514"/>
                  </a:cubicBezTo>
                  <a:cubicBezTo>
                    <a:pt x="4374" y="9472"/>
                    <a:pt x="4438" y="9427"/>
                    <a:pt x="4506" y="9385"/>
                  </a:cubicBezTo>
                  <a:lnTo>
                    <a:pt x="4509" y="9385"/>
                  </a:lnTo>
                  <a:cubicBezTo>
                    <a:pt x="4621" y="9365"/>
                    <a:pt x="4733" y="9346"/>
                    <a:pt x="4854" y="9320"/>
                  </a:cubicBezTo>
                  <a:cubicBezTo>
                    <a:pt x="4938" y="9304"/>
                    <a:pt x="5022" y="9278"/>
                    <a:pt x="5109" y="9259"/>
                  </a:cubicBezTo>
                  <a:cubicBezTo>
                    <a:pt x="5373" y="9188"/>
                    <a:pt x="5626" y="9107"/>
                    <a:pt x="5865" y="9020"/>
                  </a:cubicBezTo>
                  <a:cubicBezTo>
                    <a:pt x="6516" y="8781"/>
                    <a:pt x="7176" y="8461"/>
                    <a:pt x="7830" y="8068"/>
                  </a:cubicBezTo>
                  <a:cubicBezTo>
                    <a:pt x="8927" y="7409"/>
                    <a:pt x="10022" y="6550"/>
                    <a:pt x="11280" y="5356"/>
                  </a:cubicBezTo>
                  <a:cubicBezTo>
                    <a:pt x="11549" y="5098"/>
                    <a:pt x="11813" y="4846"/>
                    <a:pt x="12080" y="4579"/>
                  </a:cubicBezTo>
                  <a:lnTo>
                    <a:pt x="12125" y="4534"/>
                  </a:lnTo>
                  <a:lnTo>
                    <a:pt x="12192" y="4467"/>
                  </a:lnTo>
                  <a:cubicBezTo>
                    <a:pt x="12201" y="4436"/>
                    <a:pt x="12209" y="4405"/>
                    <a:pt x="12220" y="4377"/>
                  </a:cubicBezTo>
                  <a:lnTo>
                    <a:pt x="12223" y="4360"/>
                  </a:lnTo>
                  <a:cubicBezTo>
                    <a:pt x="12282" y="4155"/>
                    <a:pt x="12327" y="3947"/>
                    <a:pt x="12364" y="3745"/>
                  </a:cubicBezTo>
                  <a:cubicBezTo>
                    <a:pt x="12369" y="3695"/>
                    <a:pt x="12380" y="3647"/>
                    <a:pt x="12386" y="3596"/>
                  </a:cubicBezTo>
                  <a:cubicBezTo>
                    <a:pt x="12406" y="3450"/>
                    <a:pt x="12422" y="3287"/>
                    <a:pt x="12434" y="3125"/>
                  </a:cubicBezTo>
                  <a:lnTo>
                    <a:pt x="12434" y="3125"/>
                  </a:lnTo>
                  <a:lnTo>
                    <a:pt x="12431" y="3133"/>
                  </a:lnTo>
                  <a:lnTo>
                    <a:pt x="12431" y="3127"/>
                  </a:lnTo>
                  <a:lnTo>
                    <a:pt x="12431" y="3116"/>
                  </a:lnTo>
                  <a:cubicBezTo>
                    <a:pt x="12432" y="3096"/>
                    <a:pt x="12433" y="3078"/>
                    <a:pt x="12434" y="3060"/>
                  </a:cubicBezTo>
                  <a:lnTo>
                    <a:pt x="12434" y="3060"/>
                  </a:lnTo>
                  <a:cubicBezTo>
                    <a:pt x="12434" y="3065"/>
                    <a:pt x="12434" y="3070"/>
                    <a:pt x="12434" y="3074"/>
                  </a:cubicBezTo>
                  <a:cubicBezTo>
                    <a:pt x="12434" y="3050"/>
                    <a:pt x="12436" y="3031"/>
                    <a:pt x="12436" y="3007"/>
                  </a:cubicBezTo>
                  <a:lnTo>
                    <a:pt x="12436" y="3007"/>
                  </a:lnTo>
                  <a:cubicBezTo>
                    <a:pt x="12437" y="3007"/>
                    <a:pt x="12437" y="3007"/>
                    <a:pt x="12437" y="3007"/>
                  </a:cubicBez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6" y="3007"/>
                    <a:pt x="12436" y="3007"/>
                    <a:pt x="12436" y="3007"/>
                  </a:cubicBezTo>
                  <a:lnTo>
                    <a:pt x="12436" y="3007"/>
                  </a:lnTo>
                  <a:lnTo>
                    <a:pt x="12437" y="3007"/>
                  </a:lnTo>
                  <a:cubicBezTo>
                    <a:pt x="12437" y="3007"/>
                    <a:pt x="12437" y="3007"/>
                    <a:pt x="12436" y="3007"/>
                  </a:cubicBezTo>
                  <a:lnTo>
                    <a:pt x="12436" y="3007"/>
                  </a:lnTo>
                  <a:cubicBezTo>
                    <a:pt x="12437" y="3006"/>
                    <a:pt x="12437" y="3005"/>
                    <a:pt x="12437" y="3004"/>
                  </a:cubicBezTo>
                  <a:cubicBezTo>
                    <a:pt x="12445" y="2858"/>
                    <a:pt x="12445" y="2704"/>
                    <a:pt x="12437" y="2549"/>
                  </a:cubicBezTo>
                  <a:cubicBezTo>
                    <a:pt x="12420" y="2058"/>
                    <a:pt x="12347" y="1572"/>
                    <a:pt x="12220" y="1109"/>
                  </a:cubicBezTo>
                  <a:cubicBezTo>
                    <a:pt x="12111" y="716"/>
                    <a:pt x="11968" y="345"/>
                    <a:pt x="11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40;p36">
              <a:extLst>
                <a:ext uri="{FF2B5EF4-FFF2-40B4-BE49-F238E27FC236}">
                  <a16:creationId xmlns:a16="http://schemas.microsoft.com/office/drawing/2014/main" id="{34BE2BD5-45D2-7FEF-A4FC-80442DC2B978}"/>
                </a:ext>
              </a:extLst>
            </p:cNvPr>
            <p:cNvSpPr/>
            <p:nvPr/>
          </p:nvSpPr>
          <p:spPr>
            <a:xfrm>
              <a:off x="8136934" y="1098648"/>
              <a:ext cx="144342" cy="344796"/>
            </a:xfrm>
            <a:custGeom>
              <a:avLst/>
              <a:gdLst/>
              <a:ahLst/>
              <a:cxnLst/>
              <a:rect l="l" t="t" r="r" b="b"/>
              <a:pathLst>
                <a:path w="1916" h="4468" extrusionOk="0">
                  <a:moveTo>
                    <a:pt x="1073" y="1"/>
                  </a:moveTo>
                  <a:cubicBezTo>
                    <a:pt x="725" y="186"/>
                    <a:pt x="363" y="374"/>
                    <a:pt x="1" y="562"/>
                  </a:cubicBezTo>
                  <a:cubicBezTo>
                    <a:pt x="122" y="770"/>
                    <a:pt x="231" y="997"/>
                    <a:pt x="324" y="1244"/>
                  </a:cubicBezTo>
                  <a:cubicBezTo>
                    <a:pt x="498" y="1713"/>
                    <a:pt x="604" y="2210"/>
                    <a:pt x="655" y="2729"/>
                  </a:cubicBezTo>
                  <a:cubicBezTo>
                    <a:pt x="666" y="2839"/>
                    <a:pt x="672" y="2951"/>
                    <a:pt x="675" y="3066"/>
                  </a:cubicBezTo>
                  <a:cubicBezTo>
                    <a:pt x="686" y="3426"/>
                    <a:pt x="661" y="3763"/>
                    <a:pt x="604" y="4074"/>
                  </a:cubicBezTo>
                  <a:cubicBezTo>
                    <a:pt x="596" y="4127"/>
                    <a:pt x="585" y="4178"/>
                    <a:pt x="573" y="4229"/>
                  </a:cubicBezTo>
                  <a:cubicBezTo>
                    <a:pt x="559" y="4296"/>
                    <a:pt x="543" y="4366"/>
                    <a:pt x="520" y="4453"/>
                  </a:cubicBezTo>
                  <a:cubicBezTo>
                    <a:pt x="520" y="4453"/>
                    <a:pt x="517" y="4462"/>
                    <a:pt x="520" y="4462"/>
                  </a:cubicBezTo>
                  <a:lnTo>
                    <a:pt x="520" y="4467"/>
                  </a:lnTo>
                  <a:cubicBezTo>
                    <a:pt x="969" y="3984"/>
                    <a:pt x="1354" y="3524"/>
                    <a:pt x="1691" y="3066"/>
                  </a:cubicBezTo>
                  <a:cubicBezTo>
                    <a:pt x="1739" y="2926"/>
                    <a:pt x="1778" y="2808"/>
                    <a:pt x="1803" y="2707"/>
                  </a:cubicBezTo>
                  <a:cubicBezTo>
                    <a:pt x="1876" y="2401"/>
                    <a:pt x="1915" y="2089"/>
                    <a:pt x="1913" y="1775"/>
                  </a:cubicBezTo>
                  <a:cubicBezTo>
                    <a:pt x="1901" y="1671"/>
                    <a:pt x="1899" y="1559"/>
                    <a:pt x="1882" y="1449"/>
                  </a:cubicBezTo>
                  <a:cubicBezTo>
                    <a:pt x="1865" y="1303"/>
                    <a:pt x="1837" y="1166"/>
                    <a:pt x="1803" y="1037"/>
                  </a:cubicBezTo>
                  <a:cubicBezTo>
                    <a:pt x="1775" y="938"/>
                    <a:pt x="1747" y="854"/>
                    <a:pt x="1713" y="778"/>
                  </a:cubicBezTo>
                  <a:cubicBezTo>
                    <a:pt x="1682" y="700"/>
                    <a:pt x="1643" y="621"/>
                    <a:pt x="1598" y="545"/>
                  </a:cubicBezTo>
                  <a:cubicBezTo>
                    <a:pt x="1556" y="475"/>
                    <a:pt x="1517" y="419"/>
                    <a:pt x="1475" y="363"/>
                  </a:cubicBezTo>
                  <a:cubicBezTo>
                    <a:pt x="1433" y="310"/>
                    <a:pt x="1388" y="256"/>
                    <a:pt x="1334" y="203"/>
                  </a:cubicBezTo>
                  <a:cubicBezTo>
                    <a:pt x="1289" y="161"/>
                    <a:pt x="1244" y="124"/>
                    <a:pt x="1194" y="85"/>
                  </a:cubicBezTo>
                  <a:cubicBezTo>
                    <a:pt x="1157" y="57"/>
                    <a:pt x="1118" y="29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41;p36">
              <a:extLst>
                <a:ext uri="{FF2B5EF4-FFF2-40B4-BE49-F238E27FC236}">
                  <a16:creationId xmlns:a16="http://schemas.microsoft.com/office/drawing/2014/main" id="{914E8D23-3720-C678-BDD9-06D7F6CE787F}"/>
                </a:ext>
              </a:extLst>
            </p:cNvPr>
            <p:cNvSpPr/>
            <p:nvPr/>
          </p:nvSpPr>
          <p:spPr>
            <a:xfrm>
              <a:off x="8175430" y="144336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42;p36">
              <a:extLst>
                <a:ext uri="{FF2B5EF4-FFF2-40B4-BE49-F238E27FC236}">
                  <a16:creationId xmlns:a16="http://schemas.microsoft.com/office/drawing/2014/main" id="{8207B2B7-A4EA-3745-448B-29BE0381B4A8}"/>
                </a:ext>
              </a:extLst>
            </p:cNvPr>
            <p:cNvSpPr/>
            <p:nvPr/>
          </p:nvSpPr>
          <p:spPr>
            <a:xfrm>
              <a:off x="6275024" y="1360795"/>
              <a:ext cx="129727" cy="361001"/>
            </a:xfrm>
            <a:custGeom>
              <a:avLst/>
              <a:gdLst/>
              <a:ahLst/>
              <a:cxnLst/>
              <a:rect l="l" t="t" r="r" b="b"/>
              <a:pathLst>
                <a:path w="1722" h="4678" extrusionOk="0">
                  <a:moveTo>
                    <a:pt x="177" y="1"/>
                  </a:moveTo>
                  <a:cubicBezTo>
                    <a:pt x="197" y="6"/>
                    <a:pt x="214" y="12"/>
                    <a:pt x="230" y="17"/>
                  </a:cubicBezTo>
                  <a:cubicBezTo>
                    <a:pt x="157" y="242"/>
                    <a:pt x="101" y="483"/>
                    <a:pt x="65" y="756"/>
                  </a:cubicBezTo>
                  <a:cubicBezTo>
                    <a:pt x="0" y="1247"/>
                    <a:pt x="3" y="1758"/>
                    <a:pt x="73" y="2277"/>
                  </a:cubicBezTo>
                  <a:cubicBezTo>
                    <a:pt x="84" y="2362"/>
                    <a:pt x="98" y="2454"/>
                    <a:pt x="115" y="2558"/>
                  </a:cubicBezTo>
                  <a:lnTo>
                    <a:pt x="110" y="2538"/>
                  </a:lnTo>
                  <a:lnTo>
                    <a:pt x="110" y="2538"/>
                  </a:lnTo>
                  <a:cubicBezTo>
                    <a:pt x="115" y="2558"/>
                    <a:pt x="118" y="2581"/>
                    <a:pt x="124" y="2603"/>
                  </a:cubicBezTo>
                  <a:cubicBezTo>
                    <a:pt x="191" y="2951"/>
                    <a:pt x="289" y="3277"/>
                    <a:pt x="413" y="3569"/>
                  </a:cubicBezTo>
                  <a:cubicBezTo>
                    <a:pt x="433" y="3619"/>
                    <a:pt x="455" y="3667"/>
                    <a:pt x="475" y="3712"/>
                  </a:cubicBezTo>
                  <a:cubicBezTo>
                    <a:pt x="497" y="3760"/>
                    <a:pt x="522" y="3807"/>
                    <a:pt x="550" y="3863"/>
                  </a:cubicBezTo>
                  <a:lnTo>
                    <a:pt x="581" y="3931"/>
                  </a:lnTo>
                  <a:cubicBezTo>
                    <a:pt x="685" y="4004"/>
                    <a:pt x="795" y="4077"/>
                    <a:pt x="907" y="4153"/>
                  </a:cubicBezTo>
                  <a:cubicBezTo>
                    <a:pt x="1148" y="4315"/>
                    <a:pt x="1412" y="4484"/>
                    <a:pt x="1721" y="4678"/>
                  </a:cubicBezTo>
                  <a:cubicBezTo>
                    <a:pt x="1707" y="4652"/>
                    <a:pt x="1690" y="4624"/>
                    <a:pt x="1676" y="4602"/>
                  </a:cubicBezTo>
                  <a:lnTo>
                    <a:pt x="1668" y="4588"/>
                  </a:lnTo>
                  <a:cubicBezTo>
                    <a:pt x="1567" y="4400"/>
                    <a:pt x="1477" y="4212"/>
                    <a:pt x="1398" y="4018"/>
                  </a:cubicBezTo>
                  <a:cubicBezTo>
                    <a:pt x="1381" y="3973"/>
                    <a:pt x="1359" y="3928"/>
                    <a:pt x="1342" y="3880"/>
                  </a:cubicBezTo>
                  <a:cubicBezTo>
                    <a:pt x="1272" y="3698"/>
                    <a:pt x="1213" y="3510"/>
                    <a:pt x="1162" y="3319"/>
                  </a:cubicBezTo>
                  <a:cubicBezTo>
                    <a:pt x="1162" y="3319"/>
                    <a:pt x="1160" y="3319"/>
                    <a:pt x="1160" y="3316"/>
                  </a:cubicBezTo>
                  <a:cubicBezTo>
                    <a:pt x="1120" y="3173"/>
                    <a:pt x="1087" y="3021"/>
                    <a:pt x="1059" y="2870"/>
                  </a:cubicBezTo>
                  <a:cubicBezTo>
                    <a:pt x="966" y="2387"/>
                    <a:pt x="932" y="1898"/>
                    <a:pt x="952" y="1418"/>
                  </a:cubicBezTo>
                  <a:cubicBezTo>
                    <a:pt x="974" y="1011"/>
                    <a:pt x="1033" y="613"/>
                    <a:pt x="1129" y="242"/>
                  </a:cubicBezTo>
                  <a:cubicBezTo>
                    <a:pt x="803" y="161"/>
                    <a:pt x="486" y="82"/>
                    <a:pt x="177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43;p36">
              <a:extLst>
                <a:ext uri="{FF2B5EF4-FFF2-40B4-BE49-F238E27FC236}">
                  <a16:creationId xmlns:a16="http://schemas.microsoft.com/office/drawing/2014/main" id="{C7222871-BF6E-15CF-736C-739237C9D2FC}"/>
                </a:ext>
              </a:extLst>
            </p:cNvPr>
            <p:cNvSpPr/>
            <p:nvPr/>
          </p:nvSpPr>
          <p:spPr>
            <a:xfrm>
              <a:off x="6417558" y="169571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44;p36">
              <a:extLst>
                <a:ext uri="{FF2B5EF4-FFF2-40B4-BE49-F238E27FC236}">
                  <a16:creationId xmlns:a16="http://schemas.microsoft.com/office/drawing/2014/main" id="{5BF14791-4D68-A931-77F2-DBA640D1B014}"/>
                </a:ext>
              </a:extLst>
            </p:cNvPr>
            <p:cNvSpPr/>
            <p:nvPr/>
          </p:nvSpPr>
          <p:spPr>
            <a:xfrm>
              <a:off x="6274120" y="1362107"/>
              <a:ext cx="131234" cy="360770"/>
            </a:xfrm>
            <a:custGeom>
              <a:avLst/>
              <a:gdLst/>
              <a:ahLst/>
              <a:cxnLst/>
              <a:rect l="l" t="t" r="r" b="b"/>
              <a:pathLst>
                <a:path w="1742" h="4675" extrusionOk="0">
                  <a:moveTo>
                    <a:pt x="228" y="0"/>
                  </a:moveTo>
                  <a:lnTo>
                    <a:pt x="228" y="3"/>
                  </a:lnTo>
                  <a:lnTo>
                    <a:pt x="231" y="3"/>
                  </a:lnTo>
                  <a:cubicBezTo>
                    <a:pt x="158" y="228"/>
                    <a:pt x="102" y="472"/>
                    <a:pt x="68" y="742"/>
                  </a:cubicBezTo>
                  <a:cubicBezTo>
                    <a:pt x="1" y="1233"/>
                    <a:pt x="4" y="1744"/>
                    <a:pt x="74" y="2263"/>
                  </a:cubicBezTo>
                  <a:cubicBezTo>
                    <a:pt x="85" y="2342"/>
                    <a:pt x="99" y="2426"/>
                    <a:pt x="113" y="2524"/>
                  </a:cubicBezTo>
                  <a:cubicBezTo>
                    <a:pt x="113" y="2527"/>
                    <a:pt x="113" y="2535"/>
                    <a:pt x="116" y="2538"/>
                  </a:cubicBezTo>
                  <a:lnTo>
                    <a:pt x="116" y="2524"/>
                  </a:lnTo>
                  <a:cubicBezTo>
                    <a:pt x="119" y="2544"/>
                    <a:pt x="124" y="2566"/>
                    <a:pt x="130" y="2592"/>
                  </a:cubicBezTo>
                  <a:lnTo>
                    <a:pt x="130" y="2594"/>
                  </a:lnTo>
                  <a:lnTo>
                    <a:pt x="141" y="2648"/>
                  </a:lnTo>
                  <a:cubicBezTo>
                    <a:pt x="209" y="2965"/>
                    <a:pt x="296" y="3268"/>
                    <a:pt x="411" y="3540"/>
                  </a:cubicBezTo>
                  <a:cubicBezTo>
                    <a:pt x="414" y="3549"/>
                    <a:pt x="414" y="3552"/>
                    <a:pt x="419" y="3560"/>
                  </a:cubicBezTo>
                  <a:cubicBezTo>
                    <a:pt x="439" y="3608"/>
                    <a:pt x="461" y="3658"/>
                    <a:pt x="481" y="3703"/>
                  </a:cubicBezTo>
                  <a:cubicBezTo>
                    <a:pt x="503" y="3748"/>
                    <a:pt x="526" y="3799"/>
                    <a:pt x="554" y="3855"/>
                  </a:cubicBezTo>
                  <a:lnTo>
                    <a:pt x="574" y="3889"/>
                  </a:lnTo>
                  <a:cubicBezTo>
                    <a:pt x="579" y="3903"/>
                    <a:pt x="588" y="3917"/>
                    <a:pt x="593" y="3928"/>
                  </a:cubicBezTo>
                  <a:cubicBezTo>
                    <a:pt x="694" y="4001"/>
                    <a:pt x="804" y="4071"/>
                    <a:pt x="911" y="4144"/>
                  </a:cubicBezTo>
                  <a:cubicBezTo>
                    <a:pt x="1163" y="4305"/>
                    <a:pt x="1424" y="4474"/>
                    <a:pt x="1732" y="4668"/>
                  </a:cubicBezTo>
                  <a:lnTo>
                    <a:pt x="1732" y="4668"/>
                  </a:lnTo>
                  <a:cubicBezTo>
                    <a:pt x="1726" y="4656"/>
                    <a:pt x="1718" y="4643"/>
                    <a:pt x="1711" y="4630"/>
                  </a:cubicBezTo>
                  <a:cubicBezTo>
                    <a:pt x="1702" y="4616"/>
                    <a:pt x="1691" y="4602"/>
                    <a:pt x="1685" y="4588"/>
                  </a:cubicBezTo>
                  <a:lnTo>
                    <a:pt x="1683" y="4585"/>
                  </a:lnTo>
                  <a:lnTo>
                    <a:pt x="1674" y="4574"/>
                  </a:lnTo>
                  <a:cubicBezTo>
                    <a:pt x="1643" y="4515"/>
                    <a:pt x="1612" y="4453"/>
                    <a:pt x="1584" y="4394"/>
                  </a:cubicBezTo>
                  <a:cubicBezTo>
                    <a:pt x="1517" y="4265"/>
                    <a:pt x="1455" y="4136"/>
                    <a:pt x="1405" y="4004"/>
                  </a:cubicBezTo>
                  <a:cubicBezTo>
                    <a:pt x="1399" y="4001"/>
                    <a:pt x="1399" y="3995"/>
                    <a:pt x="1396" y="3990"/>
                  </a:cubicBezTo>
                  <a:cubicBezTo>
                    <a:pt x="1379" y="3948"/>
                    <a:pt x="1365" y="3911"/>
                    <a:pt x="1348" y="3869"/>
                  </a:cubicBezTo>
                  <a:cubicBezTo>
                    <a:pt x="1323" y="3802"/>
                    <a:pt x="1298" y="3731"/>
                    <a:pt x="1273" y="3661"/>
                  </a:cubicBezTo>
                  <a:cubicBezTo>
                    <a:pt x="1267" y="3644"/>
                    <a:pt x="1261" y="3625"/>
                    <a:pt x="1256" y="3608"/>
                  </a:cubicBezTo>
                  <a:cubicBezTo>
                    <a:pt x="1239" y="3560"/>
                    <a:pt x="1225" y="3507"/>
                    <a:pt x="1211" y="3456"/>
                  </a:cubicBezTo>
                  <a:cubicBezTo>
                    <a:pt x="1200" y="3420"/>
                    <a:pt x="1186" y="3380"/>
                    <a:pt x="1174" y="3341"/>
                  </a:cubicBezTo>
                  <a:cubicBezTo>
                    <a:pt x="1172" y="3336"/>
                    <a:pt x="1172" y="3327"/>
                    <a:pt x="1169" y="3321"/>
                  </a:cubicBezTo>
                  <a:cubicBezTo>
                    <a:pt x="1169" y="3316"/>
                    <a:pt x="1166" y="3313"/>
                    <a:pt x="1166" y="3307"/>
                  </a:cubicBezTo>
                  <a:lnTo>
                    <a:pt x="1160" y="3307"/>
                  </a:lnTo>
                  <a:lnTo>
                    <a:pt x="1160" y="3302"/>
                  </a:lnTo>
                  <a:cubicBezTo>
                    <a:pt x="1124" y="3159"/>
                    <a:pt x="1087" y="3013"/>
                    <a:pt x="1059" y="2858"/>
                  </a:cubicBezTo>
                  <a:cubicBezTo>
                    <a:pt x="969" y="2373"/>
                    <a:pt x="933" y="1884"/>
                    <a:pt x="955" y="1404"/>
                  </a:cubicBezTo>
                  <a:cubicBezTo>
                    <a:pt x="975" y="997"/>
                    <a:pt x="1031" y="601"/>
                    <a:pt x="1130" y="228"/>
                  </a:cubicBezTo>
                  <a:cubicBezTo>
                    <a:pt x="821" y="152"/>
                    <a:pt x="520" y="79"/>
                    <a:pt x="228" y="0"/>
                  </a:cubicBezTo>
                  <a:close/>
                  <a:moveTo>
                    <a:pt x="1732" y="4668"/>
                  </a:moveTo>
                  <a:cubicBezTo>
                    <a:pt x="1732" y="4670"/>
                    <a:pt x="1733" y="4671"/>
                    <a:pt x="1733" y="4672"/>
                  </a:cubicBezTo>
                  <a:lnTo>
                    <a:pt x="1741" y="4675"/>
                  </a:lnTo>
                  <a:cubicBezTo>
                    <a:pt x="1738" y="4673"/>
                    <a:pt x="1735" y="4670"/>
                    <a:pt x="1732" y="4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45;p36">
              <a:extLst>
                <a:ext uri="{FF2B5EF4-FFF2-40B4-BE49-F238E27FC236}">
                  <a16:creationId xmlns:a16="http://schemas.microsoft.com/office/drawing/2014/main" id="{D2EFBAFF-0C56-3C65-73C5-0C1C3E527F06}"/>
                </a:ext>
              </a:extLst>
            </p:cNvPr>
            <p:cNvSpPr/>
            <p:nvPr/>
          </p:nvSpPr>
          <p:spPr>
            <a:xfrm>
              <a:off x="8074180" y="1142172"/>
              <a:ext cx="114057" cy="377053"/>
            </a:xfrm>
            <a:custGeom>
              <a:avLst/>
              <a:gdLst/>
              <a:ahLst/>
              <a:cxnLst/>
              <a:rect l="l" t="t" r="r" b="b"/>
              <a:pathLst>
                <a:path w="1514" h="4886" extrusionOk="0">
                  <a:moveTo>
                    <a:pt x="831" y="1"/>
                  </a:moveTo>
                  <a:cubicBezTo>
                    <a:pt x="561" y="141"/>
                    <a:pt x="284" y="282"/>
                    <a:pt x="0" y="422"/>
                  </a:cubicBezTo>
                  <a:cubicBezTo>
                    <a:pt x="180" y="762"/>
                    <a:pt x="323" y="1138"/>
                    <a:pt x="432" y="1531"/>
                  </a:cubicBezTo>
                  <a:cubicBezTo>
                    <a:pt x="561" y="1994"/>
                    <a:pt x="634" y="2477"/>
                    <a:pt x="654" y="2968"/>
                  </a:cubicBezTo>
                  <a:cubicBezTo>
                    <a:pt x="657" y="3126"/>
                    <a:pt x="657" y="3277"/>
                    <a:pt x="654" y="3426"/>
                  </a:cubicBezTo>
                  <a:cubicBezTo>
                    <a:pt x="649" y="3468"/>
                    <a:pt x="649" y="3513"/>
                    <a:pt x="643" y="3555"/>
                  </a:cubicBezTo>
                  <a:lnTo>
                    <a:pt x="646" y="3547"/>
                  </a:lnTo>
                  <a:lnTo>
                    <a:pt x="646" y="3547"/>
                  </a:lnTo>
                  <a:cubicBezTo>
                    <a:pt x="634" y="3709"/>
                    <a:pt x="620" y="3869"/>
                    <a:pt x="598" y="4018"/>
                  </a:cubicBezTo>
                  <a:lnTo>
                    <a:pt x="576" y="4167"/>
                  </a:lnTo>
                  <a:cubicBezTo>
                    <a:pt x="542" y="4369"/>
                    <a:pt x="494" y="4577"/>
                    <a:pt x="435" y="4782"/>
                  </a:cubicBezTo>
                  <a:lnTo>
                    <a:pt x="432" y="4799"/>
                  </a:lnTo>
                  <a:cubicBezTo>
                    <a:pt x="424" y="4827"/>
                    <a:pt x="416" y="4855"/>
                    <a:pt x="407" y="4886"/>
                  </a:cubicBezTo>
                  <a:cubicBezTo>
                    <a:pt x="668" y="4627"/>
                    <a:pt x="884" y="4406"/>
                    <a:pt x="1084" y="4192"/>
                  </a:cubicBezTo>
                  <a:cubicBezTo>
                    <a:pt x="1176" y="4097"/>
                    <a:pt x="1263" y="3999"/>
                    <a:pt x="1350" y="3906"/>
                  </a:cubicBezTo>
                  <a:lnTo>
                    <a:pt x="1350" y="3903"/>
                  </a:lnTo>
                  <a:lnTo>
                    <a:pt x="1350" y="3892"/>
                  </a:lnTo>
                  <a:cubicBezTo>
                    <a:pt x="1373" y="3805"/>
                    <a:pt x="1390" y="3735"/>
                    <a:pt x="1404" y="3667"/>
                  </a:cubicBezTo>
                  <a:cubicBezTo>
                    <a:pt x="1415" y="3620"/>
                    <a:pt x="1426" y="3566"/>
                    <a:pt x="1435" y="3513"/>
                  </a:cubicBezTo>
                  <a:cubicBezTo>
                    <a:pt x="1491" y="3201"/>
                    <a:pt x="1513" y="2864"/>
                    <a:pt x="1505" y="2508"/>
                  </a:cubicBezTo>
                  <a:cubicBezTo>
                    <a:pt x="1502" y="2390"/>
                    <a:pt x="1496" y="2283"/>
                    <a:pt x="1485" y="2171"/>
                  </a:cubicBezTo>
                  <a:cubicBezTo>
                    <a:pt x="1440" y="1652"/>
                    <a:pt x="1328" y="1152"/>
                    <a:pt x="1154" y="686"/>
                  </a:cubicBezTo>
                  <a:cubicBezTo>
                    <a:pt x="1061" y="436"/>
                    <a:pt x="955" y="209"/>
                    <a:pt x="831" y="1"/>
                  </a:cubicBezTo>
                  <a:close/>
                </a:path>
              </a:pathLst>
            </a:custGeom>
            <a:solidFill>
              <a:srgbClr val="EBE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46;p36">
              <a:extLst>
                <a:ext uri="{FF2B5EF4-FFF2-40B4-BE49-F238E27FC236}">
                  <a16:creationId xmlns:a16="http://schemas.microsoft.com/office/drawing/2014/main" id="{4552D01E-F539-429A-F739-88B277589BCE}"/>
                </a:ext>
              </a:extLst>
            </p:cNvPr>
            <p:cNvSpPr/>
            <p:nvPr/>
          </p:nvSpPr>
          <p:spPr>
            <a:xfrm>
              <a:off x="8073954" y="1142018"/>
              <a:ext cx="113379" cy="377207"/>
            </a:xfrm>
            <a:custGeom>
              <a:avLst/>
              <a:gdLst/>
              <a:ahLst/>
              <a:cxnLst/>
              <a:rect l="l" t="t" r="r" b="b"/>
              <a:pathLst>
                <a:path w="1505" h="4888" extrusionOk="0">
                  <a:moveTo>
                    <a:pt x="831" y="0"/>
                  </a:moveTo>
                  <a:cubicBezTo>
                    <a:pt x="562" y="141"/>
                    <a:pt x="287" y="281"/>
                    <a:pt x="0" y="421"/>
                  </a:cubicBezTo>
                  <a:cubicBezTo>
                    <a:pt x="180" y="761"/>
                    <a:pt x="323" y="1137"/>
                    <a:pt x="433" y="1530"/>
                  </a:cubicBezTo>
                  <a:cubicBezTo>
                    <a:pt x="562" y="1993"/>
                    <a:pt x="635" y="2476"/>
                    <a:pt x="652" y="2968"/>
                  </a:cubicBezTo>
                  <a:cubicBezTo>
                    <a:pt x="660" y="3122"/>
                    <a:pt x="657" y="3276"/>
                    <a:pt x="652" y="3425"/>
                  </a:cubicBezTo>
                  <a:lnTo>
                    <a:pt x="652" y="3428"/>
                  </a:lnTo>
                  <a:cubicBezTo>
                    <a:pt x="652" y="3456"/>
                    <a:pt x="649" y="3487"/>
                    <a:pt x="646" y="3515"/>
                  </a:cubicBezTo>
                  <a:cubicBezTo>
                    <a:pt x="646" y="3526"/>
                    <a:pt x="646" y="3535"/>
                    <a:pt x="643" y="3543"/>
                  </a:cubicBezTo>
                  <a:lnTo>
                    <a:pt x="643" y="3551"/>
                  </a:lnTo>
                  <a:lnTo>
                    <a:pt x="643" y="3554"/>
                  </a:lnTo>
                  <a:lnTo>
                    <a:pt x="646" y="3543"/>
                  </a:lnTo>
                  <a:lnTo>
                    <a:pt x="646" y="3543"/>
                  </a:lnTo>
                  <a:cubicBezTo>
                    <a:pt x="643" y="3613"/>
                    <a:pt x="635" y="3681"/>
                    <a:pt x="629" y="3748"/>
                  </a:cubicBezTo>
                  <a:cubicBezTo>
                    <a:pt x="623" y="3773"/>
                    <a:pt x="623" y="3793"/>
                    <a:pt x="621" y="3818"/>
                  </a:cubicBezTo>
                  <a:cubicBezTo>
                    <a:pt x="615" y="3886"/>
                    <a:pt x="607" y="3956"/>
                    <a:pt x="595" y="4017"/>
                  </a:cubicBezTo>
                  <a:lnTo>
                    <a:pt x="576" y="4166"/>
                  </a:lnTo>
                  <a:cubicBezTo>
                    <a:pt x="539" y="4368"/>
                    <a:pt x="494" y="4576"/>
                    <a:pt x="435" y="4778"/>
                  </a:cubicBezTo>
                  <a:lnTo>
                    <a:pt x="433" y="4798"/>
                  </a:lnTo>
                  <a:cubicBezTo>
                    <a:pt x="421" y="4829"/>
                    <a:pt x="413" y="4860"/>
                    <a:pt x="404" y="4888"/>
                  </a:cubicBezTo>
                  <a:cubicBezTo>
                    <a:pt x="663" y="4629"/>
                    <a:pt x="882" y="4408"/>
                    <a:pt x="1084" y="4189"/>
                  </a:cubicBezTo>
                  <a:cubicBezTo>
                    <a:pt x="1171" y="4093"/>
                    <a:pt x="1261" y="4003"/>
                    <a:pt x="1345" y="3908"/>
                  </a:cubicBezTo>
                  <a:cubicBezTo>
                    <a:pt x="1345" y="3905"/>
                    <a:pt x="1348" y="3902"/>
                    <a:pt x="1348" y="3894"/>
                  </a:cubicBezTo>
                  <a:lnTo>
                    <a:pt x="1348" y="3888"/>
                  </a:lnTo>
                  <a:cubicBezTo>
                    <a:pt x="1348" y="3883"/>
                    <a:pt x="1351" y="3877"/>
                    <a:pt x="1351" y="3874"/>
                  </a:cubicBezTo>
                  <a:cubicBezTo>
                    <a:pt x="1353" y="3860"/>
                    <a:pt x="1359" y="3849"/>
                    <a:pt x="1362" y="3835"/>
                  </a:cubicBezTo>
                  <a:cubicBezTo>
                    <a:pt x="1362" y="3832"/>
                    <a:pt x="1365" y="3827"/>
                    <a:pt x="1365" y="3824"/>
                  </a:cubicBezTo>
                  <a:cubicBezTo>
                    <a:pt x="1367" y="3810"/>
                    <a:pt x="1373" y="3798"/>
                    <a:pt x="1376" y="3790"/>
                  </a:cubicBezTo>
                  <a:cubicBezTo>
                    <a:pt x="1379" y="3782"/>
                    <a:pt x="1379" y="3776"/>
                    <a:pt x="1381" y="3768"/>
                  </a:cubicBezTo>
                  <a:cubicBezTo>
                    <a:pt x="1387" y="3751"/>
                    <a:pt x="1390" y="3734"/>
                    <a:pt x="1393" y="3720"/>
                  </a:cubicBezTo>
                  <a:lnTo>
                    <a:pt x="1404" y="3667"/>
                  </a:lnTo>
                  <a:cubicBezTo>
                    <a:pt x="1407" y="3650"/>
                    <a:pt x="1409" y="3627"/>
                    <a:pt x="1415" y="3610"/>
                  </a:cubicBezTo>
                  <a:cubicBezTo>
                    <a:pt x="1421" y="3580"/>
                    <a:pt x="1429" y="3549"/>
                    <a:pt x="1435" y="3512"/>
                  </a:cubicBezTo>
                  <a:cubicBezTo>
                    <a:pt x="1485" y="3245"/>
                    <a:pt x="1505" y="2959"/>
                    <a:pt x="1505" y="2656"/>
                  </a:cubicBezTo>
                  <a:lnTo>
                    <a:pt x="1505" y="2504"/>
                  </a:lnTo>
                  <a:cubicBezTo>
                    <a:pt x="1502" y="2389"/>
                    <a:pt x="1494" y="2280"/>
                    <a:pt x="1485" y="2167"/>
                  </a:cubicBezTo>
                  <a:cubicBezTo>
                    <a:pt x="1438" y="1648"/>
                    <a:pt x="1325" y="1151"/>
                    <a:pt x="1154" y="685"/>
                  </a:cubicBezTo>
                  <a:cubicBezTo>
                    <a:pt x="1067" y="447"/>
                    <a:pt x="960" y="225"/>
                    <a:pt x="848" y="28"/>
                  </a:cubicBezTo>
                  <a:cubicBezTo>
                    <a:pt x="845" y="17"/>
                    <a:pt x="840" y="11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47;p36">
              <a:extLst>
                <a:ext uri="{FF2B5EF4-FFF2-40B4-BE49-F238E27FC236}">
                  <a16:creationId xmlns:a16="http://schemas.microsoft.com/office/drawing/2014/main" id="{21E2D77A-5B92-464D-7D27-2FAFE421406F}"/>
                </a:ext>
              </a:extLst>
            </p:cNvPr>
            <p:cNvSpPr/>
            <p:nvPr/>
          </p:nvSpPr>
          <p:spPr>
            <a:xfrm>
              <a:off x="8103786" y="1519379"/>
              <a:ext cx="452" cy="69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1"/>
                  </a:moveTo>
                  <a:lnTo>
                    <a:pt x="6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48;p36">
              <a:extLst>
                <a:ext uri="{FF2B5EF4-FFF2-40B4-BE49-F238E27FC236}">
                  <a16:creationId xmlns:a16="http://schemas.microsoft.com/office/drawing/2014/main" id="{6A570C6E-8002-9C00-1191-54B5E090E924}"/>
                </a:ext>
              </a:extLst>
            </p:cNvPr>
            <p:cNvSpPr/>
            <p:nvPr/>
          </p:nvSpPr>
          <p:spPr>
            <a:xfrm>
              <a:off x="6873939" y="1452241"/>
              <a:ext cx="741372" cy="776485"/>
            </a:xfrm>
            <a:custGeom>
              <a:avLst/>
              <a:gdLst/>
              <a:ahLst/>
              <a:cxnLst/>
              <a:rect l="l" t="t" r="r" b="b"/>
              <a:pathLst>
                <a:path w="9841" h="10062" extrusionOk="0">
                  <a:moveTo>
                    <a:pt x="4304" y="0"/>
                  </a:moveTo>
                  <a:cubicBezTo>
                    <a:pt x="4200" y="0"/>
                    <a:pt x="4094" y="3"/>
                    <a:pt x="3984" y="14"/>
                  </a:cubicBezTo>
                  <a:cubicBezTo>
                    <a:pt x="3493" y="54"/>
                    <a:pt x="2987" y="188"/>
                    <a:pt x="2482" y="413"/>
                  </a:cubicBezTo>
                  <a:cubicBezTo>
                    <a:pt x="1991" y="629"/>
                    <a:pt x="1542" y="921"/>
                    <a:pt x="1152" y="1283"/>
                  </a:cubicBezTo>
                  <a:cubicBezTo>
                    <a:pt x="756" y="1648"/>
                    <a:pt x="444" y="2075"/>
                    <a:pt x="248" y="2521"/>
                  </a:cubicBezTo>
                  <a:cubicBezTo>
                    <a:pt x="141" y="2760"/>
                    <a:pt x="71" y="3001"/>
                    <a:pt x="31" y="3248"/>
                  </a:cubicBezTo>
                  <a:cubicBezTo>
                    <a:pt x="12" y="3383"/>
                    <a:pt x="1" y="3529"/>
                    <a:pt x="9" y="3672"/>
                  </a:cubicBezTo>
                  <a:cubicBezTo>
                    <a:pt x="12" y="3804"/>
                    <a:pt x="29" y="3945"/>
                    <a:pt x="57" y="4099"/>
                  </a:cubicBezTo>
                  <a:cubicBezTo>
                    <a:pt x="104" y="4363"/>
                    <a:pt x="200" y="4641"/>
                    <a:pt x="340" y="4950"/>
                  </a:cubicBezTo>
                  <a:cubicBezTo>
                    <a:pt x="461" y="5211"/>
                    <a:pt x="610" y="5475"/>
                    <a:pt x="801" y="5764"/>
                  </a:cubicBezTo>
                  <a:cubicBezTo>
                    <a:pt x="958" y="5997"/>
                    <a:pt x="1135" y="6233"/>
                    <a:pt x="1345" y="6485"/>
                  </a:cubicBezTo>
                  <a:cubicBezTo>
                    <a:pt x="1390" y="6541"/>
                    <a:pt x="1441" y="6595"/>
                    <a:pt x="1486" y="6651"/>
                  </a:cubicBezTo>
                  <a:cubicBezTo>
                    <a:pt x="1516" y="6718"/>
                    <a:pt x="1553" y="6783"/>
                    <a:pt x="1587" y="6850"/>
                  </a:cubicBezTo>
                  <a:cubicBezTo>
                    <a:pt x="1881" y="7428"/>
                    <a:pt x="2176" y="7931"/>
                    <a:pt x="2488" y="8389"/>
                  </a:cubicBezTo>
                  <a:cubicBezTo>
                    <a:pt x="2552" y="8478"/>
                    <a:pt x="2637" y="8599"/>
                    <a:pt x="2729" y="8714"/>
                  </a:cubicBezTo>
                  <a:cubicBezTo>
                    <a:pt x="2811" y="8815"/>
                    <a:pt x="2903" y="8914"/>
                    <a:pt x="3002" y="9015"/>
                  </a:cubicBezTo>
                  <a:cubicBezTo>
                    <a:pt x="3184" y="9194"/>
                    <a:pt x="3386" y="9360"/>
                    <a:pt x="3611" y="9500"/>
                  </a:cubicBezTo>
                  <a:cubicBezTo>
                    <a:pt x="4026" y="9759"/>
                    <a:pt x="4512" y="9938"/>
                    <a:pt x="5023" y="10017"/>
                  </a:cubicBezTo>
                  <a:cubicBezTo>
                    <a:pt x="5225" y="10048"/>
                    <a:pt x="5433" y="10062"/>
                    <a:pt x="5643" y="10062"/>
                  </a:cubicBezTo>
                  <a:cubicBezTo>
                    <a:pt x="5941" y="10062"/>
                    <a:pt x="6244" y="10031"/>
                    <a:pt x="6544" y="9969"/>
                  </a:cubicBezTo>
                  <a:cubicBezTo>
                    <a:pt x="7050" y="9868"/>
                    <a:pt x="7541" y="9683"/>
                    <a:pt x="8001" y="9413"/>
                  </a:cubicBezTo>
                  <a:cubicBezTo>
                    <a:pt x="8223" y="9281"/>
                    <a:pt x="8442" y="9127"/>
                    <a:pt x="8653" y="8956"/>
                  </a:cubicBezTo>
                  <a:cubicBezTo>
                    <a:pt x="8821" y="8818"/>
                    <a:pt x="8973" y="8661"/>
                    <a:pt x="9110" y="8495"/>
                  </a:cubicBezTo>
                  <a:cubicBezTo>
                    <a:pt x="9239" y="8335"/>
                    <a:pt x="9354" y="8164"/>
                    <a:pt x="9450" y="7981"/>
                  </a:cubicBezTo>
                  <a:cubicBezTo>
                    <a:pt x="9543" y="7805"/>
                    <a:pt x="9618" y="7619"/>
                    <a:pt x="9677" y="7420"/>
                  </a:cubicBezTo>
                  <a:cubicBezTo>
                    <a:pt x="9790" y="7049"/>
                    <a:pt x="9840" y="6640"/>
                    <a:pt x="9823" y="6207"/>
                  </a:cubicBezTo>
                  <a:cubicBezTo>
                    <a:pt x="9809" y="5800"/>
                    <a:pt x="9733" y="5373"/>
                    <a:pt x="9607" y="4930"/>
                  </a:cubicBezTo>
                  <a:cubicBezTo>
                    <a:pt x="9486" y="4514"/>
                    <a:pt x="9312" y="4088"/>
                    <a:pt x="9093" y="3664"/>
                  </a:cubicBezTo>
                  <a:cubicBezTo>
                    <a:pt x="8883" y="3260"/>
                    <a:pt x="8630" y="2861"/>
                    <a:pt x="8341" y="2482"/>
                  </a:cubicBezTo>
                  <a:cubicBezTo>
                    <a:pt x="8058" y="2106"/>
                    <a:pt x="7740" y="1758"/>
                    <a:pt x="7409" y="1449"/>
                  </a:cubicBezTo>
                  <a:cubicBezTo>
                    <a:pt x="7075" y="1137"/>
                    <a:pt x="6716" y="868"/>
                    <a:pt x="6356" y="646"/>
                  </a:cubicBezTo>
                  <a:cubicBezTo>
                    <a:pt x="5986" y="421"/>
                    <a:pt x="5612" y="253"/>
                    <a:pt x="5239" y="143"/>
                  </a:cubicBezTo>
                  <a:cubicBezTo>
                    <a:pt x="5056" y="93"/>
                    <a:pt x="4868" y="54"/>
                    <a:pt x="4675" y="28"/>
                  </a:cubicBezTo>
                  <a:cubicBezTo>
                    <a:pt x="4557" y="9"/>
                    <a:pt x="4430" y="0"/>
                    <a:pt x="4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49;p36">
              <a:extLst>
                <a:ext uri="{FF2B5EF4-FFF2-40B4-BE49-F238E27FC236}">
                  <a16:creationId xmlns:a16="http://schemas.microsoft.com/office/drawing/2014/main" id="{E3162DB8-4179-FF84-BCCE-1FC7F0849F54}"/>
                </a:ext>
              </a:extLst>
            </p:cNvPr>
            <p:cNvSpPr/>
            <p:nvPr/>
          </p:nvSpPr>
          <p:spPr>
            <a:xfrm>
              <a:off x="7161117" y="1451778"/>
              <a:ext cx="454345" cy="768305"/>
            </a:xfrm>
            <a:custGeom>
              <a:avLst/>
              <a:gdLst/>
              <a:ahLst/>
              <a:cxnLst/>
              <a:rect l="l" t="t" r="r" b="b"/>
              <a:pathLst>
                <a:path w="6031" h="9956" extrusionOk="0">
                  <a:moveTo>
                    <a:pt x="489" y="1"/>
                  </a:moveTo>
                  <a:cubicBezTo>
                    <a:pt x="388" y="3"/>
                    <a:pt x="282" y="6"/>
                    <a:pt x="172" y="17"/>
                  </a:cubicBezTo>
                  <a:cubicBezTo>
                    <a:pt x="116" y="20"/>
                    <a:pt x="57" y="29"/>
                    <a:pt x="1" y="34"/>
                  </a:cubicBezTo>
                  <a:lnTo>
                    <a:pt x="6" y="34"/>
                  </a:lnTo>
                  <a:cubicBezTo>
                    <a:pt x="270" y="60"/>
                    <a:pt x="526" y="116"/>
                    <a:pt x="776" y="200"/>
                  </a:cubicBezTo>
                  <a:cubicBezTo>
                    <a:pt x="1026" y="284"/>
                    <a:pt x="1261" y="394"/>
                    <a:pt x="1492" y="520"/>
                  </a:cubicBezTo>
                  <a:cubicBezTo>
                    <a:pt x="1800" y="694"/>
                    <a:pt x="2087" y="902"/>
                    <a:pt x="2353" y="1135"/>
                  </a:cubicBezTo>
                  <a:cubicBezTo>
                    <a:pt x="2620" y="1368"/>
                    <a:pt x="2864" y="1629"/>
                    <a:pt x="3080" y="1910"/>
                  </a:cubicBezTo>
                  <a:cubicBezTo>
                    <a:pt x="3291" y="2188"/>
                    <a:pt x="3479" y="2482"/>
                    <a:pt x="3631" y="2794"/>
                  </a:cubicBezTo>
                  <a:cubicBezTo>
                    <a:pt x="3701" y="2937"/>
                    <a:pt x="3765" y="3086"/>
                    <a:pt x="3816" y="3240"/>
                  </a:cubicBezTo>
                  <a:cubicBezTo>
                    <a:pt x="3881" y="3417"/>
                    <a:pt x="3928" y="3605"/>
                    <a:pt x="3970" y="3791"/>
                  </a:cubicBezTo>
                  <a:cubicBezTo>
                    <a:pt x="4063" y="4200"/>
                    <a:pt x="4111" y="4622"/>
                    <a:pt x="4119" y="5043"/>
                  </a:cubicBezTo>
                  <a:cubicBezTo>
                    <a:pt x="4125" y="5467"/>
                    <a:pt x="4097" y="5896"/>
                    <a:pt x="4038" y="6317"/>
                  </a:cubicBezTo>
                  <a:cubicBezTo>
                    <a:pt x="3976" y="6749"/>
                    <a:pt x="3883" y="7176"/>
                    <a:pt x="3765" y="7594"/>
                  </a:cubicBezTo>
                  <a:cubicBezTo>
                    <a:pt x="3645" y="8013"/>
                    <a:pt x="3502" y="8423"/>
                    <a:pt x="3336" y="8821"/>
                  </a:cubicBezTo>
                  <a:cubicBezTo>
                    <a:pt x="3260" y="9012"/>
                    <a:pt x="3176" y="9200"/>
                    <a:pt x="3086" y="9388"/>
                  </a:cubicBezTo>
                  <a:cubicBezTo>
                    <a:pt x="3013" y="9546"/>
                    <a:pt x="2937" y="9703"/>
                    <a:pt x="2856" y="9860"/>
                  </a:cubicBezTo>
                  <a:cubicBezTo>
                    <a:pt x="2839" y="9894"/>
                    <a:pt x="2825" y="9925"/>
                    <a:pt x="2805" y="9955"/>
                  </a:cubicBezTo>
                  <a:cubicBezTo>
                    <a:pt x="3283" y="9852"/>
                    <a:pt x="3751" y="9669"/>
                    <a:pt x="4192" y="9411"/>
                  </a:cubicBezTo>
                  <a:cubicBezTo>
                    <a:pt x="4414" y="9282"/>
                    <a:pt x="4636" y="9127"/>
                    <a:pt x="4846" y="8956"/>
                  </a:cubicBezTo>
                  <a:cubicBezTo>
                    <a:pt x="5009" y="8818"/>
                    <a:pt x="5163" y="8664"/>
                    <a:pt x="5301" y="8493"/>
                  </a:cubicBezTo>
                  <a:cubicBezTo>
                    <a:pt x="5430" y="8330"/>
                    <a:pt x="5548" y="8156"/>
                    <a:pt x="5641" y="7976"/>
                  </a:cubicBezTo>
                  <a:cubicBezTo>
                    <a:pt x="5733" y="7805"/>
                    <a:pt x="5809" y="7614"/>
                    <a:pt x="5871" y="7415"/>
                  </a:cubicBezTo>
                  <a:cubicBezTo>
                    <a:pt x="5983" y="7047"/>
                    <a:pt x="6031" y="6640"/>
                    <a:pt x="6017" y="6202"/>
                  </a:cubicBezTo>
                  <a:cubicBezTo>
                    <a:pt x="6003" y="5795"/>
                    <a:pt x="5930" y="5365"/>
                    <a:pt x="5804" y="4925"/>
                  </a:cubicBezTo>
                  <a:cubicBezTo>
                    <a:pt x="5683" y="4506"/>
                    <a:pt x="5509" y="4083"/>
                    <a:pt x="5287" y="3656"/>
                  </a:cubicBezTo>
                  <a:cubicBezTo>
                    <a:pt x="5076" y="3254"/>
                    <a:pt x="4824" y="2853"/>
                    <a:pt x="4537" y="2474"/>
                  </a:cubicBezTo>
                  <a:cubicBezTo>
                    <a:pt x="4251" y="2098"/>
                    <a:pt x="3937" y="1752"/>
                    <a:pt x="3603" y="1444"/>
                  </a:cubicBezTo>
                  <a:cubicBezTo>
                    <a:pt x="3266" y="1129"/>
                    <a:pt x="2912" y="860"/>
                    <a:pt x="2547" y="638"/>
                  </a:cubicBezTo>
                  <a:cubicBezTo>
                    <a:pt x="2179" y="413"/>
                    <a:pt x="1803" y="245"/>
                    <a:pt x="1430" y="138"/>
                  </a:cubicBezTo>
                  <a:cubicBezTo>
                    <a:pt x="1253" y="85"/>
                    <a:pt x="1059" y="46"/>
                    <a:pt x="865" y="20"/>
                  </a:cubicBezTo>
                  <a:cubicBezTo>
                    <a:pt x="742" y="6"/>
                    <a:pt x="621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50;p36">
              <a:extLst>
                <a:ext uri="{FF2B5EF4-FFF2-40B4-BE49-F238E27FC236}">
                  <a16:creationId xmlns:a16="http://schemas.microsoft.com/office/drawing/2014/main" id="{6411AEEF-7D35-212D-8E0E-8DE1325C77C2}"/>
                </a:ext>
              </a:extLst>
            </p:cNvPr>
            <p:cNvSpPr/>
            <p:nvPr/>
          </p:nvSpPr>
          <p:spPr>
            <a:xfrm>
              <a:off x="7438802" y="168598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A71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51;p36">
              <a:extLst>
                <a:ext uri="{FF2B5EF4-FFF2-40B4-BE49-F238E27FC236}">
                  <a16:creationId xmlns:a16="http://schemas.microsoft.com/office/drawing/2014/main" id="{3D99E270-D4FA-A224-64B9-B035ECE181A5}"/>
                </a:ext>
              </a:extLst>
            </p:cNvPr>
            <p:cNvSpPr/>
            <p:nvPr/>
          </p:nvSpPr>
          <p:spPr>
            <a:xfrm>
              <a:off x="6399327" y="1517141"/>
              <a:ext cx="201446" cy="208050"/>
            </a:xfrm>
            <a:custGeom>
              <a:avLst/>
              <a:gdLst/>
              <a:ahLst/>
              <a:cxnLst/>
              <a:rect l="l" t="t" r="r" b="b"/>
              <a:pathLst>
                <a:path w="2674" h="2696" extrusionOk="0">
                  <a:moveTo>
                    <a:pt x="1167" y="0"/>
                  </a:moveTo>
                  <a:cubicBezTo>
                    <a:pt x="1161" y="0"/>
                    <a:pt x="1155" y="1"/>
                    <a:pt x="1149" y="1"/>
                  </a:cubicBezTo>
                  <a:cubicBezTo>
                    <a:pt x="1107" y="4"/>
                    <a:pt x="1065" y="16"/>
                    <a:pt x="1014" y="35"/>
                  </a:cubicBezTo>
                  <a:cubicBezTo>
                    <a:pt x="944" y="63"/>
                    <a:pt x="882" y="105"/>
                    <a:pt x="829" y="164"/>
                  </a:cubicBezTo>
                  <a:cubicBezTo>
                    <a:pt x="764" y="240"/>
                    <a:pt x="717" y="347"/>
                    <a:pt x="689" y="479"/>
                  </a:cubicBezTo>
                  <a:cubicBezTo>
                    <a:pt x="669" y="588"/>
                    <a:pt x="658" y="712"/>
                    <a:pt x="663" y="866"/>
                  </a:cubicBezTo>
                  <a:cubicBezTo>
                    <a:pt x="672" y="1065"/>
                    <a:pt x="703" y="1259"/>
                    <a:pt x="731" y="1402"/>
                  </a:cubicBezTo>
                  <a:cubicBezTo>
                    <a:pt x="717" y="1391"/>
                    <a:pt x="700" y="1377"/>
                    <a:pt x="683" y="1369"/>
                  </a:cubicBezTo>
                  <a:cubicBezTo>
                    <a:pt x="602" y="1318"/>
                    <a:pt x="529" y="1279"/>
                    <a:pt x="453" y="1256"/>
                  </a:cubicBezTo>
                  <a:cubicBezTo>
                    <a:pt x="403" y="1237"/>
                    <a:pt x="352" y="1226"/>
                    <a:pt x="306" y="1226"/>
                  </a:cubicBezTo>
                  <a:cubicBezTo>
                    <a:pt x="293" y="1226"/>
                    <a:pt x="280" y="1226"/>
                    <a:pt x="268" y="1228"/>
                  </a:cubicBezTo>
                  <a:cubicBezTo>
                    <a:pt x="254" y="1228"/>
                    <a:pt x="242" y="1231"/>
                    <a:pt x="228" y="1231"/>
                  </a:cubicBezTo>
                  <a:cubicBezTo>
                    <a:pt x="155" y="1245"/>
                    <a:pt x="94" y="1293"/>
                    <a:pt x="57" y="1360"/>
                  </a:cubicBezTo>
                  <a:cubicBezTo>
                    <a:pt x="15" y="1439"/>
                    <a:pt x="1" y="1537"/>
                    <a:pt x="9" y="1641"/>
                  </a:cubicBezTo>
                  <a:cubicBezTo>
                    <a:pt x="12" y="1680"/>
                    <a:pt x="23" y="1720"/>
                    <a:pt x="37" y="1767"/>
                  </a:cubicBezTo>
                  <a:cubicBezTo>
                    <a:pt x="51" y="1809"/>
                    <a:pt x="68" y="1849"/>
                    <a:pt x="94" y="1894"/>
                  </a:cubicBezTo>
                  <a:cubicBezTo>
                    <a:pt x="138" y="1969"/>
                    <a:pt x="195" y="2048"/>
                    <a:pt x="276" y="2129"/>
                  </a:cubicBezTo>
                  <a:cubicBezTo>
                    <a:pt x="346" y="2200"/>
                    <a:pt x="428" y="2267"/>
                    <a:pt x="517" y="2332"/>
                  </a:cubicBezTo>
                  <a:cubicBezTo>
                    <a:pt x="616" y="2402"/>
                    <a:pt x="728" y="2469"/>
                    <a:pt x="852" y="2525"/>
                  </a:cubicBezTo>
                  <a:cubicBezTo>
                    <a:pt x="908" y="2551"/>
                    <a:pt x="961" y="2576"/>
                    <a:pt x="1012" y="2593"/>
                  </a:cubicBezTo>
                  <a:cubicBezTo>
                    <a:pt x="1020" y="2598"/>
                    <a:pt x="1026" y="2607"/>
                    <a:pt x="1034" y="2607"/>
                  </a:cubicBezTo>
                  <a:cubicBezTo>
                    <a:pt x="1151" y="2650"/>
                    <a:pt x="1288" y="2695"/>
                    <a:pt x="1426" y="2695"/>
                  </a:cubicBezTo>
                  <a:cubicBezTo>
                    <a:pt x="1440" y="2695"/>
                    <a:pt x="1455" y="2695"/>
                    <a:pt x="1469" y="2694"/>
                  </a:cubicBezTo>
                  <a:cubicBezTo>
                    <a:pt x="1500" y="2691"/>
                    <a:pt x="1528" y="2688"/>
                    <a:pt x="1559" y="2680"/>
                  </a:cubicBezTo>
                  <a:cubicBezTo>
                    <a:pt x="1584" y="2671"/>
                    <a:pt x="1607" y="2663"/>
                    <a:pt x="1635" y="2652"/>
                  </a:cubicBezTo>
                  <a:cubicBezTo>
                    <a:pt x="1677" y="2632"/>
                    <a:pt x="1713" y="2598"/>
                    <a:pt x="1753" y="2556"/>
                  </a:cubicBezTo>
                  <a:cubicBezTo>
                    <a:pt x="1792" y="2514"/>
                    <a:pt x="1823" y="2461"/>
                    <a:pt x="1845" y="2424"/>
                  </a:cubicBezTo>
                  <a:cubicBezTo>
                    <a:pt x="1876" y="2371"/>
                    <a:pt x="1904" y="2312"/>
                    <a:pt x="1930" y="2259"/>
                  </a:cubicBezTo>
                  <a:lnTo>
                    <a:pt x="1952" y="2208"/>
                  </a:lnTo>
                  <a:cubicBezTo>
                    <a:pt x="2005" y="2093"/>
                    <a:pt x="2064" y="1975"/>
                    <a:pt x="2140" y="1868"/>
                  </a:cubicBezTo>
                  <a:cubicBezTo>
                    <a:pt x="2191" y="1798"/>
                    <a:pt x="2252" y="1728"/>
                    <a:pt x="2309" y="1661"/>
                  </a:cubicBezTo>
                  <a:cubicBezTo>
                    <a:pt x="2393" y="1560"/>
                    <a:pt x="2480" y="1458"/>
                    <a:pt x="2550" y="1343"/>
                  </a:cubicBezTo>
                  <a:cubicBezTo>
                    <a:pt x="2606" y="1251"/>
                    <a:pt x="2640" y="1147"/>
                    <a:pt x="2654" y="1035"/>
                  </a:cubicBezTo>
                  <a:cubicBezTo>
                    <a:pt x="2665" y="964"/>
                    <a:pt x="2673" y="883"/>
                    <a:pt x="2645" y="813"/>
                  </a:cubicBezTo>
                  <a:cubicBezTo>
                    <a:pt x="2620" y="754"/>
                    <a:pt x="2575" y="715"/>
                    <a:pt x="2519" y="706"/>
                  </a:cubicBezTo>
                  <a:cubicBezTo>
                    <a:pt x="2499" y="703"/>
                    <a:pt x="2485" y="703"/>
                    <a:pt x="2469" y="703"/>
                  </a:cubicBezTo>
                  <a:cubicBezTo>
                    <a:pt x="2435" y="706"/>
                    <a:pt x="2396" y="717"/>
                    <a:pt x="2356" y="737"/>
                  </a:cubicBezTo>
                  <a:cubicBezTo>
                    <a:pt x="2300" y="759"/>
                    <a:pt x="2244" y="796"/>
                    <a:pt x="2182" y="844"/>
                  </a:cubicBezTo>
                  <a:cubicBezTo>
                    <a:pt x="2157" y="863"/>
                    <a:pt x="2134" y="880"/>
                    <a:pt x="2115" y="897"/>
                  </a:cubicBezTo>
                  <a:cubicBezTo>
                    <a:pt x="2140" y="838"/>
                    <a:pt x="2163" y="773"/>
                    <a:pt x="2185" y="715"/>
                  </a:cubicBezTo>
                  <a:cubicBezTo>
                    <a:pt x="2213" y="630"/>
                    <a:pt x="2230" y="557"/>
                    <a:pt x="2241" y="484"/>
                  </a:cubicBezTo>
                  <a:cubicBezTo>
                    <a:pt x="2266" y="305"/>
                    <a:pt x="2233" y="181"/>
                    <a:pt x="2143" y="114"/>
                  </a:cubicBezTo>
                  <a:cubicBezTo>
                    <a:pt x="2115" y="94"/>
                    <a:pt x="2087" y="80"/>
                    <a:pt x="2047" y="69"/>
                  </a:cubicBezTo>
                  <a:cubicBezTo>
                    <a:pt x="2024" y="60"/>
                    <a:pt x="1994" y="57"/>
                    <a:pt x="1961" y="57"/>
                  </a:cubicBezTo>
                  <a:cubicBezTo>
                    <a:pt x="1951" y="57"/>
                    <a:pt x="1940" y="57"/>
                    <a:pt x="1930" y="58"/>
                  </a:cubicBezTo>
                  <a:cubicBezTo>
                    <a:pt x="1851" y="66"/>
                    <a:pt x="1781" y="91"/>
                    <a:pt x="1713" y="139"/>
                  </a:cubicBezTo>
                  <a:cubicBezTo>
                    <a:pt x="1649" y="190"/>
                    <a:pt x="1593" y="254"/>
                    <a:pt x="1531" y="350"/>
                  </a:cubicBezTo>
                  <a:cubicBezTo>
                    <a:pt x="1489" y="417"/>
                    <a:pt x="1455" y="490"/>
                    <a:pt x="1419" y="585"/>
                  </a:cubicBezTo>
                  <a:cubicBezTo>
                    <a:pt x="1433" y="448"/>
                    <a:pt x="1441" y="336"/>
                    <a:pt x="1416" y="220"/>
                  </a:cubicBezTo>
                  <a:cubicBezTo>
                    <a:pt x="1405" y="164"/>
                    <a:pt x="1382" y="114"/>
                    <a:pt x="1346" y="77"/>
                  </a:cubicBezTo>
                  <a:cubicBezTo>
                    <a:pt x="1315" y="38"/>
                    <a:pt x="1264" y="13"/>
                    <a:pt x="1214" y="7"/>
                  </a:cubicBezTo>
                  <a:cubicBezTo>
                    <a:pt x="1197" y="3"/>
                    <a:pt x="1182" y="0"/>
                    <a:pt x="116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52;p36">
              <a:extLst>
                <a:ext uri="{FF2B5EF4-FFF2-40B4-BE49-F238E27FC236}">
                  <a16:creationId xmlns:a16="http://schemas.microsoft.com/office/drawing/2014/main" id="{7569D6FD-787F-9800-D0E7-9F61B22C7CAF}"/>
                </a:ext>
              </a:extLst>
            </p:cNvPr>
            <p:cNvSpPr/>
            <p:nvPr/>
          </p:nvSpPr>
          <p:spPr>
            <a:xfrm>
              <a:off x="7712721" y="1252371"/>
              <a:ext cx="208151" cy="209208"/>
            </a:xfrm>
            <a:custGeom>
              <a:avLst/>
              <a:gdLst/>
              <a:ahLst/>
              <a:cxnLst/>
              <a:rect l="l" t="t" r="r" b="b"/>
              <a:pathLst>
                <a:path w="2763" h="2711" extrusionOk="0">
                  <a:moveTo>
                    <a:pt x="1382" y="0"/>
                  </a:moveTo>
                  <a:cubicBezTo>
                    <a:pt x="1364" y="0"/>
                    <a:pt x="1346" y="1"/>
                    <a:pt x="1328" y="2"/>
                  </a:cubicBezTo>
                  <a:cubicBezTo>
                    <a:pt x="1306" y="5"/>
                    <a:pt x="1286" y="8"/>
                    <a:pt x="1264" y="19"/>
                  </a:cubicBezTo>
                  <a:cubicBezTo>
                    <a:pt x="1216" y="36"/>
                    <a:pt x="1174" y="72"/>
                    <a:pt x="1149" y="114"/>
                  </a:cubicBezTo>
                  <a:cubicBezTo>
                    <a:pt x="1123" y="159"/>
                    <a:pt x="1109" y="212"/>
                    <a:pt x="1109" y="269"/>
                  </a:cubicBezTo>
                  <a:cubicBezTo>
                    <a:pt x="1109" y="384"/>
                    <a:pt x="1134" y="496"/>
                    <a:pt x="1177" y="625"/>
                  </a:cubicBezTo>
                  <a:cubicBezTo>
                    <a:pt x="1120" y="541"/>
                    <a:pt x="1070" y="474"/>
                    <a:pt x="1019" y="417"/>
                  </a:cubicBezTo>
                  <a:cubicBezTo>
                    <a:pt x="941" y="333"/>
                    <a:pt x="871" y="283"/>
                    <a:pt x="798" y="246"/>
                  </a:cubicBezTo>
                  <a:cubicBezTo>
                    <a:pt x="738" y="219"/>
                    <a:pt x="677" y="204"/>
                    <a:pt x="616" y="204"/>
                  </a:cubicBezTo>
                  <a:cubicBezTo>
                    <a:pt x="602" y="204"/>
                    <a:pt x="587" y="205"/>
                    <a:pt x="573" y="207"/>
                  </a:cubicBezTo>
                  <a:cubicBezTo>
                    <a:pt x="531" y="212"/>
                    <a:pt x="492" y="227"/>
                    <a:pt x="461" y="241"/>
                  </a:cubicBezTo>
                  <a:cubicBezTo>
                    <a:pt x="424" y="257"/>
                    <a:pt x="402" y="277"/>
                    <a:pt x="376" y="302"/>
                  </a:cubicBezTo>
                  <a:cubicBezTo>
                    <a:pt x="301" y="384"/>
                    <a:pt x="292" y="513"/>
                    <a:pt x="351" y="681"/>
                  </a:cubicBezTo>
                  <a:cubicBezTo>
                    <a:pt x="376" y="749"/>
                    <a:pt x="413" y="819"/>
                    <a:pt x="455" y="895"/>
                  </a:cubicBezTo>
                  <a:cubicBezTo>
                    <a:pt x="486" y="951"/>
                    <a:pt x="520" y="1007"/>
                    <a:pt x="556" y="1060"/>
                  </a:cubicBezTo>
                  <a:cubicBezTo>
                    <a:pt x="531" y="1046"/>
                    <a:pt x="503" y="1035"/>
                    <a:pt x="478" y="1021"/>
                  </a:cubicBezTo>
                  <a:cubicBezTo>
                    <a:pt x="407" y="990"/>
                    <a:pt x="348" y="965"/>
                    <a:pt x="284" y="951"/>
                  </a:cubicBezTo>
                  <a:cubicBezTo>
                    <a:pt x="251" y="947"/>
                    <a:pt x="223" y="944"/>
                    <a:pt x="195" y="944"/>
                  </a:cubicBezTo>
                  <a:cubicBezTo>
                    <a:pt x="186" y="944"/>
                    <a:pt x="176" y="944"/>
                    <a:pt x="166" y="945"/>
                  </a:cubicBezTo>
                  <a:cubicBezTo>
                    <a:pt x="149" y="945"/>
                    <a:pt x="132" y="948"/>
                    <a:pt x="118" y="956"/>
                  </a:cubicBezTo>
                  <a:cubicBezTo>
                    <a:pt x="65" y="976"/>
                    <a:pt x="26" y="1027"/>
                    <a:pt x="14" y="1086"/>
                  </a:cubicBezTo>
                  <a:cubicBezTo>
                    <a:pt x="0" y="1156"/>
                    <a:pt x="23" y="1237"/>
                    <a:pt x="48" y="1302"/>
                  </a:cubicBezTo>
                  <a:cubicBezTo>
                    <a:pt x="85" y="1408"/>
                    <a:pt x="141" y="1504"/>
                    <a:pt x="211" y="1582"/>
                  </a:cubicBezTo>
                  <a:cubicBezTo>
                    <a:pt x="301" y="1686"/>
                    <a:pt x="407" y="1771"/>
                    <a:pt x="511" y="1849"/>
                  </a:cubicBezTo>
                  <a:cubicBezTo>
                    <a:pt x="576" y="1905"/>
                    <a:pt x="646" y="1961"/>
                    <a:pt x="713" y="2023"/>
                  </a:cubicBezTo>
                  <a:cubicBezTo>
                    <a:pt x="806" y="2110"/>
                    <a:pt x="882" y="2220"/>
                    <a:pt x="960" y="2321"/>
                  </a:cubicBezTo>
                  <a:lnTo>
                    <a:pt x="991" y="2366"/>
                  </a:lnTo>
                  <a:cubicBezTo>
                    <a:pt x="1025" y="2416"/>
                    <a:pt x="1064" y="2467"/>
                    <a:pt x="1106" y="2514"/>
                  </a:cubicBezTo>
                  <a:cubicBezTo>
                    <a:pt x="1134" y="2548"/>
                    <a:pt x="1177" y="2590"/>
                    <a:pt x="1222" y="2627"/>
                  </a:cubicBezTo>
                  <a:cubicBezTo>
                    <a:pt x="1272" y="2660"/>
                    <a:pt x="1317" y="2686"/>
                    <a:pt x="1359" y="2697"/>
                  </a:cubicBezTo>
                  <a:cubicBezTo>
                    <a:pt x="1387" y="2703"/>
                    <a:pt x="1412" y="2711"/>
                    <a:pt x="1438" y="2711"/>
                  </a:cubicBezTo>
                  <a:cubicBezTo>
                    <a:pt x="1469" y="2711"/>
                    <a:pt x="1497" y="2711"/>
                    <a:pt x="1527" y="2705"/>
                  </a:cubicBezTo>
                  <a:cubicBezTo>
                    <a:pt x="1679" y="2686"/>
                    <a:pt x="1819" y="2607"/>
                    <a:pt x="1937" y="2534"/>
                  </a:cubicBezTo>
                  <a:cubicBezTo>
                    <a:pt x="1946" y="2531"/>
                    <a:pt x="1951" y="2523"/>
                    <a:pt x="1957" y="2517"/>
                  </a:cubicBezTo>
                  <a:cubicBezTo>
                    <a:pt x="2005" y="2489"/>
                    <a:pt x="2055" y="2453"/>
                    <a:pt x="2103" y="2419"/>
                  </a:cubicBezTo>
                  <a:cubicBezTo>
                    <a:pt x="2212" y="2338"/>
                    <a:pt x="2308" y="2253"/>
                    <a:pt x="2389" y="2166"/>
                  </a:cubicBezTo>
                  <a:cubicBezTo>
                    <a:pt x="2471" y="2082"/>
                    <a:pt x="2535" y="2001"/>
                    <a:pt x="2591" y="1917"/>
                  </a:cubicBezTo>
                  <a:cubicBezTo>
                    <a:pt x="2653" y="1821"/>
                    <a:pt x="2695" y="1734"/>
                    <a:pt x="2723" y="1650"/>
                  </a:cubicBezTo>
                  <a:cubicBezTo>
                    <a:pt x="2740" y="1605"/>
                    <a:pt x="2751" y="1560"/>
                    <a:pt x="2754" y="1518"/>
                  </a:cubicBezTo>
                  <a:cubicBezTo>
                    <a:pt x="2763" y="1465"/>
                    <a:pt x="2763" y="1425"/>
                    <a:pt x="2760" y="1386"/>
                  </a:cubicBezTo>
                  <a:cubicBezTo>
                    <a:pt x="2749" y="1279"/>
                    <a:pt x="2715" y="1187"/>
                    <a:pt x="2659" y="1119"/>
                  </a:cubicBezTo>
                  <a:cubicBezTo>
                    <a:pt x="2611" y="1060"/>
                    <a:pt x="2538" y="1027"/>
                    <a:pt x="2465" y="1027"/>
                  </a:cubicBezTo>
                  <a:cubicBezTo>
                    <a:pt x="2451" y="1027"/>
                    <a:pt x="2440" y="1029"/>
                    <a:pt x="2426" y="1029"/>
                  </a:cubicBezTo>
                  <a:cubicBezTo>
                    <a:pt x="2370" y="1035"/>
                    <a:pt x="2311" y="1060"/>
                    <a:pt x="2249" y="1097"/>
                  </a:cubicBezTo>
                  <a:cubicBezTo>
                    <a:pt x="2184" y="1136"/>
                    <a:pt x="2120" y="1184"/>
                    <a:pt x="2050" y="1251"/>
                  </a:cubicBezTo>
                  <a:lnTo>
                    <a:pt x="2008" y="1293"/>
                  </a:lnTo>
                  <a:cubicBezTo>
                    <a:pt x="2008" y="1144"/>
                    <a:pt x="2002" y="948"/>
                    <a:pt x="1968" y="751"/>
                  </a:cubicBezTo>
                  <a:cubicBezTo>
                    <a:pt x="1946" y="597"/>
                    <a:pt x="1912" y="479"/>
                    <a:pt x="1870" y="375"/>
                  </a:cubicBezTo>
                  <a:cubicBezTo>
                    <a:pt x="1819" y="255"/>
                    <a:pt x="1752" y="159"/>
                    <a:pt x="1671" y="95"/>
                  </a:cubicBezTo>
                  <a:cubicBezTo>
                    <a:pt x="1612" y="50"/>
                    <a:pt x="1539" y="19"/>
                    <a:pt x="1466" y="5"/>
                  </a:cubicBezTo>
                  <a:cubicBezTo>
                    <a:pt x="1436" y="1"/>
                    <a:pt x="1408" y="0"/>
                    <a:pt x="1382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53;p36">
              <a:extLst>
                <a:ext uri="{FF2B5EF4-FFF2-40B4-BE49-F238E27FC236}">
                  <a16:creationId xmlns:a16="http://schemas.microsoft.com/office/drawing/2014/main" id="{3A5A6E45-5248-4430-40C3-6F2B15F462BB}"/>
                </a:ext>
              </a:extLst>
            </p:cNvPr>
            <p:cNvSpPr/>
            <p:nvPr/>
          </p:nvSpPr>
          <p:spPr>
            <a:xfrm>
              <a:off x="7368439" y="1421450"/>
              <a:ext cx="0" cy="309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54;p36">
              <a:extLst>
                <a:ext uri="{FF2B5EF4-FFF2-40B4-BE49-F238E27FC236}">
                  <a16:creationId xmlns:a16="http://schemas.microsoft.com/office/drawing/2014/main" id="{46161422-79F7-6317-A626-3AA2784EF0AF}"/>
                </a:ext>
              </a:extLst>
            </p:cNvPr>
            <p:cNvSpPr/>
            <p:nvPr/>
          </p:nvSpPr>
          <p:spPr>
            <a:xfrm>
              <a:off x="7689217" y="1817950"/>
              <a:ext cx="190673" cy="150636"/>
            </a:xfrm>
            <a:custGeom>
              <a:avLst/>
              <a:gdLst/>
              <a:ahLst/>
              <a:cxnLst/>
              <a:rect l="l" t="t" r="r" b="b"/>
              <a:pathLst>
                <a:path w="2531" h="1952" extrusionOk="0">
                  <a:moveTo>
                    <a:pt x="2249" y="0"/>
                  </a:moveTo>
                  <a:cubicBezTo>
                    <a:pt x="2250" y="0"/>
                    <a:pt x="2251" y="0"/>
                    <a:pt x="2251" y="0"/>
                  </a:cubicBezTo>
                  <a:lnTo>
                    <a:pt x="2251" y="0"/>
                  </a:lnTo>
                  <a:cubicBezTo>
                    <a:pt x="2252" y="0"/>
                    <a:pt x="2252" y="0"/>
                    <a:pt x="2252" y="0"/>
                  </a:cubicBezTo>
                  <a:close/>
                  <a:moveTo>
                    <a:pt x="1556" y="1308"/>
                  </a:moveTo>
                  <a:lnTo>
                    <a:pt x="1548" y="1311"/>
                  </a:lnTo>
                  <a:cubicBezTo>
                    <a:pt x="1553" y="1311"/>
                    <a:pt x="1556" y="1311"/>
                    <a:pt x="1556" y="1308"/>
                  </a:cubicBezTo>
                  <a:close/>
                  <a:moveTo>
                    <a:pt x="2251" y="0"/>
                  </a:moveTo>
                  <a:lnTo>
                    <a:pt x="2251" y="0"/>
                  </a:lnTo>
                  <a:cubicBezTo>
                    <a:pt x="2215" y="11"/>
                    <a:pt x="2173" y="14"/>
                    <a:pt x="2129" y="20"/>
                  </a:cubicBezTo>
                  <a:cubicBezTo>
                    <a:pt x="2078" y="28"/>
                    <a:pt x="2030" y="37"/>
                    <a:pt x="1980" y="53"/>
                  </a:cubicBezTo>
                  <a:cubicBezTo>
                    <a:pt x="1924" y="67"/>
                    <a:pt x="1868" y="84"/>
                    <a:pt x="1811" y="101"/>
                  </a:cubicBezTo>
                  <a:cubicBezTo>
                    <a:pt x="1772" y="112"/>
                    <a:pt x="1736" y="126"/>
                    <a:pt x="1696" y="138"/>
                  </a:cubicBezTo>
                  <a:cubicBezTo>
                    <a:pt x="1545" y="174"/>
                    <a:pt x="1393" y="222"/>
                    <a:pt x="1247" y="270"/>
                  </a:cubicBezTo>
                  <a:cubicBezTo>
                    <a:pt x="930" y="371"/>
                    <a:pt x="621" y="494"/>
                    <a:pt x="329" y="660"/>
                  </a:cubicBezTo>
                  <a:cubicBezTo>
                    <a:pt x="329" y="660"/>
                    <a:pt x="329" y="660"/>
                    <a:pt x="330" y="660"/>
                  </a:cubicBezTo>
                  <a:lnTo>
                    <a:pt x="330" y="660"/>
                  </a:lnTo>
                  <a:cubicBezTo>
                    <a:pt x="222" y="718"/>
                    <a:pt x="123" y="784"/>
                    <a:pt x="23" y="859"/>
                  </a:cubicBezTo>
                  <a:cubicBezTo>
                    <a:pt x="18" y="887"/>
                    <a:pt x="15" y="918"/>
                    <a:pt x="12" y="943"/>
                  </a:cubicBezTo>
                  <a:cubicBezTo>
                    <a:pt x="4" y="999"/>
                    <a:pt x="1" y="1064"/>
                    <a:pt x="1" y="1143"/>
                  </a:cubicBezTo>
                  <a:cubicBezTo>
                    <a:pt x="1" y="1263"/>
                    <a:pt x="6" y="1381"/>
                    <a:pt x="15" y="1499"/>
                  </a:cubicBezTo>
                  <a:cubicBezTo>
                    <a:pt x="20" y="1620"/>
                    <a:pt x="32" y="1752"/>
                    <a:pt x="29" y="1878"/>
                  </a:cubicBezTo>
                  <a:cubicBezTo>
                    <a:pt x="29" y="1895"/>
                    <a:pt x="34" y="1912"/>
                    <a:pt x="48" y="1926"/>
                  </a:cubicBezTo>
                  <a:cubicBezTo>
                    <a:pt x="62" y="1940"/>
                    <a:pt x="82" y="1948"/>
                    <a:pt x="99" y="1948"/>
                  </a:cubicBezTo>
                  <a:cubicBezTo>
                    <a:pt x="130" y="1948"/>
                    <a:pt x="158" y="1926"/>
                    <a:pt x="166" y="1898"/>
                  </a:cubicBezTo>
                  <a:cubicBezTo>
                    <a:pt x="253" y="1920"/>
                    <a:pt x="343" y="1934"/>
                    <a:pt x="436" y="1943"/>
                  </a:cubicBezTo>
                  <a:cubicBezTo>
                    <a:pt x="492" y="1951"/>
                    <a:pt x="545" y="1951"/>
                    <a:pt x="601" y="1951"/>
                  </a:cubicBezTo>
                  <a:cubicBezTo>
                    <a:pt x="666" y="1951"/>
                    <a:pt x="733" y="1948"/>
                    <a:pt x="798" y="1940"/>
                  </a:cubicBezTo>
                  <a:cubicBezTo>
                    <a:pt x="916" y="1926"/>
                    <a:pt x="1031" y="1887"/>
                    <a:pt x="1126" y="1836"/>
                  </a:cubicBezTo>
                  <a:cubicBezTo>
                    <a:pt x="1163" y="1814"/>
                    <a:pt x="1194" y="1794"/>
                    <a:pt x="1225" y="1766"/>
                  </a:cubicBezTo>
                  <a:cubicBezTo>
                    <a:pt x="1225" y="1785"/>
                    <a:pt x="1233" y="1800"/>
                    <a:pt x="1242" y="1811"/>
                  </a:cubicBezTo>
                  <a:cubicBezTo>
                    <a:pt x="1256" y="1825"/>
                    <a:pt x="1275" y="1830"/>
                    <a:pt x="1292" y="1830"/>
                  </a:cubicBezTo>
                  <a:cubicBezTo>
                    <a:pt x="1312" y="1830"/>
                    <a:pt x="1331" y="1825"/>
                    <a:pt x="1345" y="1808"/>
                  </a:cubicBezTo>
                  <a:cubicBezTo>
                    <a:pt x="1359" y="1794"/>
                    <a:pt x="1362" y="1780"/>
                    <a:pt x="1362" y="1760"/>
                  </a:cubicBezTo>
                  <a:cubicBezTo>
                    <a:pt x="1359" y="1704"/>
                    <a:pt x="1359" y="1656"/>
                    <a:pt x="1362" y="1611"/>
                  </a:cubicBezTo>
                  <a:cubicBezTo>
                    <a:pt x="1365" y="1592"/>
                    <a:pt x="1368" y="1578"/>
                    <a:pt x="1368" y="1564"/>
                  </a:cubicBezTo>
                  <a:cubicBezTo>
                    <a:pt x="1373" y="1552"/>
                    <a:pt x="1376" y="1547"/>
                    <a:pt x="1376" y="1536"/>
                  </a:cubicBezTo>
                  <a:cubicBezTo>
                    <a:pt x="1379" y="1522"/>
                    <a:pt x="1388" y="1508"/>
                    <a:pt x="1390" y="1494"/>
                  </a:cubicBezTo>
                  <a:cubicBezTo>
                    <a:pt x="1407" y="1460"/>
                    <a:pt x="1424" y="1426"/>
                    <a:pt x="1449" y="1395"/>
                  </a:cubicBezTo>
                  <a:cubicBezTo>
                    <a:pt x="1477" y="1364"/>
                    <a:pt x="1508" y="1336"/>
                    <a:pt x="1545" y="1305"/>
                  </a:cubicBezTo>
                  <a:cubicBezTo>
                    <a:pt x="1545" y="1305"/>
                    <a:pt x="1548" y="1305"/>
                    <a:pt x="1548" y="1300"/>
                  </a:cubicBezTo>
                  <a:cubicBezTo>
                    <a:pt x="1615" y="1255"/>
                    <a:pt x="1688" y="1216"/>
                    <a:pt x="1783" y="1179"/>
                  </a:cubicBezTo>
                  <a:lnTo>
                    <a:pt x="1795" y="1171"/>
                  </a:lnTo>
                  <a:cubicBezTo>
                    <a:pt x="1896" y="1134"/>
                    <a:pt x="2000" y="1101"/>
                    <a:pt x="2098" y="1070"/>
                  </a:cubicBezTo>
                  <a:cubicBezTo>
                    <a:pt x="2244" y="1028"/>
                    <a:pt x="2390" y="983"/>
                    <a:pt x="2530" y="918"/>
                  </a:cubicBezTo>
                  <a:cubicBezTo>
                    <a:pt x="2516" y="904"/>
                    <a:pt x="2505" y="890"/>
                    <a:pt x="2496" y="876"/>
                  </a:cubicBezTo>
                  <a:cubicBezTo>
                    <a:pt x="2474" y="848"/>
                    <a:pt x="2454" y="820"/>
                    <a:pt x="2435" y="789"/>
                  </a:cubicBezTo>
                  <a:cubicBezTo>
                    <a:pt x="2415" y="755"/>
                    <a:pt x="2398" y="719"/>
                    <a:pt x="2384" y="685"/>
                  </a:cubicBezTo>
                  <a:cubicBezTo>
                    <a:pt x="2370" y="649"/>
                    <a:pt x="2356" y="618"/>
                    <a:pt x="2345" y="578"/>
                  </a:cubicBezTo>
                  <a:cubicBezTo>
                    <a:pt x="2322" y="511"/>
                    <a:pt x="2308" y="444"/>
                    <a:pt x="2308" y="379"/>
                  </a:cubicBezTo>
                  <a:cubicBezTo>
                    <a:pt x="2308" y="351"/>
                    <a:pt x="2317" y="323"/>
                    <a:pt x="2322" y="295"/>
                  </a:cubicBezTo>
                  <a:cubicBezTo>
                    <a:pt x="2331" y="267"/>
                    <a:pt x="2342" y="239"/>
                    <a:pt x="2348" y="211"/>
                  </a:cubicBezTo>
                  <a:lnTo>
                    <a:pt x="2348" y="216"/>
                  </a:lnTo>
                  <a:cubicBezTo>
                    <a:pt x="2359" y="177"/>
                    <a:pt x="2370" y="135"/>
                    <a:pt x="2373" y="98"/>
                  </a:cubicBezTo>
                  <a:cubicBezTo>
                    <a:pt x="2373" y="87"/>
                    <a:pt x="2373" y="76"/>
                    <a:pt x="2370" y="62"/>
                  </a:cubicBezTo>
                  <a:cubicBezTo>
                    <a:pt x="2364" y="56"/>
                    <a:pt x="2364" y="48"/>
                    <a:pt x="2362" y="42"/>
                  </a:cubicBezTo>
                  <a:cubicBezTo>
                    <a:pt x="2359" y="37"/>
                    <a:pt x="2359" y="34"/>
                    <a:pt x="2356" y="31"/>
                  </a:cubicBezTo>
                  <a:cubicBezTo>
                    <a:pt x="2350" y="28"/>
                    <a:pt x="2348" y="22"/>
                    <a:pt x="2342" y="20"/>
                  </a:cubicBezTo>
                  <a:cubicBezTo>
                    <a:pt x="2334" y="17"/>
                    <a:pt x="2328" y="14"/>
                    <a:pt x="2317" y="8"/>
                  </a:cubicBezTo>
                  <a:cubicBezTo>
                    <a:pt x="2295" y="3"/>
                    <a:pt x="2273" y="3"/>
                    <a:pt x="2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55;p36">
              <a:extLst>
                <a:ext uri="{FF2B5EF4-FFF2-40B4-BE49-F238E27FC236}">
                  <a16:creationId xmlns:a16="http://schemas.microsoft.com/office/drawing/2014/main" id="{953ABEC9-F9BC-ECFD-C4F3-3D030597382E}"/>
                </a:ext>
              </a:extLst>
            </p:cNvPr>
            <p:cNvSpPr/>
            <p:nvPr/>
          </p:nvSpPr>
          <p:spPr>
            <a:xfrm>
              <a:off x="7689443" y="1804059"/>
              <a:ext cx="226156" cy="86739"/>
            </a:xfrm>
            <a:custGeom>
              <a:avLst/>
              <a:gdLst/>
              <a:ahLst/>
              <a:cxnLst/>
              <a:rect l="l" t="t" r="r" b="b"/>
              <a:pathLst>
                <a:path w="3002" h="1124" extrusionOk="0">
                  <a:moveTo>
                    <a:pt x="2364" y="0"/>
                  </a:moveTo>
                  <a:cubicBezTo>
                    <a:pt x="2286" y="0"/>
                    <a:pt x="2199" y="6"/>
                    <a:pt x="2078" y="23"/>
                  </a:cubicBezTo>
                  <a:cubicBezTo>
                    <a:pt x="1938" y="40"/>
                    <a:pt x="1794" y="71"/>
                    <a:pt x="1623" y="115"/>
                  </a:cubicBezTo>
                  <a:cubicBezTo>
                    <a:pt x="1385" y="180"/>
                    <a:pt x="1135" y="259"/>
                    <a:pt x="854" y="368"/>
                  </a:cubicBezTo>
                  <a:lnTo>
                    <a:pt x="840" y="377"/>
                  </a:lnTo>
                  <a:lnTo>
                    <a:pt x="826" y="382"/>
                  </a:lnTo>
                  <a:cubicBezTo>
                    <a:pt x="823" y="382"/>
                    <a:pt x="815" y="385"/>
                    <a:pt x="812" y="385"/>
                  </a:cubicBezTo>
                  <a:lnTo>
                    <a:pt x="629" y="461"/>
                  </a:lnTo>
                  <a:lnTo>
                    <a:pt x="540" y="494"/>
                  </a:lnTo>
                  <a:cubicBezTo>
                    <a:pt x="458" y="525"/>
                    <a:pt x="374" y="562"/>
                    <a:pt x="295" y="610"/>
                  </a:cubicBezTo>
                  <a:cubicBezTo>
                    <a:pt x="222" y="657"/>
                    <a:pt x="161" y="713"/>
                    <a:pt x="110" y="784"/>
                  </a:cubicBezTo>
                  <a:cubicBezTo>
                    <a:pt x="71" y="834"/>
                    <a:pt x="43" y="902"/>
                    <a:pt x="23" y="986"/>
                  </a:cubicBezTo>
                  <a:cubicBezTo>
                    <a:pt x="12" y="1025"/>
                    <a:pt x="6" y="1064"/>
                    <a:pt x="1" y="1095"/>
                  </a:cubicBezTo>
                  <a:cubicBezTo>
                    <a:pt x="104" y="1031"/>
                    <a:pt x="177" y="983"/>
                    <a:pt x="248" y="944"/>
                  </a:cubicBezTo>
                  <a:cubicBezTo>
                    <a:pt x="447" y="829"/>
                    <a:pt x="657" y="730"/>
                    <a:pt x="871" y="649"/>
                  </a:cubicBezTo>
                  <a:cubicBezTo>
                    <a:pt x="1081" y="573"/>
                    <a:pt x="1303" y="506"/>
                    <a:pt x="1528" y="452"/>
                  </a:cubicBezTo>
                  <a:cubicBezTo>
                    <a:pt x="1747" y="405"/>
                    <a:pt x="1977" y="363"/>
                    <a:pt x="2238" y="326"/>
                  </a:cubicBezTo>
                  <a:lnTo>
                    <a:pt x="2241" y="326"/>
                  </a:lnTo>
                  <a:cubicBezTo>
                    <a:pt x="2252" y="326"/>
                    <a:pt x="2255" y="329"/>
                    <a:pt x="2260" y="334"/>
                  </a:cubicBezTo>
                  <a:cubicBezTo>
                    <a:pt x="2269" y="348"/>
                    <a:pt x="2269" y="351"/>
                    <a:pt x="2269" y="357"/>
                  </a:cubicBezTo>
                  <a:cubicBezTo>
                    <a:pt x="2266" y="365"/>
                    <a:pt x="2266" y="371"/>
                    <a:pt x="2260" y="379"/>
                  </a:cubicBezTo>
                  <a:cubicBezTo>
                    <a:pt x="2255" y="407"/>
                    <a:pt x="2246" y="436"/>
                    <a:pt x="2244" y="461"/>
                  </a:cubicBezTo>
                  <a:cubicBezTo>
                    <a:pt x="2241" y="489"/>
                    <a:pt x="2238" y="520"/>
                    <a:pt x="2238" y="548"/>
                  </a:cubicBezTo>
                  <a:cubicBezTo>
                    <a:pt x="2238" y="593"/>
                    <a:pt x="2241" y="629"/>
                    <a:pt x="2244" y="660"/>
                  </a:cubicBezTo>
                  <a:cubicBezTo>
                    <a:pt x="2246" y="691"/>
                    <a:pt x="2255" y="727"/>
                    <a:pt x="2266" y="758"/>
                  </a:cubicBezTo>
                  <a:cubicBezTo>
                    <a:pt x="2274" y="798"/>
                    <a:pt x="2286" y="829"/>
                    <a:pt x="2300" y="857"/>
                  </a:cubicBezTo>
                  <a:cubicBezTo>
                    <a:pt x="2311" y="885"/>
                    <a:pt x="2325" y="910"/>
                    <a:pt x="2339" y="932"/>
                  </a:cubicBezTo>
                  <a:cubicBezTo>
                    <a:pt x="2353" y="958"/>
                    <a:pt x="2367" y="980"/>
                    <a:pt x="2384" y="1000"/>
                  </a:cubicBezTo>
                  <a:cubicBezTo>
                    <a:pt x="2398" y="1017"/>
                    <a:pt x="2415" y="1039"/>
                    <a:pt x="2434" y="1056"/>
                  </a:cubicBezTo>
                  <a:cubicBezTo>
                    <a:pt x="2451" y="1073"/>
                    <a:pt x="2465" y="1087"/>
                    <a:pt x="2482" y="1101"/>
                  </a:cubicBezTo>
                  <a:cubicBezTo>
                    <a:pt x="2493" y="1109"/>
                    <a:pt x="2505" y="1115"/>
                    <a:pt x="2510" y="1123"/>
                  </a:cubicBezTo>
                  <a:cubicBezTo>
                    <a:pt x="2538" y="1112"/>
                    <a:pt x="2566" y="1098"/>
                    <a:pt x="2594" y="1084"/>
                  </a:cubicBezTo>
                  <a:cubicBezTo>
                    <a:pt x="2724" y="1017"/>
                    <a:pt x="2827" y="932"/>
                    <a:pt x="2892" y="831"/>
                  </a:cubicBezTo>
                  <a:cubicBezTo>
                    <a:pt x="2968" y="727"/>
                    <a:pt x="3002" y="581"/>
                    <a:pt x="2987" y="436"/>
                  </a:cubicBezTo>
                  <a:cubicBezTo>
                    <a:pt x="2982" y="371"/>
                    <a:pt x="2968" y="309"/>
                    <a:pt x="2940" y="256"/>
                  </a:cubicBezTo>
                  <a:cubicBezTo>
                    <a:pt x="2915" y="208"/>
                    <a:pt x="2875" y="166"/>
                    <a:pt x="2827" y="124"/>
                  </a:cubicBezTo>
                  <a:cubicBezTo>
                    <a:pt x="2729" y="42"/>
                    <a:pt x="2592" y="17"/>
                    <a:pt x="2496" y="6"/>
                  </a:cubicBezTo>
                  <a:cubicBezTo>
                    <a:pt x="2457" y="3"/>
                    <a:pt x="2412" y="0"/>
                    <a:pt x="2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56;p36">
              <a:extLst>
                <a:ext uri="{FF2B5EF4-FFF2-40B4-BE49-F238E27FC236}">
                  <a16:creationId xmlns:a16="http://schemas.microsoft.com/office/drawing/2014/main" id="{C4B829DE-5E1E-E228-AC3E-FA3037D8A16E}"/>
                </a:ext>
              </a:extLst>
            </p:cNvPr>
            <p:cNvSpPr/>
            <p:nvPr/>
          </p:nvSpPr>
          <p:spPr>
            <a:xfrm>
              <a:off x="7793933" y="1905847"/>
              <a:ext cx="23128" cy="22688"/>
            </a:xfrm>
            <a:custGeom>
              <a:avLst/>
              <a:gdLst/>
              <a:ahLst/>
              <a:cxnLst/>
              <a:rect l="l" t="t" r="r" b="b"/>
              <a:pathLst>
                <a:path w="307" h="294" extrusionOk="0">
                  <a:moveTo>
                    <a:pt x="82" y="1"/>
                  </a:moveTo>
                  <a:cubicBezTo>
                    <a:pt x="68" y="1"/>
                    <a:pt x="56" y="4"/>
                    <a:pt x="48" y="9"/>
                  </a:cubicBezTo>
                  <a:cubicBezTo>
                    <a:pt x="14" y="26"/>
                    <a:pt x="0" y="68"/>
                    <a:pt x="17" y="102"/>
                  </a:cubicBezTo>
                  <a:cubicBezTo>
                    <a:pt x="54" y="183"/>
                    <a:pt x="118" y="242"/>
                    <a:pt x="194" y="282"/>
                  </a:cubicBezTo>
                  <a:cubicBezTo>
                    <a:pt x="207" y="290"/>
                    <a:pt x="218" y="294"/>
                    <a:pt x="233" y="294"/>
                  </a:cubicBezTo>
                  <a:cubicBezTo>
                    <a:pt x="237" y="294"/>
                    <a:pt x="242" y="293"/>
                    <a:pt x="247" y="293"/>
                  </a:cubicBezTo>
                  <a:cubicBezTo>
                    <a:pt x="264" y="290"/>
                    <a:pt x="281" y="279"/>
                    <a:pt x="292" y="262"/>
                  </a:cubicBezTo>
                  <a:cubicBezTo>
                    <a:pt x="304" y="248"/>
                    <a:pt x="306" y="225"/>
                    <a:pt x="304" y="209"/>
                  </a:cubicBezTo>
                  <a:cubicBezTo>
                    <a:pt x="298" y="192"/>
                    <a:pt x="289" y="169"/>
                    <a:pt x="275" y="161"/>
                  </a:cubicBezTo>
                  <a:cubicBezTo>
                    <a:pt x="247" y="147"/>
                    <a:pt x="222" y="130"/>
                    <a:pt x="200" y="113"/>
                  </a:cubicBezTo>
                  <a:cubicBezTo>
                    <a:pt x="186" y="99"/>
                    <a:pt x="172" y="85"/>
                    <a:pt x="160" y="71"/>
                  </a:cubicBezTo>
                  <a:cubicBezTo>
                    <a:pt x="155" y="60"/>
                    <a:pt x="152" y="51"/>
                    <a:pt x="144" y="40"/>
                  </a:cubicBezTo>
                  <a:cubicBezTo>
                    <a:pt x="132" y="15"/>
                    <a:pt x="104" y="1"/>
                    <a:pt x="8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57;p36">
              <a:extLst>
                <a:ext uri="{FF2B5EF4-FFF2-40B4-BE49-F238E27FC236}">
                  <a16:creationId xmlns:a16="http://schemas.microsoft.com/office/drawing/2014/main" id="{49DC1C76-9D48-85BA-B702-2991190D0C17}"/>
                </a:ext>
              </a:extLst>
            </p:cNvPr>
            <p:cNvSpPr/>
            <p:nvPr/>
          </p:nvSpPr>
          <p:spPr>
            <a:xfrm>
              <a:off x="7812540" y="1894426"/>
              <a:ext cx="20566" cy="25698"/>
            </a:xfrm>
            <a:custGeom>
              <a:avLst/>
              <a:gdLst/>
              <a:ahLst/>
              <a:cxnLst/>
              <a:rect l="l" t="t" r="r" b="b"/>
              <a:pathLst>
                <a:path w="273" h="333" extrusionOk="0">
                  <a:moveTo>
                    <a:pt x="72" y="1"/>
                  </a:moveTo>
                  <a:cubicBezTo>
                    <a:pt x="70" y="1"/>
                    <a:pt x="67" y="3"/>
                    <a:pt x="62" y="3"/>
                  </a:cubicBezTo>
                  <a:cubicBezTo>
                    <a:pt x="45" y="6"/>
                    <a:pt x="28" y="17"/>
                    <a:pt x="17" y="34"/>
                  </a:cubicBezTo>
                  <a:cubicBezTo>
                    <a:pt x="6" y="48"/>
                    <a:pt x="0" y="67"/>
                    <a:pt x="6" y="87"/>
                  </a:cubicBezTo>
                  <a:cubicBezTo>
                    <a:pt x="20" y="129"/>
                    <a:pt x="34" y="171"/>
                    <a:pt x="59" y="208"/>
                  </a:cubicBezTo>
                  <a:cubicBezTo>
                    <a:pt x="73" y="230"/>
                    <a:pt x="87" y="250"/>
                    <a:pt x="104" y="270"/>
                  </a:cubicBezTo>
                  <a:cubicBezTo>
                    <a:pt x="121" y="289"/>
                    <a:pt x="141" y="303"/>
                    <a:pt x="160" y="320"/>
                  </a:cubicBezTo>
                  <a:cubicBezTo>
                    <a:pt x="171" y="329"/>
                    <a:pt x="187" y="332"/>
                    <a:pt x="201" y="332"/>
                  </a:cubicBezTo>
                  <a:cubicBezTo>
                    <a:pt x="205" y="332"/>
                    <a:pt x="210" y="332"/>
                    <a:pt x="214" y="331"/>
                  </a:cubicBezTo>
                  <a:cubicBezTo>
                    <a:pt x="231" y="328"/>
                    <a:pt x="247" y="317"/>
                    <a:pt x="259" y="303"/>
                  </a:cubicBezTo>
                  <a:cubicBezTo>
                    <a:pt x="270" y="289"/>
                    <a:pt x="273" y="270"/>
                    <a:pt x="270" y="250"/>
                  </a:cubicBezTo>
                  <a:cubicBezTo>
                    <a:pt x="267" y="230"/>
                    <a:pt x="256" y="219"/>
                    <a:pt x="239" y="205"/>
                  </a:cubicBezTo>
                  <a:lnTo>
                    <a:pt x="233" y="205"/>
                  </a:lnTo>
                  <a:cubicBezTo>
                    <a:pt x="214" y="188"/>
                    <a:pt x="200" y="166"/>
                    <a:pt x="183" y="146"/>
                  </a:cubicBezTo>
                  <a:cubicBezTo>
                    <a:pt x="169" y="121"/>
                    <a:pt x="155" y="95"/>
                    <a:pt x="144" y="67"/>
                  </a:cubicBezTo>
                  <a:lnTo>
                    <a:pt x="144" y="62"/>
                  </a:lnTo>
                  <a:cubicBezTo>
                    <a:pt x="135" y="45"/>
                    <a:pt x="130" y="25"/>
                    <a:pt x="113" y="17"/>
                  </a:cubicBezTo>
                  <a:cubicBezTo>
                    <a:pt x="101" y="8"/>
                    <a:pt x="87" y="6"/>
                    <a:pt x="73" y="6"/>
                  </a:cubicBezTo>
                  <a:cubicBezTo>
                    <a:pt x="73" y="2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58;p36">
              <a:extLst>
                <a:ext uri="{FF2B5EF4-FFF2-40B4-BE49-F238E27FC236}">
                  <a16:creationId xmlns:a16="http://schemas.microsoft.com/office/drawing/2014/main" id="{E9EFC198-FF65-E763-CD91-EB0732E1DD3C}"/>
                </a:ext>
              </a:extLst>
            </p:cNvPr>
            <p:cNvSpPr/>
            <p:nvPr/>
          </p:nvSpPr>
          <p:spPr>
            <a:xfrm>
              <a:off x="7830470" y="1885628"/>
              <a:ext cx="19813" cy="25003"/>
            </a:xfrm>
            <a:custGeom>
              <a:avLst/>
              <a:gdLst/>
              <a:ahLst/>
              <a:cxnLst/>
              <a:rect l="l" t="t" r="r" b="b"/>
              <a:pathLst>
                <a:path w="263" h="324" extrusionOk="0">
                  <a:moveTo>
                    <a:pt x="72" y="1"/>
                  </a:moveTo>
                  <a:cubicBezTo>
                    <a:pt x="65" y="1"/>
                    <a:pt x="57" y="3"/>
                    <a:pt x="49" y="7"/>
                  </a:cubicBezTo>
                  <a:cubicBezTo>
                    <a:pt x="15" y="24"/>
                    <a:pt x="1" y="66"/>
                    <a:pt x="18" y="103"/>
                  </a:cubicBezTo>
                  <a:cubicBezTo>
                    <a:pt x="49" y="173"/>
                    <a:pt x="80" y="243"/>
                    <a:pt x="133" y="299"/>
                  </a:cubicBezTo>
                  <a:cubicBezTo>
                    <a:pt x="148" y="315"/>
                    <a:pt x="168" y="323"/>
                    <a:pt x="187" y="323"/>
                  </a:cubicBezTo>
                  <a:cubicBezTo>
                    <a:pt x="203" y="323"/>
                    <a:pt x="219" y="318"/>
                    <a:pt x="231" y="305"/>
                  </a:cubicBezTo>
                  <a:cubicBezTo>
                    <a:pt x="259" y="280"/>
                    <a:pt x="262" y="235"/>
                    <a:pt x="240" y="207"/>
                  </a:cubicBezTo>
                  <a:cubicBezTo>
                    <a:pt x="226" y="193"/>
                    <a:pt x="212" y="176"/>
                    <a:pt x="200" y="162"/>
                  </a:cubicBezTo>
                  <a:cubicBezTo>
                    <a:pt x="198" y="158"/>
                    <a:pt x="196" y="154"/>
                    <a:pt x="194" y="150"/>
                  </a:cubicBezTo>
                  <a:lnTo>
                    <a:pt x="194" y="150"/>
                  </a:lnTo>
                  <a:cubicBezTo>
                    <a:pt x="195" y="151"/>
                    <a:pt x="196" y="151"/>
                    <a:pt x="198" y="151"/>
                  </a:cubicBezTo>
                  <a:lnTo>
                    <a:pt x="193" y="148"/>
                  </a:lnTo>
                  <a:lnTo>
                    <a:pt x="193" y="148"/>
                  </a:lnTo>
                  <a:cubicBezTo>
                    <a:pt x="193" y="149"/>
                    <a:pt x="193" y="150"/>
                    <a:pt x="194" y="150"/>
                  </a:cubicBezTo>
                  <a:lnTo>
                    <a:pt x="194" y="150"/>
                  </a:lnTo>
                  <a:cubicBezTo>
                    <a:pt x="192" y="150"/>
                    <a:pt x="192" y="150"/>
                    <a:pt x="192" y="148"/>
                  </a:cubicBezTo>
                  <a:lnTo>
                    <a:pt x="192" y="148"/>
                  </a:lnTo>
                  <a:lnTo>
                    <a:pt x="193" y="148"/>
                  </a:lnTo>
                  <a:lnTo>
                    <a:pt x="193" y="148"/>
                  </a:lnTo>
                  <a:cubicBezTo>
                    <a:pt x="173" y="113"/>
                    <a:pt x="157" y="78"/>
                    <a:pt x="144" y="41"/>
                  </a:cubicBezTo>
                  <a:cubicBezTo>
                    <a:pt x="133" y="16"/>
                    <a:pt x="105" y="2"/>
                    <a:pt x="80" y="2"/>
                  </a:cubicBezTo>
                  <a:cubicBezTo>
                    <a:pt x="77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F9DD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59;p36">
              <a:extLst>
                <a:ext uri="{FF2B5EF4-FFF2-40B4-BE49-F238E27FC236}">
                  <a16:creationId xmlns:a16="http://schemas.microsoft.com/office/drawing/2014/main" id="{E491F2D3-424A-47EF-F1CD-6DE9BEB0108F}"/>
                </a:ext>
              </a:extLst>
            </p:cNvPr>
            <p:cNvSpPr/>
            <p:nvPr/>
          </p:nvSpPr>
          <p:spPr>
            <a:xfrm>
              <a:off x="7958917" y="2457458"/>
              <a:ext cx="163552" cy="194391"/>
            </a:xfrm>
            <a:custGeom>
              <a:avLst/>
              <a:gdLst/>
              <a:ahLst/>
              <a:cxnLst/>
              <a:rect l="l" t="t" r="r" b="b"/>
              <a:pathLst>
                <a:path w="2171" h="2519" extrusionOk="0">
                  <a:moveTo>
                    <a:pt x="991" y="0"/>
                  </a:moveTo>
                  <a:cubicBezTo>
                    <a:pt x="929" y="0"/>
                    <a:pt x="867" y="6"/>
                    <a:pt x="789" y="11"/>
                  </a:cubicBezTo>
                  <a:cubicBezTo>
                    <a:pt x="671" y="26"/>
                    <a:pt x="556" y="48"/>
                    <a:pt x="438" y="68"/>
                  </a:cubicBezTo>
                  <a:cubicBezTo>
                    <a:pt x="317" y="90"/>
                    <a:pt x="191" y="113"/>
                    <a:pt x="65" y="124"/>
                  </a:cubicBezTo>
                  <a:cubicBezTo>
                    <a:pt x="45" y="124"/>
                    <a:pt x="28" y="135"/>
                    <a:pt x="17" y="149"/>
                  </a:cubicBezTo>
                  <a:cubicBezTo>
                    <a:pt x="8" y="163"/>
                    <a:pt x="0" y="183"/>
                    <a:pt x="0" y="202"/>
                  </a:cubicBezTo>
                  <a:cubicBezTo>
                    <a:pt x="3" y="233"/>
                    <a:pt x="25" y="259"/>
                    <a:pt x="56" y="264"/>
                  </a:cubicBezTo>
                  <a:cubicBezTo>
                    <a:pt x="45" y="357"/>
                    <a:pt x="42" y="447"/>
                    <a:pt x="42" y="539"/>
                  </a:cubicBezTo>
                  <a:cubicBezTo>
                    <a:pt x="42" y="595"/>
                    <a:pt x="45" y="652"/>
                    <a:pt x="53" y="702"/>
                  </a:cubicBezTo>
                  <a:cubicBezTo>
                    <a:pt x="59" y="769"/>
                    <a:pt x="70" y="834"/>
                    <a:pt x="87" y="896"/>
                  </a:cubicBezTo>
                  <a:cubicBezTo>
                    <a:pt x="115" y="1011"/>
                    <a:pt x="166" y="1123"/>
                    <a:pt x="227" y="1213"/>
                  </a:cubicBezTo>
                  <a:cubicBezTo>
                    <a:pt x="253" y="1244"/>
                    <a:pt x="281" y="1275"/>
                    <a:pt x="309" y="1303"/>
                  </a:cubicBezTo>
                  <a:cubicBezTo>
                    <a:pt x="289" y="1306"/>
                    <a:pt x="275" y="1314"/>
                    <a:pt x="264" y="1328"/>
                  </a:cubicBezTo>
                  <a:cubicBezTo>
                    <a:pt x="250" y="1342"/>
                    <a:pt x="247" y="1359"/>
                    <a:pt x="247" y="1381"/>
                  </a:cubicBezTo>
                  <a:cubicBezTo>
                    <a:pt x="250" y="1401"/>
                    <a:pt x="261" y="1418"/>
                    <a:pt x="278" y="1432"/>
                  </a:cubicBezTo>
                  <a:cubicBezTo>
                    <a:pt x="289" y="1441"/>
                    <a:pt x="301" y="1444"/>
                    <a:pt x="314" y="1444"/>
                  </a:cubicBezTo>
                  <a:cubicBezTo>
                    <a:pt x="318" y="1444"/>
                    <a:pt x="322" y="1444"/>
                    <a:pt x="326" y="1443"/>
                  </a:cubicBezTo>
                  <a:cubicBezTo>
                    <a:pt x="379" y="1432"/>
                    <a:pt x="430" y="1426"/>
                    <a:pt x="477" y="1426"/>
                  </a:cubicBezTo>
                  <a:cubicBezTo>
                    <a:pt x="494" y="1426"/>
                    <a:pt x="508" y="1429"/>
                    <a:pt x="522" y="1429"/>
                  </a:cubicBezTo>
                  <a:cubicBezTo>
                    <a:pt x="533" y="1432"/>
                    <a:pt x="542" y="1432"/>
                    <a:pt x="550" y="1432"/>
                  </a:cubicBezTo>
                  <a:cubicBezTo>
                    <a:pt x="564" y="1435"/>
                    <a:pt x="578" y="1440"/>
                    <a:pt x="598" y="1443"/>
                  </a:cubicBezTo>
                  <a:cubicBezTo>
                    <a:pt x="634" y="1457"/>
                    <a:pt x="668" y="1471"/>
                    <a:pt x="699" y="1494"/>
                  </a:cubicBezTo>
                  <a:cubicBezTo>
                    <a:pt x="731" y="1515"/>
                    <a:pt x="763" y="1541"/>
                    <a:pt x="795" y="1572"/>
                  </a:cubicBezTo>
                  <a:lnTo>
                    <a:pt x="795" y="1572"/>
                  </a:lnTo>
                  <a:cubicBezTo>
                    <a:pt x="795" y="1573"/>
                    <a:pt x="795" y="1576"/>
                    <a:pt x="797" y="1581"/>
                  </a:cubicBezTo>
                  <a:lnTo>
                    <a:pt x="795" y="1572"/>
                  </a:lnTo>
                  <a:lnTo>
                    <a:pt x="795" y="1572"/>
                  </a:lnTo>
                  <a:cubicBezTo>
                    <a:pt x="796" y="1574"/>
                    <a:pt x="798" y="1576"/>
                    <a:pt x="800" y="1578"/>
                  </a:cubicBezTo>
                  <a:cubicBezTo>
                    <a:pt x="800" y="1578"/>
                    <a:pt x="800" y="1581"/>
                    <a:pt x="803" y="1581"/>
                  </a:cubicBezTo>
                  <a:cubicBezTo>
                    <a:pt x="856" y="1640"/>
                    <a:pt x="907" y="1710"/>
                    <a:pt x="952" y="1803"/>
                  </a:cubicBezTo>
                  <a:lnTo>
                    <a:pt x="957" y="1811"/>
                  </a:lnTo>
                  <a:cubicBezTo>
                    <a:pt x="1008" y="1906"/>
                    <a:pt x="1053" y="2007"/>
                    <a:pt x="1092" y="2106"/>
                  </a:cubicBezTo>
                  <a:cubicBezTo>
                    <a:pt x="1151" y="2243"/>
                    <a:pt x="1210" y="2386"/>
                    <a:pt x="1291" y="2518"/>
                  </a:cubicBezTo>
                  <a:cubicBezTo>
                    <a:pt x="1303" y="2504"/>
                    <a:pt x="1317" y="2490"/>
                    <a:pt x="1331" y="2479"/>
                  </a:cubicBezTo>
                  <a:cubicBezTo>
                    <a:pt x="1356" y="2454"/>
                    <a:pt x="1384" y="2434"/>
                    <a:pt x="1412" y="2412"/>
                  </a:cubicBezTo>
                  <a:cubicBezTo>
                    <a:pt x="1443" y="2386"/>
                    <a:pt x="1474" y="2367"/>
                    <a:pt x="1510" y="2350"/>
                  </a:cubicBezTo>
                  <a:cubicBezTo>
                    <a:pt x="1541" y="2330"/>
                    <a:pt x="1572" y="2313"/>
                    <a:pt x="1609" y="2299"/>
                  </a:cubicBezTo>
                  <a:cubicBezTo>
                    <a:pt x="1670" y="2271"/>
                    <a:pt x="1735" y="2252"/>
                    <a:pt x="1805" y="2243"/>
                  </a:cubicBezTo>
                  <a:cubicBezTo>
                    <a:pt x="1813" y="2242"/>
                    <a:pt x="1822" y="2242"/>
                    <a:pt x="1830" y="2242"/>
                  </a:cubicBezTo>
                  <a:cubicBezTo>
                    <a:pt x="1850" y="2242"/>
                    <a:pt x="1870" y="2244"/>
                    <a:pt x="1889" y="2246"/>
                  </a:cubicBezTo>
                  <a:cubicBezTo>
                    <a:pt x="1917" y="2252"/>
                    <a:pt x="1948" y="2257"/>
                    <a:pt x="1976" y="2266"/>
                  </a:cubicBezTo>
                  <a:lnTo>
                    <a:pt x="1968" y="2266"/>
                  </a:lnTo>
                  <a:cubicBezTo>
                    <a:pt x="2000" y="2270"/>
                    <a:pt x="2031" y="2276"/>
                    <a:pt x="2063" y="2276"/>
                  </a:cubicBezTo>
                  <a:cubicBezTo>
                    <a:pt x="2072" y="2276"/>
                    <a:pt x="2082" y="2275"/>
                    <a:pt x="2091" y="2274"/>
                  </a:cubicBezTo>
                  <a:cubicBezTo>
                    <a:pt x="2103" y="2274"/>
                    <a:pt x="2114" y="2271"/>
                    <a:pt x="2122" y="2269"/>
                  </a:cubicBezTo>
                  <a:cubicBezTo>
                    <a:pt x="2131" y="2266"/>
                    <a:pt x="2136" y="2260"/>
                    <a:pt x="2142" y="2257"/>
                  </a:cubicBezTo>
                  <a:lnTo>
                    <a:pt x="2150" y="2246"/>
                  </a:lnTo>
                  <a:cubicBezTo>
                    <a:pt x="2156" y="2243"/>
                    <a:pt x="2159" y="2238"/>
                    <a:pt x="2159" y="2232"/>
                  </a:cubicBezTo>
                  <a:cubicBezTo>
                    <a:pt x="2162" y="2226"/>
                    <a:pt x="2164" y="2215"/>
                    <a:pt x="2164" y="2210"/>
                  </a:cubicBezTo>
                  <a:cubicBezTo>
                    <a:pt x="2170" y="2187"/>
                    <a:pt x="2170" y="2162"/>
                    <a:pt x="2164" y="2142"/>
                  </a:cubicBezTo>
                  <a:lnTo>
                    <a:pt x="2164" y="2145"/>
                  </a:lnTo>
                  <a:cubicBezTo>
                    <a:pt x="2164" y="2086"/>
                    <a:pt x="2156" y="2041"/>
                    <a:pt x="2139" y="1996"/>
                  </a:cubicBezTo>
                  <a:cubicBezTo>
                    <a:pt x="2128" y="1949"/>
                    <a:pt x="2108" y="1904"/>
                    <a:pt x="2091" y="1856"/>
                  </a:cubicBezTo>
                  <a:cubicBezTo>
                    <a:pt x="2069" y="1803"/>
                    <a:pt x="2049" y="1749"/>
                    <a:pt x="2024" y="1693"/>
                  </a:cubicBezTo>
                  <a:cubicBezTo>
                    <a:pt x="2007" y="1654"/>
                    <a:pt x="1993" y="1620"/>
                    <a:pt x="1979" y="1581"/>
                  </a:cubicBezTo>
                  <a:cubicBezTo>
                    <a:pt x="1923" y="1438"/>
                    <a:pt x="1861" y="1292"/>
                    <a:pt x="1797" y="1148"/>
                  </a:cubicBezTo>
                  <a:cubicBezTo>
                    <a:pt x="1657" y="849"/>
                    <a:pt x="1503" y="555"/>
                    <a:pt x="1307" y="289"/>
                  </a:cubicBezTo>
                  <a:lnTo>
                    <a:pt x="1307" y="289"/>
                  </a:lnTo>
                  <a:cubicBezTo>
                    <a:pt x="1308" y="289"/>
                    <a:pt x="1308" y="289"/>
                    <a:pt x="1308" y="289"/>
                  </a:cubicBezTo>
                  <a:cubicBezTo>
                    <a:pt x="1235" y="191"/>
                    <a:pt x="1159" y="93"/>
                    <a:pt x="1075" y="6"/>
                  </a:cubicBezTo>
                  <a:cubicBezTo>
                    <a:pt x="1047" y="0"/>
                    <a:pt x="1013" y="0"/>
                    <a:pt x="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60;p36">
              <a:extLst>
                <a:ext uri="{FF2B5EF4-FFF2-40B4-BE49-F238E27FC236}">
                  <a16:creationId xmlns:a16="http://schemas.microsoft.com/office/drawing/2014/main" id="{05DBA3E3-48D0-A7D0-98CE-8DA22CAD37D3}"/>
                </a:ext>
              </a:extLst>
            </p:cNvPr>
            <p:cNvSpPr/>
            <p:nvPr/>
          </p:nvSpPr>
          <p:spPr>
            <a:xfrm>
              <a:off x="8035457" y="2456764"/>
              <a:ext cx="102606" cy="224025"/>
            </a:xfrm>
            <a:custGeom>
              <a:avLst/>
              <a:gdLst/>
              <a:ahLst/>
              <a:cxnLst/>
              <a:rect l="l" t="t" r="r" b="b"/>
              <a:pathLst>
                <a:path w="1362" h="2903" extrusionOk="0">
                  <a:moveTo>
                    <a:pt x="0" y="1"/>
                  </a:moveTo>
                  <a:cubicBezTo>
                    <a:pt x="76" y="91"/>
                    <a:pt x="132" y="161"/>
                    <a:pt x="180" y="225"/>
                  </a:cubicBezTo>
                  <a:cubicBezTo>
                    <a:pt x="318" y="411"/>
                    <a:pt x="441" y="607"/>
                    <a:pt x="545" y="809"/>
                  </a:cubicBezTo>
                  <a:cubicBezTo>
                    <a:pt x="646" y="1009"/>
                    <a:pt x="739" y="1219"/>
                    <a:pt x="814" y="1438"/>
                  </a:cubicBezTo>
                  <a:cubicBezTo>
                    <a:pt x="893" y="1649"/>
                    <a:pt x="960" y="1876"/>
                    <a:pt x="1022" y="2126"/>
                  </a:cubicBezTo>
                  <a:lnTo>
                    <a:pt x="1022" y="2129"/>
                  </a:lnTo>
                  <a:cubicBezTo>
                    <a:pt x="1022" y="2140"/>
                    <a:pt x="1022" y="2146"/>
                    <a:pt x="1017" y="2151"/>
                  </a:cubicBezTo>
                  <a:cubicBezTo>
                    <a:pt x="1010" y="2158"/>
                    <a:pt x="1004" y="2161"/>
                    <a:pt x="1000" y="2161"/>
                  </a:cubicBezTo>
                  <a:cubicBezTo>
                    <a:pt x="996" y="2161"/>
                    <a:pt x="994" y="2159"/>
                    <a:pt x="991" y="2157"/>
                  </a:cubicBezTo>
                  <a:cubicBezTo>
                    <a:pt x="983" y="2157"/>
                    <a:pt x="977" y="2154"/>
                    <a:pt x="969" y="2154"/>
                  </a:cubicBezTo>
                  <a:cubicBezTo>
                    <a:pt x="941" y="2151"/>
                    <a:pt x="913" y="2146"/>
                    <a:pt x="885" y="2146"/>
                  </a:cubicBezTo>
                  <a:cubicBezTo>
                    <a:pt x="857" y="2146"/>
                    <a:pt x="826" y="2146"/>
                    <a:pt x="798" y="2151"/>
                  </a:cubicBezTo>
                  <a:cubicBezTo>
                    <a:pt x="753" y="2157"/>
                    <a:pt x="716" y="2165"/>
                    <a:pt x="685" y="2171"/>
                  </a:cubicBezTo>
                  <a:cubicBezTo>
                    <a:pt x="654" y="2179"/>
                    <a:pt x="624" y="2188"/>
                    <a:pt x="593" y="2202"/>
                  </a:cubicBezTo>
                  <a:cubicBezTo>
                    <a:pt x="556" y="2216"/>
                    <a:pt x="525" y="2233"/>
                    <a:pt x="497" y="2250"/>
                  </a:cubicBezTo>
                  <a:cubicBezTo>
                    <a:pt x="472" y="2264"/>
                    <a:pt x="447" y="2280"/>
                    <a:pt x="421" y="2297"/>
                  </a:cubicBezTo>
                  <a:cubicBezTo>
                    <a:pt x="402" y="2317"/>
                    <a:pt x="382" y="2331"/>
                    <a:pt x="360" y="2351"/>
                  </a:cubicBezTo>
                  <a:cubicBezTo>
                    <a:pt x="343" y="2367"/>
                    <a:pt x="323" y="2387"/>
                    <a:pt x="312" y="2407"/>
                  </a:cubicBezTo>
                  <a:cubicBezTo>
                    <a:pt x="298" y="2424"/>
                    <a:pt x="281" y="2443"/>
                    <a:pt x="273" y="2463"/>
                  </a:cubicBezTo>
                  <a:cubicBezTo>
                    <a:pt x="264" y="2474"/>
                    <a:pt x="261" y="2483"/>
                    <a:pt x="253" y="2494"/>
                  </a:cubicBezTo>
                  <a:cubicBezTo>
                    <a:pt x="267" y="2522"/>
                    <a:pt x="287" y="2547"/>
                    <a:pt x="303" y="2572"/>
                  </a:cubicBezTo>
                  <a:cubicBezTo>
                    <a:pt x="385" y="2693"/>
                    <a:pt x="478" y="2783"/>
                    <a:pt x="587" y="2842"/>
                  </a:cubicBezTo>
                  <a:cubicBezTo>
                    <a:pt x="666" y="2882"/>
                    <a:pt x="759" y="2903"/>
                    <a:pt x="856" y="2903"/>
                  </a:cubicBezTo>
                  <a:cubicBezTo>
                    <a:pt x="901" y="2903"/>
                    <a:pt x="946" y="2898"/>
                    <a:pt x="991" y="2890"/>
                  </a:cubicBezTo>
                  <a:cubicBezTo>
                    <a:pt x="1053" y="2876"/>
                    <a:pt x="1115" y="2856"/>
                    <a:pt x="1163" y="2819"/>
                  </a:cubicBezTo>
                  <a:cubicBezTo>
                    <a:pt x="1207" y="2789"/>
                    <a:pt x="1247" y="2749"/>
                    <a:pt x="1283" y="2693"/>
                  </a:cubicBezTo>
                  <a:cubicBezTo>
                    <a:pt x="1348" y="2586"/>
                    <a:pt x="1359" y="2449"/>
                    <a:pt x="1362" y="2353"/>
                  </a:cubicBezTo>
                  <a:cubicBezTo>
                    <a:pt x="1359" y="2317"/>
                    <a:pt x="1356" y="2269"/>
                    <a:pt x="1353" y="2224"/>
                  </a:cubicBezTo>
                  <a:cubicBezTo>
                    <a:pt x="1345" y="2151"/>
                    <a:pt x="1328" y="2059"/>
                    <a:pt x="1300" y="1944"/>
                  </a:cubicBezTo>
                  <a:cubicBezTo>
                    <a:pt x="1264" y="1806"/>
                    <a:pt x="1219" y="1666"/>
                    <a:pt x="1154" y="1503"/>
                  </a:cubicBezTo>
                  <a:cubicBezTo>
                    <a:pt x="1064" y="1273"/>
                    <a:pt x="952" y="1031"/>
                    <a:pt x="812" y="764"/>
                  </a:cubicBezTo>
                  <a:lnTo>
                    <a:pt x="806" y="750"/>
                  </a:lnTo>
                  <a:lnTo>
                    <a:pt x="798" y="736"/>
                  </a:lnTo>
                  <a:cubicBezTo>
                    <a:pt x="798" y="734"/>
                    <a:pt x="795" y="731"/>
                    <a:pt x="792" y="722"/>
                  </a:cubicBezTo>
                  <a:lnTo>
                    <a:pt x="699" y="551"/>
                  </a:lnTo>
                  <a:lnTo>
                    <a:pt x="654" y="461"/>
                  </a:lnTo>
                  <a:cubicBezTo>
                    <a:pt x="615" y="388"/>
                    <a:pt x="570" y="307"/>
                    <a:pt x="514" y="234"/>
                  </a:cubicBezTo>
                  <a:cubicBezTo>
                    <a:pt x="461" y="164"/>
                    <a:pt x="396" y="110"/>
                    <a:pt x="320" y="71"/>
                  </a:cubicBezTo>
                  <a:cubicBezTo>
                    <a:pt x="264" y="37"/>
                    <a:pt x="194" y="18"/>
                    <a:pt x="110" y="6"/>
                  </a:cubicBezTo>
                  <a:cubicBezTo>
                    <a:pt x="70" y="1"/>
                    <a:pt x="3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61;p36">
              <a:extLst>
                <a:ext uri="{FF2B5EF4-FFF2-40B4-BE49-F238E27FC236}">
                  <a16:creationId xmlns:a16="http://schemas.microsoft.com/office/drawing/2014/main" id="{FF17AE49-2DAA-6209-7EA3-8EB0915B6A78}"/>
                </a:ext>
              </a:extLst>
            </p:cNvPr>
            <p:cNvSpPr/>
            <p:nvPr/>
          </p:nvSpPr>
          <p:spPr>
            <a:xfrm>
              <a:off x="8009843" y="2566345"/>
              <a:ext cx="21244" cy="23923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209" y="1"/>
                  </a:moveTo>
                  <a:cubicBezTo>
                    <a:pt x="196" y="1"/>
                    <a:pt x="182" y="4"/>
                    <a:pt x="169" y="13"/>
                  </a:cubicBezTo>
                  <a:cubicBezTo>
                    <a:pt x="93" y="57"/>
                    <a:pt x="43" y="128"/>
                    <a:pt x="12" y="209"/>
                  </a:cubicBezTo>
                  <a:cubicBezTo>
                    <a:pt x="6" y="226"/>
                    <a:pt x="1" y="243"/>
                    <a:pt x="9" y="260"/>
                  </a:cubicBezTo>
                  <a:cubicBezTo>
                    <a:pt x="12" y="279"/>
                    <a:pt x="26" y="293"/>
                    <a:pt x="43" y="302"/>
                  </a:cubicBezTo>
                  <a:cubicBezTo>
                    <a:pt x="52" y="307"/>
                    <a:pt x="63" y="310"/>
                    <a:pt x="74" y="310"/>
                  </a:cubicBezTo>
                  <a:cubicBezTo>
                    <a:pt x="81" y="310"/>
                    <a:pt x="89" y="308"/>
                    <a:pt x="96" y="305"/>
                  </a:cubicBezTo>
                  <a:cubicBezTo>
                    <a:pt x="113" y="302"/>
                    <a:pt x="130" y="288"/>
                    <a:pt x="138" y="271"/>
                  </a:cubicBezTo>
                  <a:cubicBezTo>
                    <a:pt x="149" y="243"/>
                    <a:pt x="163" y="215"/>
                    <a:pt x="180" y="189"/>
                  </a:cubicBezTo>
                  <a:cubicBezTo>
                    <a:pt x="191" y="175"/>
                    <a:pt x="206" y="161"/>
                    <a:pt x="220" y="147"/>
                  </a:cubicBezTo>
                  <a:cubicBezTo>
                    <a:pt x="231" y="142"/>
                    <a:pt x="236" y="133"/>
                    <a:pt x="248" y="128"/>
                  </a:cubicBezTo>
                  <a:cubicBezTo>
                    <a:pt x="270" y="114"/>
                    <a:pt x="281" y="86"/>
                    <a:pt x="279" y="60"/>
                  </a:cubicBezTo>
                  <a:cubicBezTo>
                    <a:pt x="279" y="49"/>
                    <a:pt x="276" y="43"/>
                    <a:pt x="267" y="32"/>
                  </a:cubicBezTo>
                  <a:cubicBezTo>
                    <a:pt x="255" y="12"/>
                    <a:pt x="233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2;p36">
              <a:extLst>
                <a:ext uri="{FF2B5EF4-FFF2-40B4-BE49-F238E27FC236}">
                  <a16:creationId xmlns:a16="http://schemas.microsoft.com/office/drawing/2014/main" id="{61A200EF-F18C-75E5-CB61-1E6B75051D16}"/>
                </a:ext>
              </a:extLst>
            </p:cNvPr>
            <p:cNvSpPr/>
            <p:nvPr/>
          </p:nvSpPr>
          <p:spPr>
            <a:xfrm>
              <a:off x="8020014" y="2583708"/>
              <a:ext cx="24183" cy="21993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247" y="1"/>
                  </a:moveTo>
                  <a:cubicBezTo>
                    <a:pt x="240" y="1"/>
                    <a:pt x="233" y="2"/>
                    <a:pt x="228" y="4"/>
                  </a:cubicBezTo>
                  <a:cubicBezTo>
                    <a:pt x="186" y="21"/>
                    <a:pt x="146" y="43"/>
                    <a:pt x="113" y="71"/>
                  </a:cubicBezTo>
                  <a:cubicBezTo>
                    <a:pt x="90" y="85"/>
                    <a:pt x="73" y="102"/>
                    <a:pt x="56" y="124"/>
                  </a:cubicBezTo>
                  <a:cubicBezTo>
                    <a:pt x="37" y="141"/>
                    <a:pt x="26" y="161"/>
                    <a:pt x="9" y="183"/>
                  </a:cubicBezTo>
                  <a:cubicBezTo>
                    <a:pt x="0" y="197"/>
                    <a:pt x="0" y="223"/>
                    <a:pt x="6" y="237"/>
                  </a:cubicBezTo>
                  <a:cubicBezTo>
                    <a:pt x="14" y="254"/>
                    <a:pt x="23" y="268"/>
                    <a:pt x="42" y="279"/>
                  </a:cubicBezTo>
                  <a:cubicBezTo>
                    <a:pt x="53" y="282"/>
                    <a:pt x="63" y="285"/>
                    <a:pt x="74" y="285"/>
                  </a:cubicBezTo>
                  <a:cubicBezTo>
                    <a:pt x="80" y="285"/>
                    <a:pt x="87" y="284"/>
                    <a:pt x="93" y="282"/>
                  </a:cubicBezTo>
                  <a:cubicBezTo>
                    <a:pt x="115" y="273"/>
                    <a:pt x="127" y="265"/>
                    <a:pt x="135" y="245"/>
                  </a:cubicBezTo>
                  <a:lnTo>
                    <a:pt x="135" y="242"/>
                  </a:lnTo>
                  <a:cubicBezTo>
                    <a:pt x="155" y="223"/>
                    <a:pt x="172" y="200"/>
                    <a:pt x="188" y="183"/>
                  </a:cubicBezTo>
                  <a:cubicBezTo>
                    <a:pt x="214" y="167"/>
                    <a:pt x="233" y="153"/>
                    <a:pt x="261" y="138"/>
                  </a:cubicBezTo>
                  <a:lnTo>
                    <a:pt x="267" y="133"/>
                  </a:lnTo>
                  <a:cubicBezTo>
                    <a:pt x="284" y="127"/>
                    <a:pt x="298" y="116"/>
                    <a:pt x="309" y="99"/>
                  </a:cubicBezTo>
                  <a:cubicBezTo>
                    <a:pt x="315" y="85"/>
                    <a:pt x="318" y="71"/>
                    <a:pt x="315" y="57"/>
                  </a:cubicBezTo>
                  <a:cubicBezTo>
                    <a:pt x="320" y="57"/>
                    <a:pt x="320" y="54"/>
                    <a:pt x="315" y="49"/>
                  </a:cubicBezTo>
                  <a:cubicBezTo>
                    <a:pt x="309" y="32"/>
                    <a:pt x="298" y="18"/>
                    <a:pt x="281" y="7"/>
                  </a:cubicBezTo>
                  <a:cubicBezTo>
                    <a:pt x="272" y="3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63;p36">
              <a:extLst>
                <a:ext uri="{FF2B5EF4-FFF2-40B4-BE49-F238E27FC236}">
                  <a16:creationId xmlns:a16="http://schemas.microsoft.com/office/drawing/2014/main" id="{8BDC8D72-1A31-19CB-6053-B04CF97EEAE9}"/>
                </a:ext>
              </a:extLst>
            </p:cNvPr>
            <p:cNvSpPr/>
            <p:nvPr/>
          </p:nvSpPr>
          <p:spPr>
            <a:xfrm>
              <a:off x="8030787" y="2601226"/>
              <a:ext cx="23957" cy="20450"/>
            </a:xfrm>
            <a:custGeom>
              <a:avLst/>
              <a:gdLst/>
              <a:ahLst/>
              <a:cxnLst/>
              <a:rect l="l" t="t" r="r" b="b"/>
              <a:pathLst>
                <a:path w="318" h="265" extrusionOk="0">
                  <a:moveTo>
                    <a:pt x="183" y="192"/>
                  </a:moveTo>
                  <a:cubicBezTo>
                    <a:pt x="183" y="192"/>
                    <a:pt x="180" y="192"/>
                    <a:pt x="180" y="195"/>
                  </a:cubicBezTo>
                  <a:lnTo>
                    <a:pt x="183" y="192"/>
                  </a:lnTo>
                  <a:close/>
                  <a:moveTo>
                    <a:pt x="248" y="0"/>
                  </a:moveTo>
                  <a:cubicBezTo>
                    <a:pt x="235" y="0"/>
                    <a:pt x="221" y="4"/>
                    <a:pt x="208" y="13"/>
                  </a:cubicBezTo>
                  <a:cubicBezTo>
                    <a:pt x="141" y="52"/>
                    <a:pt x="74" y="88"/>
                    <a:pt x="26" y="150"/>
                  </a:cubicBezTo>
                  <a:cubicBezTo>
                    <a:pt x="1" y="178"/>
                    <a:pt x="1" y="223"/>
                    <a:pt x="29" y="248"/>
                  </a:cubicBezTo>
                  <a:cubicBezTo>
                    <a:pt x="42" y="259"/>
                    <a:pt x="59" y="265"/>
                    <a:pt x="76" y="265"/>
                  </a:cubicBezTo>
                  <a:cubicBezTo>
                    <a:pt x="95" y="265"/>
                    <a:pt x="114" y="258"/>
                    <a:pt x="127" y="243"/>
                  </a:cubicBezTo>
                  <a:cubicBezTo>
                    <a:pt x="141" y="226"/>
                    <a:pt x="155" y="212"/>
                    <a:pt x="169" y="201"/>
                  </a:cubicBezTo>
                  <a:cubicBezTo>
                    <a:pt x="205" y="173"/>
                    <a:pt x="242" y="153"/>
                    <a:pt x="281" y="130"/>
                  </a:cubicBezTo>
                  <a:cubicBezTo>
                    <a:pt x="307" y="116"/>
                    <a:pt x="318" y="88"/>
                    <a:pt x="312" y="66"/>
                  </a:cubicBezTo>
                  <a:cubicBezTo>
                    <a:pt x="318" y="52"/>
                    <a:pt x="312" y="41"/>
                    <a:pt x="307" y="32"/>
                  </a:cubicBezTo>
                  <a:cubicBezTo>
                    <a:pt x="293" y="11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64;p36">
              <a:extLst>
                <a:ext uri="{FF2B5EF4-FFF2-40B4-BE49-F238E27FC236}">
                  <a16:creationId xmlns:a16="http://schemas.microsoft.com/office/drawing/2014/main" id="{808FF737-7C22-70FA-5CF0-274768A7B0E4}"/>
                </a:ext>
              </a:extLst>
            </p:cNvPr>
            <p:cNvSpPr/>
            <p:nvPr/>
          </p:nvSpPr>
          <p:spPr>
            <a:xfrm>
              <a:off x="7093014" y="22631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5;p36">
              <a:extLst>
                <a:ext uri="{FF2B5EF4-FFF2-40B4-BE49-F238E27FC236}">
                  <a16:creationId xmlns:a16="http://schemas.microsoft.com/office/drawing/2014/main" id="{BDFD8873-2F9E-85EA-8AF7-192D2FB891D5}"/>
                </a:ext>
              </a:extLst>
            </p:cNvPr>
            <p:cNvSpPr/>
            <p:nvPr/>
          </p:nvSpPr>
          <p:spPr>
            <a:xfrm>
              <a:off x="7093014" y="2264844"/>
              <a:ext cx="911403" cy="433773"/>
            </a:xfrm>
            <a:custGeom>
              <a:avLst/>
              <a:gdLst/>
              <a:ahLst/>
              <a:cxnLst/>
              <a:rect l="l" t="t" r="r" b="b"/>
              <a:pathLst>
                <a:path w="12098" h="5621" extrusionOk="0">
                  <a:moveTo>
                    <a:pt x="2637" y="0"/>
                  </a:moveTo>
                  <a:cubicBezTo>
                    <a:pt x="2381" y="6"/>
                    <a:pt x="2140" y="31"/>
                    <a:pt x="1913" y="76"/>
                  </a:cubicBezTo>
                  <a:cubicBezTo>
                    <a:pt x="1725" y="118"/>
                    <a:pt x="1542" y="180"/>
                    <a:pt x="1371" y="256"/>
                  </a:cubicBezTo>
                  <a:cubicBezTo>
                    <a:pt x="1191" y="337"/>
                    <a:pt x="1026" y="441"/>
                    <a:pt x="874" y="564"/>
                  </a:cubicBezTo>
                  <a:cubicBezTo>
                    <a:pt x="720" y="691"/>
                    <a:pt x="579" y="845"/>
                    <a:pt x="458" y="1022"/>
                  </a:cubicBezTo>
                  <a:cubicBezTo>
                    <a:pt x="352" y="1171"/>
                    <a:pt x="254" y="1342"/>
                    <a:pt x="172" y="1533"/>
                  </a:cubicBezTo>
                  <a:lnTo>
                    <a:pt x="141" y="1468"/>
                  </a:lnTo>
                  <a:cubicBezTo>
                    <a:pt x="127" y="1446"/>
                    <a:pt x="102" y="1426"/>
                    <a:pt x="77" y="1426"/>
                  </a:cubicBezTo>
                  <a:cubicBezTo>
                    <a:pt x="65" y="1426"/>
                    <a:pt x="54" y="1432"/>
                    <a:pt x="49" y="1435"/>
                  </a:cubicBezTo>
                  <a:cubicBezTo>
                    <a:pt x="29" y="1440"/>
                    <a:pt x="15" y="1460"/>
                    <a:pt x="9" y="1477"/>
                  </a:cubicBezTo>
                  <a:cubicBezTo>
                    <a:pt x="1" y="1494"/>
                    <a:pt x="1" y="1510"/>
                    <a:pt x="12" y="1530"/>
                  </a:cubicBezTo>
                  <a:cubicBezTo>
                    <a:pt x="251" y="2007"/>
                    <a:pt x="543" y="2456"/>
                    <a:pt x="882" y="2864"/>
                  </a:cubicBezTo>
                  <a:cubicBezTo>
                    <a:pt x="1208" y="3251"/>
                    <a:pt x="1587" y="3616"/>
                    <a:pt x="2008" y="3944"/>
                  </a:cubicBezTo>
                  <a:cubicBezTo>
                    <a:pt x="2805" y="4556"/>
                    <a:pt x="3771" y="5031"/>
                    <a:pt x="4799" y="5312"/>
                  </a:cubicBezTo>
                  <a:cubicBezTo>
                    <a:pt x="5551" y="5516"/>
                    <a:pt x="6329" y="5620"/>
                    <a:pt x="7115" y="5620"/>
                  </a:cubicBezTo>
                  <a:cubicBezTo>
                    <a:pt x="7390" y="5620"/>
                    <a:pt x="7665" y="5609"/>
                    <a:pt x="7940" y="5584"/>
                  </a:cubicBezTo>
                  <a:cubicBezTo>
                    <a:pt x="8462" y="5533"/>
                    <a:pt x="8990" y="5435"/>
                    <a:pt x="9498" y="5292"/>
                  </a:cubicBezTo>
                  <a:cubicBezTo>
                    <a:pt x="9751" y="5216"/>
                    <a:pt x="10003" y="5132"/>
                    <a:pt x="10253" y="5034"/>
                  </a:cubicBezTo>
                  <a:cubicBezTo>
                    <a:pt x="10568" y="4907"/>
                    <a:pt x="10888" y="4764"/>
                    <a:pt x="11225" y="4584"/>
                  </a:cubicBezTo>
                  <a:cubicBezTo>
                    <a:pt x="11500" y="4438"/>
                    <a:pt x="11780" y="4273"/>
                    <a:pt x="12058" y="4090"/>
                  </a:cubicBezTo>
                  <a:cubicBezTo>
                    <a:pt x="12084" y="3973"/>
                    <a:pt x="12095" y="3852"/>
                    <a:pt x="12098" y="3729"/>
                  </a:cubicBezTo>
                  <a:lnTo>
                    <a:pt x="12098" y="3729"/>
                  </a:lnTo>
                  <a:cubicBezTo>
                    <a:pt x="12098" y="3731"/>
                    <a:pt x="12098" y="3734"/>
                    <a:pt x="12098" y="3737"/>
                  </a:cubicBezTo>
                  <a:lnTo>
                    <a:pt x="12098" y="3728"/>
                  </a:lnTo>
                  <a:cubicBezTo>
                    <a:pt x="12098" y="3728"/>
                    <a:pt x="12098" y="3728"/>
                    <a:pt x="12098" y="3729"/>
                  </a:cubicBezTo>
                  <a:lnTo>
                    <a:pt x="12098" y="3729"/>
                  </a:lnTo>
                  <a:cubicBezTo>
                    <a:pt x="12097" y="3633"/>
                    <a:pt x="12094" y="3535"/>
                    <a:pt x="12084" y="3439"/>
                  </a:cubicBezTo>
                  <a:cubicBezTo>
                    <a:pt x="12072" y="3342"/>
                    <a:pt x="12056" y="3244"/>
                    <a:pt x="12031" y="3147"/>
                  </a:cubicBezTo>
                  <a:lnTo>
                    <a:pt x="12031" y="3147"/>
                  </a:lnTo>
                  <a:cubicBezTo>
                    <a:pt x="12032" y="3148"/>
                    <a:pt x="12033" y="3149"/>
                    <a:pt x="12036" y="3150"/>
                  </a:cubicBezTo>
                  <a:cubicBezTo>
                    <a:pt x="12013" y="3066"/>
                    <a:pt x="11988" y="2984"/>
                    <a:pt x="11957" y="2906"/>
                  </a:cubicBezTo>
                  <a:cubicBezTo>
                    <a:pt x="11926" y="2827"/>
                    <a:pt x="11895" y="2754"/>
                    <a:pt x="11853" y="2684"/>
                  </a:cubicBezTo>
                  <a:cubicBezTo>
                    <a:pt x="11817" y="2619"/>
                    <a:pt x="11778" y="2563"/>
                    <a:pt x="11741" y="2507"/>
                  </a:cubicBezTo>
                  <a:cubicBezTo>
                    <a:pt x="11399" y="2591"/>
                    <a:pt x="11034" y="2642"/>
                    <a:pt x="10660" y="2659"/>
                  </a:cubicBezTo>
                  <a:cubicBezTo>
                    <a:pt x="10565" y="2661"/>
                    <a:pt x="10478" y="2667"/>
                    <a:pt x="10388" y="2667"/>
                  </a:cubicBezTo>
                  <a:cubicBezTo>
                    <a:pt x="10225" y="2667"/>
                    <a:pt x="10059" y="2659"/>
                    <a:pt x="9902" y="2645"/>
                  </a:cubicBezTo>
                  <a:cubicBezTo>
                    <a:pt x="9672" y="2628"/>
                    <a:pt x="9433" y="2588"/>
                    <a:pt x="9189" y="2532"/>
                  </a:cubicBezTo>
                  <a:cubicBezTo>
                    <a:pt x="8855" y="2456"/>
                    <a:pt x="8518" y="2350"/>
                    <a:pt x="8162" y="2207"/>
                  </a:cubicBezTo>
                  <a:cubicBezTo>
                    <a:pt x="7859" y="2083"/>
                    <a:pt x="7539" y="1932"/>
                    <a:pt x="7185" y="1743"/>
                  </a:cubicBezTo>
                  <a:cubicBezTo>
                    <a:pt x="6870" y="1575"/>
                    <a:pt x="6562" y="1393"/>
                    <a:pt x="6326" y="1255"/>
                  </a:cubicBezTo>
                  <a:lnTo>
                    <a:pt x="6169" y="1160"/>
                  </a:lnTo>
                  <a:cubicBezTo>
                    <a:pt x="6006" y="1061"/>
                    <a:pt x="5837" y="963"/>
                    <a:pt x="5669" y="873"/>
                  </a:cubicBezTo>
                  <a:cubicBezTo>
                    <a:pt x="5287" y="665"/>
                    <a:pt x="4886" y="491"/>
                    <a:pt x="4487" y="351"/>
                  </a:cubicBezTo>
                  <a:cubicBezTo>
                    <a:pt x="4041" y="197"/>
                    <a:pt x="3603" y="90"/>
                    <a:pt x="3184" y="34"/>
                  </a:cubicBezTo>
                  <a:cubicBezTo>
                    <a:pt x="2996" y="9"/>
                    <a:pt x="2814" y="0"/>
                    <a:pt x="2637" y="0"/>
                  </a:cubicBezTo>
                  <a:close/>
                </a:path>
              </a:pathLst>
            </a:custGeom>
            <a:solidFill>
              <a:srgbClr val="422C46">
                <a:alpha val="20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66;p36">
              <a:extLst>
                <a:ext uri="{FF2B5EF4-FFF2-40B4-BE49-F238E27FC236}">
                  <a16:creationId xmlns:a16="http://schemas.microsoft.com/office/drawing/2014/main" id="{3015B420-9570-BB27-2A27-69AC2629A557}"/>
                </a:ext>
              </a:extLst>
            </p:cNvPr>
            <p:cNvSpPr/>
            <p:nvPr/>
          </p:nvSpPr>
          <p:spPr>
            <a:xfrm>
              <a:off x="7325272" y="2422346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37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67;p36">
              <a:extLst>
                <a:ext uri="{FF2B5EF4-FFF2-40B4-BE49-F238E27FC236}">
                  <a16:creationId xmlns:a16="http://schemas.microsoft.com/office/drawing/2014/main" id="{8ADDADF4-08FE-1EE5-887D-C63C74515629}"/>
                </a:ext>
              </a:extLst>
            </p:cNvPr>
            <p:cNvSpPr/>
            <p:nvPr/>
          </p:nvSpPr>
          <p:spPr>
            <a:xfrm>
              <a:off x="7247828" y="2344713"/>
              <a:ext cx="750638" cy="210134"/>
            </a:xfrm>
            <a:custGeom>
              <a:avLst/>
              <a:gdLst/>
              <a:ahLst/>
              <a:cxnLst/>
              <a:rect l="l" t="t" r="r" b="b"/>
              <a:pathLst>
                <a:path w="9964" h="2723" extrusionOk="0">
                  <a:moveTo>
                    <a:pt x="1958" y="1557"/>
                  </a:moveTo>
                  <a:cubicBezTo>
                    <a:pt x="1958" y="1560"/>
                    <a:pt x="1960" y="1560"/>
                    <a:pt x="1963" y="1560"/>
                  </a:cubicBezTo>
                  <a:cubicBezTo>
                    <a:pt x="1960" y="1560"/>
                    <a:pt x="1960" y="1557"/>
                    <a:pt x="1958" y="1557"/>
                  </a:cubicBezTo>
                  <a:close/>
                  <a:moveTo>
                    <a:pt x="9394" y="2188"/>
                  </a:moveTo>
                  <a:lnTo>
                    <a:pt x="9383" y="2191"/>
                  </a:lnTo>
                  <a:cubicBezTo>
                    <a:pt x="9386" y="2188"/>
                    <a:pt x="9391" y="2188"/>
                    <a:pt x="9394" y="2188"/>
                  </a:cubicBezTo>
                  <a:close/>
                  <a:moveTo>
                    <a:pt x="66" y="0"/>
                  </a:moveTo>
                  <a:cubicBezTo>
                    <a:pt x="57" y="0"/>
                    <a:pt x="49" y="3"/>
                    <a:pt x="43" y="7"/>
                  </a:cubicBezTo>
                  <a:cubicBezTo>
                    <a:pt x="23" y="13"/>
                    <a:pt x="15" y="27"/>
                    <a:pt x="6" y="44"/>
                  </a:cubicBezTo>
                  <a:cubicBezTo>
                    <a:pt x="1" y="63"/>
                    <a:pt x="1" y="83"/>
                    <a:pt x="9" y="100"/>
                  </a:cubicBezTo>
                  <a:cubicBezTo>
                    <a:pt x="127" y="279"/>
                    <a:pt x="259" y="445"/>
                    <a:pt x="408" y="602"/>
                  </a:cubicBezTo>
                  <a:cubicBezTo>
                    <a:pt x="554" y="759"/>
                    <a:pt x="717" y="908"/>
                    <a:pt x="888" y="1046"/>
                  </a:cubicBezTo>
                  <a:cubicBezTo>
                    <a:pt x="1239" y="1327"/>
                    <a:pt x="1632" y="1557"/>
                    <a:pt x="2039" y="1753"/>
                  </a:cubicBezTo>
                  <a:cubicBezTo>
                    <a:pt x="2457" y="1958"/>
                    <a:pt x="2892" y="2118"/>
                    <a:pt x="3333" y="2250"/>
                  </a:cubicBezTo>
                  <a:cubicBezTo>
                    <a:pt x="3768" y="2382"/>
                    <a:pt x="4215" y="2483"/>
                    <a:pt x="4664" y="2562"/>
                  </a:cubicBezTo>
                  <a:cubicBezTo>
                    <a:pt x="4874" y="2595"/>
                    <a:pt x="5085" y="2626"/>
                    <a:pt x="5295" y="2649"/>
                  </a:cubicBezTo>
                  <a:cubicBezTo>
                    <a:pt x="5526" y="2671"/>
                    <a:pt x="5761" y="2691"/>
                    <a:pt x="5994" y="2705"/>
                  </a:cubicBezTo>
                  <a:cubicBezTo>
                    <a:pt x="6216" y="2717"/>
                    <a:pt x="6440" y="2723"/>
                    <a:pt x="6663" y="2723"/>
                  </a:cubicBezTo>
                  <a:cubicBezTo>
                    <a:pt x="7016" y="2723"/>
                    <a:pt x="7369" y="2708"/>
                    <a:pt x="7718" y="2677"/>
                  </a:cubicBezTo>
                  <a:cubicBezTo>
                    <a:pt x="8092" y="2640"/>
                    <a:pt x="8462" y="2581"/>
                    <a:pt x="8833" y="2497"/>
                  </a:cubicBezTo>
                  <a:cubicBezTo>
                    <a:pt x="9015" y="2455"/>
                    <a:pt x="9198" y="2402"/>
                    <a:pt x="9372" y="2343"/>
                  </a:cubicBezTo>
                  <a:cubicBezTo>
                    <a:pt x="9456" y="2315"/>
                    <a:pt x="9543" y="2284"/>
                    <a:pt x="9627" y="2250"/>
                  </a:cubicBezTo>
                  <a:cubicBezTo>
                    <a:pt x="9725" y="2214"/>
                    <a:pt x="9821" y="2172"/>
                    <a:pt x="9916" y="2129"/>
                  </a:cubicBezTo>
                  <a:cubicBezTo>
                    <a:pt x="9950" y="2115"/>
                    <a:pt x="9964" y="2070"/>
                    <a:pt x="9947" y="2034"/>
                  </a:cubicBezTo>
                  <a:cubicBezTo>
                    <a:pt x="9935" y="2010"/>
                    <a:pt x="9910" y="1997"/>
                    <a:pt x="9883" y="1997"/>
                  </a:cubicBezTo>
                  <a:cubicBezTo>
                    <a:pt x="9873" y="1997"/>
                    <a:pt x="9862" y="1999"/>
                    <a:pt x="9852" y="2003"/>
                  </a:cubicBezTo>
                  <a:cubicBezTo>
                    <a:pt x="9773" y="2037"/>
                    <a:pt x="9692" y="2073"/>
                    <a:pt x="9610" y="2104"/>
                  </a:cubicBezTo>
                  <a:cubicBezTo>
                    <a:pt x="9534" y="2135"/>
                    <a:pt x="9456" y="2163"/>
                    <a:pt x="9380" y="2188"/>
                  </a:cubicBezTo>
                  <a:cubicBezTo>
                    <a:pt x="8734" y="2405"/>
                    <a:pt x="8055" y="2514"/>
                    <a:pt x="7378" y="2556"/>
                  </a:cubicBezTo>
                  <a:lnTo>
                    <a:pt x="7395" y="2556"/>
                  </a:lnTo>
                  <a:cubicBezTo>
                    <a:pt x="7160" y="2571"/>
                    <a:pt x="6925" y="2578"/>
                    <a:pt x="6689" y="2578"/>
                  </a:cubicBezTo>
                  <a:cubicBezTo>
                    <a:pt x="6354" y="2578"/>
                    <a:pt x="6018" y="2564"/>
                    <a:pt x="5683" y="2539"/>
                  </a:cubicBezTo>
                  <a:cubicBezTo>
                    <a:pt x="5259" y="2508"/>
                    <a:pt x="4838" y="2452"/>
                    <a:pt x="4420" y="2371"/>
                  </a:cubicBezTo>
                  <a:lnTo>
                    <a:pt x="4262" y="2340"/>
                  </a:lnTo>
                  <a:cubicBezTo>
                    <a:pt x="4271" y="2340"/>
                    <a:pt x="4274" y="2343"/>
                    <a:pt x="4279" y="2343"/>
                  </a:cubicBezTo>
                  <a:cubicBezTo>
                    <a:pt x="3476" y="2174"/>
                    <a:pt x="2685" y="1924"/>
                    <a:pt x="1946" y="1554"/>
                  </a:cubicBezTo>
                  <a:cubicBezTo>
                    <a:pt x="1525" y="1335"/>
                    <a:pt x="1127" y="1079"/>
                    <a:pt x="770" y="768"/>
                  </a:cubicBezTo>
                  <a:lnTo>
                    <a:pt x="770" y="768"/>
                  </a:lnTo>
                  <a:cubicBezTo>
                    <a:pt x="776" y="768"/>
                    <a:pt x="776" y="771"/>
                    <a:pt x="778" y="771"/>
                  </a:cubicBezTo>
                  <a:cubicBezTo>
                    <a:pt x="776" y="768"/>
                    <a:pt x="770" y="768"/>
                    <a:pt x="770" y="762"/>
                  </a:cubicBezTo>
                  <a:cubicBezTo>
                    <a:pt x="768" y="762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768" y="761"/>
                    <a:pt x="769" y="761"/>
                    <a:pt x="770" y="762"/>
                  </a:cubicBezTo>
                  <a:cubicBezTo>
                    <a:pt x="770" y="759"/>
                    <a:pt x="767" y="759"/>
                    <a:pt x="767" y="759"/>
                  </a:cubicBezTo>
                  <a:lnTo>
                    <a:pt x="767" y="759"/>
                  </a:lnTo>
                  <a:cubicBezTo>
                    <a:pt x="767" y="759"/>
                    <a:pt x="767" y="760"/>
                    <a:pt x="767" y="760"/>
                  </a:cubicBezTo>
                  <a:lnTo>
                    <a:pt x="767" y="760"/>
                  </a:lnTo>
                  <a:cubicBezTo>
                    <a:pt x="530" y="544"/>
                    <a:pt x="315" y="304"/>
                    <a:pt x="136" y="38"/>
                  </a:cubicBezTo>
                  <a:lnTo>
                    <a:pt x="136" y="38"/>
                  </a:lnTo>
                  <a:cubicBezTo>
                    <a:pt x="138" y="41"/>
                    <a:pt x="144" y="49"/>
                    <a:pt x="147" y="52"/>
                  </a:cubicBezTo>
                  <a:cubicBezTo>
                    <a:pt x="144" y="49"/>
                    <a:pt x="144" y="44"/>
                    <a:pt x="138" y="41"/>
                  </a:cubicBezTo>
                  <a:cubicBezTo>
                    <a:pt x="130" y="24"/>
                    <a:pt x="119" y="13"/>
                    <a:pt x="102" y="4"/>
                  </a:cubicBezTo>
                  <a:cubicBezTo>
                    <a:pt x="93" y="1"/>
                    <a:pt x="88" y="1"/>
                    <a:pt x="77" y="1"/>
                  </a:cubicBezTo>
                  <a:cubicBezTo>
                    <a:pt x="73" y="1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68;p36">
              <a:extLst>
                <a:ext uri="{FF2B5EF4-FFF2-40B4-BE49-F238E27FC236}">
                  <a16:creationId xmlns:a16="http://schemas.microsoft.com/office/drawing/2014/main" id="{FC1B8D50-0B5C-A535-B8EF-427FEC1D2A59}"/>
                </a:ext>
              </a:extLst>
            </p:cNvPr>
            <p:cNvSpPr/>
            <p:nvPr/>
          </p:nvSpPr>
          <p:spPr>
            <a:xfrm>
              <a:off x="7307719" y="1931622"/>
              <a:ext cx="561547" cy="589347"/>
            </a:xfrm>
            <a:custGeom>
              <a:avLst/>
              <a:gdLst/>
              <a:ahLst/>
              <a:cxnLst/>
              <a:rect l="l" t="t" r="r" b="b"/>
              <a:pathLst>
                <a:path w="7454" h="7637" extrusionOk="0">
                  <a:moveTo>
                    <a:pt x="6190" y="1"/>
                  </a:moveTo>
                  <a:cubicBezTo>
                    <a:pt x="6098" y="1"/>
                    <a:pt x="6005" y="6"/>
                    <a:pt x="5915" y="18"/>
                  </a:cubicBezTo>
                  <a:cubicBezTo>
                    <a:pt x="5823" y="32"/>
                    <a:pt x="5736" y="49"/>
                    <a:pt x="5649" y="71"/>
                  </a:cubicBezTo>
                  <a:lnTo>
                    <a:pt x="5654" y="71"/>
                  </a:lnTo>
                  <a:cubicBezTo>
                    <a:pt x="5567" y="94"/>
                    <a:pt x="5483" y="124"/>
                    <a:pt x="5399" y="158"/>
                  </a:cubicBezTo>
                  <a:cubicBezTo>
                    <a:pt x="5317" y="189"/>
                    <a:pt x="5239" y="228"/>
                    <a:pt x="5166" y="270"/>
                  </a:cubicBezTo>
                  <a:lnTo>
                    <a:pt x="5163" y="273"/>
                  </a:lnTo>
                  <a:cubicBezTo>
                    <a:pt x="5138" y="287"/>
                    <a:pt x="5110" y="304"/>
                    <a:pt x="5084" y="324"/>
                  </a:cubicBezTo>
                  <a:cubicBezTo>
                    <a:pt x="5084" y="327"/>
                    <a:pt x="5082" y="329"/>
                    <a:pt x="5082" y="335"/>
                  </a:cubicBezTo>
                  <a:cubicBezTo>
                    <a:pt x="5011" y="722"/>
                    <a:pt x="5009" y="1124"/>
                    <a:pt x="5009" y="1511"/>
                  </a:cubicBezTo>
                  <a:lnTo>
                    <a:pt x="5009" y="1727"/>
                  </a:lnTo>
                  <a:lnTo>
                    <a:pt x="5011" y="1708"/>
                  </a:lnTo>
                  <a:lnTo>
                    <a:pt x="5011" y="1708"/>
                  </a:lnTo>
                  <a:cubicBezTo>
                    <a:pt x="5009" y="1784"/>
                    <a:pt x="5009" y="1859"/>
                    <a:pt x="5009" y="1932"/>
                  </a:cubicBezTo>
                  <a:lnTo>
                    <a:pt x="5006" y="2070"/>
                  </a:lnTo>
                  <a:cubicBezTo>
                    <a:pt x="5006" y="2179"/>
                    <a:pt x="4997" y="2300"/>
                    <a:pt x="4969" y="2410"/>
                  </a:cubicBezTo>
                  <a:cubicBezTo>
                    <a:pt x="4955" y="2457"/>
                    <a:pt x="4938" y="2499"/>
                    <a:pt x="4916" y="2536"/>
                  </a:cubicBezTo>
                  <a:cubicBezTo>
                    <a:pt x="4896" y="2570"/>
                    <a:pt x="4874" y="2598"/>
                    <a:pt x="4846" y="2626"/>
                  </a:cubicBezTo>
                  <a:cubicBezTo>
                    <a:pt x="4818" y="2654"/>
                    <a:pt x="4790" y="2673"/>
                    <a:pt x="4759" y="2696"/>
                  </a:cubicBezTo>
                  <a:cubicBezTo>
                    <a:pt x="4728" y="2713"/>
                    <a:pt x="4691" y="2727"/>
                    <a:pt x="4658" y="2738"/>
                  </a:cubicBezTo>
                  <a:cubicBezTo>
                    <a:pt x="4607" y="2746"/>
                    <a:pt x="4559" y="2755"/>
                    <a:pt x="4503" y="2758"/>
                  </a:cubicBezTo>
                  <a:cubicBezTo>
                    <a:pt x="4419" y="2755"/>
                    <a:pt x="4332" y="2744"/>
                    <a:pt x="4234" y="2716"/>
                  </a:cubicBezTo>
                  <a:cubicBezTo>
                    <a:pt x="4065" y="2668"/>
                    <a:pt x="3900" y="2592"/>
                    <a:pt x="3720" y="2488"/>
                  </a:cubicBezTo>
                  <a:cubicBezTo>
                    <a:pt x="3653" y="2446"/>
                    <a:pt x="3582" y="2404"/>
                    <a:pt x="3512" y="2353"/>
                  </a:cubicBezTo>
                  <a:cubicBezTo>
                    <a:pt x="3498" y="2345"/>
                    <a:pt x="3484" y="2339"/>
                    <a:pt x="3467" y="2339"/>
                  </a:cubicBezTo>
                  <a:cubicBezTo>
                    <a:pt x="3448" y="2339"/>
                    <a:pt x="3425" y="2351"/>
                    <a:pt x="3411" y="2367"/>
                  </a:cubicBezTo>
                  <a:cubicBezTo>
                    <a:pt x="3400" y="2381"/>
                    <a:pt x="3394" y="2404"/>
                    <a:pt x="3397" y="2424"/>
                  </a:cubicBezTo>
                  <a:cubicBezTo>
                    <a:pt x="3400" y="2443"/>
                    <a:pt x="3411" y="2460"/>
                    <a:pt x="3422" y="2466"/>
                  </a:cubicBezTo>
                  <a:cubicBezTo>
                    <a:pt x="3442" y="2480"/>
                    <a:pt x="3467" y="2499"/>
                    <a:pt x="3490" y="2513"/>
                  </a:cubicBezTo>
                  <a:cubicBezTo>
                    <a:pt x="3479" y="2508"/>
                    <a:pt x="3467" y="2508"/>
                    <a:pt x="3456" y="2508"/>
                  </a:cubicBezTo>
                  <a:cubicBezTo>
                    <a:pt x="3414" y="2508"/>
                    <a:pt x="3372" y="2508"/>
                    <a:pt x="3330" y="2513"/>
                  </a:cubicBezTo>
                  <a:cubicBezTo>
                    <a:pt x="3195" y="2519"/>
                    <a:pt x="3063" y="2544"/>
                    <a:pt x="2965" y="2564"/>
                  </a:cubicBezTo>
                  <a:cubicBezTo>
                    <a:pt x="2847" y="2589"/>
                    <a:pt x="2723" y="2620"/>
                    <a:pt x="2591" y="2662"/>
                  </a:cubicBezTo>
                  <a:cubicBezTo>
                    <a:pt x="2095" y="2814"/>
                    <a:pt x="1617" y="3064"/>
                    <a:pt x="1207" y="3384"/>
                  </a:cubicBezTo>
                  <a:cubicBezTo>
                    <a:pt x="1109" y="3460"/>
                    <a:pt x="1011" y="3544"/>
                    <a:pt x="915" y="3636"/>
                  </a:cubicBezTo>
                  <a:cubicBezTo>
                    <a:pt x="831" y="3715"/>
                    <a:pt x="767" y="3791"/>
                    <a:pt x="711" y="3861"/>
                  </a:cubicBezTo>
                  <a:cubicBezTo>
                    <a:pt x="657" y="3931"/>
                    <a:pt x="604" y="4007"/>
                    <a:pt x="545" y="4105"/>
                  </a:cubicBezTo>
                  <a:cubicBezTo>
                    <a:pt x="497" y="4192"/>
                    <a:pt x="447" y="4288"/>
                    <a:pt x="407" y="4386"/>
                  </a:cubicBezTo>
                  <a:cubicBezTo>
                    <a:pt x="368" y="4484"/>
                    <a:pt x="334" y="4585"/>
                    <a:pt x="309" y="4692"/>
                  </a:cubicBezTo>
                  <a:cubicBezTo>
                    <a:pt x="287" y="4793"/>
                    <a:pt x="275" y="4891"/>
                    <a:pt x="270" y="4992"/>
                  </a:cubicBezTo>
                  <a:cubicBezTo>
                    <a:pt x="270" y="5046"/>
                    <a:pt x="275" y="5096"/>
                    <a:pt x="278" y="5138"/>
                  </a:cubicBezTo>
                  <a:cubicBezTo>
                    <a:pt x="281" y="5175"/>
                    <a:pt x="292" y="5214"/>
                    <a:pt x="303" y="5256"/>
                  </a:cubicBezTo>
                  <a:cubicBezTo>
                    <a:pt x="242" y="5208"/>
                    <a:pt x="180" y="5161"/>
                    <a:pt x="115" y="5116"/>
                  </a:cubicBezTo>
                  <a:cubicBezTo>
                    <a:pt x="101" y="5105"/>
                    <a:pt x="87" y="5102"/>
                    <a:pt x="73" y="5102"/>
                  </a:cubicBezTo>
                  <a:cubicBezTo>
                    <a:pt x="54" y="5102"/>
                    <a:pt x="31" y="5113"/>
                    <a:pt x="17" y="5130"/>
                  </a:cubicBezTo>
                  <a:cubicBezTo>
                    <a:pt x="9" y="5144"/>
                    <a:pt x="0" y="5166"/>
                    <a:pt x="3" y="5183"/>
                  </a:cubicBezTo>
                  <a:cubicBezTo>
                    <a:pt x="9" y="5200"/>
                    <a:pt x="14" y="5217"/>
                    <a:pt x="31" y="5228"/>
                  </a:cubicBezTo>
                  <a:cubicBezTo>
                    <a:pt x="138" y="5307"/>
                    <a:pt x="242" y="5383"/>
                    <a:pt x="348" y="5464"/>
                  </a:cubicBezTo>
                  <a:lnTo>
                    <a:pt x="464" y="5548"/>
                  </a:lnTo>
                  <a:lnTo>
                    <a:pt x="480" y="5568"/>
                  </a:lnTo>
                  <a:cubicBezTo>
                    <a:pt x="494" y="5582"/>
                    <a:pt x="506" y="5593"/>
                    <a:pt x="522" y="5596"/>
                  </a:cubicBezTo>
                  <a:cubicBezTo>
                    <a:pt x="632" y="5677"/>
                    <a:pt x="739" y="5756"/>
                    <a:pt x="845" y="5835"/>
                  </a:cubicBezTo>
                  <a:cubicBezTo>
                    <a:pt x="1210" y="6101"/>
                    <a:pt x="1525" y="6317"/>
                    <a:pt x="1825" y="6505"/>
                  </a:cubicBezTo>
                  <a:cubicBezTo>
                    <a:pt x="2207" y="6752"/>
                    <a:pt x="2563" y="6949"/>
                    <a:pt x="2906" y="7117"/>
                  </a:cubicBezTo>
                  <a:cubicBezTo>
                    <a:pt x="3296" y="7306"/>
                    <a:pt x="3661" y="7440"/>
                    <a:pt x="4018" y="7530"/>
                  </a:cubicBezTo>
                  <a:cubicBezTo>
                    <a:pt x="4296" y="7600"/>
                    <a:pt x="4565" y="7637"/>
                    <a:pt x="4818" y="7637"/>
                  </a:cubicBezTo>
                  <a:cubicBezTo>
                    <a:pt x="4913" y="7637"/>
                    <a:pt x="5009" y="7634"/>
                    <a:pt x="5096" y="7623"/>
                  </a:cubicBezTo>
                  <a:cubicBezTo>
                    <a:pt x="5267" y="7603"/>
                    <a:pt x="5441" y="7567"/>
                    <a:pt x="5604" y="7505"/>
                  </a:cubicBezTo>
                  <a:cubicBezTo>
                    <a:pt x="5767" y="7449"/>
                    <a:pt x="5927" y="7364"/>
                    <a:pt x="6081" y="7261"/>
                  </a:cubicBezTo>
                  <a:cubicBezTo>
                    <a:pt x="6398" y="7047"/>
                    <a:pt x="6676" y="6727"/>
                    <a:pt x="6909" y="6312"/>
                  </a:cubicBezTo>
                  <a:cubicBezTo>
                    <a:pt x="7120" y="5941"/>
                    <a:pt x="7271" y="5506"/>
                    <a:pt x="7355" y="5012"/>
                  </a:cubicBezTo>
                  <a:cubicBezTo>
                    <a:pt x="7428" y="4582"/>
                    <a:pt x="7454" y="4122"/>
                    <a:pt x="7426" y="3600"/>
                  </a:cubicBezTo>
                  <a:cubicBezTo>
                    <a:pt x="7406" y="3165"/>
                    <a:pt x="7344" y="2713"/>
                    <a:pt x="7243" y="2213"/>
                  </a:cubicBezTo>
                  <a:cubicBezTo>
                    <a:pt x="7212" y="2064"/>
                    <a:pt x="7176" y="1904"/>
                    <a:pt x="7142" y="1744"/>
                  </a:cubicBezTo>
                  <a:cubicBezTo>
                    <a:pt x="7100" y="1567"/>
                    <a:pt x="7049" y="1362"/>
                    <a:pt x="6991" y="1152"/>
                  </a:cubicBezTo>
                  <a:cubicBezTo>
                    <a:pt x="6867" y="694"/>
                    <a:pt x="6738" y="355"/>
                    <a:pt x="6581" y="49"/>
                  </a:cubicBezTo>
                  <a:cubicBezTo>
                    <a:pt x="6522" y="35"/>
                    <a:pt x="6463" y="21"/>
                    <a:pt x="6398" y="15"/>
                  </a:cubicBezTo>
                  <a:cubicBezTo>
                    <a:pt x="6328" y="6"/>
                    <a:pt x="6258" y="1"/>
                    <a:pt x="6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69;p36">
              <a:extLst>
                <a:ext uri="{FF2B5EF4-FFF2-40B4-BE49-F238E27FC236}">
                  <a16:creationId xmlns:a16="http://schemas.microsoft.com/office/drawing/2014/main" id="{584F7D5C-E7D6-F05C-4828-E2A16806CB50}"/>
                </a:ext>
              </a:extLst>
            </p:cNvPr>
            <p:cNvSpPr/>
            <p:nvPr/>
          </p:nvSpPr>
          <p:spPr>
            <a:xfrm>
              <a:off x="7734719" y="217015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80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70;p36">
              <a:extLst>
                <a:ext uri="{FF2B5EF4-FFF2-40B4-BE49-F238E27FC236}">
                  <a16:creationId xmlns:a16="http://schemas.microsoft.com/office/drawing/2014/main" id="{19ADF244-9AEA-1A8B-C7F9-8832C9F1ABF8}"/>
                </a:ext>
              </a:extLst>
            </p:cNvPr>
            <p:cNvSpPr/>
            <p:nvPr/>
          </p:nvSpPr>
          <p:spPr>
            <a:xfrm>
              <a:off x="7433303" y="1933782"/>
              <a:ext cx="347144" cy="394725"/>
            </a:xfrm>
            <a:custGeom>
              <a:avLst/>
              <a:gdLst/>
              <a:ahLst/>
              <a:cxnLst/>
              <a:rect l="l" t="t" r="r" b="b"/>
              <a:pathLst>
                <a:path w="4608" h="5115" extrusionOk="0">
                  <a:moveTo>
                    <a:pt x="2328" y="4731"/>
                  </a:moveTo>
                  <a:lnTo>
                    <a:pt x="2328" y="4731"/>
                  </a:lnTo>
                  <a:cubicBezTo>
                    <a:pt x="2329" y="4732"/>
                    <a:pt x="2330" y="4732"/>
                    <a:pt x="2331" y="4732"/>
                  </a:cubicBezTo>
                  <a:lnTo>
                    <a:pt x="2331" y="4732"/>
                  </a:lnTo>
                  <a:cubicBezTo>
                    <a:pt x="2330" y="4732"/>
                    <a:pt x="2329" y="4731"/>
                    <a:pt x="2328" y="4731"/>
                  </a:cubicBezTo>
                  <a:close/>
                  <a:moveTo>
                    <a:pt x="4240" y="1"/>
                  </a:moveTo>
                  <a:cubicBezTo>
                    <a:pt x="4195" y="1"/>
                    <a:pt x="4150" y="7"/>
                    <a:pt x="4102" y="15"/>
                  </a:cubicBezTo>
                  <a:cubicBezTo>
                    <a:pt x="4100" y="21"/>
                    <a:pt x="4102" y="26"/>
                    <a:pt x="4102" y="32"/>
                  </a:cubicBezTo>
                  <a:cubicBezTo>
                    <a:pt x="4209" y="408"/>
                    <a:pt x="4285" y="790"/>
                    <a:pt x="4341" y="1177"/>
                  </a:cubicBezTo>
                  <a:cubicBezTo>
                    <a:pt x="4417" y="1711"/>
                    <a:pt x="4448" y="2247"/>
                    <a:pt x="4459" y="2783"/>
                  </a:cubicBezTo>
                  <a:cubicBezTo>
                    <a:pt x="4464" y="3106"/>
                    <a:pt x="4462" y="3429"/>
                    <a:pt x="4422" y="3749"/>
                  </a:cubicBezTo>
                  <a:lnTo>
                    <a:pt x="4422" y="3740"/>
                  </a:lnTo>
                  <a:cubicBezTo>
                    <a:pt x="4394" y="3951"/>
                    <a:pt x="4352" y="4159"/>
                    <a:pt x="4271" y="4355"/>
                  </a:cubicBezTo>
                  <a:cubicBezTo>
                    <a:pt x="4229" y="4453"/>
                    <a:pt x="4178" y="4546"/>
                    <a:pt x="4114" y="4633"/>
                  </a:cubicBezTo>
                  <a:cubicBezTo>
                    <a:pt x="4069" y="4692"/>
                    <a:pt x="4015" y="4745"/>
                    <a:pt x="3956" y="4790"/>
                  </a:cubicBezTo>
                  <a:lnTo>
                    <a:pt x="3959" y="4790"/>
                  </a:lnTo>
                  <a:cubicBezTo>
                    <a:pt x="3956" y="4790"/>
                    <a:pt x="3956" y="4793"/>
                    <a:pt x="3954" y="4793"/>
                  </a:cubicBezTo>
                  <a:lnTo>
                    <a:pt x="3945" y="4799"/>
                  </a:lnTo>
                  <a:cubicBezTo>
                    <a:pt x="3889" y="4841"/>
                    <a:pt x="3830" y="4872"/>
                    <a:pt x="3765" y="4900"/>
                  </a:cubicBezTo>
                  <a:cubicBezTo>
                    <a:pt x="3690" y="4931"/>
                    <a:pt x="3611" y="4947"/>
                    <a:pt x="3532" y="4961"/>
                  </a:cubicBezTo>
                  <a:lnTo>
                    <a:pt x="3524" y="4961"/>
                  </a:lnTo>
                  <a:cubicBezTo>
                    <a:pt x="3471" y="4970"/>
                    <a:pt x="3417" y="4973"/>
                    <a:pt x="3363" y="4973"/>
                  </a:cubicBezTo>
                  <a:cubicBezTo>
                    <a:pt x="3290" y="4973"/>
                    <a:pt x="3215" y="4967"/>
                    <a:pt x="3142" y="4959"/>
                  </a:cubicBezTo>
                  <a:lnTo>
                    <a:pt x="3134" y="4959"/>
                  </a:lnTo>
                  <a:cubicBezTo>
                    <a:pt x="2860" y="4920"/>
                    <a:pt x="2588" y="4841"/>
                    <a:pt x="2331" y="4732"/>
                  </a:cubicBezTo>
                  <a:lnTo>
                    <a:pt x="2331" y="4732"/>
                  </a:lnTo>
                  <a:cubicBezTo>
                    <a:pt x="2331" y="4733"/>
                    <a:pt x="2331" y="4733"/>
                    <a:pt x="2331" y="4733"/>
                  </a:cubicBezTo>
                  <a:lnTo>
                    <a:pt x="2331" y="4733"/>
                  </a:lnTo>
                  <a:cubicBezTo>
                    <a:pt x="1920" y="4562"/>
                    <a:pt x="1533" y="4324"/>
                    <a:pt x="1177" y="4046"/>
                  </a:cubicBezTo>
                  <a:cubicBezTo>
                    <a:pt x="804" y="3754"/>
                    <a:pt x="467" y="3423"/>
                    <a:pt x="181" y="3047"/>
                  </a:cubicBezTo>
                  <a:cubicBezTo>
                    <a:pt x="164" y="3024"/>
                    <a:pt x="150" y="3005"/>
                    <a:pt x="130" y="2982"/>
                  </a:cubicBezTo>
                  <a:cubicBezTo>
                    <a:pt x="122" y="2968"/>
                    <a:pt x="108" y="2954"/>
                    <a:pt x="88" y="2951"/>
                  </a:cubicBezTo>
                  <a:cubicBezTo>
                    <a:pt x="82" y="2951"/>
                    <a:pt x="76" y="2950"/>
                    <a:pt x="70" y="2950"/>
                  </a:cubicBezTo>
                  <a:cubicBezTo>
                    <a:pt x="59" y="2950"/>
                    <a:pt x="47" y="2952"/>
                    <a:pt x="37" y="2960"/>
                  </a:cubicBezTo>
                  <a:cubicBezTo>
                    <a:pt x="18" y="2968"/>
                    <a:pt x="9" y="2982"/>
                    <a:pt x="4" y="3002"/>
                  </a:cubicBezTo>
                  <a:cubicBezTo>
                    <a:pt x="1" y="3019"/>
                    <a:pt x="1" y="3038"/>
                    <a:pt x="12" y="3053"/>
                  </a:cubicBezTo>
                  <a:cubicBezTo>
                    <a:pt x="312" y="3460"/>
                    <a:pt x="672" y="3822"/>
                    <a:pt x="1068" y="4139"/>
                  </a:cubicBezTo>
                  <a:cubicBezTo>
                    <a:pt x="1478" y="4465"/>
                    <a:pt x="1935" y="4734"/>
                    <a:pt x="2426" y="4919"/>
                  </a:cubicBezTo>
                  <a:cubicBezTo>
                    <a:pt x="2654" y="5004"/>
                    <a:pt x="2895" y="5071"/>
                    <a:pt x="3139" y="5099"/>
                  </a:cubicBezTo>
                  <a:cubicBezTo>
                    <a:pt x="3213" y="5109"/>
                    <a:pt x="3286" y="5115"/>
                    <a:pt x="3360" y="5115"/>
                  </a:cubicBezTo>
                  <a:cubicBezTo>
                    <a:pt x="3470" y="5115"/>
                    <a:pt x="3579" y="5102"/>
                    <a:pt x="3687" y="5074"/>
                  </a:cubicBezTo>
                  <a:cubicBezTo>
                    <a:pt x="3833" y="5037"/>
                    <a:pt x="3970" y="4967"/>
                    <a:pt x="4085" y="4869"/>
                  </a:cubicBezTo>
                  <a:cubicBezTo>
                    <a:pt x="4195" y="4773"/>
                    <a:pt x="4282" y="4653"/>
                    <a:pt x="4349" y="4524"/>
                  </a:cubicBezTo>
                  <a:cubicBezTo>
                    <a:pt x="4501" y="4237"/>
                    <a:pt x="4552" y="3906"/>
                    <a:pt x="4580" y="3586"/>
                  </a:cubicBezTo>
                  <a:cubicBezTo>
                    <a:pt x="4608" y="3249"/>
                    <a:pt x="4605" y="2912"/>
                    <a:pt x="4594" y="2575"/>
                  </a:cubicBezTo>
                  <a:cubicBezTo>
                    <a:pt x="4571" y="1711"/>
                    <a:pt x="4479" y="835"/>
                    <a:pt x="424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71;p36">
              <a:extLst>
                <a:ext uri="{FF2B5EF4-FFF2-40B4-BE49-F238E27FC236}">
                  <a16:creationId xmlns:a16="http://schemas.microsoft.com/office/drawing/2014/main" id="{39942F1A-F4F5-8C8D-BED5-1980BE885401}"/>
                </a:ext>
              </a:extLst>
            </p:cNvPr>
            <p:cNvSpPr/>
            <p:nvPr/>
          </p:nvSpPr>
          <p:spPr>
            <a:xfrm>
              <a:off x="7731329" y="230319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72;p36">
              <a:extLst>
                <a:ext uri="{FF2B5EF4-FFF2-40B4-BE49-F238E27FC236}">
                  <a16:creationId xmlns:a16="http://schemas.microsoft.com/office/drawing/2014/main" id="{043F326E-596B-E323-E73A-12B90A71DC32}"/>
                </a:ext>
              </a:extLst>
            </p:cNvPr>
            <p:cNvSpPr/>
            <p:nvPr/>
          </p:nvSpPr>
          <p:spPr>
            <a:xfrm>
              <a:off x="7699387" y="231639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73;p36">
              <a:extLst>
                <a:ext uri="{FF2B5EF4-FFF2-40B4-BE49-F238E27FC236}">
                  <a16:creationId xmlns:a16="http://schemas.microsoft.com/office/drawing/2014/main" id="{D2394E5E-3EA5-1823-6160-9029A17A9AFA}"/>
                </a:ext>
              </a:extLst>
            </p:cNvPr>
            <p:cNvSpPr/>
            <p:nvPr/>
          </p:nvSpPr>
          <p:spPr>
            <a:xfrm>
              <a:off x="7766435" y="2222784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74;p36">
              <a:extLst>
                <a:ext uri="{FF2B5EF4-FFF2-40B4-BE49-F238E27FC236}">
                  <a16:creationId xmlns:a16="http://schemas.microsoft.com/office/drawing/2014/main" id="{6DBC80F1-5EE8-80D0-9254-E4282B5B1357}"/>
                </a:ext>
              </a:extLst>
            </p:cNvPr>
            <p:cNvSpPr/>
            <p:nvPr/>
          </p:nvSpPr>
          <p:spPr>
            <a:xfrm>
              <a:off x="7522123" y="224578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75;p36">
              <a:extLst>
                <a:ext uri="{FF2B5EF4-FFF2-40B4-BE49-F238E27FC236}">
                  <a16:creationId xmlns:a16="http://schemas.microsoft.com/office/drawing/2014/main" id="{AC1AE7DA-D0D9-5BCB-7F04-262862D16476}"/>
                </a:ext>
              </a:extLst>
            </p:cNvPr>
            <p:cNvSpPr/>
            <p:nvPr/>
          </p:nvSpPr>
          <p:spPr>
            <a:xfrm>
              <a:off x="7608005" y="2298179"/>
              <a:ext cx="904" cy="540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2" y="6"/>
                  </a:moveTo>
                  <a:cubicBezTo>
                    <a:pt x="9" y="6"/>
                    <a:pt x="6" y="1"/>
                    <a:pt x="1" y="1"/>
                  </a:cubicBezTo>
                  <a:cubicBezTo>
                    <a:pt x="6" y="1"/>
                    <a:pt x="9" y="6"/>
                    <a:pt x="12" y="6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76;p36">
              <a:extLst>
                <a:ext uri="{FF2B5EF4-FFF2-40B4-BE49-F238E27FC236}">
                  <a16:creationId xmlns:a16="http://schemas.microsoft.com/office/drawing/2014/main" id="{8DAF9B5F-E289-56FD-ECD0-213B4211DE76}"/>
                </a:ext>
              </a:extLst>
            </p:cNvPr>
            <p:cNvSpPr/>
            <p:nvPr/>
          </p:nvSpPr>
          <p:spPr>
            <a:xfrm>
              <a:off x="7730651" y="2303195"/>
              <a:ext cx="527" cy="309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0"/>
                  </a:moveTo>
                  <a:lnTo>
                    <a:pt x="1" y="3"/>
                  </a:ln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77;p36">
              <a:extLst>
                <a:ext uri="{FF2B5EF4-FFF2-40B4-BE49-F238E27FC236}">
                  <a16:creationId xmlns:a16="http://schemas.microsoft.com/office/drawing/2014/main" id="{769F37D4-EB3D-7285-A46F-4F2E337C7259}"/>
                </a:ext>
              </a:extLst>
            </p:cNvPr>
            <p:cNvSpPr/>
            <p:nvPr/>
          </p:nvSpPr>
          <p:spPr>
            <a:xfrm>
              <a:off x="7669780" y="2316160"/>
              <a:ext cx="527" cy="77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F6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78;p36">
              <a:extLst>
                <a:ext uri="{FF2B5EF4-FFF2-40B4-BE49-F238E27FC236}">
                  <a16:creationId xmlns:a16="http://schemas.microsoft.com/office/drawing/2014/main" id="{B3CC64E5-6DBB-D5F9-1F5F-29D9E54B35EE}"/>
                </a:ext>
              </a:extLst>
            </p:cNvPr>
            <p:cNvSpPr/>
            <p:nvPr/>
          </p:nvSpPr>
          <p:spPr>
            <a:xfrm>
              <a:off x="7054367" y="1992123"/>
              <a:ext cx="586332" cy="424203"/>
            </a:xfrm>
            <a:custGeom>
              <a:avLst/>
              <a:gdLst/>
              <a:ahLst/>
              <a:cxnLst/>
              <a:rect l="l" t="t" r="r" b="b"/>
              <a:pathLst>
                <a:path w="7783" h="5497" extrusionOk="0">
                  <a:moveTo>
                    <a:pt x="7207" y="0"/>
                  </a:moveTo>
                  <a:cubicBezTo>
                    <a:pt x="7162" y="0"/>
                    <a:pt x="7111" y="6"/>
                    <a:pt x="7052" y="20"/>
                  </a:cubicBezTo>
                  <a:cubicBezTo>
                    <a:pt x="7035" y="23"/>
                    <a:pt x="7021" y="34"/>
                    <a:pt x="7010" y="51"/>
                  </a:cubicBezTo>
                  <a:cubicBezTo>
                    <a:pt x="6999" y="70"/>
                    <a:pt x="6996" y="90"/>
                    <a:pt x="7004" y="107"/>
                  </a:cubicBezTo>
                  <a:cubicBezTo>
                    <a:pt x="7010" y="126"/>
                    <a:pt x="7021" y="140"/>
                    <a:pt x="7035" y="149"/>
                  </a:cubicBezTo>
                  <a:cubicBezTo>
                    <a:pt x="6698" y="542"/>
                    <a:pt x="6376" y="890"/>
                    <a:pt x="6044" y="1216"/>
                  </a:cubicBezTo>
                  <a:cubicBezTo>
                    <a:pt x="5699" y="1555"/>
                    <a:pt x="5340" y="1873"/>
                    <a:pt x="4983" y="2151"/>
                  </a:cubicBezTo>
                  <a:cubicBezTo>
                    <a:pt x="4613" y="2437"/>
                    <a:pt x="4225" y="2701"/>
                    <a:pt x="3824" y="2937"/>
                  </a:cubicBezTo>
                  <a:cubicBezTo>
                    <a:pt x="3796" y="2953"/>
                    <a:pt x="3768" y="2967"/>
                    <a:pt x="3739" y="2984"/>
                  </a:cubicBezTo>
                  <a:cubicBezTo>
                    <a:pt x="3335" y="3215"/>
                    <a:pt x="2906" y="3425"/>
                    <a:pt x="2457" y="3602"/>
                  </a:cubicBezTo>
                  <a:cubicBezTo>
                    <a:pt x="2226" y="3695"/>
                    <a:pt x="1985" y="3782"/>
                    <a:pt x="1743" y="3860"/>
                  </a:cubicBezTo>
                  <a:cubicBezTo>
                    <a:pt x="1426" y="3961"/>
                    <a:pt x="1143" y="4048"/>
                    <a:pt x="876" y="4127"/>
                  </a:cubicBezTo>
                  <a:cubicBezTo>
                    <a:pt x="817" y="4144"/>
                    <a:pt x="758" y="4158"/>
                    <a:pt x="702" y="4175"/>
                  </a:cubicBezTo>
                  <a:cubicBezTo>
                    <a:pt x="536" y="4220"/>
                    <a:pt x="385" y="4256"/>
                    <a:pt x="244" y="4290"/>
                  </a:cubicBezTo>
                  <a:cubicBezTo>
                    <a:pt x="261" y="4259"/>
                    <a:pt x="242" y="4217"/>
                    <a:pt x="214" y="4200"/>
                  </a:cubicBezTo>
                  <a:cubicBezTo>
                    <a:pt x="202" y="4191"/>
                    <a:pt x="191" y="4191"/>
                    <a:pt x="177" y="4191"/>
                  </a:cubicBezTo>
                  <a:cubicBezTo>
                    <a:pt x="171" y="4191"/>
                    <a:pt x="163" y="4191"/>
                    <a:pt x="157" y="4197"/>
                  </a:cubicBezTo>
                  <a:cubicBezTo>
                    <a:pt x="141" y="4200"/>
                    <a:pt x="129" y="4211"/>
                    <a:pt x="115" y="4231"/>
                  </a:cubicBezTo>
                  <a:cubicBezTo>
                    <a:pt x="56" y="4318"/>
                    <a:pt x="20" y="4410"/>
                    <a:pt x="9" y="4506"/>
                  </a:cubicBezTo>
                  <a:cubicBezTo>
                    <a:pt x="0" y="4584"/>
                    <a:pt x="14" y="4674"/>
                    <a:pt x="45" y="4753"/>
                  </a:cubicBezTo>
                  <a:cubicBezTo>
                    <a:pt x="104" y="4905"/>
                    <a:pt x="216" y="5034"/>
                    <a:pt x="402" y="5168"/>
                  </a:cubicBezTo>
                  <a:cubicBezTo>
                    <a:pt x="548" y="5269"/>
                    <a:pt x="710" y="5351"/>
                    <a:pt x="893" y="5410"/>
                  </a:cubicBezTo>
                  <a:cubicBezTo>
                    <a:pt x="1000" y="5441"/>
                    <a:pt x="1109" y="5460"/>
                    <a:pt x="1202" y="5474"/>
                  </a:cubicBezTo>
                  <a:cubicBezTo>
                    <a:pt x="1328" y="5491"/>
                    <a:pt x="1460" y="5497"/>
                    <a:pt x="1595" y="5497"/>
                  </a:cubicBezTo>
                  <a:lnTo>
                    <a:pt x="1609" y="5497"/>
                  </a:lnTo>
                  <a:cubicBezTo>
                    <a:pt x="1853" y="5497"/>
                    <a:pt x="2108" y="5469"/>
                    <a:pt x="2400" y="5413"/>
                  </a:cubicBezTo>
                  <a:cubicBezTo>
                    <a:pt x="2647" y="5365"/>
                    <a:pt x="2906" y="5295"/>
                    <a:pt x="3189" y="5199"/>
                  </a:cubicBezTo>
                  <a:cubicBezTo>
                    <a:pt x="3417" y="5123"/>
                    <a:pt x="3655" y="5031"/>
                    <a:pt x="3919" y="4916"/>
                  </a:cubicBezTo>
                  <a:cubicBezTo>
                    <a:pt x="4113" y="4832"/>
                    <a:pt x="4304" y="4739"/>
                    <a:pt x="4492" y="4646"/>
                  </a:cubicBezTo>
                  <a:cubicBezTo>
                    <a:pt x="4890" y="4441"/>
                    <a:pt x="5269" y="4214"/>
                    <a:pt x="5620" y="3972"/>
                  </a:cubicBezTo>
                  <a:cubicBezTo>
                    <a:pt x="6013" y="3697"/>
                    <a:pt x="6362" y="3403"/>
                    <a:pt x="6659" y="3097"/>
                  </a:cubicBezTo>
                  <a:cubicBezTo>
                    <a:pt x="6985" y="2760"/>
                    <a:pt x="7249" y="2406"/>
                    <a:pt x="7434" y="2044"/>
                  </a:cubicBezTo>
                  <a:cubicBezTo>
                    <a:pt x="7532" y="1856"/>
                    <a:pt x="7614" y="1656"/>
                    <a:pt x="7678" y="1452"/>
                  </a:cubicBezTo>
                  <a:cubicBezTo>
                    <a:pt x="7706" y="1356"/>
                    <a:pt x="7729" y="1252"/>
                    <a:pt x="7751" y="1143"/>
                  </a:cubicBezTo>
                  <a:cubicBezTo>
                    <a:pt x="7768" y="1042"/>
                    <a:pt x="7779" y="960"/>
                    <a:pt x="7779" y="887"/>
                  </a:cubicBezTo>
                  <a:cubicBezTo>
                    <a:pt x="7782" y="781"/>
                    <a:pt x="7768" y="668"/>
                    <a:pt x="7743" y="556"/>
                  </a:cubicBezTo>
                  <a:cubicBezTo>
                    <a:pt x="7720" y="441"/>
                    <a:pt x="7681" y="340"/>
                    <a:pt x="7625" y="253"/>
                  </a:cubicBezTo>
                  <a:cubicBezTo>
                    <a:pt x="7583" y="185"/>
                    <a:pt x="7513" y="93"/>
                    <a:pt x="7400" y="45"/>
                  </a:cubicBezTo>
                  <a:cubicBezTo>
                    <a:pt x="7350" y="23"/>
                    <a:pt x="7294" y="9"/>
                    <a:pt x="7232" y="3"/>
                  </a:cubicBezTo>
                  <a:cubicBezTo>
                    <a:pt x="7229" y="3"/>
                    <a:pt x="7218" y="0"/>
                    <a:pt x="7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79;p36">
              <a:extLst>
                <a:ext uri="{FF2B5EF4-FFF2-40B4-BE49-F238E27FC236}">
                  <a16:creationId xmlns:a16="http://schemas.microsoft.com/office/drawing/2014/main" id="{960387B4-83F7-FD7F-4054-8F53E6F6941B}"/>
                </a:ext>
              </a:extLst>
            </p:cNvPr>
            <p:cNvSpPr/>
            <p:nvPr/>
          </p:nvSpPr>
          <p:spPr>
            <a:xfrm>
              <a:off x="6470443" y="1400151"/>
              <a:ext cx="1399875" cy="948805"/>
            </a:xfrm>
            <a:custGeom>
              <a:avLst/>
              <a:gdLst/>
              <a:ahLst/>
              <a:cxnLst/>
              <a:rect l="l" t="t" r="r" b="b"/>
              <a:pathLst>
                <a:path w="18582" h="12295" extrusionOk="0">
                  <a:moveTo>
                    <a:pt x="14553" y="7677"/>
                  </a:moveTo>
                  <a:cubicBezTo>
                    <a:pt x="14649" y="7741"/>
                    <a:pt x="14744" y="7803"/>
                    <a:pt x="14842" y="7859"/>
                  </a:cubicBezTo>
                  <a:lnTo>
                    <a:pt x="14842" y="7862"/>
                  </a:lnTo>
                  <a:cubicBezTo>
                    <a:pt x="14744" y="7803"/>
                    <a:pt x="14646" y="7741"/>
                    <a:pt x="14553" y="7677"/>
                  </a:cubicBezTo>
                  <a:close/>
                  <a:moveTo>
                    <a:pt x="17344" y="0"/>
                  </a:moveTo>
                  <a:cubicBezTo>
                    <a:pt x="17256" y="0"/>
                    <a:pt x="17171" y="15"/>
                    <a:pt x="17094" y="44"/>
                  </a:cubicBezTo>
                  <a:cubicBezTo>
                    <a:pt x="17085" y="46"/>
                    <a:pt x="17074" y="55"/>
                    <a:pt x="17063" y="66"/>
                  </a:cubicBezTo>
                  <a:cubicBezTo>
                    <a:pt x="17052" y="69"/>
                    <a:pt x="17046" y="80"/>
                    <a:pt x="17043" y="86"/>
                  </a:cubicBezTo>
                  <a:cubicBezTo>
                    <a:pt x="16844" y="411"/>
                    <a:pt x="16608" y="720"/>
                    <a:pt x="16336" y="1001"/>
                  </a:cubicBezTo>
                  <a:cubicBezTo>
                    <a:pt x="15946" y="1400"/>
                    <a:pt x="15474" y="1765"/>
                    <a:pt x="14887" y="2110"/>
                  </a:cubicBezTo>
                  <a:cubicBezTo>
                    <a:pt x="14438" y="2377"/>
                    <a:pt x="13967" y="2607"/>
                    <a:pt x="13610" y="2778"/>
                  </a:cubicBezTo>
                  <a:cubicBezTo>
                    <a:pt x="13447" y="2854"/>
                    <a:pt x="13287" y="2930"/>
                    <a:pt x="13124" y="3003"/>
                  </a:cubicBezTo>
                  <a:lnTo>
                    <a:pt x="12919" y="3101"/>
                  </a:lnTo>
                  <a:lnTo>
                    <a:pt x="12692" y="3205"/>
                  </a:lnTo>
                  <a:cubicBezTo>
                    <a:pt x="12501" y="3295"/>
                    <a:pt x="12307" y="3384"/>
                    <a:pt x="12117" y="3471"/>
                  </a:cubicBezTo>
                  <a:cubicBezTo>
                    <a:pt x="11575" y="3718"/>
                    <a:pt x="10988" y="3971"/>
                    <a:pt x="10379" y="4165"/>
                  </a:cubicBezTo>
                  <a:cubicBezTo>
                    <a:pt x="10435" y="4412"/>
                    <a:pt x="10446" y="4670"/>
                    <a:pt x="10427" y="4926"/>
                  </a:cubicBezTo>
                  <a:cubicBezTo>
                    <a:pt x="10424" y="4996"/>
                    <a:pt x="10418" y="5066"/>
                    <a:pt x="10407" y="5136"/>
                  </a:cubicBezTo>
                  <a:cubicBezTo>
                    <a:pt x="10398" y="5192"/>
                    <a:pt x="10393" y="5246"/>
                    <a:pt x="10379" y="5296"/>
                  </a:cubicBezTo>
                  <a:cubicBezTo>
                    <a:pt x="10356" y="5400"/>
                    <a:pt x="10328" y="5498"/>
                    <a:pt x="10286" y="5591"/>
                  </a:cubicBezTo>
                  <a:cubicBezTo>
                    <a:pt x="10247" y="5684"/>
                    <a:pt x="10202" y="5771"/>
                    <a:pt x="10143" y="5849"/>
                  </a:cubicBezTo>
                  <a:cubicBezTo>
                    <a:pt x="10087" y="5928"/>
                    <a:pt x="10019" y="6004"/>
                    <a:pt x="9946" y="6065"/>
                  </a:cubicBezTo>
                  <a:cubicBezTo>
                    <a:pt x="9868" y="6136"/>
                    <a:pt x="9781" y="6194"/>
                    <a:pt x="9691" y="6248"/>
                  </a:cubicBezTo>
                  <a:cubicBezTo>
                    <a:pt x="9596" y="6301"/>
                    <a:pt x="9494" y="6349"/>
                    <a:pt x="9388" y="6383"/>
                  </a:cubicBezTo>
                  <a:cubicBezTo>
                    <a:pt x="9290" y="6413"/>
                    <a:pt x="9186" y="6433"/>
                    <a:pt x="9079" y="6444"/>
                  </a:cubicBezTo>
                  <a:cubicBezTo>
                    <a:pt x="9049" y="6447"/>
                    <a:pt x="9018" y="6448"/>
                    <a:pt x="8988" y="6448"/>
                  </a:cubicBezTo>
                  <a:cubicBezTo>
                    <a:pt x="8920" y="6448"/>
                    <a:pt x="8852" y="6442"/>
                    <a:pt x="8784" y="6430"/>
                  </a:cubicBezTo>
                  <a:cubicBezTo>
                    <a:pt x="8599" y="6399"/>
                    <a:pt x="8419" y="6326"/>
                    <a:pt x="8265" y="6209"/>
                  </a:cubicBezTo>
                  <a:cubicBezTo>
                    <a:pt x="8189" y="6152"/>
                    <a:pt x="8119" y="6088"/>
                    <a:pt x="8057" y="6018"/>
                  </a:cubicBezTo>
                  <a:cubicBezTo>
                    <a:pt x="8026" y="5978"/>
                    <a:pt x="7995" y="5936"/>
                    <a:pt x="7967" y="5894"/>
                  </a:cubicBezTo>
                  <a:cubicBezTo>
                    <a:pt x="7942" y="5855"/>
                    <a:pt x="7917" y="5813"/>
                    <a:pt x="7897" y="5771"/>
                  </a:cubicBezTo>
                  <a:cubicBezTo>
                    <a:pt x="7852" y="5681"/>
                    <a:pt x="7816" y="5585"/>
                    <a:pt x="7790" y="5487"/>
                  </a:cubicBezTo>
                  <a:cubicBezTo>
                    <a:pt x="7776" y="5434"/>
                    <a:pt x="7771" y="5380"/>
                    <a:pt x="7762" y="5330"/>
                  </a:cubicBezTo>
                  <a:cubicBezTo>
                    <a:pt x="7760" y="5302"/>
                    <a:pt x="7757" y="5274"/>
                    <a:pt x="7757" y="5246"/>
                  </a:cubicBezTo>
                  <a:cubicBezTo>
                    <a:pt x="7661" y="5274"/>
                    <a:pt x="7563" y="5293"/>
                    <a:pt x="7451" y="5310"/>
                  </a:cubicBezTo>
                  <a:lnTo>
                    <a:pt x="7440" y="5316"/>
                  </a:lnTo>
                  <a:cubicBezTo>
                    <a:pt x="7249" y="5344"/>
                    <a:pt x="7052" y="5352"/>
                    <a:pt x="6870" y="5361"/>
                  </a:cubicBezTo>
                  <a:cubicBezTo>
                    <a:pt x="6721" y="5366"/>
                    <a:pt x="6569" y="5372"/>
                    <a:pt x="6420" y="5372"/>
                  </a:cubicBezTo>
                  <a:lnTo>
                    <a:pt x="6356" y="5372"/>
                  </a:lnTo>
                  <a:cubicBezTo>
                    <a:pt x="6019" y="5366"/>
                    <a:pt x="5682" y="5347"/>
                    <a:pt x="5354" y="5307"/>
                  </a:cubicBezTo>
                  <a:lnTo>
                    <a:pt x="5354" y="5307"/>
                  </a:lnTo>
                  <a:lnTo>
                    <a:pt x="5371" y="5310"/>
                  </a:lnTo>
                  <a:cubicBezTo>
                    <a:pt x="4700" y="5226"/>
                    <a:pt x="4065" y="5063"/>
                    <a:pt x="3478" y="4819"/>
                  </a:cubicBezTo>
                  <a:lnTo>
                    <a:pt x="3478" y="4819"/>
                  </a:lnTo>
                  <a:lnTo>
                    <a:pt x="3495" y="4830"/>
                  </a:lnTo>
                  <a:cubicBezTo>
                    <a:pt x="2948" y="4603"/>
                    <a:pt x="2428" y="4300"/>
                    <a:pt x="1957" y="3940"/>
                  </a:cubicBezTo>
                  <a:lnTo>
                    <a:pt x="1957" y="3940"/>
                  </a:lnTo>
                  <a:lnTo>
                    <a:pt x="1971" y="3949"/>
                  </a:lnTo>
                  <a:cubicBezTo>
                    <a:pt x="1746" y="3775"/>
                    <a:pt x="1525" y="3581"/>
                    <a:pt x="1314" y="3373"/>
                  </a:cubicBezTo>
                  <a:cubicBezTo>
                    <a:pt x="1303" y="3365"/>
                    <a:pt x="1292" y="3359"/>
                    <a:pt x="1277" y="3356"/>
                  </a:cubicBezTo>
                  <a:cubicBezTo>
                    <a:pt x="1269" y="3351"/>
                    <a:pt x="1255" y="3345"/>
                    <a:pt x="1241" y="3345"/>
                  </a:cubicBezTo>
                  <a:lnTo>
                    <a:pt x="1230" y="3345"/>
                  </a:lnTo>
                  <a:cubicBezTo>
                    <a:pt x="1123" y="3356"/>
                    <a:pt x="1016" y="3382"/>
                    <a:pt x="890" y="3421"/>
                  </a:cubicBezTo>
                  <a:cubicBezTo>
                    <a:pt x="778" y="3455"/>
                    <a:pt x="665" y="3508"/>
                    <a:pt x="548" y="3570"/>
                  </a:cubicBezTo>
                  <a:cubicBezTo>
                    <a:pt x="309" y="3707"/>
                    <a:pt x="132" y="3873"/>
                    <a:pt x="20" y="4067"/>
                  </a:cubicBezTo>
                  <a:cubicBezTo>
                    <a:pt x="11" y="4075"/>
                    <a:pt x="9" y="4089"/>
                    <a:pt x="6" y="4100"/>
                  </a:cubicBezTo>
                  <a:cubicBezTo>
                    <a:pt x="0" y="4114"/>
                    <a:pt x="0" y="4128"/>
                    <a:pt x="6" y="4142"/>
                  </a:cubicBezTo>
                  <a:cubicBezTo>
                    <a:pt x="118" y="4566"/>
                    <a:pt x="343" y="5007"/>
                    <a:pt x="694" y="5484"/>
                  </a:cubicBezTo>
                  <a:cubicBezTo>
                    <a:pt x="980" y="5872"/>
                    <a:pt x="1320" y="6248"/>
                    <a:pt x="1735" y="6635"/>
                  </a:cubicBezTo>
                  <a:cubicBezTo>
                    <a:pt x="1929" y="6812"/>
                    <a:pt x="2114" y="6975"/>
                    <a:pt x="2302" y="7118"/>
                  </a:cubicBezTo>
                  <a:cubicBezTo>
                    <a:pt x="2507" y="7275"/>
                    <a:pt x="2723" y="7427"/>
                    <a:pt x="2945" y="7562"/>
                  </a:cubicBezTo>
                  <a:cubicBezTo>
                    <a:pt x="3383" y="7831"/>
                    <a:pt x="3855" y="8056"/>
                    <a:pt x="4349" y="8227"/>
                  </a:cubicBezTo>
                  <a:cubicBezTo>
                    <a:pt x="4767" y="8376"/>
                    <a:pt x="5202" y="8480"/>
                    <a:pt x="5643" y="8544"/>
                  </a:cubicBezTo>
                  <a:cubicBezTo>
                    <a:pt x="5865" y="8575"/>
                    <a:pt x="6089" y="8595"/>
                    <a:pt x="6314" y="8606"/>
                  </a:cubicBezTo>
                  <a:cubicBezTo>
                    <a:pt x="6384" y="8609"/>
                    <a:pt x="6454" y="8609"/>
                    <a:pt x="6524" y="8609"/>
                  </a:cubicBezTo>
                  <a:cubicBezTo>
                    <a:pt x="6673" y="8609"/>
                    <a:pt x="6802" y="8603"/>
                    <a:pt x="6929" y="8589"/>
                  </a:cubicBezTo>
                  <a:lnTo>
                    <a:pt x="6929" y="8589"/>
                  </a:lnTo>
                  <a:cubicBezTo>
                    <a:pt x="6889" y="9016"/>
                    <a:pt x="6917" y="9479"/>
                    <a:pt x="7002" y="9956"/>
                  </a:cubicBezTo>
                  <a:cubicBezTo>
                    <a:pt x="7094" y="10462"/>
                    <a:pt x="7243" y="10936"/>
                    <a:pt x="7451" y="11374"/>
                  </a:cubicBezTo>
                  <a:cubicBezTo>
                    <a:pt x="7574" y="11638"/>
                    <a:pt x="7715" y="11879"/>
                    <a:pt x="7869" y="12090"/>
                  </a:cubicBezTo>
                  <a:cubicBezTo>
                    <a:pt x="7897" y="12104"/>
                    <a:pt x="7928" y="12118"/>
                    <a:pt x="7956" y="12129"/>
                  </a:cubicBezTo>
                  <a:cubicBezTo>
                    <a:pt x="8287" y="12239"/>
                    <a:pt x="8652" y="12295"/>
                    <a:pt x="9040" y="12295"/>
                  </a:cubicBezTo>
                  <a:cubicBezTo>
                    <a:pt x="9160" y="12295"/>
                    <a:pt x="9284" y="12292"/>
                    <a:pt x="9410" y="12281"/>
                  </a:cubicBezTo>
                  <a:cubicBezTo>
                    <a:pt x="9882" y="12241"/>
                    <a:pt x="10384" y="12129"/>
                    <a:pt x="10904" y="11944"/>
                  </a:cubicBezTo>
                  <a:cubicBezTo>
                    <a:pt x="11364" y="11778"/>
                    <a:pt x="11819" y="11565"/>
                    <a:pt x="12254" y="11309"/>
                  </a:cubicBezTo>
                  <a:cubicBezTo>
                    <a:pt x="12686" y="11051"/>
                    <a:pt x="13088" y="10756"/>
                    <a:pt x="13444" y="10431"/>
                  </a:cubicBezTo>
                  <a:cubicBezTo>
                    <a:pt x="13812" y="10094"/>
                    <a:pt x="14132" y="9718"/>
                    <a:pt x="14393" y="9316"/>
                  </a:cubicBezTo>
                  <a:cubicBezTo>
                    <a:pt x="14522" y="9111"/>
                    <a:pt x="14640" y="8895"/>
                    <a:pt x="14744" y="8671"/>
                  </a:cubicBezTo>
                  <a:cubicBezTo>
                    <a:pt x="14789" y="8567"/>
                    <a:pt x="14848" y="8432"/>
                    <a:pt x="14893" y="8292"/>
                  </a:cubicBezTo>
                  <a:cubicBezTo>
                    <a:pt x="14941" y="8154"/>
                    <a:pt x="14969" y="8016"/>
                    <a:pt x="14977" y="7879"/>
                  </a:cubicBezTo>
                  <a:lnTo>
                    <a:pt x="14977" y="7876"/>
                  </a:lnTo>
                  <a:cubicBezTo>
                    <a:pt x="14983" y="7848"/>
                    <a:pt x="14983" y="7823"/>
                    <a:pt x="14983" y="7795"/>
                  </a:cubicBezTo>
                  <a:cubicBezTo>
                    <a:pt x="14977" y="7786"/>
                    <a:pt x="14969" y="7778"/>
                    <a:pt x="14960" y="7775"/>
                  </a:cubicBezTo>
                  <a:cubicBezTo>
                    <a:pt x="14626" y="7576"/>
                    <a:pt x="14303" y="7343"/>
                    <a:pt x="14009" y="7084"/>
                  </a:cubicBezTo>
                  <a:lnTo>
                    <a:pt x="14003" y="7076"/>
                  </a:lnTo>
                  <a:cubicBezTo>
                    <a:pt x="13734" y="6835"/>
                    <a:pt x="13486" y="6573"/>
                    <a:pt x="13276" y="6304"/>
                  </a:cubicBezTo>
                  <a:cubicBezTo>
                    <a:pt x="13517" y="6245"/>
                    <a:pt x="13776" y="6158"/>
                    <a:pt x="14059" y="6037"/>
                  </a:cubicBezTo>
                  <a:cubicBezTo>
                    <a:pt x="14309" y="5933"/>
                    <a:pt x="14550" y="5815"/>
                    <a:pt x="14778" y="5689"/>
                  </a:cubicBezTo>
                  <a:cubicBezTo>
                    <a:pt x="15185" y="5465"/>
                    <a:pt x="15578" y="5198"/>
                    <a:pt x="15943" y="4889"/>
                  </a:cubicBezTo>
                  <a:cubicBezTo>
                    <a:pt x="16633" y="4308"/>
                    <a:pt x="17229" y="3584"/>
                    <a:pt x="17709" y="2739"/>
                  </a:cubicBezTo>
                  <a:cubicBezTo>
                    <a:pt x="18074" y="2096"/>
                    <a:pt x="18366" y="1394"/>
                    <a:pt x="18576" y="656"/>
                  </a:cubicBezTo>
                  <a:cubicBezTo>
                    <a:pt x="18582" y="630"/>
                    <a:pt x="18579" y="605"/>
                    <a:pt x="18565" y="588"/>
                  </a:cubicBezTo>
                  <a:cubicBezTo>
                    <a:pt x="18565" y="585"/>
                    <a:pt x="18562" y="580"/>
                    <a:pt x="18557" y="577"/>
                  </a:cubicBezTo>
                  <a:cubicBezTo>
                    <a:pt x="18484" y="479"/>
                    <a:pt x="18388" y="392"/>
                    <a:pt x="18276" y="310"/>
                  </a:cubicBezTo>
                  <a:cubicBezTo>
                    <a:pt x="18161" y="226"/>
                    <a:pt x="18034" y="159"/>
                    <a:pt x="17902" y="108"/>
                  </a:cubicBezTo>
                  <a:cubicBezTo>
                    <a:pt x="17762" y="52"/>
                    <a:pt x="17622" y="16"/>
                    <a:pt x="17487" y="4"/>
                  </a:cubicBezTo>
                  <a:cubicBezTo>
                    <a:pt x="17456" y="2"/>
                    <a:pt x="17425" y="2"/>
                    <a:pt x="17389" y="2"/>
                  </a:cubicBezTo>
                  <a:cubicBezTo>
                    <a:pt x="17374" y="1"/>
                    <a:pt x="17359" y="0"/>
                    <a:pt x="173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80;p36">
              <a:extLst>
                <a:ext uri="{FF2B5EF4-FFF2-40B4-BE49-F238E27FC236}">
                  <a16:creationId xmlns:a16="http://schemas.microsoft.com/office/drawing/2014/main" id="{EE5459C1-96D8-A6E2-4BBF-B8B272DA50FC}"/>
                </a:ext>
              </a:extLst>
            </p:cNvPr>
            <p:cNvSpPr/>
            <p:nvPr/>
          </p:nvSpPr>
          <p:spPr>
            <a:xfrm>
              <a:off x="7732836" y="1399920"/>
              <a:ext cx="137486" cy="91138"/>
            </a:xfrm>
            <a:custGeom>
              <a:avLst/>
              <a:gdLst/>
              <a:ahLst/>
              <a:cxnLst/>
              <a:rect l="l" t="t" r="r" b="b"/>
              <a:pathLst>
                <a:path w="1825" h="1181" extrusionOk="0">
                  <a:moveTo>
                    <a:pt x="596" y="1"/>
                  </a:moveTo>
                  <a:cubicBezTo>
                    <a:pt x="502" y="1"/>
                    <a:pt x="415" y="17"/>
                    <a:pt x="337" y="44"/>
                  </a:cubicBezTo>
                  <a:cubicBezTo>
                    <a:pt x="328" y="47"/>
                    <a:pt x="317" y="55"/>
                    <a:pt x="306" y="66"/>
                  </a:cubicBezTo>
                  <a:cubicBezTo>
                    <a:pt x="295" y="72"/>
                    <a:pt x="289" y="80"/>
                    <a:pt x="286" y="86"/>
                  </a:cubicBezTo>
                  <a:cubicBezTo>
                    <a:pt x="197" y="229"/>
                    <a:pt x="104" y="369"/>
                    <a:pt x="0" y="507"/>
                  </a:cubicBezTo>
                  <a:cubicBezTo>
                    <a:pt x="42" y="504"/>
                    <a:pt x="84" y="499"/>
                    <a:pt x="126" y="499"/>
                  </a:cubicBezTo>
                  <a:lnTo>
                    <a:pt x="149" y="499"/>
                  </a:lnTo>
                  <a:cubicBezTo>
                    <a:pt x="239" y="499"/>
                    <a:pt x="331" y="507"/>
                    <a:pt x="421" y="524"/>
                  </a:cubicBezTo>
                  <a:cubicBezTo>
                    <a:pt x="626" y="563"/>
                    <a:pt x="825" y="633"/>
                    <a:pt x="1011" y="729"/>
                  </a:cubicBezTo>
                  <a:cubicBezTo>
                    <a:pt x="1204" y="827"/>
                    <a:pt x="1387" y="945"/>
                    <a:pt x="1552" y="1085"/>
                  </a:cubicBezTo>
                  <a:lnTo>
                    <a:pt x="1656" y="1181"/>
                  </a:lnTo>
                  <a:cubicBezTo>
                    <a:pt x="1718" y="1010"/>
                    <a:pt x="1769" y="833"/>
                    <a:pt x="1819" y="659"/>
                  </a:cubicBezTo>
                  <a:cubicBezTo>
                    <a:pt x="1825" y="633"/>
                    <a:pt x="1822" y="608"/>
                    <a:pt x="1808" y="588"/>
                  </a:cubicBezTo>
                  <a:cubicBezTo>
                    <a:pt x="1808" y="586"/>
                    <a:pt x="1805" y="580"/>
                    <a:pt x="1802" y="577"/>
                  </a:cubicBezTo>
                  <a:cubicBezTo>
                    <a:pt x="1727" y="479"/>
                    <a:pt x="1634" y="392"/>
                    <a:pt x="1522" y="311"/>
                  </a:cubicBezTo>
                  <a:cubicBezTo>
                    <a:pt x="1404" y="226"/>
                    <a:pt x="1277" y="159"/>
                    <a:pt x="1145" y="108"/>
                  </a:cubicBezTo>
                  <a:cubicBezTo>
                    <a:pt x="1008" y="52"/>
                    <a:pt x="867" y="16"/>
                    <a:pt x="730" y="5"/>
                  </a:cubicBezTo>
                  <a:cubicBezTo>
                    <a:pt x="699" y="2"/>
                    <a:pt x="668" y="2"/>
                    <a:pt x="637" y="2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81;p36">
              <a:extLst>
                <a:ext uri="{FF2B5EF4-FFF2-40B4-BE49-F238E27FC236}">
                  <a16:creationId xmlns:a16="http://schemas.microsoft.com/office/drawing/2014/main" id="{BB731356-3530-C689-8578-8AA082555C78}"/>
                </a:ext>
              </a:extLst>
            </p:cNvPr>
            <p:cNvSpPr/>
            <p:nvPr/>
          </p:nvSpPr>
          <p:spPr>
            <a:xfrm>
              <a:off x="7196072" y="1912406"/>
              <a:ext cx="452" cy="23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3" y="3"/>
                    <a:pt x="0" y="3"/>
                  </a:cubicBezTo>
                  <a:cubicBezTo>
                    <a:pt x="3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382;p36">
              <a:extLst>
                <a:ext uri="{FF2B5EF4-FFF2-40B4-BE49-F238E27FC236}">
                  <a16:creationId xmlns:a16="http://schemas.microsoft.com/office/drawing/2014/main" id="{22B04ED3-1794-EE38-ED17-3828B5B5001D}"/>
                </a:ext>
              </a:extLst>
            </p:cNvPr>
            <p:cNvSpPr/>
            <p:nvPr/>
          </p:nvSpPr>
          <p:spPr>
            <a:xfrm>
              <a:off x="7272161" y="1804677"/>
              <a:ext cx="75" cy="540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6"/>
                  </a:moveTo>
                  <a:lnTo>
                    <a:pt x="1" y="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383;p36">
              <a:extLst>
                <a:ext uri="{FF2B5EF4-FFF2-40B4-BE49-F238E27FC236}">
                  <a16:creationId xmlns:a16="http://schemas.microsoft.com/office/drawing/2014/main" id="{CCADEC33-6E25-B5EE-2A80-EFC73BAC8536}"/>
                </a:ext>
              </a:extLst>
            </p:cNvPr>
            <p:cNvSpPr/>
            <p:nvPr/>
          </p:nvSpPr>
          <p:spPr>
            <a:xfrm>
              <a:off x="7121792" y="1921049"/>
              <a:ext cx="753" cy="7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384;p36">
              <a:extLst>
                <a:ext uri="{FF2B5EF4-FFF2-40B4-BE49-F238E27FC236}">
                  <a16:creationId xmlns:a16="http://schemas.microsoft.com/office/drawing/2014/main" id="{10D876E0-63B0-B094-3CF0-408768B02BFE}"/>
                </a:ext>
              </a:extLst>
            </p:cNvPr>
            <p:cNvSpPr/>
            <p:nvPr/>
          </p:nvSpPr>
          <p:spPr>
            <a:xfrm>
              <a:off x="7099417" y="1914104"/>
              <a:ext cx="678" cy="309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0"/>
                  </a:moveTo>
                  <a:cubicBezTo>
                    <a:pt x="3" y="3"/>
                    <a:pt x="3" y="3"/>
                    <a:pt x="9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385;p36">
              <a:extLst>
                <a:ext uri="{FF2B5EF4-FFF2-40B4-BE49-F238E27FC236}">
                  <a16:creationId xmlns:a16="http://schemas.microsoft.com/office/drawing/2014/main" id="{370037B5-AE58-5B9B-E60A-3AE007C748CF}"/>
                </a:ext>
              </a:extLst>
            </p:cNvPr>
            <p:cNvSpPr/>
            <p:nvPr/>
          </p:nvSpPr>
          <p:spPr>
            <a:xfrm>
              <a:off x="7041409" y="1674028"/>
              <a:ext cx="234443" cy="247947"/>
            </a:xfrm>
            <a:custGeom>
              <a:avLst/>
              <a:gdLst/>
              <a:ahLst/>
              <a:cxnLst/>
              <a:rect l="l" t="t" r="r" b="b"/>
              <a:pathLst>
                <a:path w="3112" h="3213" extrusionOk="0">
                  <a:moveTo>
                    <a:pt x="517" y="2952"/>
                  </a:moveTo>
                  <a:cubicBezTo>
                    <a:pt x="518" y="2954"/>
                    <a:pt x="520" y="2954"/>
                    <a:pt x="520" y="2954"/>
                  </a:cubicBezTo>
                  <a:cubicBezTo>
                    <a:pt x="519" y="2953"/>
                    <a:pt x="518" y="2953"/>
                    <a:pt x="517" y="2952"/>
                  </a:cubicBezTo>
                  <a:close/>
                  <a:moveTo>
                    <a:pt x="1511" y="1"/>
                  </a:moveTo>
                  <a:cubicBezTo>
                    <a:pt x="1483" y="1"/>
                    <a:pt x="1455" y="1"/>
                    <a:pt x="1427" y="4"/>
                  </a:cubicBezTo>
                  <a:cubicBezTo>
                    <a:pt x="1343" y="12"/>
                    <a:pt x="1250" y="29"/>
                    <a:pt x="1160" y="57"/>
                  </a:cubicBezTo>
                  <a:cubicBezTo>
                    <a:pt x="1076" y="85"/>
                    <a:pt x="997" y="124"/>
                    <a:pt x="925" y="172"/>
                  </a:cubicBezTo>
                  <a:cubicBezTo>
                    <a:pt x="843" y="226"/>
                    <a:pt x="767" y="301"/>
                    <a:pt x="683" y="405"/>
                  </a:cubicBezTo>
                  <a:cubicBezTo>
                    <a:pt x="616" y="484"/>
                    <a:pt x="554" y="579"/>
                    <a:pt x="478" y="708"/>
                  </a:cubicBezTo>
                  <a:cubicBezTo>
                    <a:pt x="430" y="798"/>
                    <a:pt x="380" y="897"/>
                    <a:pt x="329" y="1009"/>
                  </a:cubicBezTo>
                  <a:cubicBezTo>
                    <a:pt x="315" y="964"/>
                    <a:pt x="301" y="916"/>
                    <a:pt x="282" y="871"/>
                  </a:cubicBezTo>
                  <a:cubicBezTo>
                    <a:pt x="273" y="843"/>
                    <a:pt x="245" y="826"/>
                    <a:pt x="217" y="826"/>
                  </a:cubicBezTo>
                  <a:cubicBezTo>
                    <a:pt x="206" y="826"/>
                    <a:pt x="197" y="826"/>
                    <a:pt x="192" y="829"/>
                  </a:cubicBezTo>
                  <a:cubicBezTo>
                    <a:pt x="175" y="835"/>
                    <a:pt x="161" y="849"/>
                    <a:pt x="152" y="868"/>
                  </a:cubicBezTo>
                  <a:cubicBezTo>
                    <a:pt x="147" y="885"/>
                    <a:pt x="147" y="902"/>
                    <a:pt x="150" y="919"/>
                  </a:cubicBezTo>
                  <a:cubicBezTo>
                    <a:pt x="183" y="1017"/>
                    <a:pt x="211" y="1113"/>
                    <a:pt x="237" y="1205"/>
                  </a:cubicBezTo>
                  <a:cubicBezTo>
                    <a:pt x="268" y="1346"/>
                    <a:pt x="282" y="1475"/>
                    <a:pt x="279" y="1601"/>
                  </a:cubicBezTo>
                  <a:lnTo>
                    <a:pt x="279" y="1607"/>
                  </a:lnTo>
                  <a:lnTo>
                    <a:pt x="279" y="1615"/>
                  </a:lnTo>
                  <a:lnTo>
                    <a:pt x="268" y="1699"/>
                  </a:lnTo>
                  <a:cubicBezTo>
                    <a:pt x="268" y="1691"/>
                    <a:pt x="265" y="1688"/>
                    <a:pt x="265" y="1683"/>
                  </a:cubicBezTo>
                  <a:cubicBezTo>
                    <a:pt x="254" y="1674"/>
                    <a:pt x="245" y="1671"/>
                    <a:pt x="231" y="1671"/>
                  </a:cubicBezTo>
                  <a:cubicBezTo>
                    <a:pt x="223" y="1671"/>
                    <a:pt x="217" y="1671"/>
                    <a:pt x="209" y="1674"/>
                  </a:cubicBezTo>
                  <a:cubicBezTo>
                    <a:pt x="141" y="1697"/>
                    <a:pt x="77" y="1711"/>
                    <a:pt x="1" y="1727"/>
                  </a:cubicBezTo>
                  <a:cubicBezTo>
                    <a:pt x="1" y="1798"/>
                    <a:pt x="1" y="1868"/>
                    <a:pt x="9" y="1938"/>
                  </a:cubicBezTo>
                  <a:lnTo>
                    <a:pt x="9" y="1941"/>
                  </a:lnTo>
                  <a:cubicBezTo>
                    <a:pt x="15" y="2019"/>
                    <a:pt x="29" y="2092"/>
                    <a:pt x="49" y="2168"/>
                  </a:cubicBezTo>
                  <a:cubicBezTo>
                    <a:pt x="65" y="2242"/>
                    <a:pt x="84" y="2311"/>
                    <a:pt x="111" y="2374"/>
                  </a:cubicBezTo>
                  <a:lnTo>
                    <a:pt x="111" y="2374"/>
                  </a:lnTo>
                  <a:cubicBezTo>
                    <a:pt x="111" y="2374"/>
                    <a:pt x="111" y="2373"/>
                    <a:pt x="110" y="2373"/>
                  </a:cubicBezTo>
                  <a:lnTo>
                    <a:pt x="110" y="2373"/>
                  </a:lnTo>
                  <a:cubicBezTo>
                    <a:pt x="136" y="2435"/>
                    <a:pt x="164" y="2499"/>
                    <a:pt x="197" y="2561"/>
                  </a:cubicBezTo>
                  <a:cubicBezTo>
                    <a:pt x="231" y="2617"/>
                    <a:pt x="262" y="2671"/>
                    <a:pt x="301" y="2721"/>
                  </a:cubicBezTo>
                  <a:cubicBezTo>
                    <a:pt x="335" y="2766"/>
                    <a:pt x="371" y="2808"/>
                    <a:pt x="408" y="2850"/>
                  </a:cubicBezTo>
                  <a:cubicBezTo>
                    <a:pt x="444" y="2889"/>
                    <a:pt x="482" y="2919"/>
                    <a:pt x="517" y="2952"/>
                  </a:cubicBezTo>
                  <a:lnTo>
                    <a:pt x="517" y="2952"/>
                  </a:lnTo>
                  <a:cubicBezTo>
                    <a:pt x="517" y="2952"/>
                    <a:pt x="517" y="2952"/>
                    <a:pt x="517" y="2951"/>
                  </a:cubicBezTo>
                  <a:lnTo>
                    <a:pt x="517" y="2951"/>
                  </a:lnTo>
                  <a:cubicBezTo>
                    <a:pt x="557" y="2982"/>
                    <a:pt x="596" y="3010"/>
                    <a:pt x="638" y="3036"/>
                  </a:cubicBezTo>
                  <a:cubicBezTo>
                    <a:pt x="680" y="3061"/>
                    <a:pt x="722" y="3086"/>
                    <a:pt x="767" y="3106"/>
                  </a:cubicBezTo>
                  <a:cubicBezTo>
                    <a:pt x="815" y="3128"/>
                    <a:pt x="866" y="3145"/>
                    <a:pt x="913" y="3159"/>
                  </a:cubicBezTo>
                  <a:cubicBezTo>
                    <a:pt x="964" y="3173"/>
                    <a:pt x="1012" y="3184"/>
                    <a:pt x="1062" y="3190"/>
                  </a:cubicBezTo>
                  <a:cubicBezTo>
                    <a:pt x="1138" y="3204"/>
                    <a:pt x="1219" y="3213"/>
                    <a:pt x="1298" y="3213"/>
                  </a:cubicBezTo>
                  <a:cubicBezTo>
                    <a:pt x="1376" y="3213"/>
                    <a:pt x="1461" y="3213"/>
                    <a:pt x="1542" y="3201"/>
                  </a:cubicBezTo>
                  <a:lnTo>
                    <a:pt x="1537" y="3201"/>
                  </a:lnTo>
                  <a:cubicBezTo>
                    <a:pt x="1624" y="3190"/>
                    <a:pt x="1711" y="3176"/>
                    <a:pt x="1795" y="3156"/>
                  </a:cubicBezTo>
                  <a:cubicBezTo>
                    <a:pt x="1879" y="3134"/>
                    <a:pt x="1963" y="3109"/>
                    <a:pt x="2045" y="3078"/>
                  </a:cubicBezTo>
                  <a:cubicBezTo>
                    <a:pt x="2112" y="3050"/>
                    <a:pt x="2177" y="3022"/>
                    <a:pt x="2241" y="2988"/>
                  </a:cubicBezTo>
                  <a:cubicBezTo>
                    <a:pt x="2300" y="2954"/>
                    <a:pt x="2356" y="2918"/>
                    <a:pt x="2410" y="2878"/>
                  </a:cubicBezTo>
                  <a:cubicBezTo>
                    <a:pt x="2457" y="2842"/>
                    <a:pt x="2505" y="2800"/>
                    <a:pt x="2547" y="2758"/>
                  </a:cubicBezTo>
                  <a:cubicBezTo>
                    <a:pt x="2584" y="2721"/>
                    <a:pt x="2623" y="2674"/>
                    <a:pt x="2659" y="2631"/>
                  </a:cubicBezTo>
                  <a:cubicBezTo>
                    <a:pt x="2704" y="2575"/>
                    <a:pt x="2746" y="2516"/>
                    <a:pt x="2780" y="2455"/>
                  </a:cubicBezTo>
                  <a:cubicBezTo>
                    <a:pt x="2819" y="2390"/>
                    <a:pt x="2850" y="2328"/>
                    <a:pt x="2884" y="2261"/>
                  </a:cubicBezTo>
                  <a:cubicBezTo>
                    <a:pt x="2926" y="2165"/>
                    <a:pt x="2960" y="2070"/>
                    <a:pt x="2988" y="1972"/>
                  </a:cubicBezTo>
                  <a:cubicBezTo>
                    <a:pt x="3016" y="1879"/>
                    <a:pt x="3038" y="1784"/>
                    <a:pt x="3052" y="1685"/>
                  </a:cubicBezTo>
                  <a:cubicBezTo>
                    <a:pt x="3109" y="1407"/>
                    <a:pt x="3111" y="1118"/>
                    <a:pt x="3083" y="829"/>
                  </a:cubicBezTo>
                  <a:lnTo>
                    <a:pt x="3083" y="829"/>
                  </a:lnTo>
                  <a:lnTo>
                    <a:pt x="3083" y="838"/>
                  </a:lnTo>
                  <a:cubicBezTo>
                    <a:pt x="3072" y="734"/>
                    <a:pt x="3055" y="630"/>
                    <a:pt x="3038" y="529"/>
                  </a:cubicBezTo>
                  <a:cubicBezTo>
                    <a:pt x="2898" y="576"/>
                    <a:pt x="2758" y="621"/>
                    <a:pt x="2612" y="661"/>
                  </a:cubicBezTo>
                  <a:cubicBezTo>
                    <a:pt x="2595" y="664"/>
                    <a:pt x="2581" y="686"/>
                    <a:pt x="2575" y="700"/>
                  </a:cubicBezTo>
                  <a:lnTo>
                    <a:pt x="2575" y="703"/>
                  </a:lnTo>
                  <a:cubicBezTo>
                    <a:pt x="2578" y="742"/>
                    <a:pt x="2578" y="784"/>
                    <a:pt x="2581" y="826"/>
                  </a:cubicBezTo>
                  <a:cubicBezTo>
                    <a:pt x="2525" y="779"/>
                    <a:pt x="2471" y="731"/>
                    <a:pt x="2421" y="675"/>
                  </a:cubicBezTo>
                  <a:cubicBezTo>
                    <a:pt x="2353" y="602"/>
                    <a:pt x="2289" y="523"/>
                    <a:pt x="2233" y="439"/>
                  </a:cubicBezTo>
                  <a:cubicBezTo>
                    <a:pt x="2213" y="380"/>
                    <a:pt x="2182" y="324"/>
                    <a:pt x="2143" y="273"/>
                  </a:cubicBezTo>
                  <a:cubicBezTo>
                    <a:pt x="2129" y="256"/>
                    <a:pt x="2115" y="242"/>
                    <a:pt x="2101" y="226"/>
                  </a:cubicBezTo>
                  <a:lnTo>
                    <a:pt x="2087" y="200"/>
                  </a:lnTo>
                  <a:lnTo>
                    <a:pt x="2084" y="197"/>
                  </a:lnTo>
                  <a:lnTo>
                    <a:pt x="2078" y="195"/>
                  </a:lnTo>
                  <a:cubicBezTo>
                    <a:pt x="2070" y="175"/>
                    <a:pt x="2061" y="161"/>
                    <a:pt x="2042" y="153"/>
                  </a:cubicBezTo>
                  <a:cubicBezTo>
                    <a:pt x="2031" y="147"/>
                    <a:pt x="2019" y="144"/>
                    <a:pt x="2008" y="144"/>
                  </a:cubicBezTo>
                  <a:cubicBezTo>
                    <a:pt x="1980" y="130"/>
                    <a:pt x="1960" y="116"/>
                    <a:pt x="1938" y="105"/>
                  </a:cubicBezTo>
                  <a:cubicBezTo>
                    <a:pt x="1873" y="68"/>
                    <a:pt x="1792" y="40"/>
                    <a:pt x="1694" y="18"/>
                  </a:cubicBezTo>
                  <a:cubicBezTo>
                    <a:pt x="1638" y="7"/>
                    <a:pt x="1573" y="1"/>
                    <a:pt x="1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386;p36">
              <a:extLst>
                <a:ext uri="{FF2B5EF4-FFF2-40B4-BE49-F238E27FC236}">
                  <a16:creationId xmlns:a16="http://schemas.microsoft.com/office/drawing/2014/main" id="{3F19C38C-FC3C-3384-A0DC-9DF47F3BC185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87;p36">
              <a:extLst>
                <a:ext uri="{FF2B5EF4-FFF2-40B4-BE49-F238E27FC236}">
                  <a16:creationId xmlns:a16="http://schemas.microsoft.com/office/drawing/2014/main" id="{1C52C723-DED8-25CE-5627-BAA5AD99EF20}"/>
                </a:ext>
              </a:extLst>
            </p:cNvPr>
            <p:cNvSpPr/>
            <p:nvPr/>
          </p:nvSpPr>
          <p:spPr>
            <a:xfrm>
              <a:off x="6470217" y="1658054"/>
              <a:ext cx="130556" cy="106880"/>
            </a:xfrm>
            <a:custGeom>
              <a:avLst/>
              <a:gdLst/>
              <a:ahLst/>
              <a:cxnLst/>
              <a:rect l="l" t="t" r="r" b="b"/>
              <a:pathLst>
                <a:path w="1733" h="1385" extrusionOk="0">
                  <a:moveTo>
                    <a:pt x="1233" y="0"/>
                  </a:moveTo>
                  <a:cubicBezTo>
                    <a:pt x="1123" y="11"/>
                    <a:pt x="1017" y="37"/>
                    <a:pt x="887" y="79"/>
                  </a:cubicBezTo>
                  <a:cubicBezTo>
                    <a:pt x="775" y="113"/>
                    <a:pt x="660" y="166"/>
                    <a:pt x="548" y="230"/>
                  </a:cubicBezTo>
                  <a:cubicBezTo>
                    <a:pt x="309" y="365"/>
                    <a:pt x="132" y="531"/>
                    <a:pt x="17" y="725"/>
                  </a:cubicBezTo>
                  <a:cubicBezTo>
                    <a:pt x="12" y="733"/>
                    <a:pt x="9" y="744"/>
                    <a:pt x="3" y="758"/>
                  </a:cubicBezTo>
                  <a:cubicBezTo>
                    <a:pt x="0" y="772"/>
                    <a:pt x="0" y="786"/>
                    <a:pt x="3" y="800"/>
                  </a:cubicBezTo>
                  <a:cubicBezTo>
                    <a:pt x="54" y="991"/>
                    <a:pt x="127" y="1185"/>
                    <a:pt x="225" y="1384"/>
                  </a:cubicBezTo>
                  <a:cubicBezTo>
                    <a:pt x="264" y="1331"/>
                    <a:pt x="306" y="1278"/>
                    <a:pt x="351" y="1230"/>
                  </a:cubicBezTo>
                  <a:cubicBezTo>
                    <a:pt x="486" y="1078"/>
                    <a:pt x="638" y="946"/>
                    <a:pt x="800" y="834"/>
                  </a:cubicBezTo>
                  <a:cubicBezTo>
                    <a:pt x="966" y="716"/>
                    <a:pt x="1146" y="623"/>
                    <a:pt x="1334" y="545"/>
                  </a:cubicBezTo>
                  <a:cubicBezTo>
                    <a:pt x="1466" y="492"/>
                    <a:pt x="1595" y="447"/>
                    <a:pt x="1732" y="404"/>
                  </a:cubicBezTo>
                  <a:cubicBezTo>
                    <a:pt x="1592" y="281"/>
                    <a:pt x="1455" y="160"/>
                    <a:pt x="1325" y="28"/>
                  </a:cubicBezTo>
                  <a:cubicBezTo>
                    <a:pt x="1314" y="20"/>
                    <a:pt x="1303" y="14"/>
                    <a:pt x="1286" y="11"/>
                  </a:cubicBezTo>
                  <a:cubicBezTo>
                    <a:pt x="1275" y="3"/>
                    <a:pt x="1261" y="0"/>
                    <a:pt x="1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388;p36">
              <a:extLst>
                <a:ext uri="{FF2B5EF4-FFF2-40B4-BE49-F238E27FC236}">
                  <a16:creationId xmlns:a16="http://schemas.microsoft.com/office/drawing/2014/main" id="{E8361BDE-5CF4-27C2-1A96-8D413DE088A3}"/>
                </a:ext>
              </a:extLst>
            </p:cNvPr>
            <p:cNvSpPr/>
            <p:nvPr/>
          </p:nvSpPr>
          <p:spPr>
            <a:xfrm>
              <a:off x="7834538" y="1476087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389;p36">
              <a:extLst>
                <a:ext uri="{FF2B5EF4-FFF2-40B4-BE49-F238E27FC236}">
                  <a16:creationId xmlns:a16="http://schemas.microsoft.com/office/drawing/2014/main" id="{E2CC5307-D9BC-562D-FDF7-237EFA79824D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390;p36">
              <a:extLst>
                <a:ext uri="{FF2B5EF4-FFF2-40B4-BE49-F238E27FC236}">
                  <a16:creationId xmlns:a16="http://schemas.microsoft.com/office/drawing/2014/main" id="{9F255A3E-CA43-9414-9BBC-31260373D8B8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391;p36">
              <a:extLst>
                <a:ext uri="{FF2B5EF4-FFF2-40B4-BE49-F238E27FC236}">
                  <a16:creationId xmlns:a16="http://schemas.microsoft.com/office/drawing/2014/main" id="{F2F467C5-612C-A9B8-0577-A05C1CE7DF23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392;p36">
              <a:extLst>
                <a:ext uri="{FF2B5EF4-FFF2-40B4-BE49-F238E27FC236}">
                  <a16:creationId xmlns:a16="http://schemas.microsoft.com/office/drawing/2014/main" id="{7B1C7050-71E3-04F2-C0B2-CC6548CDA46E}"/>
                </a:ext>
              </a:extLst>
            </p:cNvPr>
            <p:cNvSpPr/>
            <p:nvPr/>
          </p:nvSpPr>
          <p:spPr>
            <a:xfrm>
              <a:off x="7427803" y="191001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93;p36">
              <a:extLst>
                <a:ext uri="{FF2B5EF4-FFF2-40B4-BE49-F238E27FC236}">
                  <a16:creationId xmlns:a16="http://schemas.microsoft.com/office/drawing/2014/main" id="{F0D1DACD-1D92-4894-88B9-47A3F6B000B0}"/>
                </a:ext>
              </a:extLst>
            </p:cNvPr>
            <p:cNvSpPr/>
            <p:nvPr/>
          </p:nvSpPr>
          <p:spPr>
            <a:xfrm>
              <a:off x="7427803" y="191001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3"/>
                  </a:moveTo>
                  <a:lnTo>
                    <a:pt x="4" y="3"/>
                  </a:lnTo>
                  <a:cubicBezTo>
                    <a:pt x="1" y="0"/>
                    <a:pt x="1" y="0"/>
                    <a:pt x="4" y="3"/>
                  </a:cubicBezTo>
                  <a:cubicBezTo>
                    <a:pt x="1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5FA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394;p36">
              <a:extLst>
                <a:ext uri="{FF2B5EF4-FFF2-40B4-BE49-F238E27FC236}">
                  <a16:creationId xmlns:a16="http://schemas.microsoft.com/office/drawing/2014/main" id="{56C81393-81EF-C7BA-D042-2E88B7AC73F3}"/>
                </a:ext>
              </a:extLst>
            </p:cNvPr>
            <p:cNvSpPr/>
            <p:nvPr/>
          </p:nvSpPr>
          <p:spPr>
            <a:xfrm>
              <a:off x="6934207" y="1799043"/>
              <a:ext cx="99292" cy="358223"/>
            </a:xfrm>
            <a:custGeom>
              <a:avLst/>
              <a:gdLst/>
              <a:ahLst/>
              <a:cxnLst/>
              <a:rect l="l" t="t" r="r" b="b"/>
              <a:pathLst>
                <a:path w="1318" h="4642" extrusionOk="0">
                  <a:moveTo>
                    <a:pt x="997" y="1"/>
                  </a:moveTo>
                  <a:cubicBezTo>
                    <a:pt x="958" y="1"/>
                    <a:pt x="921" y="6"/>
                    <a:pt x="882" y="12"/>
                  </a:cubicBezTo>
                  <a:cubicBezTo>
                    <a:pt x="843" y="20"/>
                    <a:pt x="803" y="26"/>
                    <a:pt x="770" y="37"/>
                  </a:cubicBezTo>
                  <a:cubicBezTo>
                    <a:pt x="742" y="43"/>
                    <a:pt x="716" y="54"/>
                    <a:pt x="688" y="65"/>
                  </a:cubicBezTo>
                  <a:cubicBezTo>
                    <a:pt x="506" y="371"/>
                    <a:pt x="360" y="708"/>
                    <a:pt x="242" y="1065"/>
                  </a:cubicBezTo>
                  <a:cubicBezTo>
                    <a:pt x="110" y="1480"/>
                    <a:pt x="37" y="1901"/>
                    <a:pt x="17" y="2314"/>
                  </a:cubicBezTo>
                  <a:cubicBezTo>
                    <a:pt x="1" y="2758"/>
                    <a:pt x="51" y="3170"/>
                    <a:pt x="169" y="3546"/>
                  </a:cubicBezTo>
                  <a:cubicBezTo>
                    <a:pt x="234" y="3746"/>
                    <a:pt x="312" y="3937"/>
                    <a:pt x="416" y="4108"/>
                  </a:cubicBezTo>
                  <a:cubicBezTo>
                    <a:pt x="520" y="4288"/>
                    <a:pt x="643" y="4453"/>
                    <a:pt x="787" y="4599"/>
                  </a:cubicBezTo>
                  <a:lnTo>
                    <a:pt x="829" y="4641"/>
                  </a:lnTo>
                  <a:cubicBezTo>
                    <a:pt x="823" y="4591"/>
                    <a:pt x="815" y="4543"/>
                    <a:pt x="809" y="4490"/>
                  </a:cubicBezTo>
                  <a:cubicBezTo>
                    <a:pt x="795" y="4400"/>
                    <a:pt x="784" y="4304"/>
                    <a:pt x="781" y="4212"/>
                  </a:cubicBezTo>
                  <a:cubicBezTo>
                    <a:pt x="781" y="4203"/>
                    <a:pt x="781" y="4195"/>
                    <a:pt x="775" y="4184"/>
                  </a:cubicBezTo>
                  <a:cubicBezTo>
                    <a:pt x="773" y="4153"/>
                    <a:pt x="770" y="4122"/>
                    <a:pt x="770" y="4091"/>
                  </a:cubicBezTo>
                  <a:lnTo>
                    <a:pt x="770" y="4027"/>
                  </a:lnTo>
                  <a:cubicBezTo>
                    <a:pt x="759" y="3914"/>
                    <a:pt x="756" y="3805"/>
                    <a:pt x="764" y="3692"/>
                  </a:cubicBezTo>
                  <a:lnTo>
                    <a:pt x="764" y="3648"/>
                  </a:lnTo>
                  <a:lnTo>
                    <a:pt x="764" y="3594"/>
                  </a:lnTo>
                  <a:cubicBezTo>
                    <a:pt x="764" y="3507"/>
                    <a:pt x="770" y="3420"/>
                    <a:pt x="775" y="3336"/>
                  </a:cubicBezTo>
                  <a:lnTo>
                    <a:pt x="775" y="3308"/>
                  </a:lnTo>
                  <a:cubicBezTo>
                    <a:pt x="742" y="3137"/>
                    <a:pt x="716" y="2960"/>
                    <a:pt x="705" y="2774"/>
                  </a:cubicBezTo>
                  <a:cubicBezTo>
                    <a:pt x="686" y="2359"/>
                    <a:pt x="719" y="1918"/>
                    <a:pt x="815" y="1466"/>
                  </a:cubicBezTo>
                  <a:cubicBezTo>
                    <a:pt x="913" y="1006"/>
                    <a:pt x="1065" y="571"/>
                    <a:pt x="1261" y="178"/>
                  </a:cubicBezTo>
                  <a:lnTo>
                    <a:pt x="1264" y="166"/>
                  </a:lnTo>
                  <a:lnTo>
                    <a:pt x="1306" y="91"/>
                  </a:lnTo>
                  <a:cubicBezTo>
                    <a:pt x="1314" y="79"/>
                    <a:pt x="1317" y="71"/>
                    <a:pt x="1317" y="65"/>
                  </a:cubicBezTo>
                  <a:lnTo>
                    <a:pt x="1317" y="63"/>
                  </a:lnTo>
                  <a:cubicBezTo>
                    <a:pt x="1306" y="57"/>
                    <a:pt x="1292" y="51"/>
                    <a:pt x="1281" y="49"/>
                  </a:cubicBezTo>
                  <a:cubicBezTo>
                    <a:pt x="1261" y="40"/>
                    <a:pt x="1236" y="34"/>
                    <a:pt x="1211" y="26"/>
                  </a:cubicBezTo>
                  <a:cubicBezTo>
                    <a:pt x="1174" y="20"/>
                    <a:pt x="1138" y="9"/>
                    <a:pt x="1098" y="9"/>
                  </a:cubicBezTo>
                  <a:cubicBezTo>
                    <a:pt x="1070" y="6"/>
                    <a:pt x="1042" y="6"/>
                    <a:pt x="1014" y="6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395;p36">
              <a:extLst>
                <a:ext uri="{FF2B5EF4-FFF2-40B4-BE49-F238E27FC236}">
                  <a16:creationId xmlns:a16="http://schemas.microsoft.com/office/drawing/2014/main" id="{FFFEBEFC-517E-B628-89E0-D06813C39352}"/>
                </a:ext>
              </a:extLst>
            </p:cNvPr>
            <p:cNvSpPr/>
            <p:nvPr/>
          </p:nvSpPr>
          <p:spPr>
            <a:xfrm>
              <a:off x="7009316" y="179904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96;p36">
              <a:extLst>
                <a:ext uri="{FF2B5EF4-FFF2-40B4-BE49-F238E27FC236}">
                  <a16:creationId xmlns:a16="http://schemas.microsoft.com/office/drawing/2014/main" id="{E6C48E73-F74F-86C7-CCA0-9B638E57E0A9}"/>
                </a:ext>
              </a:extLst>
            </p:cNvPr>
            <p:cNvSpPr/>
            <p:nvPr/>
          </p:nvSpPr>
          <p:spPr>
            <a:xfrm>
              <a:off x="7316835" y="1661141"/>
              <a:ext cx="229470" cy="286841"/>
            </a:xfrm>
            <a:custGeom>
              <a:avLst/>
              <a:gdLst/>
              <a:ahLst/>
              <a:cxnLst/>
              <a:rect l="l" t="t" r="r" b="b"/>
              <a:pathLst>
                <a:path w="3046" h="3717" extrusionOk="0">
                  <a:moveTo>
                    <a:pt x="716" y="1"/>
                  </a:moveTo>
                  <a:cubicBezTo>
                    <a:pt x="693" y="1"/>
                    <a:pt x="672" y="4"/>
                    <a:pt x="651" y="8"/>
                  </a:cubicBezTo>
                  <a:cubicBezTo>
                    <a:pt x="609" y="14"/>
                    <a:pt x="564" y="25"/>
                    <a:pt x="522" y="36"/>
                  </a:cubicBezTo>
                  <a:cubicBezTo>
                    <a:pt x="477" y="50"/>
                    <a:pt x="432" y="67"/>
                    <a:pt x="390" y="84"/>
                  </a:cubicBezTo>
                  <a:cubicBezTo>
                    <a:pt x="348" y="101"/>
                    <a:pt x="309" y="123"/>
                    <a:pt x="270" y="148"/>
                  </a:cubicBezTo>
                  <a:lnTo>
                    <a:pt x="272" y="143"/>
                  </a:lnTo>
                  <a:lnTo>
                    <a:pt x="272" y="143"/>
                  </a:lnTo>
                  <a:cubicBezTo>
                    <a:pt x="241" y="165"/>
                    <a:pt x="208" y="185"/>
                    <a:pt x="180" y="210"/>
                  </a:cubicBezTo>
                  <a:cubicBezTo>
                    <a:pt x="152" y="235"/>
                    <a:pt x="124" y="261"/>
                    <a:pt x="95" y="289"/>
                  </a:cubicBezTo>
                  <a:lnTo>
                    <a:pt x="95" y="291"/>
                  </a:lnTo>
                  <a:lnTo>
                    <a:pt x="90" y="294"/>
                  </a:lnTo>
                  <a:cubicBezTo>
                    <a:pt x="73" y="311"/>
                    <a:pt x="56" y="334"/>
                    <a:pt x="42" y="353"/>
                  </a:cubicBezTo>
                  <a:cubicBezTo>
                    <a:pt x="31" y="409"/>
                    <a:pt x="25" y="466"/>
                    <a:pt x="17" y="527"/>
                  </a:cubicBezTo>
                  <a:cubicBezTo>
                    <a:pt x="0" y="687"/>
                    <a:pt x="0" y="864"/>
                    <a:pt x="17" y="1047"/>
                  </a:cubicBezTo>
                  <a:cubicBezTo>
                    <a:pt x="34" y="1209"/>
                    <a:pt x="70" y="1386"/>
                    <a:pt x="118" y="1566"/>
                  </a:cubicBezTo>
                  <a:cubicBezTo>
                    <a:pt x="216" y="1909"/>
                    <a:pt x="379" y="2243"/>
                    <a:pt x="592" y="2551"/>
                  </a:cubicBezTo>
                  <a:cubicBezTo>
                    <a:pt x="803" y="2857"/>
                    <a:pt x="1053" y="3113"/>
                    <a:pt x="1339" y="3312"/>
                  </a:cubicBezTo>
                  <a:cubicBezTo>
                    <a:pt x="1583" y="3483"/>
                    <a:pt x="1853" y="3604"/>
                    <a:pt x="2117" y="3666"/>
                  </a:cubicBezTo>
                  <a:cubicBezTo>
                    <a:pt x="2251" y="3700"/>
                    <a:pt x="2392" y="3716"/>
                    <a:pt x="2527" y="3716"/>
                  </a:cubicBezTo>
                  <a:lnTo>
                    <a:pt x="2541" y="3716"/>
                  </a:lnTo>
                  <a:cubicBezTo>
                    <a:pt x="2616" y="3716"/>
                    <a:pt x="2698" y="3708"/>
                    <a:pt x="2779" y="3700"/>
                  </a:cubicBezTo>
                  <a:cubicBezTo>
                    <a:pt x="2782" y="3700"/>
                    <a:pt x="2785" y="3702"/>
                    <a:pt x="2793" y="3702"/>
                  </a:cubicBezTo>
                  <a:cubicBezTo>
                    <a:pt x="2863" y="3700"/>
                    <a:pt x="2936" y="3688"/>
                    <a:pt x="3007" y="3663"/>
                  </a:cubicBezTo>
                  <a:cubicBezTo>
                    <a:pt x="3021" y="3660"/>
                    <a:pt x="3032" y="3652"/>
                    <a:pt x="3046" y="3649"/>
                  </a:cubicBezTo>
                  <a:cubicBezTo>
                    <a:pt x="3038" y="3629"/>
                    <a:pt x="3029" y="3607"/>
                    <a:pt x="3021" y="3590"/>
                  </a:cubicBezTo>
                  <a:cubicBezTo>
                    <a:pt x="3001" y="3543"/>
                    <a:pt x="2979" y="3504"/>
                    <a:pt x="2954" y="3463"/>
                  </a:cubicBezTo>
                  <a:lnTo>
                    <a:pt x="2954" y="3463"/>
                  </a:lnTo>
                  <a:cubicBezTo>
                    <a:pt x="2956" y="3464"/>
                    <a:pt x="2959" y="3464"/>
                    <a:pt x="2959" y="3464"/>
                  </a:cubicBezTo>
                  <a:cubicBezTo>
                    <a:pt x="2934" y="3422"/>
                    <a:pt x="2906" y="3382"/>
                    <a:pt x="2875" y="3343"/>
                  </a:cubicBezTo>
                  <a:cubicBezTo>
                    <a:pt x="2841" y="3307"/>
                    <a:pt x="2811" y="3271"/>
                    <a:pt x="2778" y="3238"/>
                  </a:cubicBezTo>
                  <a:lnTo>
                    <a:pt x="2778" y="3238"/>
                  </a:lnTo>
                  <a:cubicBezTo>
                    <a:pt x="2778" y="3238"/>
                    <a:pt x="2779" y="3239"/>
                    <a:pt x="2779" y="3239"/>
                  </a:cubicBezTo>
                  <a:lnTo>
                    <a:pt x="2777" y="3236"/>
                  </a:lnTo>
                  <a:lnTo>
                    <a:pt x="2777" y="3236"/>
                  </a:lnTo>
                  <a:cubicBezTo>
                    <a:pt x="2777" y="3237"/>
                    <a:pt x="2777" y="3237"/>
                    <a:pt x="2778" y="3238"/>
                  </a:cubicBezTo>
                  <a:lnTo>
                    <a:pt x="2778" y="3238"/>
                  </a:lnTo>
                  <a:cubicBezTo>
                    <a:pt x="2739" y="3199"/>
                    <a:pt x="2700" y="3166"/>
                    <a:pt x="2656" y="3133"/>
                  </a:cubicBezTo>
                  <a:cubicBezTo>
                    <a:pt x="2616" y="3104"/>
                    <a:pt x="2580" y="3082"/>
                    <a:pt x="2538" y="3057"/>
                  </a:cubicBezTo>
                  <a:lnTo>
                    <a:pt x="2532" y="3057"/>
                  </a:lnTo>
                  <a:cubicBezTo>
                    <a:pt x="2510" y="3043"/>
                    <a:pt x="2484" y="3029"/>
                    <a:pt x="2456" y="3017"/>
                  </a:cubicBezTo>
                  <a:cubicBezTo>
                    <a:pt x="2327" y="2987"/>
                    <a:pt x="2201" y="2942"/>
                    <a:pt x="2080" y="2880"/>
                  </a:cubicBezTo>
                  <a:cubicBezTo>
                    <a:pt x="1940" y="2810"/>
                    <a:pt x="1808" y="2720"/>
                    <a:pt x="1684" y="2613"/>
                  </a:cubicBezTo>
                  <a:lnTo>
                    <a:pt x="1673" y="2608"/>
                  </a:lnTo>
                  <a:cubicBezTo>
                    <a:pt x="1522" y="2473"/>
                    <a:pt x="1387" y="2316"/>
                    <a:pt x="1263" y="2130"/>
                  </a:cubicBezTo>
                  <a:cubicBezTo>
                    <a:pt x="1129" y="1925"/>
                    <a:pt x="1022" y="1706"/>
                    <a:pt x="940" y="1468"/>
                  </a:cubicBezTo>
                  <a:cubicBezTo>
                    <a:pt x="940" y="1462"/>
                    <a:pt x="938" y="1459"/>
                    <a:pt x="938" y="1457"/>
                  </a:cubicBezTo>
                  <a:cubicBezTo>
                    <a:pt x="856" y="1204"/>
                    <a:pt x="803" y="948"/>
                    <a:pt x="789" y="690"/>
                  </a:cubicBezTo>
                  <a:cubicBezTo>
                    <a:pt x="778" y="477"/>
                    <a:pt x="792" y="266"/>
                    <a:pt x="831" y="73"/>
                  </a:cubicBezTo>
                  <a:lnTo>
                    <a:pt x="834" y="58"/>
                  </a:lnTo>
                  <a:lnTo>
                    <a:pt x="831" y="67"/>
                  </a:lnTo>
                  <a:cubicBezTo>
                    <a:pt x="834" y="50"/>
                    <a:pt x="842" y="28"/>
                    <a:pt x="845" y="11"/>
                  </a:cubicBezTo>
                  <a:cubicBezTo>
                    <a:pt x="832" y="11"/>
                    <a:pt x="816" y="10"/>
                    <a:pt x="801" y="10"/>
                  </a:cubicBezTo>
                  <a:cubicBezTo>
                    <a:pt x="795" y="10"/>
                    <a:pt x="789" y="10"/>
                    <a:pt x="784" y="10"/>
                  </a:cubicBezTo>
                  <a:lnTo>
                    <a:pt x="784" y="10"/>
                  </a:lnTo>
                  <a:cubicBezTo>
                    <a:pt x="759" y="4"/>
                    <a:pt x="737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397;p36">
              <a:extLst>
                <a:ext uri="{FF2B5EF4-FFF2-40B4-BE49-F238E27FC236}">
                  <a16:creationId xmlns:a16="http://schemas.microsoft.com/office/drawing/2014/main" id="{15EAD460-1DFA-A0CF-5713-58F6BC6C2D99}"/>
                </a:ext>
              </a:extLst>
            </p:cNvPr>
            <p:cNvSpPr/>
            <p:nvPr/>
          </p:nvSpPr>
          <p:spPr>
            <a:xfrm>
              <a:off x="7356310" y="166391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398;p36">
              <a:extLst>
                <a:ext uri="{FF2B5EF4-FFF2-40B4-BE49-F238E27FC236}">
                  <a16:creationId xmlns:a16="http://schemas.microsoft.com/office/drawing/2014/main" id="{DFB504B3-355B-3BB9-4D01-71A1647331BF}"/>
                </a:ext>
              </a:extLst>
            </p:cNvPr>
            <p:cNvSpPr/>
            <p:nvPr/>
          </p:nvSpPr>
          <p:spPr>
            <a:xfrm>
              <a:off x="7323539" y="1683674"/>
              <a:ext cx="301" cy="232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399;p36">
              <a:extLst>
                <a:ext uri="{FF2B5EF4-FFF2-40B4-BE49-F238E27FC236}">
                  <a16:creationId xmlns:a16="http://schemas.microsoft.com/office/drawing/2014/main" id="{B4FA3F48-ACC6-6B22-15F2-D020114624BF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00;p36">
              <a:extLst>
                <a:ext uri="{FF2B5EF4-FFF2-40B4-BE49-F238E27FC236}">
                  <a16:creationId xmlns:a16="http://schemas.microsoft.com/office/drawing/2014/main" id="{5C6ABA5C-1E49-F0F5-1155-0F3181E0CF8D}"/>
                </a:ext>
              </a:extLst>
            </p:cNvPr>
            <p:cNvSpPr/>
            <p:nvPr/>
          </p:nvSpPr>
          <p:spPr>
            <a:xfrm>
              <a:off x="7507131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01;p36">
              <a:extLst>
                <a:ext uri="{FF2B5EF4-FFF2-40B4-BE49-F238E27FC236}">
                  <a16:creationId xmlns:a16="http://schemas.microsoft.com/office/drawing/2014/main" id="{766E0AE6-988B-1904-E893-0E2E65C3F05E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02;p36">
              <a:extLst>
                <a:ext uri="{FF2B5EF4-FFF2-40B4-BE49-F238E27FC236}">
                  <a16:creationId xmlns:a16="http://schemas.microsoft.com/office/drawing/2014/main" id="{8837E5E0-7382-6E87-514E-C88AEF55C267}"/>
                </a:ext>
              </a:extLst>
            </p:cNvPr>
            <p:cNvSpPr/>
            <p:nvPr/>
          </p:nvSpPr>
          <p:spPr>
            <a:xfrm>
              <a:off x="7507357" y="189612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03;p36">
              <a:extLst>
                <a:ext uri="{FF2B5EF4-FFF2-40B4-BE49-F238E27FC236}">
                  <a16:creationId xmlns:a16="http://schemas.microsoft.com/office/drawing/2014/main" id="{1ADB6B21-1374-D1BC-303A-557AAB94EB6A}"/>
                </a:ext>
              </a:extLst>
            </p:cNvPr>
            <p:cNvSpPr/>
            <p:nvPr/>
          </p:nvSpPr>
          <p:spPr>
            <a:xfrm>
              <a:off x="7507357" y="1896355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04;p36">
              <a:extLst>
                <a:ext uri="{FF2B5EF4-FFF2-40B4-BE49-F238E27FC236}">
                  <a16:creationId xmlns:a16="http://schemas.microsoft.com/office/drawing/2014/main" id="{86BBB0F6-2909-87D2-28BC-3D878797A6EC}"/>
                </a:ext>
              </a:extLst>
            </p:cNvPr>
            <p:cNvSpPr/>
            <p:nvPr/>
          </p:nvSpPr>
          <p:spPr>
            <a:xfrm>
              <a:off x="7507583" y="189635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05;p36">
              <a:extLst>
                <a:ext uri="{FF2B5EF4-FFF2-40B4-BE49-F238E27FC236}">
                  <a16:creationId xmlns:a16="http://schemas.microsoft.com/office/drawing/2014/main" id="{D11328E9-5317-0CD4-F2BD-DA26AC5B7506}"/>
                </a:ext>
              </a:extLst>
            </p:cNvPr>
            <p:cNvSpPr/>
            <p:nvPr/>
          </p:nvSpPr>
          <p:spPr>
            <a:xfrm>
              <a:off x="4707825" y="2161280"/>
              <a:ext cx="1327629" cy="1395079"/>
            </a:xfrm>
            <a:custGeom>
              <a:avLst/>
              <a:gdLst/>
              <a:ahLst/>
              <a:cxnLst/>
              <a:rect l="l" t="t" r="r" b="b"/>
              <a:pathLst>
                <a:path w="17623" h="18078" extrusionOk="0">
                  <a:moveTo>
                    <a:pt x="4588" y="3243"/>
                  </a:moveTo>
                  <a:lnTo>
                    <a:pt x="4588" y="3243"/>
                  </a:lnTo>
                  <a:cubicBezTo>
                    <a:pt x="4580" y="3254"/>
                    <a:pt x="4568" y="3263"/>
                    <a:pt x="4557" y="3271"/>
                  </a:cubicBezTo>
                  <a:lnTo>
                    <a:pt x="4580" y="3249"/>
                  </a:lnTo>
                  <a:lnTo>
                    <a:pt x="4583" y="3246"/>
                  </a:lnTo>
                  <a:lnTo>
                    <a:pt x="4588" y="3243"/>
                  </a:lnTo>
                  <a:close/>
                  <a:moveTo>
                    <a:pt x="12283" y="1"/>
                  </a:moveTo>
                  <a:cubicBezTo>
                    <a:pt x="12117" y="1"/>
                    <a:pt x="11949" y="6"/>
                    <a:pt x="11780" y="26"/>
                  </a:cubicBezTo>
                  <a:cubicBezTo>
                    <a:pt x="11362" y="62"/>
                    <a:pt x="10930" y="147"/>
                    <a:pt x="10453" y="287"/>
                  </a:cubicBezTo>
                  <a:cubicBezTo>
                    <a:pt x="10037" y="411"/>
                    <a:pt x="9616" y="576"/>
                    <a:pt x="9167" y="781"/>
                  </a:cubicBezTo>
                  <a:cubicBezTo>
                    <a:pt x="8583" y="1053"/>
                    <a:pt x="7996" y="1390"/>
                    <a:pt x="7426" y="1786"/>
                  </a:cubicBezTo>
                  <a:cubicBezTo>
                    <a:pt x="7412" y="1772"/>
                    <a:pt x="7393" y="1761"/>
                    <a:pt x="7373" y="1761"/>
                  </a:cubicBezTo>
                  <a:cubicBezTo>
                    <a:pt x="7005" y="1786"/>
                    <a:pt x="6615" y="1882"/>
                    <a:pt x="6211" y="2042"/>
                  </a:cubicBezTo>
                  <a:cubicBezTo>
                    <a:pt x="5840" y="2193"/>
                    <a:pt x="5461" y="2395"/>
                    <a:pt x="5091" y="2656"/>
                  </a:cubicBezTo>
                  <a:cubicBezTo>
                    <a:pt x="4745" y="2898"/>
                    <a:pt x="4428" y="3179"/>
                    <a:pt x="4156" y="3482"/>
                  </a:cubicBezTo>
                  <a:cubicBezTo>
                    <a:pt x="4024" y="3625"/>
                    <a:pt x="3906" y="3776"/>
                    <a:pt x="3799" y="3937"/>
                  </a:cubicBezTo>
                  <a:cubicBezTo>
                    <a:pt x="3684" y="4111"/>
                    <a:pt x="3583" y="4301"/>
                    <a:pt x="3496" y="4526"/>
                  </a:cubicBezTo>
                  <a:cubicBezTo>
                    <a:pt x="3375" y="4821"/>
                    <a:pt x="3300" y="5130"/>
                    <a:pt x="3229" y="5422"/>
                  </a:cubicBezTo>
                  <a:lnTo>
                    <a:pt x="3190" y="5593"/>
                  </a:lnTo>
                  <a:cubicBezTo>
                    <a:pt x="3134" y="5837"/>
                    <a:pt x="3075" y="6090"/>
                    <a:pt x="2999" y="6334"/>
                  </a:cubicBezTo>
                  <a:cubicBezTo>
                    <a:pt x="2954" y="6486"/>
                    <a:pt x="2907" y="6623"/>
                    <a:pt x="2850" y="6755"/>
                  </a:cubicBezTo>
                  <a:cubicBezTo>
                    <a:pt x="2786" y="6904"/>
                    <a:pt x="2713" y="7047"/>
                    <a:pt x="2631" y="7176"/>
                  </a:cubicBezTo>
                  <a:cubicBezTo>
                    <a:pt x="2570" y="7272"/>
                    <a:pt x="2502" y="7367"/>
                    <a:pt x="2424" y="7454"/>
                  </a:cubicBezTo>
                  <a:cubicBezTo>
                    <a:pt x="2354" y="7536"/>
                    <a:pt x="2275" y="7623"/>
                    <a:pt x="2177" y="7712"/>
                  </a:cubicBezTo>
                  <a:cubicBezTo>
                    <a:pt x="1989" y="7881"/>
                    <a:pt x="1789" y="8035"/>
                    <a:pt x="1593" y="8184"/>
                  </a:cubicBezTo>
                  <a:cubicBezTo>
                    <a:pt x="1483" y="8265"/>
                    <a:pt x="1377" y="8350"/>
                    <a:pt x="1270" y="8434"/>
                  </a:cubicBezTo>
                  <a:cubicBezTo>
                    <a:pt x="1071" y="8591"/>
                    <a:pt x="927" y="8723"/>
                    <a:pt x="804" y="8861"/>
                  </a:cubicBezTo>
                  <a:cubicBezTo>
                    <a:pt x="675" y="9004"/>
                    <a:pt x="554" y="9169"/>
                    <a:pt x="442" y="9363"/>
                  </a:cubicBezTo>
                  <a:cubicBezTo>
                    <a:pt x="242" y="9706"/>
                    <a:pt x="105" y="10099"/>
                    <a:pt x="43" y="10534"/>
                  </a:cubicBezTo>
                  <a:cubicBezTo>
                    <a:pt x="15" y="10727"/>
                    <a:pt x="1" y="10938"/>
                    <a:pt x="7" y="11160"/>
                  </a:cubicBezTo>
                  <a:cubicBezTo>
                    <a:pt x="9" y="11368"/>
                    <a:pt x="37" y="11572"/>
                    <a:pt x="80" y="11775"/>
                  </a:cubicBezTo>
                  <a:cubicBezTo>
                    <a:pt x="155" y="12106"/>
                    <a:pt x="290" y="12437"/>
                    <a:pt x="484" y="12746"/>
                  </a:cubicBezTo>
                  <a:cubicBezTo>
                    <a:pt x="664" y="13029"/>
                    <a:pt x="894" y="13299"/>
                    <a:pt x="1180" y="13543"/>
                  </a:cubicBezTo>
                  <a:cubicBezTo>
                    <a:pt x="1306" y="13650"/>
                    <a:pt x="1450" y="13757"/>
                    <a:pt x="1604" y="13855"/>
                  </a:cubicBezTo>
                  <a:cubicBezTo>
                    <a:pt x="1680" y="13903"/>
                    <a:pt x="1750" y="13945"/>
                    <a:pt x="1820" y="13984"/>
                  </a:cubicBezTo>
                  <a:cubicBezTo>
                    <a:pt x="1899" y="14026"/>
                    <a:pt x="1980" y="14065"/>
                    <a:pt x="2050" y="14093"/>
                  </a:cubicBezTo>
                  <a:cubicBezTo>
                    <a:pt x="2140" y="14136"/>
                    <a:pt x="2236" y="14175"/>
                    <a:pt x="2331" y="14209"/>
                  </a:cubicBezTo>
                  <a:cubicBezTo>
                    <a:pt x="2536" y="14293"/>
                    <a:pt x="2755" y="14380"/>
                    <a:pt x="2951" y="14500"/>
                  </a:cubicBezTo>
                  <a:cubicBezTo>
                    <a:pt x="3061" y="14568"/>
                    <a:pt x="3151" y="14641"/>
                    <a:pt x="3229" y="14725"/>
                  </a:cubicBezTo>
                  <a:cubicBezTo>
                    <a:pt x="3288" y="14792"/>
                    <a:pt x="3336" y="14857"/>
                    <a:pt x="3378" y="14936"/>
                  </a:cubicBezTo>
                  <a:cubicBezTo>
                    <a:pt x="3454" y="15082"/>
                    <a:pt x="3513" y="15250"/>
                    <a:pt x="3561" y="15447"/>
                  </a:cubicBezTo>
                  <a:lnTo>
                    <a:pt x="3558" y="15430"/>
                  </a:lnTo>
                  <a:lnTo>
                    <a:pt x="3558" y="15430"/>
                  </a:lnTo>
                  <a:cubicBezTo>
                    <a:pt x="3594" y="15584"/>
                    <a:pt x="3617" y="15741"/>
                    <a:pt x="3645" y="15893"/>
                  </a:cubicBezTo>
                  <a:cubicBezTo>
                    <a:pt x="3656" y="15949"/>
                    <a:pt x="3665" y="16005"/>
                    <a:pt x="3673" y="16059"/>
                  </a:cubicBezTo>
                  <a:cubicBezTo>
                    <a:pt x="3721" y="16311"/>
                    <a:pt x="3768" y="16505"/>
                    <a:pt x="3836" y="16676"/>
                  </a:cubicBezTo>
                  <a:cubicBezTo>
                    <a:pt x="3869" y="16766"/>
                    <a:pt x="3917" y="16859"/>
                    <a:pt x="3976" y="16960"/>
                  </a:cubicBezTo>
                  <a:cubicBezTo>
                    <a:pt x="4029" y="17055"/>
                    <a:pt x="4100" y="17145"/>
                    <a:pt x="4190" y="17252"/>
                  </a:cubicBezTo>
                  <a:cubicBezTo>
                    <a:pt x="4324" y="17406"/>
                    <a:pt x="4473" y="17538"/>
                    <a:pt x="4647" y="17650"/>
                  </a:cubicBezTo>
                  <a:cubicBezTo>
                    <a:pt x="4950" y="17855"/>
                    <a:pt x="5315" y="17984"/>
                    <a:pt x="5736" y="18043"/>
                  </a:cubicBezTo>
                  <a:cubicBezTo>
                    <a:pt x="5896" y="18066"/>
                    <a:pt x="6065" y="18077"/>
                    <a:pt x="6250" y="18077"/>
                  </a:cubicBezTo>
                  <a:lnTo>
                    <a:pt x="6337" y="18077"/>
                  </a:lnTo>
                  <a:cubicBezTo>
                    <a:pt x="6536" y="18071"/>
                    <a:pt x="6755" y="18055"/>
                    <a:pt x="6977" y="18024"/>
                  </a:cubicBezTo>
                  <a:cubicBezTo>
                    <a:pt x="7233" y="17987"/>
                    <a:pt x="7497" y="17925"/>
                    <a:pt x="7755" y="17844"/>
                  </a:cubicBezTo>
                  <a:cubicBezTo>
                    <a:pt x="7996" y="17768"/>
                    <a:pt x="8246" y="17664"/>
                    <a:pt x="8496" y="17535"/>
                  </a:cubicBezTo>
                  <a:cubicBezTo>
                    <a:pt x="8920" y="17322"/>
                    <a:pt x="9344" y="17038"/>
                    <a:pt x="9872" y="16623"/>
                  </a:cubicBezTo>
                  <a:cubicBezTo>
                    <a:pt x="9877" y="16620"/>
                    <a:pt x="9883" y="16612"/>
                    <a:pt x="9888" y="16606"/>
                  </a:cubicBezTo>
                  <a:cubicBezTo>
                    <a:pt x="10304" y="16370"/>
                    <a:pt x="10756" y="16216"/>
                    <a:pt x="11256" y="16056"/>
                  </a:cubicBezTo>
                  <a:lnTo>
                    <a:pt x="11326" y="16033"/>
                  </a:lnTo>
                  <a:cubicBezTo>
                    <a:pt x="11533" y="15966"/>
                    <a:pt x="11752" y="15896"/>
                    <a:pt x="11963" y="15820"/>
                  </a:cubicBezTo>
                  <a:cubicBezTo>
                    <a:pt x="12137" y="15755"/>
                    <a:pt x="12319" y="15685"/>
                    <a:pt x="12516" y="15601"/>
                  </a:cubicBezTo>
                  <a:cubicBezTo>
                    <a:pt x="13268" y="15284"/>
                    <a:pt x="13976" y="14885"/>
                    <a:pt x="14624" y="14422"/>
                  </a:cubicBezTo>
                  <a:cubicBezTo>
                    <a:pt x="15309" y="13931"/>
                    <a:pt x="15899" y="13380"/>
                    <a:pt x="16370" y="12780"/>
                  </a:cubicBezTo>
                  <a:cubicBezTo>
                    <a:pt x="16609" y="12476"/>
                    <a:pt x="16822" y="12145"/>
                    <a:pt x="17005" y="11803"/>
                  </a:cubicBezTo>
                  <a:cubicBezTo>
                    <a:pt x="17182" y="11466"/>
                    <a:pt x="17325" y="11104"/>
                    <a:pt x="17429" y="10725"/>
                  </a:cubicBezTo>
                  <a:cubicBezTo>
                    <a:pt x="17535" y="10348"/>
                    <a:pt x="17594" y="9955"/>
                    <a:pt x="17608" y="9551"/>
                  </a:cubicBezTo>
                  <a:cubicBezTo>
                    <a:pt x="17623" y="9144"/>
                    <a:pt x="17583" y="8723"/>
                    <a:pt x="17499" y="8299"/>
                  </a:cubicBezTo>
                  <a:cubicBezTo>
                    <a:pt x="17462" y="8103"/>
                    <a:pt x="17401" y="7909"/>
                    <a:pt x="17325" y="7721"/>
                  </a:cubicBezTo>
                  <a:cubicBezTo>
                    <a:pt x="17258" y="7558"/>
                    <a:pt x="17176" y="7390"/>
                    <a:pt x="17061" y="7187"/>
                  </a:cubicBezTo>
                  <a:cubicBezTo>
                    <a:pt x="16957" y="7005"/>
                    <a:pt x="16845" y="6822"/>
                    <a:pt x="16733" y="6646"/>
                  </a:cubicBezTo>
                  <a:cubicBezTo>
                    <a:pt x="16640" y="6500"/>
                    <a:pt x="16542" y="6348"/>
                    <a:pt x="16455" y="6196"/>
                  </a:cubicBezTo>
                  <a:lnTo>
                    <a:pt x="16446" y="6191"/>
                  </a:lnTo>
                  <a:lnTo>
                    <a:pt x="16446" y="6188"/>
                  </a:lnTo>
                  <a:cubicBezTo>
                    <a:pt x="16446" y="6188"/>
                    <a:pt x="16443" y="6182"/>
                    <a:pt x="16443" y="6180"/>
                  </a:cubicBezTo>
                  <a:cubicBezTo>
                    <a:pt x="16261" y="5860"/>
                    <a:pt x="16143" y="5590"/>
                    <a:pt x="16073" y="5326"/>
                  </a:cubicBezTo>
                  <a:cubicBezTo>
                    <a:pt x="16022" y="5135"/>
                    <a:pt x="15997" y="4933"/>
                    <a:pt x="15997" y="4737"/>
                  </a:cubicBezTo>
                  <a:cubicBezTo>
                    <a:pt x="16003" y="4652"/>
                    <a:pt x="16008" y="4565"/>
                    <a:pt x="16017" y="4481"/>
                  </a:cubicBezTo>
                  <a:lnTo>
                    <a:pt x="16020" y="4453"/>
                  </a:lnTo>
                  <a:cubicBezTo>
                    <a:pt x="16025" y="4355"/>
                    <a:pt x="16034" y="4254"/>
                    <a:pt x="16039" y="4133"/>
                  </a:cubicBezTo>
                  <a:cubicBezTo>
                    <a:pt x="16048" y="3934"/>
                    <a:pt x="16048" y="3732"/>
                    <a:pt x="16036" y="3527"/>
                  </a:cubicBezTo>
                  <a:cubicBezTo>
                    <a:pt x="16017" y="3117"/>
                    <a:pt x="15941" y="2721"/>
                    <a:pt x="15826" y="2356"/>
                  </a:cubicBezTo>
                  <a:cubicBezTo>
                    <a:pt x="15702" y="1971"/>
                    <a:pt x="15520" y="1623"/>
                    <a:pt x="15281" y="1320"/>
                  </a:cubicBezTo>
                  <a:cubicBezTo>
                    <a:pt x="15166" y="1168"/>
                    <a:pt x="15026" y="1025"/>
                    <a:pt x="14866" y="885"/>
                  </a:cubicBezTo>
                  <a:cubicBezTo>
                    <a:pt x="14717" y="759"/>
                    <a:pt x="14546" y="638"/>
                    <a:pt x="14338" y="520"/>
                  </a:cubicBezTo>
                  <a:cubicBezTo>
                    <a:pt x="13970" y="309"/>
                    <a:pt x="13552" y="161"/>
                    <a:pt x="13100" y="76"/>
                  </a:cubicBezTo>
                  <a:cubicBezTo>
                    <a:pt x="12836" y="26"/>
                    <a:pt x="12567" y="1"/>
                    <a:pt x="1228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06;p36">
              <a:extLst>
                <a:ext uri="{FF2B5EF4-FFF2-40B4-BE49-F238E27FC236}">
                  <a16:creationId xmlns:a16="http://schemas.microsoft.com/office/drawing/2014/main" id="{9E6E2F0C-30D4-7AD3-7543-32C34DFE365B}"/>
                </a:ext>
              </a:extLst>
            </p:cNvPr>
            <p:cNvSpPr/>
            <p:nvPr/>
          </p:nvSpPr>
          <p:spPr>
            <a:xfrm>
              <a:off x="5058510" y="2369484"/>
              <a:ext cx="916676" cy="1147441"/>
            </a:xfrm>
            <a:custGeom>
              <a:avLst/>
              <a:gdLst/>
              <a:ahLst/>
              <a:cxnLst/>
              <a:rect l="l" t="t" r="r" b="b"/>
              <a:pathLst>
                <a:path w="12168" h="14869" extrusionOk="0">
                  <a:moveTo>
                    <a:pt x="2920" y="2294"/>
                  </a:moveTo>
                  <a:cubicBezTo>
                    <a:pt x="2918" y="2298"/>
                    <a:pt x="2918" y="2299"/>
                    <a:pt x="2917" y="2301"/>
                  </a:cubicBezTo>
                  <a:lnTo>
                    <a:pt x="2917" y="2301"/>
                  </a:lnTo>
                  <a:cubicBezTo>
                    <a:pt x="2918" y="2298"/>
                    <a:pt x="2919" y="2296"/>
                    <a:pt x="2920" y="2294"/>
                  </a:cubicBezTo>
                  <a:close/>
                  <a:moveTo>
                    <a:pt x="7816" y="0"/>
                  </a:moveTo>
                  <a:cubicBezTo>
                    <a:pt x="7673" y="23"/>
                    <a:pt x="7530" y="26"/>
                    <a:pt x="7384" y="29"/>
                  </a:cubicBezTo>
                  <a:cubicBezTo>
                    <a:pt x="7168" y="34"/>
                    <a:pt x="6949" y="45"/>
                    <a:pt x="6732" y="54"/>
                  </a:cubicBezTo>
                  <a:cubicBezTo>
                    <a:pt x="6606" y="57"/>
                    <a:pt x="6483" y="65"/>
                    <a:pt x="6356" y="71"/>
                  </a:cubicBezTo>
                  <a:cubicBezTo>
                    <a:pt x="6230" y="82"/>
                    <a:pt x="6104" y="90"/>
                    <a:pt x="5977" y="110"/>
                  </a:cubicBezTo>
                  <a:lnTo>
                    <a:pt x="5980" y="110"/>
                  </a:lnTo>
                  <a:cubicBezTo>
                    <a:pt x="5767" y="138"/>
                    <a:pt x="5556" y="175"/>
                    <a:pt x="5348" y="231"/>
                  </a:cubicBezTo>
                  <a:cubicBezTo>
                    <a:pt x="5250" y="256"/>
                    <a:pt x="5149" y="287"/>
                    <a:pt x="5051" y="321"/>
                  </a:cubicBezTo>
                  <a:cubicBezTo>
                    <a:pt x="4957" y="351"/>
                    <a:pt x="4866" y="384"/>
                    <a:pt x="4772" y="422"/>
                  </a:cubicBezTo>
                  <a:lnTo>
                    <a:pt x="4772" y="422"/>
                  </a:lnTo>
                  <a:cubicBezTo>
                    <a:pt x="4772" y="422"/>
                    <a:pt x="4773" y="422"/>
                    <a:pt x="4773" y="422"/>
                  </a:cubicBezTo>
                  <a:lnTo>
                    <a:pt x="4773" y="422"/>
                  </a:lnTo>
                  <a:cubicBezTo>
                    <a:pt x="4633" y="481"/>
                    <a:pt x="4495" y="548"/>
                    <a:pt x="4366" y="621"/>
                  </a:cubicBezTo>
                  <a:cubicBezTo>
                    <a:pt x="4301" y="660"/>
                    <a:pt x="4234" y="702"/>
                    <a:pt x="4167" y="744"/>
                  </a:cubicBezTo>
                  <a:cubicBezTo>
                    <a:pt x="4110" y="784"/>
                    <a:pt x="4051" y="826"/>
                    <a:pt x="3998" y="868"/>
                  </a:cubicBezTo>
                  <a:lnTo>
                    <a:pt x="3995" y="871"/>
                  </a:lnTo>
                  <a:cubicBezTo>
                    <a:pt x="3883" y="958"/>
                    <a:pt x="3776" y="1050"/>
                    <a:pt x="3675" y="1151"/>
                  </a:cubicBezTo>
                  <a:cubicBezTo>
                    <a:pt x="3577" y="1250"/>
                    <a:pt x="3487" y="1351"/>
                    <a:pt x="3403" y="1460"/>
                  </a:cubicBezTo>
                  <a:lnTo>
                    <a:pt x="3403" y="1463"/>
                  </a:lnTo>
                  <a:cubicBezTo>
                    <a:pt x="3308" y="1589"/>
                    <a:pt x="3221" y="1719"/>
                    <a:pt x="3142" y="1853"/>
                  </a:cubicBezTo>
                  <a:cubicBezTo>
                    <a:pt x="3100" y="1926"/>
                    <a:pt x="3058" y="2005"/>
                    <a:pt x="3018" y="2081"/>
                  </a:cubicBezTo>
                  <a:cubicBezTo>
                    <a:pt x="2985" y="2154"/>
                    <a:pt x="2948" y="2230"/>
                    <a:pt x="2917" y="2302"/>
                  </a:cubicBezTo>
                  <a:cubicBezTo>
                    <a:pt x="2917" y="2302"/>
                    <a:pt x="2917" y="2301"/>
                    <a:pt x="2917" y="2301"/>
                  </a:cubicBezTo>
                  <a:lnTo>
                    <a:pt x="2917" y="2301"/>
                  </a:lnTo>
                  <a:cubicBezTo>
                    <a:pt x="2879" y="2391"/>
                    <a:pt x="2846" y="2484"/>
                    <a:pt x="2811" y="2575"/>
                  </a:cubicBezTo>
                  <a:cubicBezTo>
                    <a:pt x="2777" y="2676"/>
                    <a:pt x="2746" y="2769"/>
                    <a:pt x="2721" y="2872"/>
                  </a:cubicBezTo>
                  <a:cubicBezTo>
                    <a:pt x="2696" y="2973"/>
                    <a:pt x="2670" y="3072"/>
                    <a:pt x="2653" y="3173"/>
                  </a:cubicBezTo>
                  <a:cubicBezTo>
                    <a:pt x="2637" y="3268"/>
                    <a:pt x="2623" y="3364"/>
                    <a:pt x="2609" y="3456"/>
                  </a:cubicBezTo>
                  <a:cubicBezTo>
                    <a:pt x="2578" y="3689"/>
                    <a:pt x="2558" y="3917"/>
                    <a:pt x="2541" y="4147"/>
                  </a:cubicBezTo>
                  <a:cubicBezTo>
                    <a:pt x="2513" y="4560"/>
                    <a:pt x="2496" y="4969"/>
                    <a:pt x="2440" y="5379"/>
                  </a:cubicBezTo>
                  <a:cubicBezTo>
                    <a:pt x="2412" y="5579"/>
                    <a:pt x="2376" y="5784"/>
                    <a:pt x="2325" y="5980"/>
                  </a:cubicBezTo>
                  <a:cubicBezTo>
                    <a:pt x="2297" y="6081"/>
                    <a:pt x="2269" y="6179"/>
                    <a:pt x="2232" y="6278"/>
                  </a:cubicBezTo>
                  <a:cubicBezTo>
                    <a:pt x="2201" y="6362"/>
                    <a:pt x="2171" y="6443"/>
                    <a:pt x="2131" y="6525"/>
                  </a:cubicBezTo>
                  <a:cubicBezTo>
                    <a:pt x="2086" y="6617"/>
                    <a:pt x="2036" y="6710"/>
                    <a:pt x="1980" y="6794"/>
                  </a:cubicBezTo>
                  <a:cubicBezTo>
                    <a:pt x="1932" y="6870"/>
                    <a:pt x="1879" y="6946"/>
                    <a:pt x="1820" y="7016"/>
                  </a:cubicBezTo>
                  <a:cubicBezTo>
                    <a:pt x="1749" y="7100"/>
                    <a:pt x="1674" y="7179"/>
                    <a:pt x="1598" y="7257"/>
                  </a:cubicBezTo>
                  <a:cubicBezTo>
                    <a:pt x="1525" y="7328"/>
                    <a:pt x="1449" y="7395"/>
                    <a:pt x="1373" y="7460"/>
                  </a:cubicBezTo>
                  <a:cubicBezTo>
                    <a:pt x="1210" y="7597"/>
                    <a:pt x="1048" y="7732"/>
                    <a:pt x="888" y="7872"/>
                  </a:cubicBezTo>
                  <a:cubicBezTo>
                    <a:pt x="809" y="7945"/>
                    <a:pt x="725" y="8018"/>
                    <a:pt x="649" y="8097"/>
                  </a:cubicBezTo>
                  <a:cubicBezTo>
                    <a:pt x="615" y="8131"/>
                    <a:pt x="579" y="8170"/>
                    <a:pt x="548" y="8209"/>
                  </a:cubicBezTo>
                  <a:lnTo>
                    <a:pt x="452" y="8324"/>
                  </a:lnTo>
                  <a:cubicBezTo>
                    <a:pt x="396" y="8400"/>
                    <a:pt x="340" y="8479"/>
                    <a:pt x="295" y="8563"/>
                  </a:cubicBezTo>
                  <a:cubicBezTo>
                    <a:pt x="276" y="8602"/>
                    <a:pt x="250" y="8644"/>
                    <a:pt x="234" y="8681"/>
                  </a:cubicBezTo>
                  <a:cubicBezTo>
                    <a:pt x="214" y="8720"/>
                    <a:pt x="194" y="8762"/>
                    <a:pt x="177" y="8801"/>
                  </a:cubicBezTo>
                  <a:lnTo>
                    <a:pt x="177" y="8799"/>
                  </a:lnTo>
                  <a:cubicBezTo>
                    <a:pt x="138" y="8891"/>
                    <a:pt x="102" y="8987"/>
                    <a:pt x="79" y="9085"/>
                  </a:cubicBezTo>
                  <a:cubicBezTo>
                    <a:pt x="68" y="9133"/>
                    <a:pt x="54" y="9172"/>
                    <a:pt x="45" y="9220"/>
                  </a:cubicBezTo>
                  <a:cubicBezTo>
                    <a:pt x="37" y="9265"/>
                    <a:pt x="29" y="9310"/>
                    <a:pt x="23" y="9357"/>
                  </a:cubicBezTo>
                  <a:lnTo>
                    <a:pt x="23" y="9349"/>
                  </a:lnTo>
                  <a:cubicBezTo>
                    <a:pt x="12" y="9442"/>
                    <a:pt x="1" y="9531"/>
                    <a:pt x="1" y="9624"/>
                  </a:cubicBezTo>
                  <a:cubicBezTo>
                    <a:pt x="1" y="9669"/>
                    <a:pt x="1" y="9714"/>
                    <a:pt x="3" y="9759"/>
                  </a:cubicBezTo>
                  <a:cubicBezTo>
                    <a:pt x="9" y="9795"/>
                    <a:pt x="12" y="9826"/>
                    <a:pt x="15" y="9863"/>
                  </a:cubicBezTo>
                  <a:cubicBezTo>
                    <a:pt x="26" y="9941"/>
                    <a:pt x="40" y="10025"/>
                    <a:pt x="59" y="10104"/>
                  </a:cubicBezTo>
                  <a:cubicBezTo>
                    <a:pt x="71" y="10138"/>
                    <a:pt x="79" y="10174"/>
                    <a:pt x="93" y="10208"/>
                  </a:cubicBezTo>
                  <a:cubicBezTo>
                    <a:pt x="101" y="10240"/>
                    <a:pt x="114" y="10270"/>
                    <a:pt x="125" y="10299"/>
                  </a:cubicBezTo>
                  <a:lnTo>
                    <a:pt x="125" y="10299"/>
                  </a:lnTo>
                  <a:cubicBezTo>
                    <a:pt x="125" y="10299"/>
                    <a:pt x="125" y="10298"/>
                    <a:pt x="124" y="10298"/>
                  </a:cubicBezTo>
                  <a:lnTo>
                    <a:pt x="124" y="10298"/>
                  </a:lnTo>
                  <a:cubicBezTo>
                    <a:pt x="141" y="10334"/>
                    <a:pt x="158" y="10376"/>
                    <a:pt x="183" y="10413"/>
                  </a:cubicBezTo>
                  <a:cubicBezTo>
                    <a:pt x="205" y="10447"/>
                    <a:pt x="225" y="10480"/>
                    <a:pt x="250" y="10511"/>
                  </a:cubicBezTo>
                  <a:cubicBezTo>
                    <a:pt x="276" y="10539"/>
                    <a:pt x="298" y="10570"/>
                    <a:pt x="323" y="10595"/>
                  </a:cubicBezTo>
                  <a:cubicBezTo>
                    <a:pt x="349" y="10621"/>
                    <a:pt x="377" y="10643"/>
                    <a:pt x="405" y="10666"/>
                  </a:cubicBezTo>
                  <a:cubicBezTo>
                    <a:pt x="450" y="10699"/>
                    <a:pt x="495" y="10733"/>
                    <a:pt x="545" y="10755"/>
                  </a:cubicBezTo>
                  <a:cubicBezTo>
                    <a:pt x="598" y="10783"/>
                    <a:pt x="649" y="10809"/>
                    <a:pt x="702" y="10831"/>
                  </a:cubicBezTo>
                  <a:lnTo>
                    <a:pt x="697" y="10826"/>
                  </a:lnTo>
                  <a:lnTo>
                    <a:pt x="697" y="10826"/>
                  </a:lnTo>
                  <a:cubicBezTo>
                    <a:pt x="798" y="10868"/>
                    <a:pt x="907" y="10904"/>
                    <a:pt x="1011" y="10943"/>
                  </a:cubicBezTo>
                  <a:cubicBezTo>
                    <a:pt x="1121" y="10980"/>
                    <a:pt x="1225" y="11016"/>
                    <a:pt x="1331" y="11061"/>
                  </a:cubicBezTo>
                  <a:cubicBezTo>
                    <a:pt x="1446" y="11112"/>
                    <a:pt x="1556" y="11162"/>
                    <a:pt x="1660" y="11233"/>
                  </a:cubicBezTo>
                  <a:cubicBezTo>
                    <a:pt x="1716" y="11272"/>
                    <a:pt x="1772" y="11311"/>
                    <a:pt x="1822" y="11356"/>
                  </a:cubicBezTo>
                  <a:cubicBezTo>
                    <a:pt x="1862" y="11395"/>
                    <a:pt x="1898" y="11438"/>
                    <a:pt x="1926" y="11485"/>
                  </a:cubicBezTo>
                  <a:cubicBezTo>
                    <a:pt x="1960" y="11536"/>
                    <a:pt x="1988" y="11589"/>
                    <a:pt x="2005" y="11645"/>
                  </a:cubicBezTo>
                  <a:cubicBezTo>
                    <a:pt x="2022" y="11701"/>
                    <a:pt x="2036" y="11760"/>
                    <a:pt x="2044" y="11817"/>
                  </a:cubicBezTo>
                  <a:cubicBezTo>
                    <a:pt x="2050" y="11884"/>
                    <a:pt x="2053" y="11946"/>
                    <a:pt x="2050" y="12013"/>
                  </a:cubicBezTo>
                  <a:cubicBezTo>
                    <a:pt x="2047" y="12075"/>
                    <a:pt x="2039" y="12137"/>
                    <a:pt x="2033" y="12198"/>
                  </a:cubicBezTo>
                  <a:cubicBezTo>
                    <a:pt x="2016" y="12327"/>
                    <a:pt x="1988" y="12459"/>
                    <a:pt x="1963" y="12589"/>
                  </a:cubicBezTo>
                  <a:cubicBezTo>
                    <a:pt x="1935" y="12726"/>
                    <a:pt x="1907" y="12858"/>
                    <a:pt x="1890" y="12996"/>
                  </a:cubicBezTo>
                  <a:cubicBezTo>
                    <a:pt x="1881" y="13066"/>
                    <a:pt x="1876" y="13136"/>
                    <a:pt x="1870" y="13203"/>
                  </a:cubicBezTo>
                  <a:lnTo>
                    <a:pt x="1870" y="13304"/>
                  </a:lnTo>
                  <a:cubicBezTo>
                    <a:pt x="1876" y="13338"/>
                    <a:pt x="1876" y="13372"/>
                    <a:pt x="1881" y="13405"/>
                  </a:cubicBezTo>
                  <a:lnTo>
                    <a:pt x="1881" y="13403"/>
                  </a:lnTo>
                  <a:cubicBezTo>
                    <a:pt x="1884" y="13428"/>
                    <a:pt x="1890" y="13450"/>
                    <a:pt x="1895" y="13476"/>
                  </a:cubicBezTo>
                  <a:cubicBezTo>
                    <a:pt x="1898" y="13492"/>
                    <a:pt x="1904" y="13512"/>
                    <a:pt x="1909" y="13529"/>
                  </a:cubicBezTo>
                  <a:cubicBezTo>
                    <a:pt x="1921" y="13563"/>
                    <a:pt x="1926" y="13596"/>
                    <a:pt x="1938" y="13630"/>
                  </a:cubicBezTo>
                  <a:cubicBezTo>
                    <a:pt x="1960" y="13695"/>
                    <a:pt x="1980" y="13756"/>
                    <a:pt x="2008" y="13815"/>
                  </a:cubicBezTo>
                  <a:cubicBezTo>
                    <a:pt x="2039" y="13886"/>
                    <a:pt x="2072" y="13956"/>
                    <a:pt x="2109" y="14023"/>
                  </a:cubicBezTo>
                  <a:cubicBezTo>
                    <a:pt x="2148" y="14088"/>
                    <a:pt x="2187" y="14147"/>
                    <a:pt x="2232" y="14206"/>
                  </a:cubicBezTo>
                  <a:lnTo>
                    <a:pt x="2235" y="14208"/>
                  </a:lnTo>
                  <a:cubicBezTo>
                    <a:pt x="2277" y="14259"/>
                    <a:pt x="2319" y="14307"/>
                    <a:pt x="2367" y="14354"/>
                  </a:cubicBezTo>
                  <a:cubicBezTo>
                    <a:pt x="2412" y="14399"/>
                    <a:pt x="2460" y="14441"/>
                    <a:pt x="2513" y="14481"/>
                  </a:cubicBezTo>
                  <a:cubicBezTo>
                    <a:pt x="2572" y="14526"/>
                    <a:pt x="2634" y="14565"/>
                    <a:pt x="2696" y="14599"/>
                  </a:cubicBezTo>
                  <a:cubicBezTo>
                    <a:pt x="2754" y="14635"/>
                    <a:pt x="2819" y="14663"/>
                    <a:pt x="2881" y="14691"/>
                  </a:cubicBezTo>
                  <a:cubicBezTo>
                    <a:pt x="2976" y="14728"/>
                    <a:pt x="3072" y="14761"/>
                    <a:pt x="3170" y="14789"/>
                  </a:cubicBezTo>
                  <a:cubicBezTo>
                    <a:pt x="3271" y="14812"/>
                    <a:pt x="3372" y="14834"/>
                    <a:pt x="3479" y="14848"/>
                  </a:cubicBezTo>
                  <a:lnTo>
                    <a:pt x="3476" y="14848"/>
                  </a:lnTo>
                  <a:cubicBezTo>
                    <a:pt x="3555" y="14860"/>
                    <a:pt x="3639" y="14865"/>
                    <a:pt x="3720" y="14868"/>
                  </a:cubicBezTo>
                  <a:cubicBezTo>
                    <a:pt x="3760" y="14851"/>
                    <a:pt x="3793" y="14834"/>
                    <a:pt x="3833" y="14812"/>
                  </a:cubicBezTo>
                  <a:cubicBezTo>
                    <a:pt x="4256" y="14599"/>
                    <a:pt x="4683" y="14315"/>
                    <a:pt x="5208" y="13900"/>
                  </a:cubicBezTo>
                  <a:cubicBezTo>
                    <a:pt x="5217" y="13894"/>
                    <a:pt x="5222" y="13886"/>
                    <a:pt x="5225" y="13880"/>
                  </a:cubicBezTo>
                  <a:cubicBezTo>
                    <a:pt x="5638" y="13647"/>
                    <a:pt x="6090" y="13492"/>
                    <a:pt x="6595" y="13330"/>
                  </a:cubicBezTo>
                  <a:lnTo>
                    <a:pt x="6665" y="13307"/>
                  </a:lnTo>
                  <a:cubicBezTo>
                    <a:pt x="6878" y="13237"/>
                    <a:pt x="7092" y="13170"/>
                    <a:pt x="7300" y="13094"/>
                  </a:cubicBezTo>
                  <a:cubicBezTo>
                    <a:pt x="7479" y="13029"/>
                    <a:pt x="7659" y="12959"/>
                    <a:pt x="7855" y="12875"/>
                  </a:cubicBezTo>
                  <a:cubicBezTo>
                    <a:pt x="8605" y="12558"/>
                    <a:pt x="9318" y="12159"/>
                    <a:pt x="9964" y="11696"/>
                  </a:cubicBezTo>
                  <a:cubicBezTo>
                    <a:pt x="10651" y="11205"/>
                    <a:pt x="11238" y="10654"/>
                    <a:pt x="11707" y="10054"/>
                  </a:cubicBezTo>
                  <a:cubicBezTo>
                    <a:pt x="11808" y="9924"/>
                    <a:pt x="11904" y="9792"/>
                    <a:pt x="11996" y="9655"/>
                  </a:cubicBezTo>
                  <a:cubicBezTo>
                    <a:pt x="12027" y="9489"/>
                    <a:pt x="12055" y="9324"/>
                    <a:pt x="12080" y="9155"/>
                  </a:cubicBezTo>
                  <a:lnTo>
                    <a:pt x="12080" y="9164"/>
                  </a:lnTo>
                  <a:cubicBezTo>
                    <a:pt x="12139" y="8706"/>
                    <a:pt x="12167" y="8243"/>
                    <a:pt x="12159" y="7785"/>
                  </a:cubicBezTo>
                  <a:cubicBezTo>
                    <a:pt x="12156" y="7552"/>
                    <a:pt x="12151" y="7325"/>
                    <a:pt x="12131" y="7092"/>
                  </a:cubicBezTo>
                  <a:cubicBezTo>
                    <a:pt x="12114" y="6864"/>
                    <a:pt x="12097" y="6637"/>
                    <a:pt x="12066" y="6412"/>
                  </a:cubicBezTo>
                  <a:lnTo>
                    <a:pt x="12066" y="6418"/>
                  </a:lnTo>
                  <a:cubicBezTo>
                    <a:pt x="12033" y="6191"/>
                    <a:pt x="11991" y="5966"/>
                    <a:pt x="11940" y="5741"/>
                  </a:cubicBezTo>
                  <a:cubicBezTo>
                    <a:pt x="11889" y="5534"/>
                    <a:pt x="11833" y="5329"/>
                    <a:pt x="11772" y="5124"/>
                  </a:cubicBezTo>
                  <a:cubicBezTo>
                    <a:pt x="11640" y="4703"/>
                    <a:pt x="11485" y="4290"/>
                    <a:pt x="11339" y="3875"/>
                  </a:cubicBezTo>
                  <a:cubicBezTo>
                    <a:pt x="11297" y="3759"/>
                    <a:pt x="11255" y="3647"/>
                    <a:pt x="11216" y="3532"/>
                  </a:cubicBezTo>
                  <a:cubicBezTo>
                    <a:pt x="11176" y="3423"/>
                    <a:pt x="11146" y="3316"/>
                    <a:pt x="11117" y="3209"/>
                  </a:cubicBezTo>
                  <a:cubicBezTo>
                    <a:pt x="11059" y="2990"/>
                    <a:pt x="11014" y="2769"/>
                    <a:pt x="10972" y="2550"/>
                  </a:cubicBezTo>
                  <a:cubicBezTo>
                    <a:pt x="10924" y="2328"/>
                    <a:pt x="10882" y="2106"/>
                    <a:pt x="10831" y="1890"/>
                  </a:cubicBezTo>
                  <a:cubicBezTo>
                    <a:pt x="10803" y="1780"/>
                    <a:pt x="10775" y="1671"/>
                    <a:pt x="10741" y="1561"/>
                  </a:cubicBezTo>
                  <a:cubicBezTo>
                    <a:pt x="10727" y="1516"/>
                    <a:pt x="10713" y="1472"/>
                    <a:pt x="10696" y="1429"/>
                  </a:cubicBezTo>
                  <a:cubicBezTo>
                    <a:pt x="10685" y="1399"/>
                    <a:pt x="10671" y="1365"/>
                    <a:pt x="10657" y="1334"/>
                  </a:cubicBezTo>
                  <a:cubicBezTo>
                    <a:pt x="10621" y="1247"/>
                    <a:pt x="10581" y="1160"/>
                    <a:pt x="10531" y="1078"/>
                  </a:cubicBezTo>
                  <a:cubicBezTo>
                    <a:pt x="10489" y="1008"/>
                    <a:pt x="10444" y="941"/>
                    <a:pt x="10396" y="874"/>
                  </a:cubicBezTo>
                  <a:cubicBezTo>
                    <a:pt x="10345" y="812"/>
                    <a:pt x="10292" y="753"/>
                    <a:pt x="10233" y="697"/>
                  </a:cubicBezTo>
                  <a:cubicBezTo>
                    <a:pt x="10180" y="646"/>
                    <a:pt x="10129" y="598"/>
                    <a:pt x="10068" y="551"/>
                  </a:cubicBezTo>
                  <a:cubicBezTo>
                    <a:pt x="9995" y="495"/>
                    <a:pt x="9913" y="444"/>
                    <a:pt x="9835" y="394"/>
                  </a:cubicBezTo>
                  <a:cubicBezTo>
                    <a:pt x="9753" y="349"/>
                    <a:pt x="9672" y="309"/>
                    <a:pt x="9590" y="276"/>
                  </a:cubicBezTo>
                  <a:lnTo>
                    <a:pt x="9590" y="276"/>
                  </a:lnTo>
                  <a:lnTo>
                    <a:pt x="9599" y="278"/>
                  </a:lnTo>
                  <a:cubicBezTo>
                    <a:pt x="9461" y="222"/>
                    <a:pt x="9321" y="172"/>
                    <a:pt x="9178" y="138"/>
                  </a:cubicBezTo>
                  <a:cubicBezTo>
                    <a:pt x="9034" y="102"/>
                    <a:pt x="8888" y="73"/>
                    <a:pt x="8745" y="57"/>
                  </a:cubicBezTo>
                  <a:lnTo>
                    <a:pt x="8754" y="57"/>
                  </a:lnTo>
                  <a:cubicBezTo>
                    <a:pt x="8445" y="15"/>
                    <a:pt x="8130" y="0"/>
                    <a:pt x="7816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07;p36">
              <a:extLst>
                <a:ext uri="{FF2B5EF4-FFF2-40B4-BE49-F238E27FC236}">
                  <a16:creationId xmlns:a16="http://schemas.microsoft.com/office/drawing/2014/main" id="{34019A6C-EFCD-65C0-7A58-7651592CA2C7}"/>
                </a:ext>
              </a:extLst>
            </p:cNvPr>
            <p:cNvSpPr/>
            <p:nvPr/>
          </p:nvSpPr>
          <p:spPr>
            <a:xfrm>
              <a:off x="5359701" y="243662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08;p36">
              <a:extLst>
                <a:ext uri="{FF2B5EF4-FFF2-40B4-BE49-F238E27FC236}">
                  <a16:creationId xmlns:a16="http://schemas.microsoft.com/office/drawing/2014/main" id="{44E3CB87-3C1A-66E3-CF7F-6430150C57B0}"/>
                </a:ext>
              </a:extLst>
            </p:cNvPr>
            <p:cNvSpPr/>
            <p:nvPr/>
          </p:nvSpPr>
          <p:spPr>
            <a:xfrm>
              <a:off x="5315027" y="2482384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09;p36">
              <a:extLst>
                <a:ext uri="{FF2B5EF4-FFF2-40B4-BE49-F238E27FC236}">
                  <a16:creationId xmlns:a16="http://schemas.microsoft.com/office/drawing/2014/main" id="{0C2AF897-29DA-97E3-162E-39E5FF210016}"/>
                </a:ext>
              </a:extLst>
            </p:cNvPr>
            <p:cNvSpPr/>
            <p:nvPr/>
          </p:nvSpPr>
          <p:spPr>
            <a:xfrm>
              <a:off x="5315027" y="2482384"/>
              <a:ext cx="75" cy="46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6"/>
                  </a:moveTo>
                  <a:lnTo>
                    <a:pt x="1" y="6"/>
                  </a:lnTo>
                  <a:cubicBezTo>
                    <a:pt x="1" y="0"/>
                    <a:pt x="1" y="0"/>
                    <a:pt x="1" y="6"/>
                  </a:cubicBezTo>
                  <a:cubicBezTo>
                    <a:pt x="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10;p36">
              <a:extLst>
                <a:ext uri="{FF2B5EF4-FFF2-40B4-BE49-F238E27FC236}">
                  <a16:creationId xmlns:a16="http://schemas.microsoft.com/office/drawing/2014/main" id="{C6EF460B-B38E-ED9E-441A-D28E95F4435F}"/>
                </a:ext>
              </a:extLst>
            </p:cNvPr>
            <p:cNvSpPr/>
            <p:nvPr/>
          </p:nvSpPr>
          <p:spPr>
            <a:xfrm>
              <a:off x="5254533" y="33889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11;p36">
              <a:extLst>
                <a:ext uri="{FF2B5EF4-FFF2-40B4-BE49-F238E27FC236}">
                  <a16:creationId xmlns:a16="http://schemas.microsoft.com/office/drawing/2014/main" id="{12CE49AE-4EA3-090F-8E7F-CBDC17B356B9}"/>
                </a:ext>
              </a:extLst>
            </p:cNvPr>
            <p:cNvSpPr/>
            <p:nvPr/>
          </p:nvSpPr>
          <p:spPr>
            <a:xfrm>
              <a:off x="5780749" y="3383113"/>
              <a:ext cx="668372" cy="527843"/>
            </a:xfrm>
            <a:custGeom>
              <a:avLst/>
              <a:gdLst/>
              <a:ahLst/>
              <a:cxnLst/>
              <a:rect l="l" t="t" r="r" b="b"/>
              <a:pathLst>
                <a:path w="8872" h="6840" extrusionOk="0">
                  <a:moveTo>
                    <a:pt x="6974" y="1"/>
                  </a:moveTo>
                  <a:cubicBezTo>
                    <a:pt x="6598" y="1"/>
                    <a:pt x="6191" y="54"/>
                    <a:pt x="5694" y="167"/>
                  </a:cubicBezTo>
                  <a:cubicBezTo>
                    <a:pt x="5483" y="212"/>
                    <a:pt x="5256" y="270"/>
                    <a:pt x="4978" y="352"/>
                  </a:cubicBezTo>
                  <a:cubicBezTo>
                    <a:pt x="4697" y="433"/>
                    <a:pt x="4450" y="512"/>
                    <a:pt x="4223" y="593"/>
                  </a:cubicBezTo>
                  <a:cubicBezTo>
                    <a:pt x="3678" y="787"/>
                    <a:pt x="3178" y="1017"/>
                    <a:pt x="2729" y="1278"/>
                  </a:cubicBezTo>
                  <a:cubicBezTo>
                    <a:pt x="2241" y="1562"/>
                    <a:pt x="1806" y="1896"/>
                    <a:pt x="1432" y="2275"/>
                  </a:cubicBezTo>
                  <a:cubicBezTo>
                    <a:pt x="1264" y="2446"/>
                    <a:pt x="1101" y="2640"/>
                    <a:pt x="938" y="2850"/>
                  </a:cubicBezTo>
                  <a:cubicBezTo>
                    <a:pt x="803" y="3030"/>
                    <a:pt x="674" y="3221"/>
                    <a:pt x="559" y="3417"/>
                  </a:cubicBezTo>
                  <a:cubicBezTo>
                    <a:pt x="433" y="3634"/>
                    <a:pt x="321" y="3850"/>
                    <a:pt x="236" y="4060"/>
                  </a:cubicBezTo>
                  <a:cubicBezTo>
                    <a:pt x="141" y="4296"/>
                    <a:pt x="73" y="4526"/>
                    <a:pt x="40" y="4743"/>
                  </a:cubicBezTo>
                  <a:cubicBezTo>
                    <a:pt x="0" y="4976"/>
                    <a:pt x="3" y="5206"/>
                    <a:pt x="45" y="5411"/>
                  </a:cubicBezTo>
                  <a:cubicBezTo>
                    <a:pt x="71" y="5523"/>
                    <a:pt x="102" y="5630"/>
                    <a:pt x="149" y="5731"/>
                  </a:cubicBezTo>
                  <a:cubicBezTo>
                    <a:pt x="197" y="5837"/>
                    <a:pt x="256" y="5936"/>
                    <a:pt x="326" y="6028"/>
                  </a:cubicBezTo>
                  <a:cubicBezTo>
                    <a:pt x="394" y="6113"/>
                    <a:pt x="475" y="6197"/>
                    <a:pt x="576" y="6287"/>
                  </a:cubicBezTo>
                  <a:cubicBezTo>
                    <a:pt x="655" y="6351"/>
                    <a:pt x="742" y="6416"/>
                    <a:pt x="834" y="6475"/>
                  </a:cubicBezTo>
                  <a:cubicBezTo>
                    <a:pt x="921" y="6531"/>
                    <a:pt x="1008" y="6581"/>
                    <a:pt x="1101" y="6618"/>
                  </a:cubicBezTo>
                  <a:cubicBezTo>
                    <a:pt x="1185" y="6657"/>
                    <a:pt x="1278" y="6694"/>
                    <a:pt x="1385" y="6727"/>
                  </a:cubicBezTo>
                  <a:cubicBezTo>
                    <a:pt x="1620" y="6800"/>
                    <a:pt x="1879" y="6840"/>
                    <a:pt x="2157" y="6840"/>
                  </a:cubicBezTo>
                  <a:cubicBezTo>
                    <a:pt x="2300" y="6840"/>
                    <a:pt x="2448" y="6828"/>
                    <a:pt x="2603" y="6812"/>
                  </a:cubicBezTo>
                  <a:cubicBezTo>
                    <a:pt x="3004" y="6764"/>
                    <a:pt x="3425" y="6646"/>
                    <a:pt x="3894" y="6458"/>
                  </a:cubicBezTo>
                  <a:cubicBezTo>
                    <a:pt x="4293" y="6295"/>
                    <a:pt x="4703" y="6093"/>
                    <a:pt x="5146" y="5829"/>
                  </a:cubicBezTo>
                  <a:cubicBezTo>
                    <a:pt x="5511" y="5613"/>
                    <a:pt x="5879" y="5363"/>
                    <a:pt x="6241" y="5093"/>
                  </a:cubicBezTo>
                  <a:cubicBezTo>
                    <a:pt x="6561" y="4855"/>
                    <a:pt x="6828" y="4630"/>
                    <a:pt x="7061" y="4411"/>
                  </a:cubicBezTo>
                  <a:cubicBezTo>
                    <a:pt x="7328" y="4161"/>
                    <a:pt x="7583" y="3889"/>
                    <a:pt x="7822" y="3594"/>
                  </a:cubicBezTo>
                  <a:cubicBezTo>
                    <a:pt x="8116" y="3235"/>
                    <a:pt x="8349" y="2893"/>
                    <a:pt x="8532" y="2547"/>
                  </a:cubicBezTo>
                  <a:cubicBezTo>
                    <a:pt x="8577" y="2466"/>
                    <a:pt x="8616" y="2384"/>
                    <a:pt x="8650" y="2303"/>
                  </a:cubicBezTo>
                  <a:cubicBezTo>
                    <a:pt x="8644" y="2295"/>
                    <a:pt x="8641" y="2281"/>
                    <a:pt x="8647" y="2275"/>
                  </a:cubicBezTo>
                  <a:cubicBezTo>
                    <a:pt x="8661" y="2247"/>
                    <a:pt x="8678" y="2219"/>
                    <a:pt x="8692" y="2193"/>
                  </a:cubicBezTo>
                  <a:cubicBezTo>
                    <a:pt x="8684" y="2185"/>
                    <a:pt x="8678" y="2171"/>
                    <a:pt x="8686" y="2163"/>
                  </a:cubicBezTo>
                  <a:cubicBezTo>
                    <a:pt x="8720" y="2101"/>
                    <a:pt x="8748" y="2042"/>
                    <a:pt x="8773" y="1980"/>
                  </a:cubicBezTo>
                  <a:cubicBezTo>
                    <a:pt x="8785" y="1955"/>
                    <a:pt x="8790" y="1930"/>
                    <a:pt x="8799" y="1904"/>
                  </a:cubicBezTo>
                  <a:cubicBezTo>
                    <a:pt x="8827" y="1806"/>
                    <a:pt x="8844" y="1705"/>
                    <a:pt x="8855" y="1601"/>
                  </a:cubicBezTo>
                  <a:lnTo>
                    <a:pt x="8855" y="1598"/>
                  </a:lnTo>
                  <a:cubicBezTo>
                    <a:pt x="8869" y="1480"/>
                    <a:pt x="8872" y="1365"/>
                    <a:pt x="8866" y="1247"/>
                  </a:cubicBezTo>
                  <a:cubicBezTo>
                    <a:pt x="8858" y="1172"/>
                    <a:pt x="8846" y="1101"/>
                    <a:pt x="8838" y="1028"/>
                  </a:cubicBezTo>
                  <a:cubicBezTo>
                    <a:pt x="8832" y="1012"/>
                    <a:pt x="8832" y="998"/>
                    <a:pt x="8830" y="981"/>
                  </a:cubicBezTo>
                  <a:cubicBezTo>
                    <a:pt x="8824" y="944"/>
                    <a:pt x="8813" y="911"/>
                    <a:pt x="8804" y="874"/>
                  </a:cubicBezTo>
                  <a:cubicBezTo>
                    <a:pt x="8801" y="860"/>
                    <a:pt x="8799" y="849"/>
                    <a:pt x="8796" y="835"/>
                  </a:cubicBezTo>
                  <a:lnTo>
                    <a:pt x="8757" y="720"/>
                  </a:lnTo>
                  <a:cubicBezTo>
                    <a:pt x="8712" y="630"/>
                    <a:pt x="8655" y="537"/>
                    <a:pt x="8588" y="456"/>
                  </a:cubicBezTo>
                  <a:cubicBezTo>
                    <a:pt x="8515" y="366"/>
                    <a:pt x="8422" y="279"/>
                    <a:pt x="8319" y="197"/>
                  </a:cubicBezTo>
                  <a:cubicBezTo>
                    <a:pt x="8305" y="186"/>
                    <a:pt x="8285" y="181"/>
                    <a:pt x="8271" y="181"/>
                  </a:cubicBezTo>
                  <a:cubicBezTo>
                    <a:pt x="8251" y="181"/>
                    <a:pt x="8234" y="186"/>
                    <a:pt x="8220" y="203"/>
                  </a:cubicBezTo>
                  <a:cubicBezTo>
                    <a:pt x="8209" y="217"/>
                    <a:pt x="8201" y="231"/>
                    <a:pt x="8201" y="254"/>
                  </a:cubicBezTo>
                  <a:cubicBezTo>
                    <a:pt x="8122" y="212"/>
                    <a:pt x="8032" y="175"/>
                    <a:pt x="7948" y="147"/>
                  </a:cubicBezTo>
                  <a:cubicBezTo>
                    <a:pt x="7729" y="71"/>
                    <a:pt x="7482" y="26"/>
                    <a:pt x="7218" y="7"/>
                  </a:cubicBezTo>
                  <a:cubicBezTo>
                    <a:pt x="7139" y="4"/>
                    <a:pt x="7055" y="1"/>
                    <a:pt x="6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2;p36">
              <a:extLst>
                <a:ext uri="{FF2B5EF4-FFF2-40B4-BE49-F238E27FC236}">
                  <a16:creationId xmlns:a16="http://schemas.microsoft.com/office/drawing/2014/main" id="{818133F7-7BE4-2613-1428-0FD713808093}"/>
                </a:ext>
              </a:extLst>
            </p:cNvPr>
            <p:cNvSpPr/>
            <p:nvPr/>
          </p:nvSpPr>
          <p:spPr>
            <a:xfrm>
              <a:off x="6441439" y="3535678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13;p36">
              <a:extLst>
                <a:ext uri="{FF2B5EF4-FFF2-40B4-BE49-F238E27FC236}">
                  <a16:creationId xmlns:a16="http://schemas.microsoft.com/office/drawing/2014/main" id="{F916585F-A065-984E-30FA-169A2C6CDF9C}"/>
                </a:ext>
              </a:extLst>
            </p:cNvPr>
            <p:cNvSpPr/>
            <p:nvPr/>
          </p:nvSpPr>
          <p:spPr>
            <a:xfrm>
              <a:off x="6447767" y="3505736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cubicBezTo>
                    <a:pt x="1" y="4"/>
                    <a:pt x="1" y="1"/>
                    <a:pt x="1" y="4"/>
                  </a:cubicBezTo>
                  <a:cubicBezTo>
                    <a:pt x="1" y="1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23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14;p36">
              <a:extLst>
                <a:ext uri="{FF2B5EF4-FFF2-40B4-BE49-F238E27FC236}">
                  <a16:creationId xmlns:a16="http://schemas.microsoft.com/office/drawing/2014/main" id="{B41E0291-E012-1870-033B-13E11060BB35}"/>
                </a:ext>
              </a:extLst>
            </p:cNvPr>
            <p:cNvSpPr/>
            <p:nvPr/>
          </p:nvSpPr>
          <p:spPr>
            <a:xfrm>
              <a:off x="5452966" y="2946408"/>
              <a:ext cx="333960" cy="288847"/>
            </a:xfrm>
            <a:custGeom>
              <a:avLst/>
              <a:gdLst/>
              <a:ahLst/>
              <a:cxnLst/>
              <a:rect l="l" t="t" r="r" b="b"/>
              <a:pathLst>
                <a:path w="4433" h="3743" extrusionOk="0">
                  <a:moveTo>
                    <a:pt x="2521" y="0"/>
                  </a:moveTo>
                  <a:cubicBezTo>
                    <a:pt x="2490" y="0"/>
                    <a:pt x="2454" y="0"/>
                    <a:pt x="2420" y="3"/>
                  </a:cubicBezTo>
                  <a:cubicBezTo>
                    <a:pt x="2274" y="14"/>
                    <a:pt x="2128" y="45"/>
                    <a:pt x="1977" y="101"/>
                  </a:cubicBezTo>
                  <a:cubicBezTo>
                    <a:pt x="1766" y="174"/>
                    <a:pt x="1578" y="281"/>
                    <a:pt x="1409" y="416"/>
                  </a:cubicBezTo>
                  <a:cubicBezTo>
                    <a:pt x="1300" y="506"/>
                    <a:pt x="1213" y="598"/>
                    <a:pt x="1148" y="702"/>
                  </a:cubicBezTo>
                  <a:cubicBezTo>
                    <a:pt x="1146" y="680"/>
                    <a:pt x="1137" y="663"/>
                    <a:pt x="1134" y="640"/>
                  </a:cubicBezTo>
                  <a:lnTo>
                    <a:pt x="1129" y="621"/>
                  </a:lnTo>
                  <a:lnTo>
                    <a:pt x="1120" y="598"/>
                  </a:lnTo>
                  <a:cubicBezTo>
                    <a:pt x="1109" y="567"/>
                    <a:pt x="1081" y="548"/>
                    <a:pt x="1050" y="548"/>
                  </a:cubicBezTo>
                  <a:cubicBezTo>
                    <a:pt x="1044" y="548"/>
                    <a:pt x="1036" y="548"/>
                    <a:pt x="1033" y="551"/>
                  </a:cubicBezTo>
                  <a:cubicBezTo>
                    <a:pt x="1016" y="553"/>
                    <a:pt x="997" y="567"/>
                    <a:pt x="991" y="584"/>
                  </a:cubicBezTo>
                  <a:cubicBezTo>
                    <a:pt x="980" y="604"/>
                    <a:pt x="980" y="621"/>
                    <a:pt x="983" y="638"/>
                  </a:cubicBezTo>
                  <a:cubicBezTo>
                    <a:pt x="1022" y="764"/>
                    <a:pt x="1047" y="871"/>
                    <a:pt x="1061" y="975"/>
                  </a:cubicBezTo>
                  <a:lnTo>
                    <a:pt x="1061" y="958"/>
                  </a:lnTo>
                  <a:cubicBezTo>
                    <a:pt x="1073" y="1053"/>
                    <a:pt x="1073" y="1132"/>
                    <a:pt x="1064" y="1210"/>
                  </a:cubicBezTo>
                  <a:cubicBezTo>
                    <a:pt x="1059" y="1258"/>
                    <a:pt x="1044" y="1300"/>
                    <a:pt x="1030" y="1342"/>
                  </a:cubicBezTo>
                  <a:cubicBezTo>
                    <a:pt x="1016" y="1376"/>
                    <a:pt x="997" y="1407"/>
                    <a:pt x="977" y="1438"/>
                  </a:cubicBezTo>
                  <a:cubicBezTo>
                    <a:pt x="952" y="1466"/>
                    <a:pt x="927" y="1494"/>
                    <a:pt x="896" y="1519"/>
                  </a:cubicBezTo>
                  <a:cubicBezTo>
                    <a:pt x="856" y="1547"/>
                    <a:pt x="811" y="1575"/>
                    <a:pt x="764" y="1595"/>
                  </a:cubicBezTo>
                  <a:cubicBezTo>
                    <a:pt x="674" y="1631"/>
                    <a:pt x="573" y="1657"/>
                    <a:pt x="447" y="1674"/>
                  </a:cubicBezTo>
                  <a:lnTo>
                    <a:pt x="458" y="1674"/>
                  </a:lnTo>
                  <a:cubicBezTo>
                    <a:pt x="351" y="1685"/>
                    <a:pt x="236" y="1690"/>
                    <a:pt x="98" y="1690"/>
                  </a:cubicBezTo>
                  <a:cubicBezTo>
                    <a:pt x="62" y="1690"/>
                    <a:pt x="28" y="1721"/>
                    <a:pt x="28" y="1761"/>
                  </a:cubicBezTo>
                  <a:cubicBezTo>
                    <a:pt x="23" y="1772"/>
                    <a:pt x="20" y="1786"/>
                    <a:pt x="14" y="1800"/>
                  </a:cubicBezTo>
                  <a:cubicBezTo>
                    <a:pt x="0" y="1982"/>
                    <a:pt x="20" y="2162"/>
                    <a:pt x="65" y="2328"/>
                  </a:cubicBezTo>
                  <a:cubicBezTo>
                    <a:pt x="107" y="2485"/>
                    <a:pt x="177" y="2634"/>
                    <a:pt x="275" y="2774"/>
                  </a:cubicBezTo>
                  <a:cubicBezTo>
                    <a:pt x="455" y="3029"/>
                    <a:pt x="713" y="3246"/>
                    <a:pt x="1047" y="3414"/>
                  </a:cubicBezTo>
                  <a:cubicBezTo>
                    <a:pt x="1348" y="3563"/>
                    <a:pt x="1690" y="3667"/>
                    <a:pt x="2064" y="3714"/>
                  </a:cubicBezTo>
                  <a:cubicBezTo>
                    <a:pt x="2210" y="3731"/>
                    <a:pt x="2353" y="3743"/>
                    <a:pt x="2493" y="3743"/>
                  </a:cubicBezTo>
                  <a:cubicBezTo>
                    <a:pt x="2687" y="3743"/>
                    <a:pt x="2875" y="3726"/>
                    <a:pt x="3052" y="3686"/>
                  </a:cubicBezTo>
                  <a:cubicBezTo>
                    <a:pt x="3254" y="3644"/>
                    <a:pt x="3448" y="3569"/>
                    <a:pt x="3622" y="3459"/>
                  </a:cubicBezTo>
                  <a:cubicBezTo>
                    <a:pt x="3706" y="3406"/>
                    <a:pt x="3787" y="3344"/>
                    <a:pt x="3869" y="3274"/>
                  </a:cubicBezTo>
                  <a:cubicBezTo>
                    <a:pt x="3936" y="3209"/>
                    <a:pt x="4001" y="3136"/>
                    <a:pt x="4071" y="3049"/>
                  </a:cubicBezTo>
                  <a:cubicBezTo>
                    <a:pt x="4307" y="2743"/>
                    <a:pt x="4433" y="2339"/>
                    <a:pt x="4427" y="1918"/>
                  </a:cubicBezTo>
                  <a:cubicBezTo>
                    <a:pt x="4422" y="1761"/>
                    <a:pt x="4402" y="1595"/>
                    <a:pt x="4360" y="1429"/>
                  </a:cubicBezTo>
                  <a:cubicBezTo>
                    <a:pt x="4335" y="1339"/>
                    <a:pt x="4304" y="1244"/>
                    <a:pt x="4262" y="1140"/>
                  </a:cubicBezTo>
                  <a:cubicBezTo>
                    <a:pt x="4217" y="1031"/>
                    <a:pt x="4163" y="930"/>
                    <a:pt x="4104" y="837"/>
                  </a:cubicBezTo>
                  <a:cubicBezTo>
                    <a:pt x="4090" y="817"/>
                    <a:pt x="4065" y="803"/>
                    <a:pt x="4040" y="803"/>
                  </a:cubicBezTo>
                  <a:cubicBezTo>
                    <a:pt x="4026" y="803"/>
                    <a:pt x="4015" y="806"/>
                    <a:pt x="4006" y="812"/>
                  </a:cubicBezTo>
                  <a:cubicBezTo>
                    <a:pt x="3987" y="795"/>
                    <a:pt x="3967" y="784"/>
                    <a:pt x="3942" y="784"/>
                  </a:cubicBezTo>
                  <a:cubicBezTo>
                    <a:pt x="3928" y="784"/>
                    <a:pt x="3916" y="789"/>
                    <a:pt x="3908" y="795"/>
                  </a:cubicBezTo>
                  <a:cubicBezTo>
                    <a:pt x="3852" y="826"/>
                    <a:pt x="3804" y="848"/>
                    <a:pt x="3762" y="868"/>
                  </a:cubicBezTo>
                  <a:cubicBezTo>
                    <a:pt x="3700" y="893"/>
                    <a:pt x="3644" y="910"/>
                    <a:pt x="3591" y="918"/>
                  </a:cubicBezTo>
                  <a:cubicBezTo>
                    <a:pt x="3574" y="921"/>
                    <a:pt x="3557" y="921"/>
                    <a:pt x="3537" y="921"/>
                  </a:cubicBezTo>
                  <a:cubicBezTo>
                    <a:pt x="3523" y="921"/>
                    <a:pt x="3506" y="921"/>
                    <a:pt x="3492" y="918"/>
                  </a:cubicBezTo>
                  <a:cubicBezTo>
                    <a:pt x="3467" y="916"/>
                    <a:pt x="3448" y="907"/>
                    <a:pt x="3425" y="902"/>
                  </a:cubicBezTo>
                  <a:cubicBezTo>
                    <a:pt x="3405" y="890"/>
                    <a:pt x="3389" y="879"/>
                    <a:pt x="3369" y="865"/>
                  </a:cubicBezTo>
                  <a:lnTo>
                    <a:pt x="3318" y="812"/>
                  </a:lnTo>
                  <a:cubicBezTo>
                    <a:pt x="3296" y="784"/>
                    <a:pt x="3279" y="750"/>
                    <a:pt x="3262" y="713"/>
                  </a:cubicBezTo>
                  <a:lnTo>
                    <a:pt x="3254" y="697"/>
                  </a:lnTo>
                  <a:cubicBezTo>
                    <a:pt x="3262" y="685"/>
                    <a:pt x="3262" y="677"/>
                    <a:pt x="3262" y="666"/>
                  </a:cubicBezTo>
                  <a:cubicBezTo>
                    <a:pt x="3254" y="503"/>
                    <a:pt x="3212" y="368"/>
                    <a:pt x="3139" y="264"/>
                  </a:cubicBezTo>
                  <a:cubicBezTo>
                    <a:pt x="3099" y="214"/>
                    <a:pt x="3055" y="172"/>
                    <a:pt x="2998" y="130"/>
                  </a:cubicBezTo>
                  <a:cubicBezTo>
                    <a:pt x="2953" y="96"/>
                    <a:pt x="2897" y="68"/>
                    <a:pt x="2830" y="48"/>
                  </a:cubicBezTo>
                  <a:cubicBezTo>
                    <a:pt x="2777" y="31"/>
                    <a:pt x="2715" y="17"/>
                    <a:pt x="2633" y="9"/>
                  </a:cubicBezTo>
                  <a:cubicBezTo>
                    <a:pt x="2591" y="3"/>
                    <a:pt x="2555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15;p36">
              <a:extLst>
                <a:ext uri="{FF2B5EF4-FFF2-40B4-BE49-F238E27FC236}">
                  <a16:creationId xmlns:a16="http://schemas.microsoft.com/office/drawing/2014/main" id="{D205D5BD-AF3E-4343-863A-AAED2F7D9D36}"/>
                </a:ext>
              </a:extLst>
            </p:cNvPr>
            <p:cNvSpPr/>
            <p:nvPr/>
          </p:nvSpPr>
          <p:spPr>
            <a:xfrm>
              <a:off x="5543669" y="3016401"/>
              <a:ext cx="301" cy="463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6"/>
                  </a:moveTo>
                  <a:lnTo>
                    <a:pt x="3" y="6"/>
                  </a:lnTo>
                  <a:cubicBezTo>
                    <a:pt x="0" y="6"/>
                    <a:pt x="0" y="6"/>
                    <a:pt x="3" y="6"/>
                  </a:cubicBezTo>
                  <a:cubicBezTo>
                    <a:pt x="0" y="0"/>
                    <a:pt x="0" y="0"/>
                    <a:pt x="3" y="6"/>
                  </a:cubicBezTo>
                  <a:cubicBezTo>
                    <a:pt x="0" y="6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16;p36">
              <a:extLst>
                <a:ext uri="{FF2B5EF4-FFF2-40B4-BE49-F238E27FC236}">
                  <a16:creationId xmlns:a16="http://schemas.microsoft.com/office/drawing/2014/main" id="{AC61811B-307A-980A-D575-3D897641CF3C}"/>
                </a:ext>
              </a:extLst>
            </p:cNvPr>
            <p:cNvSpPr/>
            <p:nvPr/>
          </p:nvSpPr>
          <p:spPr>
            <a:xfrm>
              <a:off x="5361810" y="2603001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17;p36">
              <a:extLst>
                <a:ext uri="{FF2B5EF4-FFF2-40B4-BE49-F238E27FC236}">
                  <a16:creationId xmlns:a16="http://schemas.microsoft.com/office/drawing/2014/main" id="{32A873C9-0D7C-8450-FDBA-4613FBA50DE0}"/>
                </a:ext>
              </a:extLst>
            </p:cNvPr>
            <p:cNvSpPr/>
            <p:nvPr/>
          </p:nvSpPr>
          <p:spPr>
            <a:xfrm>
              <a:off x="5300487" y="2778100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18;p36">
              <a:extLst>
                <a:ext uri="{FF2B5EF4-FFF2-40B4-BE49-F238E27FC236}">
                  <a16:creationId xmlns:a16="http://schemas.microsoft.com/office/drawing/2014/main" id="{46E28841-C737-6B88-8CEA-60AEFA8F0EB0}"/>
                </a:ext>
              </a:extLst>
            </p:cNvPr>
            <p:cNvSpPr/>
            <p:nvPr/>
          </p:nvSpPr>
          <p:spPr>
            <a:xfrm>
              <a:off x="5438953" y="2544737"/>
              <a:ext cx="301" cy="7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cubicBezTo>
                    <a:pt x="1" y="1"/>
                    <a:pt x="4" y="1"/>
                    <a:pt x="1" y="1"/>
                  </a:cubicBezTo>
                  <a:cubicBezTo>
                    <a:pt x="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9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19;p36">
              <a:extLst>
                <a:ext uri="{FF2B5EF4-FFF2-40B4-BE49-F238E27FC236}">
                  <a16:creationId xmlns:a16="http://schemas.microsoft.com/office/drawing/2014/main" id="{75CBB0C1-B1E8-CB81-24A7-A3D2F43198C2}"/>
                </a:ext>
              </a:extLst>
            </p:cNvPr>
            <p:cNvSpPr/>
            <p:nvPr/>
          </p:nvSpPr>
          <p:spPr>
            <a:xfrm>
              <a:off x="6083823" y="3436206"/>
              <a:ext cx="626109" cy="755957"/>
            </a:xfrm>
            <a:custGeom>
              <a:avLst/>
              <a:gdLst/>
              <a:ahLst/>
              <a:cxnLst/>
              <a:rect l="l" t="t" r="r" b="b"/>
              <a:pathLst>
                <a:path w="8311" h="9796" extrusionOk="0">
                  <a:moveTo>
                    <a:pt x="2322" y="1"/>
                  </a:moveTo>
                  <a:cubicBezTo>
                    <a:pt x="2193" y="4"/>
                    <a:pt x="2055" y="29"/>
                    <a:pt x="1918" y="71"/>
                  </a:cubicBezTo>
                  <a:cubicBezTo>
                    <a:pt x="1662" y="155"/>
                    <a:pt x="1410" y="310"/>
                    <a:pt x="1165" y="534"/>
                  </a:cubicBezTo>
                  <a:cubicBezTo>
                    <a:pt x="941" y="736"/>
                    <a:pt x="733" y="989"/>
                    <a:pt x="553" y="1284"/>
                  </a:cubicBezTo>
                  <a:cubicBezTo>
                    <a:pt x="382" y="1567"/>
                    <a:pt x="253" y="1870"/>
                    <a:pt x="172" y="2176"/>
                  </a:cubicBezTo>
                  <a:cubicBezTo>
                    <a:pt x="132" y="2328"/>
                    <a:pt x="104" y="2477"/>
                    <a:pt x="90" y="2628"/>
                  </a:cubicBezTo>
                  <a:cubicBezTo>
                    <a:pt x="79" y="2772"/>
                    <a:pt x="85" y="2918"/>
                    <a:pt x="104" y="3061"/>
                  </a:cubicBezTo>
                  <a:cubicBezTo>
                    <a:pt x="121" y="3193"/>
                    <a:pt x="160" y="3325"/>
                    <a:pt x="219" y="3451"/>
                  </a:cubicBezTo>
                  <a:cubicBezTo>
                    <a:pt x="278" y="3569"/>
                    <a:pt x="351" y="3678"/>
                    <a:pt x="450" y="3777"/>
                  </a:cubicBezTo>
                  <a:cubicBezTo>
                    <a:pt x="509" y="3836"/>
                    <a:pt x="581" y="3895"/>
                    <a:pt x="660" y="3945"/>
                  </a:cubicBezTo>
                  <a:lnTo>
                    <a:pt x="638" y="3945"/>
                  </a:lnTo>
                  <a:cubicBezTo>
                    <a:pt x="542" y="3945"/>
                    <a:pt x="450" y="3948"/>
                    <a:pt x="351" y="3948"/>
                  </a:cubicBezTo>
                  <a:cubicBezTo>
                    <a:pt x="256" y="3951"/>
                    <a:pt x="160" y="3951"/>
                    <a:pt x="71" y="3956"/>
                  </a:cubicBezTo>
                  <a:cubicBezTo>
                    <a:pt x="31" y="3956"/>
                    <a:pt x="0" y="3987"/>
                    <a:pt x="0" y="4026"/>
                  </a:cubicBezTo>
                  <a:cubicBezTo>
                    <a:pt x="0" y="4063"/>
                    <a:pt x="31" y="4097"/>
                    <a:pt x="71" y="4097"/>
                  </a:cubicBezTo>
                  <a:cubicBezTo>
                    <a:pt x="160" y="4097"/>
                    <a:pt x="253" y="4091"/>
                    <a:pt x="343" y="4088"/>
                  </a:cubicBezTo>
                  <a:cubicBezTo>
                    <a:pt x="492" y="4085"/>
                    <a:pt x="638" y="4083"/>
                    <a:pt x="781" y="4083"/>
                  </a:cubicBezTo>
                  <a:cubicBezTo>
                    <a:pt x="1033" y="4083"/>
                    <a:pt x="1238" y="4091"/>
                    <a:pt x="1426" y="4116"/>
                  </a:cubicBezTo>
                  <a:lnTo>
                    <a:pt x="1438" y="4116"/>
                  </a:lnTo>
                  <a:cubicBezTo>
                    <a:pt x="1671" y="4147"/>
                    <a:pt x="1870" y="4203"/>
                    <a:pt x="2058" y="4282"/>
                  </a:cubicBezTo>
                  <a:cubicBezTo>
                    <a:pt x="2218" y="4349"/>
                    <a:pt x="2364" y="4436"/>
                    <a:pt x="2502" y="4540"/>
                  </a:cubicBezTo>
                  <a:cubicBezTo>
                    <a:pt x="2639" y="4650"/>
                    <a:pt x="2768" y="4779"/>
                    <a:pt x="2883" y="4928"/>
                  </a:cubicBezTo>
                  <a:cubicBezTo>
                    <a:pt x="3055" y="5152"/>
                    <a:pt x="3206" y="5422"/>
                    <a:pt x="3358" y="5775"/>
                  </a:cubicBezTo>
                  <a:lnTo>
                    <a:pt x="3364" y="5789"/>
                  </a:lnTo>
                  <a:cubicBezTo>
                    <a:pt x="3456" y="6011"/>
                    <a:pt x="3540" y="6236"/>
                    <a:pt x="3608" y="6427"/>
                  </a:cubicBezTo>
                  <a:cubicBezTo>
                    <a:pt x="3653" y="6556"/>
                    <a:pt x="3692" y="6693"/>
                    <a:pt x="3723" y="6809"/>
                  </a:cubicBezTo>
                  <a:cubicBezTo>
                    <a:pt x="3765" y="6963"/>
                    <a:pt x="3804" y="7117"/>
                    <a:pt x="3841" y="7272"/>
                  </a:cubicBezTo>
                  <a:cubicBezTo>
                    <a:pt x="3889" y="7446"/>
                    <a:pt x="3931" y="7623"/>
                    <a:pt x="3978" y="7797"/>
                  </a:cubicBezTo>
                  <a:cubicBezTo>
                    <a:pt x="4060" y="8089"/>
                    <a:pt x="4172" y="8470"/>
                    <a:pt x="4338" y="8833"/>
                  </a:cubicBezTo>
                  <a:cubicBezTo>
                    <a:pt x="4411" y="8998"/>
                    <a:pt x="4486" y="9139"/>
                    <a:pt x="4576" y="9262"/>
                  </a:cubicBezTo>
                  <a:cubicBezTo>
                    <a:pt x="4669" y="9397"/>
                    <a:pt x="4764" y="9506"/>
                    <a:pt x="4871" y="9591"/>
                  </a:cubicBezTo>
                  <a:cubicBezTo>
                    <a:pt x="4986" y="9683"/>
                    <a:pt x="5110" y="9745"/>
                    <a:pt x="5239" y="9776"/>
                  </a:cubicBezTo>
                  <a:cubicBezTo>
                    <a:pt x="5292" y="9790"/>
                    <a:pt x="5343" y="9796"/>
                    <a:pt x="5410" y="9796"/>
                  </a:cubicBezTo>
                  <a:lnTo>
                    <a:pt x="5466" y="9796"/>
                  </a:lnTo>
                  <a:cubicBezTo>
                    <a:pt x="5576" y="9790"/>
                    <a:pt x="5685" y="9776"/>
                    <a:pt x="5764" y="9767"/>
                  </a:cubicBezTo>
                  <a:cubicBezTo>
                    <a:pt x="5890" y="9748"/>
                    <a:pt x="6016" y="9731"/>
                    <a:pt x="6157" y="9703"/>
                  </a:cubicBezTo>
                  <a:cubicBezTo>
                    <a:pt x="6460" y="9647"/>
                    <a:pt x="6752" y="9577"/>
                    <a:pt x="7027" y="9492"/>
                  </a:cubicBezTo>
                  <a:cubicBezTo>
                    <a:pt x="7179" y="9447"/>
                    <a:pt x="7316" y="9402"/>
                    <a:pt x="7448" y="9349"/>
                  </a:cubicBezTo>
                  <a:cubicBezTo>
                    <a:pt x="7594" y="9293"/>
                    <a:pt x="7715" y="9240"/>
                    <a:pt x="7824" y="9181"/>
                  </a:cubicBezTo>
                  <a:cubicBezTo>
                    <a:pt x="7937" y="9122"/>
                    <a:pt x="8032" y="9057"/>
                    <a:pt x="8108" y="8990"/>
                  </a:cubicBezTo>
                  <a:cubicBezTo>
                    <a:pt x="8147" y="8959"/>
                    <a:pt x="8175" y="8928"/>
                    <a:pt x="8203" y="8897"/>
                  </a:cubicBezTo>
                  <a:cubicBezTo>
                    <a:pt x="8217" y="8878"/>
                    <a:pt x="8231" y="8858"/>
                    <a:pt x="8245" y="8835"/>
                  </a:cubicBezTo>
                  <a:cubicBezTo>
                    <a:pt x="8259" y="8816"/>
                    <a:pt x="8268" y="8793"/>
                    <a:pt x="8276" y="8774"/>
                  </a:cubicBezTo>
                  <a:cubicBezTo>
                    <a:pt x="8310" y="8701"/>
                    <a:pt x="8310" y="8611"/>
                    <a:pt x="8276" y="8538"/>
                  </a:cubicBezTo>
                  <a:cubicBezTo>
                    <a:pt x="8240" y="8440"/>
                    <a:pt x="8158" y="8350"/>
                    <a:pt x="8043" y="8280"/>
                  </a:cubicBezTo>
                  <a:cubicBezTo>
                    <a:pt x="7987" y="8243"/>
                    <a:pt x="7925" y="8218"/>
                    <a:pt x="7878" y="8198"/>
                  </a:cubicBezTo>
                  <a:cubicBezTo>
                    <a:pt x="7822" y="8176"/>
                    <a:pt x="7757" y="8159"/>
                    <a:pt x="7684" y="8145"/>
                  </a:cubicBezTo>
                  <a:cubicBezTo>
                    <a:pt x="7572" y="8125"/>
                    <a:pt x="7448" y="8114"/>
                    <a:pt x="7308" y="8114"/>
                  </a:cubicBezTo>
                  <a:lnTo>
                    <a:pt x="7263" y="8114"/>
                  </a:lnTo>
                  <a:cubicBezTo>
                    <a:pt x="7069" y="8117"/>
                    <a:pt x="6859" y="8136"/>
                    <a:pt x="6600" y="8184"/>
                  </a:cubicBezTo>
                  <a:cubicBezTo>
                    <a:pt x="6589" y="8021"/>
                    <a:pt x="6578" y="7861"/>
                    <a:pt x="6564" y="7698"/>
                  </a:cubicBezTo>
                  <a:cubicBezTo>
                    <a:pt x="6499" y="6755"/>
                    <a:pt x="6429" y="5775"/>
                    <a:pt x="6266" y="4824"/>
                  </a:cubicBezTo>
                  <a:cubicBezTo>
                    <a:pt x="6219" y="4535"/>
                    <a:pt x="6157" y="4245"/>
                    <a:pt x="6092" y="3973"/>
                  </a:cubicBezTo>
                  <a:cubicBezTo>
                    <a:pt x="6059" y="3836"/>
                    <a:pt x="6022" y="3695"/>
                    <a:pt x="5980" y="3555"/>
                  </a:cubicBezTo>
                  <a:cubicBezTo>
                    <a:pt x="5938" y="3414"/>
                    <a:pt x="5901" y="3302"/>
                    <a:pt x="5862" y="3201"/>
                  </a:cubicBezTo>
                  <a:cubicBezTo>
                    <a:pt x="5705" y="2780"/>
                    <a:pt x="5469" y="2359"/>
                    <a:pt x="5160" y="1952"/>
                  </a:cubicBezTo>
                  <a:cubicBezTo>
                    <a:pt x="4857" y="1548"/>
                    <a:pt x="4501" y="1188"/>
                    <a:pt x="4107" y="879"/>
                  </a:cubicBezTo>
                  <a:cubicBezTo>
                    <a:pt x="3700" y="565"/>
                    <a:pt x="3277" y="324"/>
                    <a:pt x="2844" y="169"/>
                  </a:cubicBezTo>
                  <a:cubicBezTo>
                    <a:pt x="2822" y="161"/>
                    <a:pt x="2796" y="150"/>
                    <a:pt x="2771" y="144"/>
                  </a:cubicBezTo>
                  <a:cubicBezTo>
                    <a:pt x="2782" y="105"/>
                    <a:pt x="2760" y="65"/>
                    <a:pt x="2723" y="57"/>
                  </a:cubicBezTo>
                  <a:cubicBezTo>
                    <a:pt x="2600" y="20"/>
                    <a:pt x="2474" y="1"/>
                    <a:pt x="2344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20;p36">
              <a:extLst>
                <a:ext uri="{FF2B5EF4-FFF2-40B4-BE49-F238E27FC236}">
                  <a16:creationId xmlns:a16="http://schemas.microsoft.com/office/drawing/2014/main" id="{5F33429B-4F30-3913-BBA1-F1B3D2A8092F}"/>
                </a:ext>
              </a:extLst>
            </p:cNvPr>
            <p:cNvSpPr/>
            <p:nvPr/>
          </p:nvSpPr>
          <p:spPr>
            <a:xfrm>
              <a:off x="6254307" y="3676513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58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21;p36">
              <a:extLst>
                <a:ext uri="{FF2B5EF4-FFF2-40B4-BE49-F238E27FC236}">
                  <a16:creationId xmlns:a16="http://schemas.microsoft.com/office/drawing/2014/main" id="{C494451C-FA05-9083-AC3F-834B05FF9B72}"/>
                </a:ext>
              </a:extLst>
            </p:cNvPr>
            <p:cNvSpPr/>
            <p:nvPr/>
          </p:nvSpPr>
          <p:spPr>
            <a:xfrm>
              <a:off x="6442494" y="4061437"/>
              <a:ext cx="267213" cy="131189"/>
            </a:xfrm>
            <a:custGeom>
              <a:avLst/>
              <a:gdLst/>
              <a:ahLst/>
              <a:cxnLst/>
              <a:rect l="l" t="t" r="r" b="b"/>
              <a:pathLst>
                <a:path w="3547" h="1700" extrusionOk="0">
                  <a:moveTo>
                    <a:pt x="2544" y="1"/>
                  </a:moveTo>
                  <a:lnTo>
                    <a:pt x="2499" y="15"/>
                  </a:lnTo>
                  <a:cubicBezTo>
                    <a:pt x="2460" y="15"/>
                    <a:pt x="2423" y="18"/>
                    <a:pt x="2381" y="18"/>
                  </a:cubicBezTo>
                  <a:cubicBezTo>
                    <a:pt x="2362" y="43"/>
                    <a:pt x="2347" y="71"/>
                    <a:pt x="2339" y="99"/>
                  </a:cubicBezTo>
                  <a:lnTo>
                    <a:pt x="2342" y="93"/>
                  </a:lnTo>
                  <a:lnTo>
                    <a:pt x="2342" y="93"/>
                  </a:lnTo>
                  <a:cubicBezTo>
                    <a:pt x="2317" y="152"/>
                    <a:pt x="2303" y="211"/>
                    <a:pt x="2291" y="276"/>
                  </a:cubicBezTo>
                  <a:cubicBezTo>
                    <a:pt x="2283" y="363"/>
                    <a:pt x="2283" y="450"/>
                    <a:pt x="2291" y="543"/>
                  </a:cubicBezTo>
                  <a:cubicBezTo>
                    <a:pt x="2303" y="630"/>
                    <a:pt x="2325" y="717"/>
                    <a:pt x="2359" y="798"/>
                  </a:cubicBezTo>
                  <a:lnTo>
                    <a:pt x="2356" y="790"/>
                  </a:lnTo>
                  <a:lnTo>
                    <a:pt x="2356" y="790"/>
                  </a:lnTo>
                  <a:cubicBezTo>
                    <a:pt x="2373" y="832"/>
                    <a:pt x="2398" y="874"/>
                    <a:pt x="2426" y="913"/>
                  </a:cubicBezTo>
                  <a:cubicBezTo>
                    <a:pt x="2432" y="922"/>
                    <a:pt x="2437" y="927"/>
                    <a:pt x="2443" y="936"/>
                  </a:cubicBezTo>
                  <a:cubicBezTo>
                    <a:pt x="2446" y="938"/>
                    <a:pt x="2451" y="938"/>
                    <a:pt x="2451" y="941"/>
                  </a:cubicBezTo>
                  <a:cubicBezTo>
                    <a:pt x="2454" y="950"/>
                    <a:pt x="2454" y="952"/>
                    <a:pt x="2454" y="958"/>
                  </a:cubicBezTo>
                  <a:cubicBezTo>
                    <a:pt x="2454" y="966"/>
                    <a:pt x="2446" y="969"/>
                    <a:pt x="2443" y="972"/>
                  </a:cubicBezTo>
                  <a:cubicBezTo>
                    <a:pt x="2230" y="1065"/>
                    <a:pt x="2008" y="1146"/>
                    <a:pt x="1780" y="1208"/>
                  </a:cubicBezTo>
                  <a:cubicBezTo>
                    <a:pt x="1665" y="1239"/>
                    <a:pt x="1547" y="1267"/>
                    <a:pt x="1432" y="1289"/>
                  </a:cubicBezTo>
                  <a:cubicBezTo>
                    <a:pt x="1371" y="1300"/>
                    <a:pt x="1309" y="1309"/>
                    <a:pt x="1247" y="1320"/>
                  </a:cubicBezTo>
                  <a:cubicBezTo>
                    <a:pt x="1194" y="1329"/>
                    <a:pt x="1146" y="1334"/>
                    <a:pt x="1093" y="1343"/>
                  </a:cubicBezTo>
                  <a:cubicBezTo>
                    <a:pt x="871" y="1371"/>
                    <a:pt x="655" y="1402"/>
                    <a:pt x="433" y="1413"/>
                  </a:cubicBezTo>
                  <a:cubicBezTo>
                    <a:pt x="383" y="1415"/>
                    <a:pt x="333" y="1416"/>
                    <a:pt x="283" y="1416"/>
                  </a:cubicBezTo>
                  <a:cubicBezTo>
                    <a:pt x="188" y="1416"/>
                    <a:pt x="94" y="1412"/>
                    <a:pt x="1" y="1399"/>
                  </a:cubicBezTo>
                  <a:lnTo>
                    <a:pt x="1" y="1399"/>
                  </a:lnTo>
                  <a:cubicBezTo>
                    <a:pt x="37" y="1432"/>
                    <a:pt x="68" y="1461"/>
                    <a:pt x="102" y="1489"/>
                  </a:cubicBezTo>
                  <a:cubicBezTo>
                    <a:pt x="222" y="1584"/>
                    <a:pt x="346" y="1646"/>
                    <a:pt x="472" y="1679"/>
                  </a:cubicBezTo>
                  <a:cubicBezTo>
                    <a:pt x="523" y="1694"/>
                    <a:pt x="579" y="1699"/>
                    <a:pt x="646" y="1699"/>
                  </a:cubicBezTo>
                  <a:lnTo>
                    <a:pt x="702" y="1699"/>
                  </a:lnTo>
                  <a:cubicBezTo>
                    <a:pt x="742" y="1699"/>
                    <a:pt x="775" y="1696"/>
                    <a:pt x="812" y="1694"/>
                  </a:cubicBezTo>
                  <a:cubicBezTo>
                    <a:pt x="879" y="1682"/>
                    <a:pt x="944" y="1674"/>
                    <a:pt x="1000" y="1668"/>
                  </a:cubicBezTo>
                  <a:cubicBezTo>
                    <a:pt x="1126" y="1651"/>
                    <a:pt x="1253" y="1632"/>
                    <a:pt x="1393" y="1604"/>
                  </a:cubicBezTo>
                  <a:cubicBezTo>
                    <a:pt x="1696" y="1548"/>
                    <a:pt x="1991" y="1475"/>
                    <a:pt x="2263" y="1393"/>
                  </a:cubicBezTo>
                  <a:cubicBezTo>
                    <a:pt x="2418" y="1348"/>
                    <a:pt x="2555" y="1300"/>
                    <a:pt x="2684" y="1250"/>
                  </a:cubicBezTo>
                  <a:cubicBezTo>
                    <a:pt x="2830" y="1194"/>
                    <a:pt x="2951" y="1140"/>
                    <a:pt x="3061" y="1082"/>
                  </a:cubicBezTo>
                  <a:cubicBezTo>
                    <a:pt x="3173" y="1023"/>
                    <a:pt x="3268" y="958"/>
                    <a:pt x="3344" y="893"/>
                  </a:cubicBezTo>
                  <a:cubicBezTo>
                    <a:pt x="3383" y="857"/>
                    <a:pt x="3414" y="826"/>
                    <a:pt x="3440" y="795"/>
                  </a:cubicBezTo>
                  <a:cubicBezTo>
                    <a:pt x="3454" y="776"/>
                    <a:pt x="3468" y="756"/>
                    <a:pt x="3482" y="733"/>
                  </a:cubicBezTo>
                  <a:cubicBezTo>
                    <a:pt x="3496" y="714"/>
                    <a:pt x="3504" y="691"/>
                    <a:pt x="3513" y="669"/>
                  </a:cubicBezTo>
                  <a:cubicBezTo>
                    <a:pt x="3546" y="593"/>
                    <a:pt x="3546" y="506"/>
                    <a:pt x="3513" y="430"/>
                  </a:cubicBezTo>
                  <a:cubicBezTo>
                    <a:pt x="3476" y="329"/>
                    <a:pt x="3395" y="239"/>
                    <a:pt x="3280" y="166"/>
                  </a:cubicBezTo>
                  <a:cubicBezTo>
                    <a:pt x="3223" y="130"/>
                    <a:pt x="3162" y="102"/>
                    <a:pt x="3114" y="85"/>
                  </a:cubicBezTo>
                  <a:cubicBezTo>
                    <a:pt x="3058" y="62"/>
                    <a:pt x="2999" y="46"/>
                    <a:pt x="2920" y="32"/>
                  </a:cubicBezTo>
                  <a:cubicBezTo>
                    <a:pt x="2805" y="12"/>
                    <a:pt x="2682" y="1"/>
                    <a:pt x="25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22;p36">
              <a:extLst>
                <a:ext uri="{FF2B5EF4-FFF2-40B4-BE49-F238E27FC236}">
                  <a16:creationId xmlns:a16="http://schemas.microsoft.com/office/drawing/2014/main" id="{8FE6A8A5-9FAD-8F62-858A-CEF40D026A2C}"/>
                </a:ext>
              </a:extLst>
            </p:cNvPr>
            <p:cNvSpPr/>
            <p:nvPr/>
          </p:nvSpPr>
          <p:spPr>
            <a:xfrm>
              <a:off x="6615087" y="408265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06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23;p36">
              <a:extLst>
                <a:ext uri="{FF2B5EF4-FFF2-40B4-BE49-F238E27FC236}">
                  <a16:creationId xmlns:a16="http://schemas.microsoft.com/office/drawing/2014/main" id="{7DFE07E3-FC6B-5B5C-131F-F879031E22C5}"/>
                </a:ext>
              </a:extLst>
            </p:cNvPr>
            <p:cNvSpPr/>
            <p:nvPr/>
          </p:nvSpPr>
          <p:spPr>
            <a:xfrm>
              <a:off x="5684697" y="3681915"/>
              <a:ext cx="494574" cy="749629"/>
            </a:xfrm>
            <a:custGeom>
              <a:avLst/>
              <a:gdLst/>
              <a:ahLst/>
              <a:cxnLst/>
              <a:rect l="l" t="t" r="r" b="b"/>
              <a:pathLst>
                <a:path w="6565" h="9714" extrusionOk="0">
                  <a:moveTo>
                    <a:pt x="4453" y="0"/>
                  </a:moveTo>
                  <a:cubicBezTo>
                    <a:pt x="4372" y="0"/>
                    <a:pt x="4285" y="6"/>
                    <a:pt x="4189" y="28"/>
                  </a:cubicBezTo>
                  <a:cubicBezTo>
                    <a:pt x="3990" y="62"/>
                    <a:pt x="3782" y="149"/>
                    <a:pt x="3569" y="281"/>
                  </a:cubicBezTo>
                  <a:cubicBezTo>
                    <a:pt x="3381" y="393"/>
                    <a:pt x="3199" y="539"/>
                    <a:pt x="3027" y="716"/>
                  </a:cubicBezTo>
                  <a:cubicBezTo>
                    <a:pt x="2873" y="873"/>
                    <a:pt x="2735" y="1045"/>
                    <a:pt x="2623" y="1230"/>
                  </a:cubicBezTo>
                  <a:cubicBezTo>
                    <a:pt x="2483" y="1463"/>
                    <a:pt x="2382" y="1718"/>
                    <a:pt x="2334" y="1974"/>
                  </a:cubicBezTo>
                  <a:cubicBezTo>
                    <a:pt x="2309" y="2100"/>
                    <a:pt x="2295" y="2238"/>
                    <a:pt x="2295" y="2378"/>
                  </a:cubicBezTo>
                  <a:cubicBezTo>
                    <a:pt x="2295" y="2502"/>
                    <a:pt x="2309" y="2634"/>
                    <a:pt x="2334" y="2782"/>
                  </a:cubicBezTo>
                  <a:cubicBezTo>
                    <a:pt x="2342" y="2836"/>
                    <a:pt x="2351" y="2883"/>
                    <a:pt x="2365" y="2934"/>
                  </a:cubicBezTo>
                  <a:cubicBezTo>
                    <a:pt x="2348" y="2942"/>
                    <a:pt x="2334" y="2956"/>
                    <a:pt x="2328" y="2979"/>
                  </a:cubicBezTo>
                  <a:cubicBezTo>
                    <a:pt x="2325" y="2996"/>
                    <a:pt x="2325" y="3018"/>
                    <a:pt x="2337" y="3032"/>
                  </a:cubicBezTo>
                  <a:cubicBezTo>
                    <a:pt x="2382" y="3108"/>
                    <a:pt x="2424" y="3187"/>
                    <a:pt x="2460" y="3262"/>
                  </a:cubicBezTo>
                  <a:cubicBezTo>
                    <a:pt x="2488" y="3344"/>
                    <a:pt x="2516" y="3420"/>
                    <a:pt x="2547" y="3495"/>
                  </a:cubicBezTo>
                  <a:cubicBezTo>
                    <a:pt x="2567" y="3568"/>
                    <a:pt x="2587" y="3636"/>
                    <a:pt x="2595" y="3706"/>
                  </a:cubicBezTo>
                  <a:cubicBezTo>
                    <a:pt x="2609" y="3813"/>
                    <a:pt x="2609" y="3916"/>
                    <a:pt x="2601" y="4015"/>
                  </a:cubicBezTo>
                  <a:cubicBezTo>
                    <a:pt x="2587" y="4121"/>
                    <a:pt x="2553" y="4234"/>
                    <a:pt x="2508" y="4343"/>
                  </a:cubicBezTo>
                  <a:cubicBezTo>
                    <a:pt x="2455" y="4464"/>
                    <a:pt x="2384" y="4582"/>
                    <a:pt x="2295" y="4703"/>
                  </a:cubicBezTo>
                  <a:cubicBezTo>
                    <a:pt x="2073" y="4986"/>
                    <a:pt x="1792" y="5216"/>
                    <a:pt x="1523" y="5427"/>
                  </a:cubicBezTo>
                  <a:cubicBezTo>
                    <a:pt x="1438" y="5494"/>
                    <a:pt x="1346" y="5562"/>
                    <a:pt x="1259" y="5623"/>
                  </a:cubicBezTo>
                  <a:cubicBezTo>
                    <a:pt x="1172" y="5682"/>
                    <a:pt x="1076" y="5741"/>
                    <a:pt x="989" y="5797"/>
                  </a:cubicBezTo>
                  <a:lnTo>
                    <a:pt x="941" y="5825"/>
                  </a:lnTo>
                  <a:cubicBezTo>
                    <a:pt x="756" y="5932"/>
                    <a:pt x="568" y="6044"/>
                    <a:pt x="400" y="6185"/>
                  </a:cubicBezTo>
                  <a:cubicBezTo>
                    <a:pt x="315" y="6255"/>
                    <a:pt x="240" y="6334"/>
                    <a:pt x="181" y="6415"/>
                  </a:cubicBezTo>
                  <a:cubicBezTo>
                    <a:pt x="119" y="6499"/>
                    <a:pt x="71" y="6603"/>
                    <a:pt x="49" y="6713"/>
                  </a:cubicBezTo>
                  <a:cubicBezTo>
                    <a:pt x="1" y="6901"/>
                    <a:pt x="23" y="7120"/>
                    <a:pt x="105" y="7355"/>
                  </a:cubicBezTo>
                  <a:cubicBezTo>
                    <a:pt x="169" y="7544"/>
                    <a:pt x="268" y="7740"/>
                    <a:pt x="425" y="7967"/>
                  </a:cubicBezTo>
                  <a:cubicBezTo>
                    <a:pt x="529" y="8130"/>
                    <a:pt x="647" y="8285"/>
                    <a:pt x="765" y="8436"/>
                  </a:cubicBezTo>
                  <a:lnTo>
                    <a:pt x="793" y="8473"/>
                  </a:lnTo>
                  <a:cubicBezTo>
                    <a:pt x="927" y="8652"/>
                    <a:pt x="1076" y="8843"/>
                    <a:pt x="1233" y="9026"/>
                  </a:cubicBezTo>
                  <a:cubicBezTo>
                    <a:pt x="1421" y="9236"/>
                    <a:pt x="1590" y="9391"/>
                    <a:pt x="1758" y="9509"/>
                  </a:cubicBezTo>
                  <a:cubicBezTo>
                    <a:pt x="1840" y="9568"/>
                    <a:pt x="1935" y="9618"/>
                    <a:pt x="2033" y="9657"/>
                  </a:cubicBezTo>
                  <a:cubicBezTo>
                    <a:pt x="2120" y="9691"/>
                    <a:pt x="2199" y="9708"/>
                    <a:pt x="2275" y="9714"/>
                  </a:cubicBezTo>
                  <a:lnTo>
                    <a:pt x="2295" y="9714"/>
                  </a:lnTo>
                  <a:cubicBezTo>
                    <a:pt x="2354" y="9714"/>
                    <a:pt x="2410" y="9700"/>
                    <a:pt x="2455" y="9671"/>
                  </a:cubicBezTo>
                  <a:cubicBezTo>
                    <a:pt x="2499" y="9646"/>
                    <a:pt x="2539" y="9601"/>
                    <a:pt x="2567" y="9548"/>
                  </a:cubicBezTo>
                  <a:cubicBezTo>
                    <a:pt x="2592" y="9497"/>
                    <a:pt x="2606" y="9441"/>
                    <a:pt x="2612" y="9368"/>
                  </a:cubicBezTo>
                  <a:cubicBezTo>
                    <a:pt x="2620" y="9312"/>
                    <a:pt x="2617" y="9253"/>
                    <a:pt x="2609" y="9172"/>
                  </a:cubicBezTo>
                  <a:cubicBezTo>
                    <a:pt x="2595" y="9040"/>
                    <a:pt x="2567" y="8902"/>
                    <a:pt x="2519" y="8725"/>
                  </a:cubicBezTo>
                  <a:cubicBezTo>
                    <a:pt x="2494" y="8641"/>
                    <a:pt x="2466" y="8554"/>
                    <a:pt x="2429" y="8453"/>
                  </a:cubicBezTo>
                  <a:cubicBezTo>
                    <a:pt x="2410" y="8389"/>
                    <a:pt x="2384" y="8327"/>
                    <a:pt x="2359" y="8262"/>
                  </a:cubicBezTo>
                  <a:cubicBezTo>
                    <a:pt x="2337" y="8200"/>
                    <a:pt x="2309" y="8133"/>
                    <a:pt x="2281" y="8071"/>
                  </a:cubicBezTo>
                  <a:lnTo>
                    <a:pt x="2238" y="7976"/>
                  </a:lnTo>
                  <a:cubicBezTo>
                    <a:pt x="2219" y="7937"/>
                    <a:pt x="2205" y="7897"/>
                    <a:pt x="2191" y="7861"/>
                  </a:cubicBezTo>
                  <a:cubicBezTo>
                    <a:pt x="2421" y="7751"/>
                    <a:pt x="2609" y="7659"/>
                    <a:pt x="2800" y="7560"/>
                  </a:cubicBezTo>
                  <a:cubicBezTo>
                    <a:pt x="3038" y="7440"/>
                    <a:pt x="3280" y="7305"/>
                    <a:pt x="3521" y="7162"/>
                  </a:cubicBezTo>
                  <a:cubicBezTo>
                    <a:pt x="4001" y="6878"/>
                    <a:pt x="4437" y="6572"/>
                    <a:pt x="4824" y="6255"/>
                  </a:cubicBezTo>
                  <a:cubicBezTo>
                    <a:pt x="5248" y="5904"/>
                    <a:pt x="5618" y="5522"/>
                    <a:pt x="5919" y="5126"/>
                  </a:cubicBezTo>
                  <a:cubicBezTo>
                    <a:pt x="6000" y="5020"/>
                    <a:pt x="6065" y="4922"/>
                    <a:pt x="6121" y="4823"/>
                  </a:cubicBezTo>
                  <a:cubicBezTo>
                    <a:pt x="6180" y="4731"/>
                    <a:pt x="6230" y="4624"/>
                    <a:pt x="6281" y="4514"/>
                  </a:cubicBezTo>
                  <a:cubicBezTo>
                    <a:pt x="6371" y="4310"/>
                    <a:pt x="6438" y="4088"/>
                    <a:pt x="6483" y="3860"/>
                  </a:cubicBezTo>
                  <a:cubicBezTo>
                    <a:pt x="6564" y="3425"/>
                    <a:pt x="6562" y="2965"/>
                    <a:pt x="6463" y="2485"/>
                  </a:cubicBezTo>
                  <a:cubicBezTo>
                    <a:pt x="6374" y="2038"/>
                    <a:pt x="6205" y="1600"/>
                    <a:pt x="5967" y="1179"/>
                  </a:cubicBezTo>
                  <a:cubicBezTo>
                    <a:pt x="5826" y="929"/>
                    <a:pt x="5658" y="694"/>
                    <a:pt x="5470" y="478"/>
                  </a:cubicBezTo>
                  <a:cubicBezTo>
                    <a:pt x="5458" y="466"/>
                    <a:pt x="5444" y="458"/>
                    <a:pt x="5430" y="455"/>
                  </a:cubicBezTo>
                  <a:cubicBezTo>
                    <a:pt x="5256" y="275"/>
                    <a:pt x="5060" y="146"/>
                    <a:pt x="4844" y="73"/>
                  </a:cubicBezTo>
                  <a:cubicBezTo>
                    <a:pt x="4745" y="37"/>
                    <a:pt x="4639" y="17"/>
                    <a:pt x="4518" y="9"/>
                  </a:cubicBezTo>
                  <a:cubicBezTo>
                    <a:pt x="4495" y="0"/>
                    <a:pt x="4473" y="0"/>
                    <a:pt x="4453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24;p36">
              <a:extLst>
                <a:ext uri="{FF2B5EF4-FFF2-40B4-BE49-F238E27FC236}">
                  <a16:creationId xmlns:a16="http://schemas.microsoft.com/office/drawing/2014/main" id="{D1D2A38E-AA46-89D5-B716-64F3A1B8D1C7}"/>
                </a:ext>
              </a:extLst>
            </p:cNvPr>
            <p:cNvSpPr/>
            <p:nvPr/>
          </p:nvSpPr>
          <p:spPr>
            <a:xfrm>
              <a:off x="5684546" y="4177115"/>
              <a:ext cx="197754" cy="253966"/>
            </a:xfrm>
            <a:custGeom>
              <a:avLst/>
              <a:gdLst/>
              <a:ahLst/>
              <a:cxnLst/>
              <a:rect l="l" t="t" r="r" b="b"/>
              <a:pathLst>
                <a:path w="2625" h="3291" extrusionOk="0">
                  <a:moveTo>
                    <a:pt x="1485" y="2188"/>
                  </a:moveTo>
                  <a:lnTo>
                    <a:pt x="1485" y="2188"/>
                  </a:lnTo>
                  <a:cubicBezTo>
                    <a:pt x="1484" y="2188"/>
                    <a:pt x="1482" y="2188"/>
                    <a:pt x="1482" y="2191"/>
                  </a:cubicBezTo>
                  <a:cubicBezTo>
                    <a:pt x="1483" y="2190"/>
                    <a:pt x="1484" y="2189"/>
                    <a:pt x="1485" y="2188"/>
                  </a:cubicBezTo>
                  <a:close/>
                  <a:moveTo>
                    <a:pt x="166" y="1"/>
                  </a:moveTo>
                  <a:cubicBezTo>
                    <a:pt x="110" y="88"/>
                    <a:pt x="68" y="183"/>
                    <a:pt x="42" y="287"/>
                  </a:cubicBezTo>
                  <a:cubicBezTo>
                    <a:pt x="0" y="464"/>
                    <a:pt x="14" y="663"/>
                    <a:pt x="82" y="882"/>
                  </a:cubicBezTo>
                  <a:cubicBezTo>
                    <a:pt x="90" y="899"/>
                    <a:pt x="93" y="916"/>
                    <a:pt x="98" y="933"/>
                  </a:cubicBezTo>
                  <a:cubicBezTo>
                    <a:pt x="166" y="1124"/>
                    <a:pt x="267" y="1320"/>
                    <a:pt x="418" y="1548"/>
                  </a:cubicBezTo>
                  <a:cubicBezTo>
                    <a:pt x="525" y="1710"/>
                    <a:pt x="643" y="1868"/>
                    <a:pt x="753" y="2005"/>
                  </a:cubicBezTo>
                  <a:lnTo>
                    <a:pt x="786" y="2053"/>
                  </a:lnTo>
                  <a:cubicBezTo>
                    <a:pt x="924" y="2233"/>
                    <a:pt x="1075" y="2426"/>
                    <a:pt x="1233" y="2603"/>
                  </a:cubicBezTo>
                  <a:cubicBezTo>
                    <a:pt x="1418" y="2814"/>
                    <a:pt x="1586" y="2968"/>
                    <a:pt x="1755" y="3089"/>
                  </a:cubicBezTo>
                  <a:cubicBezTo>
                    <a:pt x="1839" y="3148"/>
                    <a:pt x="1934" y="3198"/>
                    <a:pt x="2033" y="3235"/>
                  </a:cubicBezTo>
                  <a:cubicBezTo>
                    <a:pt x="2117" y="3271"/>
                    <a:pt x="2198" y="3288"/>
                    <a:pt x="2280" y="3291"/>
                  </a:cubicBezTo>
                  <a:lnTo>
                    <a:pt x="2297" y="3291"/>
                  </a:lnTo>
                  <a:cubicBezTo>
                    <a:pt x="2356" y="3291"/>
                    <a:pt x="2412" y="3277"/>
                    <a:pt x="2462" y="3249"/>
                  </a:cubicBezTo>
                  <a:cubicBezTo>
                    <a:pt x="2507" y="3226"/>
                    <a:pt x="2544" y="3184"/>
                    <a:pt x="2572" y="3128"/>
                  </a:cubicBezTo>
                  <a:cubicBezTo>
                    <a:pt x="2597" y="3078"/>
                    <a:pt x="2611" y="3021"/>
                    <a:pt x="2619" y="2946"/>
                  </a:cubicBezTo>
                  <a:cubicBezTo>
                    <a:pt x="2625" y="2884"/>
                    <a:pt x="2622" y="2825"/>
                    <a:pt x="2614" y="2749"/>
                  </a:cubicBezTo>
                  <a:cubicBezTo>
                    <a:pt x="2603" y="2614"/>
                    <a:pt x="2572" y="2477"/>
                    <a:pt x="2524" y="2300"/>
                  </a:cubicBezTo>
                  <a:cubicBezTo>
                    <a:pt x="2501" y="2219"/>
                    <a:pt x="2471" y="2126"/>
                    <a:pt x="2437" y="2025"/>
                  </a:cubicBezTo>
                  <a:cubicBezTo>
                    <a:pt x="2414" y="1963"/>
                    <a:pt x="2389" y="1899"/>
                    <a:pt x="2367" y="1837"/>
                  </a:cubicBezTo>
                  <a:lnTo>
                    <a:pt x="2344" y="1783"/>
                  </a:lnTo>
                  <a:cubicBezTo>
                    <a:pt x="2333" y="1783"/>
                    <a:pt x="2319" y="1781"/>
                    <a:pt x="2311" y="1781"/>
                  </a:cubicBezTo>
                  <a:lnTo>
                    <a:pt x="2229" y="1781"/>
                  </a:lnTo>
                  <a:cubicBezTo>
                    <a:pt x="2190" y="1783"/>
                    <a:pt x="2148" y="1789"/>
                    <a:pt x="2108" y="1797"/>
                  </a:cubicBezTo>
                  <a:cubicBezTo>
                    <a:pt x="2068" y="1808"/>
                    <a:pt x="2033" y="1817"/>
                    <a:pt x="1995" y="1830"/>
                  </a:cubicBezTo>
                  <a:lnTo>
                    <a:pt x="1995" y="1830"/>
                  </a:lnTo>
                  <a:cubicBezTo>
                    <a:pt x="1995" y="1829"/>
                    <a:pt x="1996" y="1829"/>
                    <a:pt x="1996" y="1828"/>
                  </a:cubicBezTo>
                  <a:lnTo>
                    <a:pt x="1996" y="1828"/>
                  </a:lnTo>
                  <a:cubicBezTo>
                    <a:pt x="1948" y="1845"/>
                    <a:pt x="1904" y="1868"/>
                    <a:pt x="1853" y="1893"/>
                  </a:cubicBezTo>
                  <a:cubicBezTo>
                    <a:pt x="1808" y="1915"/>
                    <a:pt x="1766" y="1941"/>
                    <a:pt x="1724" y="1972"/>
                  </a:cubicBezTo>
                  <a:cubicBezTo>
                    <a:pt x="1638" y="2035"/>
                    <a:pt x="1554" y="2105"/>
                    <a:pt x="1485" y="2188"/>
                  </a:cubicBezTo>
                  <a:lnTo>
                    <a:pt x="1485" y="2188"/>
                  </a:lnTo>
                  <a:cubicBezTo>
                    <a:pt x="1485" y="2188"/>
                    <a:pt x="1485" y="2188"/>
                    <a:pt x="1485" y="2188"/>
                  </a:cubicBezTo>
                  <a:lnTo>
                    <a:pt x="1485" y="2188"/>
                  </a:lnTo>
                  <a:lnTo>
                    <a:pt x="1468" y="2207"/>
                  </a:lnTo>
                  <a:cubicBezTo>
                    <a:pt x="1463" y="2210"/>
                    <a:pt x="1460" y="2219"/>
                    <a:pt x="1454" y="2219"/>
                  </a:cubicBezTo>
                  <a:lnTo>
                    <a:pt x="1443" y="2219"/>
                  </a:lnTo>
                  <a:cubicBezTo>
                    <a:pt x="1443" y="2219"/>
                    <a:pt x="1443" y="2221"/>
                    <a:pt x="1440" y="2221"/>
                  </a:cubicBezTo>
                  <a:cubicBezTo>
                    <a:pt x="1435" y="2226"/>
                    <a:pt x="1430" y="2229"/>
                    <a:pt x="1425" y="2229"/>
                  </a:cubicBezTo>
                  <a:cubicBezTo>
                    <a:pt x="1418" y="2229"/>
                    <a:pt x="1413" y="2225"/>
                    <a:pt x="1409" y="2219"/>
                  </a:cubicBezTo>
                  <a:cubicBezTo>
                    <a:pt x="1247" y="2064"/>
                    <a:pt x="1103" y="1893"/>
                    <a:pt x="969" y="1713"/>
                  </a:cubicBezTo>
                  <a:cubicBezTo>
                    <a:pt x="828" y="1522"/>
                    <a:pt x="699" y="1326"/>
                    <a:pt x="587" y="1121"/>
                  </a:cubicBezTo>
                  <a:cubicBezTo>
                    <a:pt x="475" y="913"/>
                    <a:pt x="376" y="703"/>
                    <a:pt x="301" y="481"/>
                  </a:cubicBezTo>
                  <a:cubicBezTo>
                    <a:pt x="244" y="324"/>
                    <a:pt x="197" y="16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25;p36">
              <a:extLst>
                <a:ext uri="{FF2B5EF4-FFF2-40B4-BE49-F238E27FC236}">
                  <a16:creationId xmlns:a16="http://schemas.microsoft.com/office/drawing/2014/main" id="{F7A5A77A-F528-FBEC-9DC6-64E42B916D5D}"/>
                </a:ext>
              </a:extLst>
            </p:cNvPr>
            <p:cNvSpPr/>
            <p:nvPr/>
          </p:nvSpPr>
          <p:spPr>
            <a:xfrm>
              <a:off x="4812993" y="2820080"/>
              <a:ext cx="498115" cy="442030"/>
            </a:xfrm>
            <a:custGeom>
              <a:avLst/>
              <a:gdLst/>
              <a:ahLst/>
              <a:cxnLst/>
              <a:rect l="l" t="t" r="r" b="b"/>
              <a:pathLst>
                <a:path w="6612" h="5728" extrusionOk="0">
                  <a:moveTo>
                    <a:pt x="1923" y="1"/>
                  </a:moveTo>
                  <a:cubicBezTo>
                    <a:pt x="1859" y="1"/>
                    <a:pt x="1794" y="29"/>
                    <a:pt x="1749" y="74"/>
                  </a:cubicBezTo>
                  <a:cubicBezTo>
                    <a:pt x="1724" y="99"/>
                    <a:pt x="1701" y="127"/>
                    <a:pt x="1682" y="161"/>
                  </a:cubicBezTo>
                  <a:cubicBezTo>
                    <a:pt x="1665" y="192"/>
                    <a:pt x="1654" y="223"/>
                    <a:pt x="1643" y="256"/>
                  </a:cubicBezTo>
                  <a:cubicBezTo>
                    <a:pt x="1623" y="326"/>
                    <a:pt x="1612" y="405"/>
                    <a:pt x="1609" y="495"/>
                  </a:cubicBezTo>
                  <a:cubicBezTo>
                    <a:pt x="1609" y="545"/>
                    <a:pt x="1612" y="590"/>
                    <a:pt x="1614" y="635"/>
                  </a:cubicBezTo>
                  <a:cubicBezTo>
                    <a:pt x="1519" y="554"/>
                    <a:pt x="1421" y="481"/>
                    <a:pt x="1317" y="419"/>
                  </a:cubicBezTo>
                  <a:cubicBezTo>
                    <a:pt x="1207" y="352"/>
                    <a:pt x="1106" y="307"/>
                    <a:pt x="1002" y="276"/>
                  </a:cubicBezTo>
                  <a:cubicBezTo>
                    <a:pt x="924" y="251"/>
                    <a:pt x="845" y="237"/>
                    <a:pt x="769" y="237"/>
                  </a:cubicBezTo>
                  <a:cubicBezTo>
                    <a:pt x="744" y="237"/>
                    <a:pt x="716" y="237"/>
                    <a:pt x="691" y="239"/>
                  </a:cubicBezTo>
                  <a:cubicBezTo>
                    <a:pt x="649" y="245"/>
                    <a:pt x="604" y="253"/>
                    <a:pt x="550" y="270"/>
                  </a:cubicBezTo>
                  <a:cubicBezTo>
                    <a:pt x="514" y="281"/>
                    <a:pt x="477" y="298"/>
                    <a:pt x="444" y="321"/>
                  </a:cubicBezTo>
                  <a:cubicBezTo>
                    <a:pt x="390" y="352"/>
                    <a:pt x="351" y="405"/>
                    <a:pt x="346" y="464"/>
                  </a:cubicBezTo>
                  <a:cubicBezTo>
                    <a:pt x="334" y="528"/>
                    <a:pt x="362" y="587"/>
                    <a:pt x="390" y="632"/>
                  </a:cubicBezTo>
                  <a:cubicBezTo>
                    <a:pt x="424" y="689"/>
                    <a:pt x="475" y="739"/>
                    <a:pt x="522" y="784"/>
                  </a:cubicBezTo>
                  <a:cubicBezTo>
                    <a:pt x="573" y="829"/>
                    <a:pt x="629" y="871"/>
                    <a:pt x="696" y="916"/>
                  </a:cubicBezTo>
                  <a:cubicBezTo>
                    <a:pt x="660" y="910"/>
                    <a:pt x="626" y="910"/>
                    <a:pt x="590" y="907"/>
                  </a:cubicBezTo>
                  <a:cubicBezTo>
                    <a:pt x="564" y="907"/>
                    <a:pt x="542" y="902"/>
                    <a:pt x="517" y="902"/>
                  </a:cubicBezTo>
                  <a:cubicBezTo>
                    <a:pt x="461" y="902"/>
                    <a:pt x="410" y="907"/>
                    <a:pt x="362" y="913"/>
                  </a:cubicBezTo>
                  <a:cubicBezTo>
                    <a:pt x="284" y="924"/>
                    <a:pt x="219" y="944"/>
                    <a:pt x="163" y="980"/>
                  </a:cubicBezTo>
                  <a:cubicBezTo>
                    <a:pt x="107" y="1011"/>
                    <a:pt x="65" y="1062"/>
                    <a:pt x="37" y="1118"/>
                  </a:cubicBezTo>
                  <a:cubicBezTo>
                    <a:pt x="0" y="1191"/>
                    <a:pt x="9" y="1272"/>
                    <a:pt x="14" y="1329"/>
                  </a:cubicBezTo>
                  <a:cubicBezTo>
                    <a:pt x="23" y="1365"/>
                    <a:pt x="31" y="1399"/>
                    <a:pt x="51" y="1430"/>
                  </a:cubicBezTo>
                  <a:cubicBezTo>
                    <a:pt x="59" y="1446"/>
                    <a:pt x="68" y="1463"/>
                    <a:pt x="82" y="1477"/>
                  </a:cubicBezTo>
                  <a:cubicBezTo>
                    <a:pt x="93" y="1491"/>
                    <a:pt x="107" y="1505"/>
                    <a:pt x="121" y="1519"/>
                  </a:cubicBezTo>
                  <a:lnTo>
                    <a:pt x="127" y="1528"/>
                  </a:lnTo>
                  <a:cubicBezTo>
                    <a:pt x="157" y="1556"/>
                    <a:pt x="194" y="1581"/>
                    <a:pt x="228" y="1598"/>
                  </a:cubicBezTo>
                  <a:cubicBezTo>
                    <a:pt x="264" y="1615"/>
                    <a:pt x="303" y="1632"/>
                    <a:pt x="351" y="1651"/>
                  </a:cubicBezTo>
                  <a:cubicBezTo>
                    <a:pt x="438" y="1680"/>
                    <a:pt x="534" y="1694"/>
                    <a:pt x="654" y="1702"/>
                  </a:cubicBezTo>
                  <a:cubicBezTo>
                    <a:pt x="677" y="1708"/>
                    <a:pt x="705" y="1708"/>
                    <a:pt x="730" y="1708"/>
                  </a:cubicBezTo>
                  <a:cubicBezTo>
                    <a:pt x="643" y="1752"/>
                    <a:pt x="576" y="1795"/>
                    <a:pt x="520" y="1842"/>
                  </a:cubicBezTo>
                  <a:cubicBezTo>
                    <a:pt x="452" y="1904"/>
                    <a:pt x="416" y="1960"/>
                    <a:pt x="396" y="2019"/>
                  </a:cubicBezTo>
                  <a:cubicBezTo>
                    <a:pt x="388" y="2053"/>
                    <a:pt x="382" y="2089"/>
                    <a:pt x="388" y="2123"/>
                  </a:cubicBezTo>
                  <a:cubicBezTo>
                    <a:pt x="390" y="2160"/>
                    <a:pt x="404" y="2193"/>
                    <a:pt x="433" y="2235"/>
                  </a:cubicBezTo>
                  <a:cubicBezTo>
                    <a:pt x="458" y="2275"/>
                    <a:pt x="492" y="2303"/>
                    <a:pt x="520" y="2328"/>
                  </a:cubicBezTo>
                  <a:cubicBezTo>
                    <a:pt x="556" y="2356"/>
                    <a:pt x="590" y="2376"/>
                    <a:pt x="629" y="2390"/>
                  </a:cubicBezTo>
                  <a:cubicBezTo>
                    <a:pt x="674" y="2404"/>
                    <a:pt x="719" y="2412"/>
                    <a:pt x="775" y="2412"/>
                  </a:cubicBezTo>
                  <a:cubicBezTo>
                    <a:pt x="809" y="2412"/>
                    <a:pt x="842" y="2409"/>
                    <a:pt x="882" y="2404"/>
                  </a:cubicBezTo>
                  <a:cubicBezTo>
                    <a:pt x="980" y="2390"/>
                    <a:pt x="1075" y="2359"/>
                    <a:pt x="1162" y="2331"/>
                  </a:cubicBezTo>
                  <a:cubicBezTo>
                    <a:pt x="1235" y="2306"/>
                    <a:pt x="1306" y="2277"/>
                    <a:pt x="1379" y="2247"/>
                  </a:cubicBezTo>
                  <a:lnTo>
                    <a:pt x="1438" y="2221"/>
                  </a:lnTo>
                  <a:cubicBezTo>
                    <a:pt x="1519" y="2190"/>
                    <a:pt x="1603" y="2160"/>
                    <a:pt x="1687" y="2134"/>
                  </a:cubicBezTo>
                  <a:cubicBezTo>
                    <a:pt x="1701" y="2131"/>
                    <a:pt x="1715" y="2129"/>
                    <a:pt x="1730" y="2129"/>
                  </a:cubicBezTo>
                  <a:cubicBezTo>
                    <a:pt x="2123" y="2988"/>
                    <a:pt x="2684" y="3785"/>
                    <a:pt x="3355" y="4431"/>
                  </a:cubicBezTo>
                  <a:cubicBezTo>
                    <a:pt x="4012" y="5062"/>
                    <a:pt x="4753" y="5506"/>
                    <a:pt x="5500" y="5722"/>
                  </a:cubicBezTo>
                  <a:cubicBezTo>
                    <a:pt x="5508" y="5725"/>
                    <a:pt x="5519" y="5728"/>
                    <a:pt x="5531" y="5728"/>
                  </a:cubicBezTo>
                  <a:cubicBezTo>
                    <a:pt x="5536" y="5728"/>
                    <a:pt x="5547" y="5728"/>
                    <a:pt x="5556" y="5725"/>
                  </a:cubicBezTo>
                  <a:cubicBezTo>
                    <a:pt x="5573" y="5716"/>
                    <a:pt x="5587" y="5702"/>
                    <a:pt x="5592" y="5686"/>
                  </a:cubicBezTo>
                  <a:cubicBezTo>
                    <a:pt x="5601" y="5669"/>
                    <a:pt x="5601" y="5652"/>
                    <a:pt x="5592" y="5632"/>
                  </a:cubicBezTo>
                  <a:cubicBezTo>
                    <a:pt x="5587" y="5618"/>
                    <a:pt x="5573" y="5599"/>
                    <a:pt x="5556" y="5596"/>
                  </a:cubicBezTo>
                  <a:cubicBezTo>
                    <a:pt x="5404" y="5554"/>
                    <a:pt x="5250" y="5497"/>
                    <a:pt x="5098" y="5436"/>
                  </a:cubicBezTo>
                  <a:cubicBezTo>
                    <a:pt x="5154" y="5430"/>
                    <a:pt x="5208" y="5419"/>
                    <a:pt x="5264" y="5399"/>
                  </a:cubicBezTo>
                  <a:cubicBezTo>
                    <a:pt x="5340" y="5374"/>
                    <a:pt x="5418" y="5332"/>
                    <a:pt x="5494" y="5273"/>
                  </a:cubicBezTo>
                  <a:cubicBezTo>
                    <a:pt x="5562" y="5222"/>
                    <a:pt x="5629" y="5161"/>
                    <a:pt x="5691" y="5082"/>
                  </a:cubicBezTo>
                  <a:cubicBezTo>
                    <a:pt x="5747" y="5015"/>
                    <a:pt x="5797" y="4939"/>
                    <a:pt x="5845" y="4846"/>
                  </a:cubicBezTo>
                  <a:cubicBezTo>
                    <a:pt x="5887" y="4770"/>
                    <a:pt x="5924" y="4686"/>
                    <a:pt x="5955" y="4588"/>
                  </a:cubicBezTo>
                  <a:cubicBezTo>
                    <a:pt x="6013" y="4403"/>
                    <a:pt x="6039" y="4215"/>
                    <a:pt x="6028" y="4029"/>
                  </a:cubicBezTo>
                  <a:cubicBezTo>
                    <a:pt x="6025" y="3948"/>
                    <a:pt x="6008" y="3864"/>
                    <a:pt x="5983" y="3777"/>
                  </a:cubicBezTo>
                  <a:cubicBezTo>
                    <a:pt x="5957" y="3687"/>
                    <a:pt x="5915" y="3597"/>
                    <a:pt x="5856" y="3493"/>
                  </a:cubicBezTo>
                  <a:cubicBezTo>
                    <a:pt x="5797" y="3395"/>
                    <a:pt x="5724" y="3294"/>
                    <a:pt x="5632" y="3198"/>
                  </a:cubicBezTo>
                  <a:lnTo>
                    <a:pt x="5632" y="3198"/>
                  </a:lnTo>
                  <a:cubicBezTo>
                    <a:pt x="5926" y="3299"/>
                    <a:pt x="6230" y="3372"/>
                    <a:pt x="6524" y="3420"/>
                  </a:cubicBezTo>
                  <a:lnTo>
                    <a:pt x="6533" y="3420"/>
                  </a:lnTo>
                  <a:cubicBezTo>
                    <a:pt x="6569" y="3420"/>
                    <a:pt x="6600" y="3392"/>
                    <a:pt x="6603" y="3358"/>
                  </a:cubicBezTo>
                  <a:cubicBezTo>
                    <a:pt x="6611" y="3322"/>
                    <a:pt x="6583" y="3285"/>
                    <a:pt x="6544" y="3280"/>
                  </a:cubicBezTo>
                  <a:cubicBezTo>
                    <a:pt x="6364" y="3252"/>
                    <a:pt x="6176" y="3212"/>
                    <a:pt x="5985" y="3159"/>
                  </a:cubicBezTo>
                  <a:cubicBezTo>
                    <a:pt x="5500" y="3021"/>
                    <a:pt x="5008" y="2811"/>
                    <a:pt x="4520" y="2530"/>
                  </a:cubicBezTo>
                  <a:cubicBezTo>
                    <a:pt x="4242" y="2370"/>
                    <a:pt x="3973" y="2188"/>
                    <a:pt x="3711" y="1988"/>
                  </a:cubicBezTo>
                  <a:cubicBezTo>
                    <a:pt x="3605" y="1904"/>
                    <a:pt x="3484" y="1806"/>
                    <a:pt x="3344" y="1685"/>
                  </a:cubicBezTo>
                  <a:cubicBezTo>
                    <a:pt x="3212" y="1573"/>
                    <a:pt x="3099" y="1469"/>
                    <a:pt x="3001" y="1371"/>
                  </a:cubicBezTo>
                  <a:cubicBezTo>
                    <a:pt x="2833" y="1197"/>
                    <a:pt x="2701" y="1028"/>
                    <a:pt x="2603" y="860"/>
                  </a:cubicBezTo>
                  <a:cubicBezTo>
                    <a:pt x="2566" y="787"/>
                    <a:pt x="2532" y="705"/>
                    <a:pt x="2504" y="627"/>
                  </a:cubicBezTo>
                  <a:lnTo>
                    <a:pt x="2496" y="593"/>
                  </a:lnTo>
                  <a:cubicBezTo>
                    <a:pt x="2457" y="492"/>
                    <a:pt x="2417" y="394"/>
                    <a:pt x="2364" y="298"/>
                  </a:cubicBezTo>
                  <a:cubicBezTo>
                    <a:pt x="2342" y="253"/>
                    <a:pt x="2313" y="214"/>
                    <a:pt x="2285" y="183"/>
                  </a:cubicBezTo>
                  <a:cubicBezTo>
                    <a:pt x="2252" y="144"/>
                    <a:pt x="2215" y="110"/>
                    <a:pt x="2167" y="85"/>
                  </a:cubicBezTo>
                  <a:cubicBezTo>
                    <a:pt x="2125" y="57"/>
                    <a:pt x="2089" y="40"/>
                    <a:pt x="2050" y="26"/>
                  </a:cubicBezTo>
                  <a:cubicBezTo>
                    <a:pt x="2027" y="18"/>
                    <a:pt x="2010" y="15"/>
                    <a:pt x="1991" y="12"/>
                  </a:cubicBezTo>
                  <a:cubicBezTo>
                    <a:pt x="1968" y="9"/>
                    <a:pt x="1951" y="9"/>
                    <a:pt x="1929" y="9"/>
                  </a:cubicBezTo>
                  <a:lnTo>
                    <a:pt x="1923" y="1"/>
                  </a:ln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26;p36">
              <a:extLst>
                <a:ext uri="{FF2B5EF4-FFF2-40B4-BE49-F238E27FC236}">
                  <a16:creationId xmlns:a16="http://schemas.microsoft.com/office/drawing/2014/main" id="{DD1A5972-08F8-D486-8402-FD2B3C406F64}"/>
                </a:ext>
              </a:extLst>
            </p:cNvPr>
            <p:cNvSpPr/>
            <p:nvPr/>
          </p:nvSpPr>
          <p:spPr>
            <a:xfrm>
              <a:off x="5919667" y="2541573"/>
              <a:ext cx="403645" cy="536177"/>
            </a:xfrm>
            <a:custGeom>
              <a:avLst/>
              <a:gdLst/>
              <a:ahLst/>
              <a:cxnLst/>
              <a:rect l="l" t="t" r="r" b="b"/>
              <a:pathLst>
                <a:path w="5358" h="6948" extrusionOk="0">
                  <a:moveTo>
                    <a:pt x="4497" y="0"/>
                  </a:moveTo>
                  <a:cubicBezTo>
                    <a:pt x="4481" y="0"/>
                    <a:pt x="4466" y="1"/>
                    <a:pt x="4450" y="2"/>
                  </a:cubicBezTo>
                  <a:cubicBezTo>
                    <a:pt x="4397" y="11"/>
                    <a:pt x="4352" y="16"/>
                    <a:pt x="4310" y="28"/>
                  </a:cubicBezTo>
                  <a:cubicBezTo>
                    <a:pt x="4285" y="33"/>
                    <a:pt x="4260" y="42"/>
                    <a:pt x="4234" y="53"/>
                  </a:cubicBezTo>
                  <a:cubicBezTo>
                    <a:pt x="4170" y="81"/>
                    <a:pt x="4102" y="123"/>
                    <a:pt x="4035" y="174"/>
                  </a:cubicBezTo>
                  <a:cubicBezTo>
                    <a:pt x="3959" y="238"/>
                    <a:pt x="3881" y="322"/>
                    <a:pt x="3805" y="423"/>
                  </a:cubicBezTo>
                  <a:cubicBezTo>
                    <a:pt x="3729" y="522"/>
                    <a:pt x="3667" y="628"/>
                    <a:pt x="3611" y="741"/>
                  </a:cubicBezTo>
                  <a:cubicBezTo>
                    <a:pt x="3600" y="693"/>
                    <a:pt x="3583" y="651"/>
                    <a:pt x="3566" y="606"/>
                  </a:cubicBezTo>
                  <a:cubicBezTo>
                    <a:pt x="3530" y="522"/>
                    <a:pt x="3488" y="454"/>
                    <a:pt x="3443" y="398"/>
                  </a:cubicBezTo>
                  <a:cubicBezTo>
                    <a:pt x="3417" y="367"/>
                    <a:pt x="3392" y="345"/>
                    <a:pt x="3370" y="325"/>
                  </a:cubicBezTo>
                  <a:cubicBezTo>
                    <a:pt x="3336" y="300"/>
                    <a:pt x="3305" y="283"/>
                    <a:pt x="3274" y="269"/>
                  </a:cubicBezTo>
                  <a:cubicBezTo>
                    <a:pt x="3242" y="256"/>
                    <a:pt x="3208" y="250"/>
                    <a:pt x="3175" y="250"/>
                  </a:cubicBezTo>
                  <a:cubicBezTo>
                    <a:pt x="3142" y="250"/>
                    <a:pt x="3110" y="256"/>
                    <a:pt x="3081" y="269"/>
                  </a:cubicBezTo>
                  <a:lnTo>
                    <a:pt x="3064" y="269"/>
                  </a:lnTo>
                  <a:cubicBezTo>
                    <a:pt x="3044" y="280"/>
                    <a:pt x="3027" y="286"/>
                    <a:pt x="3010" y="297"/>
                  </a:cubicBezTo>
                  <a:cubicBezTo>
                    <a:pt x="2993" y="311"/>
                    <a:pt x="2974" y="322"/>
                    <a:pt x="2960" y="336"/>
                  </a:cubicBezTo>
                  <a:cubicBezTo>
                    <a:pt x="2932" y="364"/>
                    <a:pt x="2904" y="395"/>
                    <a:pt x="2873" y="437"/>
                  </a:cubicBezTo>
                  <a:cubicBezTo>
                    <a:pt x="2842" y="480"/>
                    <a:pt x="2817" y="524"/>
                    <a:pt x="2803" y="575"/>
                  </a:cubicBezTo>
                  <a:cubicBezTo>
                    <a:pt x="2791" y="617"/>
                    <a:pt x="2783" y="659"/>
                    <a:pt x="2775" y="713"/>
                  </a:cubicBezTo>
                  <a:cubicBezTo>
                    <a:pt x="2763" y="816"/>
                    <a:pt x="2763" y="926"/>
                    <a:pt x="2769" y="1035"/>
                  </a:cubicBezTo>
                  <a:lnTo>
                    <a:pt x="2769" y="1066"/>
                  </a:lnTo>
                  <a:cubicBezTo>
                    <a:pt x="2772" y="1148"/>
                    <a:pt x="2772" y="1235"/>
                    <a:pt x="2763" y="1319"/>
                  </a:cubicBezTo>
                  <a:cubicBezTo>
                    <a:pt x="2741" y="1513"/>
                    <a:pt x="2685" y="1715"/>
                    <a:pt x="2592" y="1939"/>
                  </a:cubicBezTo>
                  <a:cubicBezTo>
                    <a:pt x="2539" y="2069"/>
                    <a:pt x="2477" y="2209"/>
                    <a:pt x="2396" y="2363"/>
                  </a:cubicBezTo>
                  <a:cubicBezTo>
                    <a:pt x="2311" y="2532"/>
                    <a:pt x="2241" y="2666"/>
                    <a:pt x="2171" y="2784"/>
                  </a:cubicBezTo>
                  <a:cubicBezTo>
                    <a:pt x="2008" y="3071"/>
                    <a:pt x="1826" y="3340"/>
                    <a:pt x="1632" y="3596"/>
                  </a:cubicBezTo>
                  <a:cubicBezTo>
                    <a:pt x="1292" y="4042"/>
                    <a:pt x="916" y="4424"/>
                    <a:pt x="515" y="4735"/>
                  </a:cubicBezTo>
                  <a:cubicBezTo>
                    <a:pt x="360" y="4856"/>
                    <a:pt x="203" y="4966"/>
                    <a:pt x="46" y="5058"/>
                  </a:cubicBezTo>
                  <a:cubicBezTo>
                    <a:pt x="15" y="5081"/>
                    <a:pt x="1" y="5123"/>
                    <a:pt x="21" y="5157"/>
                  </a:cubicBezTo>
                  <a:cubicBezTo>
                    <a:pt x="33" y="5181"/>
                    <a:pt x="58" y="5196"/>
                    <a:pt x="82" y="5196"/>
                  </a:cubicBezTo>
                  <a:cubicBezTo>
                    <a:pt x="91" y="5196"/>
                    <a:pt x="100" y="5194"/>
                    <a:pt x="108" y="5190"/>
                  </a:cubicBezTo>
                  <a:cubicBezTo>
                    <a:pt x="113" y="5190"/>
                    <a:pt x="116" y="5190"/>
                    <a:pt x="119" y="5185"/>
                  </a:cubicBezTo>
                  <a:cubicBezTo>
                    <a:pt x="374" y="5030"/>
                    <a:pt x="624" y="4848"/>
                    <a:pt x="860" y="4643"/>
                  </a:cubicBezTo>
                  <a:lnTo>
                    <a:pt x="860" y="4643"/>
                  </a:lnTo>
                  <a:cubicBezTo>
                    <a:pt x="809" y="4764"/>
                    <a:pt x="779" y="4884"/>
                    <a:pt x="762" y="4999"/>
                  </a:cubicBezTo>
                  <a:cubicBezTo>
                    <a:pt x="745" y="5120"/>
                    <a:pt x="739" y="5221"/>
                    <a:pt x="750" y="5311"/>
                  </a:cubicBezTo>
                  <a:cubicBezTo>
                    <a:pt x="762" y="5404"/>
                    <a:pt x="781" y="5485"/>
                    <a:pt x="807" y="5561"/>
                  </a:cubicBezTo>
                  <a:cubicBezTo>
                    <a:pt x="871" y="5738"/>
                    <a:pt x="961" y="5898"/>
                    <a:pt x="1087" y="6049"/>
                  </a:cubicBezTo>
                  <a:cubicBezTo>
                    <a:pt x="1155" y="6125"/>
                    <a:pt x="1222" y="6192"/>
                    <a:pt x="1287" y="6249"/>
                  </a:cubicBezTo>
                  <a:cubicBezTo>
                    <a:pt x="1368" y="6316"/>
                    <a:pt x="1447" y="6369"/>
                    <a:pt x="1520" y="6406"/>
                  </a:cubicBezTo>
                  <a:cubicBezTo>
                    <a:pt x="1607" y="6454"/>
                    <a:pt x="1691" y="6484"/>
                    <a:pt x="1772" y="6504"/>
                  </a:cubicBezTo>
                  <a:cubicBezTo>
                    <a:pt x="1849" y="6524"/>
                    <a:pt x="1920" y="6534"/>
                    <a:pt x="1988" y="6534"/>
                  </a:cubicBezTo>
                  <a:cubicBezTo>
                    <a:pt x="2004" y="6534"/>
                    <a:pt x="2020" y="6533"/>
                    <a:pt x="2036" y="6532"/>
                  </a:cubicBezTo>
                  <a:cubicBezTo>
                    <a:pt x="2095" y="6529"/>
                    <a:pt x="2151" y="6524"/>
                    <a:pt x="2205" y="6504"/>
                  </a:cubicBezTo>
                  <a:lnTo>
                    <a:pt x="2205" y="6504"/>
                  </a:lnTo>
                  <a:cubicBezTo>
                    <a:pt x="2087" y="6622"/>
                    <a:pt x="1966" y="6726"/>
                    <a:pt x="1843" y="6824"/>
                  </a:cubicBezTo>
                  <a:cubicBezTo>
                    <a:pt x="1828" y="6838"/>
                    <a:pt x="1820" y="6861"/>
                    <a:pt x="1820" y="6877"/>
                  </a:cubicBezTo>
                  <a:cubicBezTo>
                    <a:pt x="1820" y="6894"/>
                    <a:pt x="1828" y="6911"/>
                    <a:pt x="1843" y="6925"/>
                  </a:cubicBezTo>
                  <a:cubicBezTo>
                    <a:pt x="1857" y="6939"/>
                    <a:pt x="1876" y="6948"/>
                    <a:pt x="1896" y="6948"/>
                  </a:cubicBezTo>
                  <a:cubicBezTo>
                    <a:pt x="1904" y="6948"/>
                    <a:pt x="1913" y="6948"/>
                    <a:pt x="1918" y="6945"/>
                  </a:cubicBezTo>
                  <a:cubicBezTo>
                    <a:pt x="1927" y="6936"/>
                    <a:pt x="1938" y="6934"/>
                    <a:pt x="1944" y="6925"/>
                  </a:cubicBezTo>
                  <a:cubicBezTo>
                    <a:pt x="2556" y="6445"/>
                    <a:pt x="3069" y="5752"/>
                    <a:pt x="3440" y="4918"/>
                  </a:cubicBezTo>
                  <a:cubicBezTo>
                    <a:pt x="3813" y="4067"/>
                    <a:pt x="4032" y="3116"/>
                    <a:pt x="4066" y="2172"/>
                  </a:cubicBezTo>
                  <a:cubicBezTo>
                    <a:pt x="4080" y="2167"/>
                    <a:pt x="4094" y="2167"/>
                    <a:pt x="4108" y="2164"/>
                  </a:cubicBezTo>
                  <a:cubicBezTo>
                    <a:pt x="4198" y="2153"/>
                    <a:pt x="4285" y="2150"/>
                    <a:pt x="4372" y="2150"/>
                  </a:cubicBezTo>
                  <a:lnTo>
                    <a:pt x="4439" y="2150"/>
                  </a:lnTo>
                  <a:cubicBezTo>
                    <a:pt x="4515" y="2147"/>
                    <a:pt x="4594" y="2147"/>
                    <a:pt x="4669" y="2144"/>
                  </a:cubicBezTo>
                  <a:cubicBezTo>
                    <a:pt x="4762" y="2136"/>
                    <a:pt x="4860" y="2130"/>
                    <a:pt x="4959" y="2105"/>
                  </a:cubicBezTo>
                  <a:cubicBezTo>
                    <a:pt x="4995" y="2097"/>
                    <a:pt x="5029" y="2088"/>
                    <a:pt x="5060" y="2074"/>
                  </a:cubicBezTo>
                  <a:cubicBezTo>
                    <a:pt x="5110" y="2052"/>
                    <a:pt x="5152" y="2026"/>
                    <a:pt x="5186" y="1996"/>
                  </a:cubicBezTo>
                  <a:cubicBezTo>
                    <a:pt x="5217" y="1967"/>
                    <a:pt x="5242" y="1937"/>
                    <a:pt x="5265" y="1897"/>
                  </a:cubicBezTo>
                  <a:cubicBezTo>
                    <a:pt x="5281" y="1866"/>
                    <a:pt x="5301" y="1824"/>
                    <a:pt x="5310" y="1782"/>
                  </a:cubicBezTo>
                  <a:cubicBezTo>
                    <a:pt x="5321" y="1737"/>
                    <a:pt x="5321" y="1698"/>
                    <a:pt x="5310" y="1661"/>
                  </a:cubicBezTo>
                  <a:cubicBezTo>
                    <a:pt x="5298" y="1631"/>
                    <a:pt x="5284" y="1602"/>
                    <a:pt x="5259" y="1572"/>
                  </a:cubicBezTo>
                  <a:cubicBezTo>
                    <a:pt x="5223" y="1521"/>
                    <a:pt x="5161" y="1487"/>
                    <a:pt x="5077" y="1457"/>
                  </a:cubicBezTo>
                  <a:cubicBezTo>
                    <a:pt x="5012" y="1428"/>
                    <a:pt x="4931" y="1414"/>
                    <a:pt x="4832" y="1406"/>
                  </a:cubicBezTo>
                  <a:cubicBezTo>
                    <a:pt x="4858" y="1395"/>
                    <a:pt x="4877" y="1381"/>
                    <a:pt x="4902" y="1372"/>
                  </a:cubicBezTo>
                  <a:cubicBezTo>
                    <a:pt x="5012" y="1316"/>
                    <a:pt x="5091" y="1263"/>
                    <a:pt x="5161" y="1207"/>
                  </a:cubicBezTo>
                  <a:cubicBezTo>
                    <a:pt x="5200" y="1170"/>
                    <a:pt x="5231" y="1142"/>
                    <a:pt x="5256" y="1111"/>
                  </a:cubicBezTo>
                  <a:cubicBezTo>
                    <a:pt x="5281" y="1080"/>
                    <a:pt x="5307" y="1044"/>
                    <a:pt x="5324" y="1007"/>
                  </a:cubicBezTo>
                  <a:lnTo>
                    <a:pt x="5326" y="996"/>
                  </a:lnTo>
                  <a:cubicBezTo>
                    <a:pt x="5335" y="979"/>
                    <a:pt x="5340" y="960"/>
                    <a:pt x="5343" y="943"/>
                  </a:cubicBezTo>
                  <a:cubicBezTo>
                    <a:pt x="5352" y="926"/>
                    <a:pt x="5352" y="909"/>
                    <a:pt x="5354" y="887"/>
                  </a:cubicBezTo>
                  <a:cubicBezTo>
                    <a:pt x="5357" y="853"/>
                    <a:pt x="5354" y="814"/>
                    <a:pt x="5349" y="777"/>
                  </a:cubicBezTo>
                  <a:cubicBezTo>
                    <a:pt x="5338" y="721"/>
                    <a:pt x="5310" y="642"/>
                    <a:pt x="5251" y="589"/>
                  </a:cubicBezTo>
                  <a:cubicBezTo>
                    <a:pt x="5203" y="544"/>
                    <a:pt x="5144" y="519"/>
                    <a:pt x="5082" y="508"/>
                  </a:cubicBezTo>
                  <a:cubicBezTo>
                    <a:pt x="5061" y="504"/>
                    <a:pt x="5040" y="503"/>
                    <a:pt x="5018" y="503"/>
                  </a:cubicBezTo>
                  <a:cubicBezTo>
                    <a:pt x="4972" y="503"/>
                    <a:pt x="4924" y="510"/>
                    <a:pt x="4872" y="522"/>
                  </a:cubicBezTo>
                  <a:cubicBezTo>
                    <a:pt x="4821" y="533"/>
                    <a:pt x="4776" y="550"/>
                    <a:pt x="4723" y="572"/>
                  </a:cubicBezTo>
                  <a:cubicBezTo>
                    <a:pt x="4703" y="581"/>
                    <a:pt x="4678" y="592"/>
                    <a:pt x="4655" y="603"/>
                  </a:cubicBezTo>
                  <a:cubicBezTo>
                    <a:pt x="4625" y="617"/>
                    <a:pt x="4594" y="634"/>
                    <a:pt x="4563" y="651"/>
                  </a:cubicBezTo>
                  <a:cubicBezTo>
                    <a:pt x="4605" y="586"/>
                    <a:pt x="4641" y="524"/>
                    <a:pt x="4669" y="463"/>
                  </a:cubicBezTo>
                  <a:cubicBezTo>
                    <a:pt x="4698" y="404"/>
                    <a:pt x="4726" y="339"/>
                    <a:pt x="4737" y="272"/>
                  </a:cubicBezTo>
                  <a:cubicBezTo>
                    <a:pt x="4745" y="221"/>
                    <a:pt x="4751" y="154"/>
                    <a:pt x="4717" y="101"/>
                  </a:cubicBezTo>
                  <a:cubicBezTo>
                    <a:pt x="4684" y="47"/>
                    <a:pt x="4633" y="16"/>
                    <a:pt x="4568" y="5"/>
                  </a:cubicBezTo>
                  <a:cubicBezTo>
                    <a:pt x="4544" y="2"/>
                    <a:pt x="4520" y="0"/>
                    <a:pt x="4497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27;p36">
              <a:extLst>
                <a:ext uri="{FF2B5EF4-FFF2-40B4-BE49-F238E27FC236}">
                  <a16:creationId xmlns:a16="http://schemas.microsoft.com/office/drawing/2014/main" id="{9EF4E5AA-4A5F-CC1C-754D-07ABEFBBEA65}"/>
                </a:ext>
              </a:extLst>
            </p:cNvPr>
            <p:cNvSpPr/>
            <p:nvPr/>
          </p:nvSpPr>
          <p:spPr>
            <a:xfrm>
              <a:off x="5155618" y="2876877"/>
              <a:ext cx="1288681" cy="1124213"/>
            </a:xfrm>
            <a:custGeom>
              <a:avLst/>
              <a:gdLst/>
              <a:ahLst/>
              <a:cxnLst/>
              <a:rect l="l" t="t" r="r" b="b"/>
              <a:pathLst>
                <a:path w="17106" h="14568" extrusionOk="0">
                  <a:moveTo>
                    <a:pt x="3293" y="7395"/>
                  </a:moveTo>
                  <a:lnTo>
                    <a:pt x="3293" y="7409"/>
                  </a:lnTo>
                  <a:lnTo>
                    <a:pt x="3287" y="7403"/>
                  </a:lnTo>
                  <a:lnTo>
                    <a:pt x="3293" y="7395"/>
                  </a:lnTo>
                  <a:close/>
                  <a:moveTo>
                    <a:pt x="10787" y="0"/>
                  </a:moveTo>
                  <a:cubicBezTo>
                    <a:pt x="10774" y="0"/>
                    <a:pt x="10764" y="6"/>
                    <a:pt x="10755" y="17"/>
                  </a:cubicBezTo>
                  <a:cubicBezTo>
                    <a:pt x="10567" y="208"/>
                    <a:pt x="10353" y="396"/>
                    <a:pt x="10120" y="570"/>
                  </a:cubicBezTo>
                  <a:cubicBezTo>
                    <a:pt x="9674" y="904"/>
                    <a:pt x="9205" y="1174"/>
                    <a:pt x="8722" y="1367"/>
                  </a:cubicBezTo>
                  <a:cubicBezTo>
                    <a:pt x="8414" y="1491"/>
                    <a:pt x="8127" y="1570"/>
                    <a:pt x="7844" y="1620"/>
                  </a:cubicBezTo>
                  <a:cubicBezTo>
                    <a:pt x="7810" y="1626"/>
                    <a:pt x="7790" y="1657"/>
                    <a:pt x="7790" y="1685"/>
                  </a:cubicBezTo>
                  <a:cubicBezTo>
                    <a:pt x="7788" y="1701"/>
                    <a:pt x="7790" y="1716"/>
                    <a:pt x="7796" y="1724"/>
                  </a:cubicBezTo>
                  <a:cubicBezTo>
                    <a:pt x="7863" y="1833"/>
                    <a:pt x="7917" y="1946"/>
                    <a:pt x="7959" y="2061"/>
                  </a:cubicBezTo>
                  <a:cubicBezTo>
                    <a:pt x="8004" y="2190"/>
                    <a:pt x="8032" y="2328"/>
                    <a:pt x="8043" y="2465"/>
                  </a:cubicBezTo>
                  <a:lnTo>
                    <a:pt x="8043" y="2471"/>
                  </a:lnTo>
                  <a:lnTo>
                    <a:pt x="8043" y="2476"/>
                  </a:lnTo>
                  <a:lnTo>
                    <a:pt x="8043" y="2476"/>
                  </a:lnTo>
                  <a:cubicBezTo>
                    <a:pt x="8049" y="2611"/>
                    <a:pt x="8040" y="2746"/>
                    <a:pt x="8015" y="2878"/>
                  </a:cubicBezTo>
                  <a:cubicBezTo>
                    <a:pt x="7990" y="2998"/>
                    <a:pt x="7948" y="3114"/>
                    <a:pt x="7894" y="3223"/>
                  </a:cubicBezTo>
                  <a:cubicBezTo>
                    <a:pt x="7838" y="3338"/>
                    <a:pt x="7765" y="3448"/>
                    <a:pt x="7681" y="3546"/>
                  </a:cubicBezTo>
                  <a:cubicBezTo>
                    <a:pt x="7591" y="3650"/>
                    <a:pt x="7482" y="3745"/>
                    <a:pt x="7361" y="3829"/>
                  </a:cubicBezTo>
                  <a:cubicBezTo>
                    <a:pt x="7215" y="3928"/>
                    <a:pt x="7049" y="4009"/>
                    <a:pt x="6867" y="4071"/>
                  </a:cubicBezTo>
                  <a:lnTo>
                    <a:pt x="6878" y="4068"/>
                  </a:lnTo>
                  <a:lnTo>
                    <a:pt x="6878" y="4068"/>
                  </a:lnTo>
                  <a:cubicBezTo>
                    <a:pt x="6681" y="4133"/>
                    <a:pt x="6463" y="4178"/>
                    <a:pt x="6244" y="4192"/>
                  </a:cubicBezTo>
                  <a:lnTo>
                    <a:pt x="6260" y="4192"/>
                  </a:lnTo>
                  <a:cubicBezTo>
                    <a:pt x="6204" y="4192"/>
                    <a:pt x="6148" y="4194"/>
                    <a:pt x="6092" y="4194"/>
                  </a:cubicBezTo>
                  <a:cubicBezTo>
                    <a:pt x="5924" y="4194"/>
                    <a:pt x="5755" y="4178"/>
                    <a:pt x="5592" y="4147"/>
                  </a:cubicBezTo>
                  <a:lnTo>
                    <a:pt x="5584" y="4141"/>
                  </a:lnTo>
                  <a:cubicBezTo>
                    <a:pt x="5396" y="4105"/>
                    <a:pt x="5224" y="4043"/>
                    <a:pt x="5070" y="3970"/>
                  </a:cubicBezTo>
                  <a:cubicBezTo>
                    <a:pt x="4930" y="3900"/>
                    <a:pt x="4803" y="3815"/>
                    <a:pt x="4694" y="3720"/>
                  </a:cubicBezTo>
                  <a:lnTo>
                    <a:pt x="4694" y="3720"/>
                  </a:lnTo>
                  <a:lnTo>
                    <a:pt x="4702" y="3731"/>
                  </a:lnTo>
                  <a:lnTo>
                    <a:pt x="4702" y="3731"/>
                  </a:lnTo>
                  <a:lnTo>
                    <a:pt x="4691" y="3720"/>
                  </a:lnTo>
                  <a:lnTo>
                    <a:pt x="4688" y="3717"/>
                  </a:lnTo>
                  <a:cubicBezTo>
                    <a:pt x="4596" y="3633"/>
                    <a:pt x="4517" y="3543"/>
                    <a:pt x="4447" y="3445"/>
                  </a:cubicBezTo>
                  <a:cubicBezTo>
                    <a:pt x="4379" y="3341"/>
                    <a:pt x="4323" y="3229"/>
                    <a:pt x="4281" y="3114"/>
                  </a:cubicBezTo>
                  <a:cubicBezTo>
                    <a:pt x="4281" y="3114"/>
                    <a:pt x="4281" y="3111"/>
                    <a:pt x="4278" y="3111"/>
                  </a:cubicBezTo>
                  <a:cubicBezTo>
                    <a:pt x="4236" y="2984"/>
                    <a:pt x="4211" y="2850"/>
                    <a:pt x="4200" y="2709"/>
                  </a:cubicBezTo>
                  <a:cubicBezTo>
                    <a:pt x="4197" y="2678"/>
                    <a:pt x="4197" y="2645"/>
                    <a:pt x="4197" y="2611"/>
                  </a:cubicBezTo>
                  <a:cubicBezTo>
                    <a:pt x="4200" y="2597"/>
                    <a:pt x="4200" y="2591"/>
                    <a:pt x="4200" y="2580"/>
                  </a:cubicBezTo>
                  <a:cubicBezTo>
                    <a:pt x="4200" y="2563"/>
                    <a:pt x="4189" y="2546"/>
                    <a:pt x="4180" y="2532"/>
                  </a:cubicBezTo>
                  <a:cubicBezTo>
                    <a:pt x="4169" y="2521"/>
                    <a:pt x="4152" y="2510"/>
                    <a:pt x="4132" y="2510"/>
                  </a:cubicBezTo>
                  <a:cubicBezTo>
                    <a:pt x="3944" y="2541"/>
                    <a:pt x="3751" y="2555"/>
                    <a:pt x="3551" y="2555"/>
                  </a:cubicBezTo>
                  <a:cubicBezTo>
                    <a:pt x="3439" y="2555"/>
                    <a:pt x="3324" y="2552"/>
                    <a:pt x="3203" y="2541"/>
                  </a:cubicBezTo>
                  <a:cubicBezTo>
                    <a:pt x="2785" y="2504"/>
                    <a:pt x="2369" y="2409"/>
                    <a:pt x="1962" y="2260"/>
                  </a:cubicBezTo>
                  <a:cubicBezTo>
                    <a:pt x="1676" y="2153"/>
                    <a:pt x="1409" y="2027"/>
                    <a:pt x="1171" y="1878"/>
                  </a:cubicBezTo>
                  <a:cubicBezTo>
                    <a:pt x="1162" y="1873"/>
                    <a:pt x="1151" y="1873"/>
                    <a:pt x="1140" y="1873"/>
                  </a:cubicBezTo>
                  <a:cubicBezTo>
                    <a:pt x="1126" y="1873"/>
                    <a:pt x="1112" y="1876"/>
                    <a:pt x="1098" y="1887"/>
                  </a:cubicBezTo>
                  <a:cubicBezTo>
                    <a:pt x="1084" y="1887"/>
                    <a:pt x="1072" y="1892"/>
                    <a:pt x="1064" y="1901"/>
                  </a:cubicBezTo>
                  <a:cubicBezTo>
                    <a:pt x="915" y="1991"/>
                    <a:pt x="775" y="2125"/>
                    <a:pt x="651" y="2294"/>
                  </a:cubicBezTo>
                  <a:cubicBezTo>
                    <a:pt x="539" y="2443"/>
                    <a:pt x="441" y="2622"/>
                    <a:pt x="351" y="2836"/>
                  </a:cubicBezTo>
                  <a:cubicBezTo>
                    <a:pt x="272" y="3018"/>
                    <a:pt x="208" y="3220"/>
                    <a:pt x="152" y="3448"/>
                  </a:cubicBezTo>
                  <a:cubicBezTo>
                    <a:pt x="101" y="3647"/>
                    <a:pt x="62" y="3852"/>
                    <a:pt x="39" y="4051"/>
                  </a:cubicBezTo>
                  <a:cubicBezTo>
                    <a:pt x="17" y="4206"/>
                    <a:pt x="6" y="4360"/>
                    <a:pt x="3" y="4503"/>
                  </a:cubicBezTo>
                  <a:cubicBezTo>
                    <a:pt x="0" y="4613"/>
                    <a:pt x="6" y="4714"/>
                    <a:pt x="17" y="4806"/>
                  </a:cubicBezTo>
                  <a:cubicBezTo>
                    <a:pt x="25" y="4854"/>
                    <a:pt x="34" y="4905"/>
                    <a:pt x="48" y="4952"/>
                  </a:cubicBezTo>
                  <a:cubicBezTo>
                    <a:pt x="59" y="4992"/>
                    <a:pt x="73" y="5034"/>
                    <a:pt x="87" y="5073"/>
                  </a:cubicBezTo>
                  <a:lnTo>
                    <a:pt x="98" y="5104"/>
                  </a:lnTo>
                  <a:cubicBezTo>
                    <a:pt x="101" y="5110"/>
                    <a:pt x="101" y="5115"/>
                    <a:pt x="110" y="5121"/>
                  </a:cubicBezTo>
                  <a:cubicBezTo>
                    <a:pt x="115" y="5132"/>
                    <a:pt x="124" y="5143"/>
                    <a:pt x="140" y="5152"/>
                  </a:cubicBezTo>
                  <a:cubicBezTo>
                    <a:pt x="300" y="5256"/>
                    <a:pt x="477" y="5348"/>
                    <a:pt x="679" y="5438"/>
                  </a:cubicBezTo>
                  <a:cubicBezTo>
                    <a:pt x="882" y="5525"/>
                    <a:pt x="1098" y="5598"/>
                    <a:pt x="1328" y="5663"/>
                  </a:cubicBezTo>
                  <a:cubicBezTo>
                    <a:pt x="1555" y="5724"/>
                    <a:pt x="1786" y="5769"/>
                    <a:pt x="2013" y="5797"/>
                  </a:cubicBezTo>
                  <a:cubicBezTo>
                    <a:pt x="2173" y="5817"/>
                    <a:pt x="2327" y="5825"/>
                    <a:pt x="2476" y="5825"/>
                  </a:cubicBezTo>
                  <a:cubicBezTo>
                    <a:pt x="2552" y="5825"/>
                    <a:pt x="2628" y="5823"/>
                    <a:pt x="2698" y="5820"/>
                  </a:cubicBezTo>
                  <a:cubicBezTo>
                    <a:pt x="2945" y="5803"/>
                    <a:pt x="3170" y="5755"/>
                    <a:pt x="3366" y="5679"/>
                  </a:cubicBezTo>
                  <a:lnTo>
                    <a:pt x="3366" y="5679"/>
                  </a:lnTo>
                  <a:cubicBezTo>
                    <a:pt x="3271" y="6047"/>
                    <a:pt x="3206" y="6429"/>
                    <a:pt x="3175" y="6816"/>
                  </a:cubicBezTo>
                  <a:cubicBezTo>
                    <a:pt x="3136" y="7263"/>
                    <a:pt x="3141" y="7732"/>
                    <a:pt x="3186" y="8206"/>
                  </a:cubicBezTo>
                  <a:cubicBezTo>
                    <a:pt x="3271" y="9118"/>
                    <a:pt x="3506" y="10036"/>
                    <a:pt x="3883" y="10938"/>
                  </a:cubicBezTo>
                  <a:cubicBezTo>
                    <a:pt x="4250" y="11813"/>
                    <a:pt x="4739" y="12622"/>
                    <a:pt x="5331" y="13338"/>
                  </a:cubicBezTo>
                  <a:cubicBezTo>
                    <a:pt x="5497" y="13537"/>
                    <a:pt x="5674" y="13728"/>
                    <a:pt x="5856" y="13916"/>
                  </a:cubicBezTo>
                  <a:cubicBezTo>
                    <a:pt x="5952" y="14009"/>
                    <a:pt x="6044" y="14099"/>
                    <a:pt x="6134" y="14183"/>
                  </a:cubicBezTo>
                  <a:cubicBezTo>
                    <a:pt x="6272" y="14309"/>
                    <a:pt x="6412" y="14424"/>
                    <a:pt x="6530" y="14520"/>
                  </a:cubicBezTo>
                  <a:cubicBezTo>
                    <a:pt x="6541" y="14531"/>
                    <a:pt x="6555" y="14534"/>
                    <a:pt x="6572" y="14534"/>
                  </a:cubicBezTo>
                  <a:cubicBezTo>
                    <a:pt x="6580" y="14534"/>
                    <a:pt x="6583" y="14534"/>
                    <a:pt x="6592" y="14531"/>
                  </a:cubicBezTo>
                  <a:cubicBezTo>
                    <a:pt x="6653" y="14548"/>
                    <a:pt x="6721" y="14562"/>
                    <a:pt x="6794" y="14565"/>
                  </a:cubicBezTo>
                  <a:cubicBezTo>
                    <a:pt x="6819" y="14565"/>
                    <a:pt x="6844" y="14567"/>
                    <a:pt x="6864" y="14567"/>
                  </a:cubicBezTo>
                  <a:cubicBezTo>
                    <a:pt x="6909" y="14567"/>
                    <a:pt x="6959" y="14565"/>
                    <a:pt x="7004" y="14565"/>
                  </a:cubicBezTo>
                  <a:lnTo>
                    <a:pt x="7035" y="14562"/>
                  </a:lnTo>
                  <a:lnTo>
                    <a:pt x="7133" y="14559"/>
                  </a:lnTo>
                  <a:cubicBezTo>
                    <a:pt x="7176" y="14553"/>
                    <a:pt x="7218" y="14553"/>
                    <a:pt x="7257" y="14551"/>
                  </a:cubicBezTo>
                  <a:cubicBezTo>
                    <a:pt x="7338" y="14548"/>
                    <a:pt x="7414" y="14539"/>
                    <a:pt x="7496" y="14534"/>
                  </a:cubicBezTo>
                  <a:cubicBezTo>
                    <a:pt x="7790" y="14506"/>
                    <a:pt x="8096" y="14461"/>
                    <a:pt x="8394" y="14396"/>
                  </a:cubicBezTo>
                  <a:cubicBezTo>
                    <a:pt x="8958" y="14273"/>
                    <a:pt x="9539" y="14082"/>
                    <a:pt x="10115" y="13818"/>
                  </a:cubicBezTo>
                  <a:cubicBezTo>
                    <a:pt x="10382" y="13697"/>
                    <a:pt x="10651" y="13554"/>
                    <a:pt x="10923" y="13400"/>
                  </a:cubicBezTo>
                  <a:cubicBezTo>
                    <a:pt x="11187" y="13248"/>
                    <a:pt x="11420" y="13099"/>
                    <a:pt x="11639" y="12936"/>
                  </a:cubicBezTo>
                  <a:cubicBezTo>
                    <a:pt x="12060" y="12630"/>
                    <a:pt x="12459" y="12265"/>
                    <a:pt x="12813" y="11856"/>
                  </a:cubicBezTo>
                  <a:cubicBezTo>
                    <a:pt x="13150" y="11465"/>
                    <a:pt x="13456" y="11027"/>
                    <a:pt x="13717" y="10559"/>
                  </a:cubicBezTo>
                  <a:cubicBezTo>
                    <a:pt x="13843" y="10337"/>
                    <a:pt x="13961" y="10101"/>
                    <a:pt x="14076" y="9843"/>
                  </a:cubicBezTo>
                  <a:cubicBezTo>
                    <a:pt x="14129" y="9719"/>
                    <a:pt x="14180" y="9596"/>
                    <a:pt x="14233" y="9467"/>
                  </a:cubicBezTo>
                  <a:cubicBezTo>
                    <a:pt x="14275" y="9365"/>
                    <a:pt x="14315" y="9259"/>
                    <a:pt x="14348" y="9155"/>
                  </a:cubicBezTo>
                  <a:lnTo>
                    <a:pt x="14371" y="9099"/>
                  </a:lnTo>
                  <a:cubicBezTo>
                    <a:pt x="14441" y="8908"/>
                    <a:pt x="14525" y="8680"/>
                    <a:pt x="14623" y="8459"/>
                  </a:cubicBezTo>
                  <a:cubicBezTo>
                    <a:pt x="14778" y="8111"/>
                    <a:pt x="14932" y="7844"/>
                    <a:pt x="15115" y="7619"/>
                  </a:cubicBezTo>
                  <a:cubicBezTo>
                    <a:pt x="15247" y="7456"/>
                    <a:pt x="15398" y="7316"/>
                    <a:pt x="15561" y="7195"/>
                  </a:cubicBezTo>
                  <a:cubicBezTo>
                    <a:pt x="15673" y="7120"/>
                    <a:pt x="15760" y="7066"/>
                    <a:pt x="15850" y="7030"/>
                  </a:cubicBezTo>
                  <a:lnTo>
                    <a:pt x="15870" y="7024"/>
                  </a:lnTo>
                  <a:lnTo>
                    <a:pt x="15859" y="7027"/>
                  </a:lnTo>
                  <a:cubicBezTo>
                    <a:pt x="15943" y="6999"/>
                    <a:pt x="16041" y="6974"/>
                    <a:pt x="16139" y="6965"/>
                  </a:cubicBezTo>
                  <a:cubicBezTo>
                    <a:pt x="16173" y="6960"/>
                    <a:pt x="16212" y="6960"/>
                    <a:pt x="16249" y="6960"/>
                  </a:cubicBezTo>
                  <a:cubicBezTo>
                    <a:pt x="16299" y="6960"/>
                    <a:pt x="16355" y="6965"/>
                    <a:pt x="16406" y="6971"/>
                  </a:cubicBezTo>
                  <a:cubicBezTo>
                    <a:pt x="16412" y="6971"/>
                    <a:pt x="16420" y="6974"/>
                    <a:pt x="16426" y="6974"/>
                  </a:cubicBezTo>
                  <a:cubicBezTo>
                    <a:pt x="16431" y="6974"/>
                    <a:pt x="16437" y="6974"/>
                    <a:pt x="16440" y="6979"/>
                  </a:cubicBezTo>
                  <a:cubicBezTo>
                    <a:pt x="16468" y="6982"/>
                    <a:pt x="16496" y="6988"/>
                    <a:pt x="16524" y="6996"/>
                  </a:cubicBezTo>
                  <a:cubicBezTo>
                    <a:pt x="16563" y="7007"/>
                    <a:pt x="16603" y="7016"/>
                    <a:pt x="16642" y="7035"/>
                  </a:cubicBezTo>
                  <a:cubicBezTo>
                    <a:pt x="16726" y="7069"/>
                    <a:pt x="16805" y="7111"/>
                    <a:pt x="16875" y="7167"/>
                  </a:cubicBezTo>
                  <a:cubicBezTo>
                    <a:pt x="16914" y="7195"/>
                    <a:pt x="16945" y="7226"/>
                    <a:pt x="16979" y="7263"/>
                  </a:cubicBezTo>
                  <a:cubicBezTo>
                    <a:pt x="17007" y="7294"/>
                    <a:pt x="17035" y="7330"/>
                    <a:pt x="17057" y="7367"/>
                  </a:cubicBezTo>
                  <a:cubicBezTo>
                    <a:pt x="17077" y="7395"/>
                    <a:pt x="17091" y="7423"/>
                    <a:pt x="17105" y="7456"/>
                  </a:cubicBezTo>
                  <a:cubicBezTo>
                    <a:pt x="17091" y="7358"/>
                    <a:pt x="17069" y="7268"/>
                    <a:pt x="17035" y="7184"/>
                  </a:cubicBezTo>
                  <a:cubicBezTo>
                    <a:pt x="16998" y="7097"/>
                    <a:pt x="16953" y="7010"/>
                    <a:pt x="16894" y="6929"/>
                  </a:cubicBezTo>
                  <a:cubicBezTo>
                    <a:pt x="16791" y="6783"/>
                    <a:pt x="16650" y="6645"/>
                    <a:pt x="16465" y="6510"/>
                  </a:cubicBezTo>
                  <a:cubicBezTo>
                    <a:pt x="16319" y="6407"/>
                    <a:pt x="16151" y="6308"/>
                    <a:pt x="15934" y="6207"/>
                  </a:cubicBezTo>
                  <a:cubicBezTo>
                    <a:pt x="15780" y="6131"/>
                    <a:pt x="15612" y="6061"/>
                    <a:pt x="15387" y="5977"/>
                  </a:cubicBezTo>
                  <a:cubicBezTo>
                    <a:pt x="14963" y="5817"/>
                    <a:pt x="14525" y="5682"/>
                    <a:pt x="14096" y="5550"/>
                  </a:cubicBezTo>
                  <a:cubicBezTo>
                    <a:pt x="13658" y="5413"/>
                    <a:pt x="13206" y="5272"/>
                    <a:pt x="12771" y="5107"/>
                  </a:cubicBezTo>
                  <a:cubicBezTo>
                    <a:pt x="12723" y="5090"/>
                    <a:pt x="12675" y="5073"/>
                    <a:pt x="12630" y="5051"/>
                  </a:cubicBezTo>
                  <a:cubicBezTo>
                    <a:pt x="12072" y="4826"/>
                    <a:pt x="11617" y="4582"/>
                    <a:pt x="11238" y="4293"/>
                  </a:cubicBezTo>
                  <a:lnTo>
                    <a:pt x="11238" y="4293"/>
                  </a:lnTo>
                  <a:lnTo>
                    <a:pt x="11243" y="4301"/>
                  </a:lnTo>
                  <a:cubicBezTo>
                    <a:pt x="11030" y="4135"/>
                    <a:pt x="10834" y="3956"/>
                    <a:pt x="10657" y="3765"/>
                  </a:cubicBezTo>
                  <a:lnTo>
                    <a:pt x="10716" y="3765"/>
                  </a:lnTo>
                  <a:cubicBezTo>
                    <a:pt x="10800" y="3759"/>
                    <a:pt x="10890" y="3754"/>
                    <a:pt x="10996" y="3737"/>
                  </a:cubicBezTo>
                  <a:cubicBezTo>
                    <a:pt x="11179" y="3709"/>
                    <a:pt x="11373" y="3655"/>
                    <a:pt x="11583" y="3577"/>
                  </a:cubicBezTo>
                  <a:cubicBezTo>
                    <a:pt x="11780" y="3507"/>
                    <a:pt x="11965" y="3420"/>
                    <a:pt x="12145" y="3321"/>
                  </a:cubicBezTo>
                  <a:cubicBezTo>
                    <a:pt x="12324" y="3223"/>
                    <a:pt x="12476" y="3119"/>
                    <a:pt x="12605" y="3007"/>
                  </a:cubicBezTo>
                  <a:cubicBezTo>
                    <a:pt x="12622" y="2993"/>
                    <a:pt x="12630" y="2968"/>
                    <a:pt x="12627" y="2942"/>
                  </a:cubicBezTo>
                  <a:cubicBezTo>
                    <a:pt x="12630" y="2937"/>
                    <a:pt x="12633" y="2925"/>
                    <a:pt x="12633" y="2914"/>
                  </a:cubicBezTo>
                  <a:cubicBezTo>
                    <a:pt x="12611" y="2549"/>
                    <a:pt x="12507" y="2156"/>
                    <a:pt x="12313" y="1716"/>
                  </a:cubicBezTo>
                  <a:cubicBezTo>
                    <a:pt x="12226" y="1513"/>
                    <a:pt x="12116" y="1314"/>
                    <a:pt x="11999" y="1120"/>
                  </a:cubicBezTo>
                  <a:cubicBezTo>
                    <a:pt x="11878" y="929"/>
                    <a:pt x="11746" y="750"/>
                    <a:pt x="11600" y="593"/>
                  </a:cubicBezTo>
                  <a:cubicBezTo>
                    <a:pt x="11488" y="466"/>
                    <a:pt x="11367" y="351"/>
                    <a:pt x="11241" y="250"/>
                  </a:cubicBezTo>
                  <a:cubicBezTo>
                    <a:pt x="11123" y="160"/>
                    <a:pt x="10996" y="87"/>
                    <a:pt x="10864" y="31"/>
                  </a:cubicBezTo>
                  <a:cubicBezTo>
                    <a:pt x="10850" y="17"/>
                    <a:pt x="10834" y="6"/>
                    <a:pt x="10811" y="6"/>
                  </a:cubicBezTo>
                  <a:cubicBezTo>
                    <a:pt x="10802" y="2"/>
                    <a:pt x="10794" y="0"/>
                    <a:pt x="10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28;p36">
              <a:extLst>
                <a:ext uri="{FF2B5EF4-FFF2-40B4-BE49-F238E27FC236}">
                  <a16:creationId xmlns:a16="http://schemas.microsoft.com/office/drawing/2014/main" id="{A4A9B6C3-65C2-779D-617F-EC0D93C0EE3D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29;p36">
              <a:extLst>
                <a:ext uri="{FF2B5EF4-FFF2-40B4-BE49-F238E27FC236}">
                  <a16:creationId xmlns:a16="http://schemas.microsoft.com/office/drawing/2014/main" id="{B8EBED5D-3884-EFB0-6815-39CB9B0FCF36}"/>
                </a:ext>
              </a:extLst>
            </p:cNvPr>
            <p:cNvSpPr/>
            <p:nvPr/>
          </p:nvSpPr>
          <p:spPr>
            <a:xfrm>
              <a:off x="6427879" y="3439293"/>
              <a:ext cx="1130" cy="131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12" y="14"/>
                    <a:pt x="15" y="17"/>
                  </a:cubicBezTo>
                  <a:cubicBezTo>
                    <a:pt x="12" y="8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30;p36">
              <a:extLst>
                <a:ext uri="{FF2B5EF4-FFF2-40B4-BE49-F238E27FC236}">
                  <a16:creationId xmlns:a16="http://schemas.microsoft.com/office/drawing/2014/main" id="{0AB1403B-9C3B-6D7E-362E-892D615C61BD}"/>
                </a:ext>
              </a:extLst>
            </p:cNvPr>
            <p:cNvSpPr/>
            <p:nvPr/>
          </p:nvSpPr>
          <p:spPr>
            <a:xfrm>
              <a:off x="4745945" y="2885983"/>
              <a:ext cx="292526" cy="484087"/>
            </a:xfrm>
            <a:custGeom>
              <a:avLst/>
              <a:gdLst/>
              <a:ahLst/>
              <a:cxnLst/>
              <a:rect l="l" t="t" r="r" b="b"/>
              <a:pathLst>
                <a:path w="3883" h="6273" extrusionOk="0">
                  <a:moveTo>
                    <a:pt x="506" y="348"/>
                  </a:moveTo>
                  <a:lnTo>
                    <a:pt x="500" y="351"/>
                  </a:lnTo>
                  <a:cubicBezTo>
                    <a:pt x="506" y="351"/>
                    <a:pt x="506" y="348"/>
                    <a:pt x="506" y="348"/>
                  </a:cubicBezTo>
                  <a:close/>
                  <a:moveTo>
                    <a:pt x="160" y="2007"/>
                  </a:moveTo>
                  <a:cubicBezTo>
                    <a:pt x="158" y="2007"/>
                    <a:pt x="160" y="2010"/>
                    <a:pt x="160" y="2010"/>
                  </a:cubicBezTo>
                  <a:lnTo>
                    <a:pt x="160" y="2007"/>
                  </a:lnTo>
                  <a:close/>
                  <a:moveTo>
                    <a:pt x="650" y="3055"/>
                  </a:moveTo>
                  <a:cubicBezTo>
                    <a:pt x="652" y="3059"/>
                    <a:pt x="652" y="3060"/>
                    <a:pt x="654" y="3060"/>
                  </a:cubicBezTo>
                  <a:cubicBezTo>
                    <a:pt x="653" y="3059"/>
                    <a:pt x="652" y="3057"/>
                    <a:pt x="650" y="3055"/>
                  </a:cubicBezTo>
                  <a:close/>
                  <a:moveTo>
                    <a:pt x="660" y="3060"/>
                  </a:moveTo>
                  <a:lnTo>
                    <a:pt x="663" y="3063"/>
                  </a:lnTo>
                  <a:cubicBezTo>
                    <a:pt x="663" y="3060"/>
                    <a:pt x="660" y="3060"/>
                    <a:pt x="660" y="3060"/>
                  </a:cubicBezTo>
                  <a:close/>
                  <a:moveTo>
                    <a:pt x="1073" y="3441"/>
                  </a:moveTo>
                  <a:cubicBezTo>
                    <a:pt x="1078" y="3444"/>
                    <a:pt x="1082" y="3447"/>
                    <a:pt x="1087" y="3450"/>
                  </a:cubicBezTo>
                  <a:cubicBezTo>
                    <a:pt x="1082" y="3446"/>
                    <a:pt x="1078" y="3443"/>
                    <a:pt x="1073" y="3441"/>
                  </a:cubicBezTo>
                  <a:close/>
                  <a:moveTo>
                    <a:pt x="705" y="0"/>
                  </a:moveTo>
                  <a:cubicBezTo>
                    <a:pt x="697" y="0"/>
                    <a:pt x="688" y="6"/>
                    <a:pt x="680" y="14"/>
                  </a:cubicBezTo>
                  <a:cubicBezTo>
                    <a:pt x="539" y="160"/>
                    <a:pt x="416" y="323"/>
                    <a:pt x="315" y="497"/>
                  </a:cubicBezTo>
                  <a:cubicBezTo>
                    <a:pt x="219" y="665"/>
                    <a:pt x="149" y="845"/>
                    <a:pt x="99" y="1030"/>
                  </a:cubicBezTo>
                  <a:cubicBezTo>
                    <a:pt x="3" y="1393"/>
                    <a:pt x="0" y="1772"/>
                    <a:pt x="73" y="2137"/>
                  </a:cubicBezTo>
                  <a:cubicBezTo>
                    <a:pt x="113" y="2316"/>
                    <a:pt x="172" y="2490"/>
                    <a:pt x="253" y="2656"/>
                  </a:cubicBezTo>
                  <a:cubicBezTo>
                    <a:pt x="332" y="2824"/>
                    <a:pt x="427" y="2982"/>
                    <a:pt x="542" y="3130"/>
                  </a:cubicBezTo>
                  <a:cubicBezTo>
                    <a:pt x="778" y="3431"/>
                    <a:pt x="1087" y="3675"/>
                    <a:pt x="1438" y="3829"/>
                  </a:cubicBezTo>
                  <a:cubicBezTo>
                    <a:pt x="1525" y="3866"/>
                    <a:pt x="1615" y="3894"/>
                    <a:pt x="1702" y="3928"/>
                  </a:cubicBezTo>
                  <a:cubicBezTo>
                    <a:pt x="1884" y="3992"/>
                    <a:pt x="2066" y="4062"/>
                    <a:pt x="2241" y="4147"/>
                  </a:cubicBezTo>
                  <a:cubicBezTo>
                    <a:pt x="2403" y="4225"/>
                    <a:pt x="2561" y="4312"/>
                    <a:pt x="2709" y="4413"/>
                  </a:cubicBezTo>
                  <a:cubicBezTo>
                    <a:pt x="2855" y="4520"/>
                    <a:pt x="2993" y="4643"/>
                    <a:pt x="3111" y="4784"/>
                  </a:cubicBezTo>
                  <a:cubicBezTo>
                    <a:pt x="3209" y="4902"/>
                    <a:pt x="3293" y="5036"/>
                    <a:pt x="3363" y="5177"/>
                  </a:cubicBezTo>
                  <a:cubicBezTo>
                    <a:pt x="3453" y="5362"/>
                    <a:pt x="3512" y="5559"/>
                    <a:pt x="3554" y="5758"/>
                  </a:cubicBezTo>
                  <a:cubicBezTo>
                    <a:pt x="3580" y="5884"/>
                    <a:pt x="3594" y="6011"/>
                    <a:pt x="3599" y="6140"/>
                  </a:cubicBezTo>
                  <a:cubicBezTo>
                    <a:pt x="3602" y="6215"/>
                    <a:pt x="3666" y="6272"/>
                    <a:pt x="3738" y="6272"/>
                  </a:cubicBezTo>
                  <a:cubicBezTo>
                    <a:pt x="3741" y="6272"/>
                    <a:pt x="3745" y="6272"/>
                    <a:pt x="3748" y="6272"/>
                  </a:cubicBezTo>
                  <a:cubicBezTo>
                    <a:pt x="3824" y="6266"/>
                    <a:pt x="3883" y="6196"/>
                    <a:pt x="3880" y="6123"/>
                  </a:cubicBezTo>
                  <a:cubicBezTo>
                    <a:pt x="3874" y="5977"/>
                    <a:pt x="3852" y="5831"/>
                    <a:pt x="3824" y="5688"/>
                  </a:cubicBezTo>
                  <a:cubicBezTo>
                    <a:pt x="3804" y="5578"/>
                    <a:pt x="3776" y="5474"/>
                    <a:pt x="3740" y="5368"/>
                  </a:cubicBezTo>
                  <a:cubicBezTo>
                    <a:pt x="3678" y="5177"/>
                    <a:pt x="3585" y="4994"/>
                    <a:pt x="3470" y="4826"/>
                  </a:cubicBezTo>
                  <a:cubicBezTo>
                    <a:pt x="3363" y="4672"/>
                    <a:pt x="3234" y="4531"/>
                    <a:pt x="3091" y="4410"/>
                  </a:cubicBezTo>
                  <a:cubicBezTo>
                    <a:pt x="2942" y="4293"/>
                    <a:pt x="2782" y="4189"/>
                    <a:pt x="2617" y="4099"/>
                  </a:cubicBezTo>
                  <a:cubicBezTo>
                    <a:pt x="2460" y="4015"/>
                    <a:pt x="2291" y="3947"/>
                    <a:pt x="2123" y="3885"/>
                  </a:cubicBezTo>
                  <a:cubicBezTo>
                    <a:pt x="2030" y="3849"/>
                    <a:pt x="1937" y="3818"/>
                    <a:pt x="1842" y="3787"/>
                  </a:cubicBezTo>
                  <a:cubicBezTo>
                    <a:pt x="1758" y="3759"/>
                    <a:pt x="1673" y="3734"/>
                    <a:pt x="1589" y="3706"/>
                  </a:cubicBezTo>
                  <a:cubicBezTo>
                    <a:pt x="1407" y="3638"/>
                    <a:pt x="1230" y="3551"/>
                    <a:pt x="1070" y="3439"/>
                  </a:cubicBezTo>
                  <a:lnTo>
                    <a:pt x="1070" y="3439"/>
                  </a:lnTo>
                  <a:cubicBezTo>
                    <a:pt x="1071" y="3440"/>
                    <a:pt x="1072" y="3440"/>
                    <a:pt x="1073" y="3441"/>
                  </a:cubicBezTo>
                  <a:lnTo>
                    <a:pt x="1073" y="3441"/>
                  </a:lnTo>
                  <a:cubicBezTo>
                    <a:pt x="921" y="3333"/>
                    <a:pt x="783" y="3207"/>
                    <a:pt x="660" y="3066"/>
                  </a:cubicBezTo>
                  <a:cubicBezTo>
                    <a:pt x="655" y="3063"/>
                    <a:pt x="652" y="3061"/>
                    <a:pt x="650" y="3055"/>
                  </a:cubicBezTo>
                  <a:lnTo>
                    <a:pt x="650" y="3055"/>
                  </a:lnTo>
                  <a:cubicBezTo>
                    <a:pt x="650" y="3055"/>
                    <a:pt x="650" y="3055"/>
                    <a:pt x="650" y="3055"/>
                  </a:cubicBezTo>
                  <a:lnTo>
                    <a:pt x="650" y="3055"/>
                  </a:lnTo>
                  <a:cubicBezTo>
                    <a:pt x="650" y="3054"/>
                    <a:pt x="650" y="3053"/>
                    <a:pt x="649" y="3052"/>
                  </a:cubicBezTo>
                  <a:lnTo>
                    <a:pt x="649" y="3052"/>
                  </a:lnTo>
                  <a:cubicBezTo>
                    <a:pt x="649" y="3053"/>
                    <a:pt x="650" y="3054"/>
                    <a:pt x="650" y="3055"/>
                  </a:cubicBezTo>
                  <a:lnTo>
                    <a:pt x="650" y="3055"/>
                  </a:lnTo>
                  <a:cubicBezTo>
                    <a:pt x="531" y="2913"/>
                    <a:pt x="429" y="2755"/>
                    <a:pt x="346" y="2586"/>
                  </a:cubicBezTo>
                  <a:cubicBezTo>
                    <a:pt x="343" y="2583"/>
                    <a:pt x="343" y="2580"/>
                    <a:pt x="340" y="2574"/>
                  </a:cubicBezTo>
                  <a:lnTo>
                    <a:pt x="340" y="2574"/>
                  </a:lnTo>
                  <a:cubicBezTo>
                    <a:pt x="340" y="2577"/>
                    <a:pt x="343" y="2583"/>
                    <a:pt x="343" y="2586"/>
                  </a:cubicBezTo>
                  <a:cubicBezTo>
                    <a:pt x="256" y="2403"/>
                    <a:pt x="191" y="2215"/>
                    <a:pt x="155" y="2019"/>
                  </a:cubicBezTo>
                  <a:lnTo>
                    <a:pt x="155" y="2013"/>
                  </a:lnTo>
                  <a:lnTo>
                    <a:pt x="155" y="2010"/>
                  </a:lnTo>
                  <a:cubicBezTo>
                    <a:pt x="118" y="1814"/>
                    <a:pt x="104" y="1614"/>
                    <a:pt x="118" y="1418"/>
                  </a:cubicBezTo>
                  <a:lnTo>
                    <a:pt x="118" y="1418"/>
                  </a:lnTo>
                  <a:lnTo>
                    <a:pt x="118" y="1429"/>
                  </a:lnTo>
                  <a:cubicBezTo>
                    <a:pt x="132" y="1235"/>
                    <a:pt x="174" y="1050"/>
                    <a:pt x="233" y="868"/>
                  </a:cubicBezTo>
                  <a:cubicBezTo>
                    <a:pt x="301" y="685"/>
                    <a:pt x="388" y="511"/>
                    <a:pt x="497" y="351"/>
                  </a:cubicBezTo>
                  <a:lnTo>
                    <a:pt x="497" y="354"/>
                  </a:lnTo>
                  <a:lnTo>
                    <a:pt x="500" y="348"/>
                  </a:lnTo>
                  <a:lnTo>
                    <a:pt x="506" y="343"/>
                  </a:lnTo>
                  <a:cubicBezTo>
                    <a:pt x="576" y="244"/>
                    <a:pt x="652" y="152"/>
                    <a:pt x="733" y="62"/>
                  </a:cubicBezTo>
                  <a:cubicBezTo>
                    <a:pt x="747" y="48"/>
                    <a:pt x="744" y="25"/>
                    <a:pt x="730" y="11"/>
                  </a:cubicBezTo>
                  <a:cubicBezTo>
                    <a:pt x="722" y="3"/>
                    <a:pt x="711" y="0"/>
                    <a:pt x="70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31;p36">
              <a:extLst>
                <a:ext uri="{FF2B5EF4-FFF2-40B4-BE49-F238E27FC236}">
                  <a16:creationId xmlns:a16="http://schemas.microsoft.com/office/drawing/2014/main" id="{008ACFF9-3E4D-C84D-2605-25DF967AD180}"/>
                </a:ext>
              </a:extLst>
            </p:cNvPr>
            <p:cNvSpPr/>
            <p:nvPr/>
          </p:nvSpPr>
          <p:spPr>
            <a:xfrm>
              <a:off x="5011351" y="2531927"/>
              <a:ext cx="207548" cy="313542"/>
            </a:xfrm>
            <a:custGeom>
              <a:avLst/>
              <a:gdLst/>
              <a:ahLst/>
              <a:cxnLst/>
              <a:rect l="l" t="t" r="r" b="b"/>
              <a:pathLst>
                <a:path w="2755" h="4063" extrusionOk="0">
                  <a:moveTo>
                    <a:pt x="2291" y="1149"/>
                  </a:moveTo>
                  <a:cubicBezTo>
                    <a:pt x="2291" y="1149"/>
                    <a:pt x="2291" y="1152"/>
                    <a:pt x="2288" y="1152"/>
                  </a:cubicBezTo>
                  <a:lnTo>
                    <a:pt x="2291" y="1149"/>
                  </a:lnTo>
                  <a:close/>
                  <a:moveTo>
                    <a:pt x="2701" y="1"/>
                  </a:moveTo>
                  <a:cubicBezTo>
                    <a:pt x="2673" y="4"/>
                    <a:pt x="2656" y="26"/>
                    <a:pt x="2656" y="54"/>
                  </a:cubicBezTo>
                  <a:cubicBezTo>
                    <a:pt x="2656" y="71"/>
                    <a:pt x="2653" y="88"/>
                    <a:pt x="2653" y="102"/>
                  </a:cubicBezTo>
                  <a:cubicBezTo>
                    <a:pt x="2639" y="282"/>
                    <a:pt x="2603" y="459"/>
                    <a:pt x="2547" y="627"/>
                  </a:cubicBezTo>
                  <a:cubicBezTo>
                    <a:pt x="2479" y="815"/>
                    <a:pt x="2392" y="992"/>
                    <a:pt x="2283" y="1160"/>
                  </a:cubicBezTo>
                  <a:cubicBezTo>
                    <a:pt x="2182" y="1306"/>
                    <a:pt x="2069" y="1447"/>
                    <a:pt x="1952" y="1582"/>
                  </a:cubicBezTo>
                  <a:cubicBezTo>
                    <a:pt x="1825" y="1722"/>
                    <a:pt x="1688" y="1851"/>
                    <a:pt x="1550" y="1977"/>
                  </a:cubicBezTo>
                  <a:cubicBezTo>
                    <a:pt x="1272" y="2236"/>
                    <a:pt x="989" y="2485"/>
                    <a:pt x="730" y="2761"/>
                  </a:cubicBezTo>
                  <a:cubicBezTo>
                    <a:pt x="579" y="2918"/>
                    <a:pt x="441" y="3086"/>
                    <a:pt x="318" y="3266"/>
                  </a:cubicBezTo>
                  <a:cubicBezTo>
                    <a:pt x="253" y="3364"/>
                    <a:pt x="191" y="3462"/>
                    <a:pt x="135" y="3566"/>
                  </a:cubicBezTo>
                  <a:cubicBezTo>
                    <a:pt x="79" y="3673"/>
                    <a:pt x="43" y="3785"/>
                    <a:pt x="3" y="3898"/>
                  </a:cubicBezTo>
                  <a:cubicBezTo>
                    <a:pt x="0" y="3920"/>
                    <a:pt x="0" y="3945"/>
                    <a:pt x="6" y="3971"/>
                  </a:cubicBezTo>
                  <a:cubicBezTo>
                    <a:pt x="17" y="4004"/>
                    <a:pt x="45" y="4032"/>
                    <a:pt x="76" y="4046"/>
                  </a:cubicBezTo>
                  <a:cubicBezTo>
                    <a:pt x="94" y="4058"/>
                    <a:pt x="115" y="4062"/>
                    <a:pt x="137" y="4062"/>
                  </a:cubicBezTo>
                  <a:cubicBezTo>
                    <a:pt x="153" y="4062"/>
                    <a:pt x="170" y="4060"/>
                    <a:pt x="186" y="4055"/>
                  </a:cubicBezTo>
                  <a:cubicBezTo>
                    <a:pt x="217" y="4044"/>
                    <a:pt x="253" y="4015"/>
                    <a:pt x="262" y="3985"/>
                  </a:cubicBezTo>
                  <a:cubicBezTo>
                    <a:pt x="340" y="3766"/>
                    <a:pt x="444" y="3563"/>
                    <a:pt x="570" y="3370"/>
                  </a:cubicBezTo>
                  <a:cubicBezTo>
                    <a:pt x="778" y="3064"/>
                    <a:pt x="1034" y="2794"/>
                    <a:pt x="1292" y="2530"/>
                  </a:cubicBezTo>
                  <a:cubicBezTo>
                    <a:pt x="1424" y="2396"/>
                    <a:pt x="1559" y="2261"/>
                    <a:pt x="1688" y="2123"/>
                  </a:cubicBezTo>
                  <a:cubicBezTo>
                    <a:pt x="1817" y="1989"/>
                    <a:pt x="1940" y="1848"/>
                    <a:pt x="2058" y="1702"/>
                  </a:cubicBezTo>
                  <a:cubicBezTo>
                    <a:pt x="2252" y="1472"/>
                    <a:pt x="2418" y="1222"/>
                    <a:pt x="2544" y="950"/>
                  </a:cubicBezTo>
                  <a:cubicBezTo>
                    <a:pt x="2606" y="812"/>
                    <a:pt x="2656" y="672"/>
                    <a:pt x="2690" y="523"/>
                  </a:cubicBezTo>
                  <a:cubicBezTo>
                    <a:pt x="2729" y="366"/>
                    <a:pt x="2746" y="206"/>
                    <a:pt x="2754" y="43"/>
                  </a:cubicBezTo>
                  <a:cubicBezTo>
                    <a:pt x="2754" y="18"/>
                    <a:pt x="2729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32;p36">
              <a:extLst>
                <a:ext uri="{FF2B5EF4-FFF2-40B4-BE49-F238E27FC236}">
                  <a16:creationId xmlns:a16="http://schemas.microsoft.com/office/drawing/2014/main" id="{0CAF6A2A-405D-5337-12C1-12161462A1ED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33;p36">
              <a:extLst>
                <a:ext uri="{FF2B5EF4-FFF2-40B4-BE49-F238E27FC236}">
                  <a16:creationId xmlns:a16="http://schemas.microsoft.com/office/drawing/2014/main" id="{F33C7145-1F92-4270-24F8-4BA018FC321B}"/>
                </a:ext>
              </a:extLst>
            </p:cNvPr>
            <p:cNvSpPr/>
            <p:nvPr/>
          </p:nvSpPr>
          <p:spPr>
            <a:xfrm>
              <a:off x="5060168" y="2006399"/>
              <a:ext cx="75" cy="3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cubicBezTo>
                    <a:pt x="1" y="0"/>
                    <a:pt x="1" y="0"/>
                    <a:pt x="1" y="3"/>
                  </a:cubicBezTo>
                  <a:cubicBezTo>
                    <a:pt x="1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2F5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34;p36">
              <a:extLst>
                <a:ext uri="{FF2B5EF4-FFF2-40B4-BE49-F238E27FC236}">
                  <a16:creationId xmlns:a16="http://schemas.microsoft.com/office/drawing/2014/main" id="{E584C9CA-75FC-2847-6C8E-8DAE2AF5138B}"/>
                </a:ext>
              </a:extLst>
            </p:cNvPr>
            <p:cNvSpPr/>
            <p:nvPr/>
          </p:nvSpPr>
          <p:spPr>
            <a:xfrm>
              <a:off x="5082392" y="2388082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42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35;p36">
              <a:extLst>
                <a:ext uri="{FF2B5EF4-FFF2-40B4-BE49-F238E27FC236}">
                  <a16:creationId xmlns:a16="http://schemas.microsoft.com/office/drawing/2014/main" id="{74668B41-BB57-26B9-DA33-C898CC11FCD3}"/>
                </a:ext>
              </a:extLst>
            </p:cNvPr>
            <p:cNvSpPr/>
            <p:nvPr/>
          </p:nvSpPr>
          <p:spPr>
            <a:xfrm>
              <a:off x="5141605" y="1757449"/>
              <a:ext cx="4520" cy="73543"/>
            </a:xfrm>
            <a:custGeom>
              <a:avLst/>
              <a:gdLst/>
              <a:ahLst/>
              <a:cxnLst/>
              <a:rect l="l" t="t" r="r" b="b"/>
              <a:pathLst>
                <a:path w="60" h="953" extrusionOk="0">
                  <a:moveTo>
                    <a:pt x="60" y="1"/>
                  </a:moveTo>
                  <a:cubicBezTo>
                    <a:pt x="57" y="4"/>
                    <a:pt x="54" y="4"/>
                    <a:pt x="54" y="4"/>
                  </a:cubicBezTo>
                  <a:cubicBezTo>
                    <a:pt x="20" y="321"/>
                    <a:pt x="4" y="635"/>
                    <a:pt x="1" y="952"/>
                  </a:cubicBezTo>
                  <a:cubicBezTo>
                    <a:pt x="4" y="635"/>
                    <a:pt x="23" y="321"/>
                    <a:pt x="60" y="1"/>
                  </a:cubicBezTo>
                  <a:close/>
                </a:path>
              </a:pathLst>
            </a:custGeom>
            <a:solidFill>
              <a:srgbClr val="2A54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36;p36">
              <a:extLst>
                <a:ext uri="{FF2B5EF4-FFF2-40B4-BE49-F238E27FC236}">
                  <a16:creationId xmlns:a16="http://schemas.microsoft.com/office/drawing/2014/main" id="{68F45BA4-C7C5-6801-0DC4-C1C138866666}"/>
                </a:ext>
              </a:extLst>
            </p:cNvPr>
            <p:cNvSpPr/>
            <p:nvPr/>
          </p:nvSpPr>
          <p:spPr>
            <a:xfrm>
              <a:off x="5817513" y="2575297"/>
              <a:ext cx="146903" cy="213452"/>
            </a:xfrm>
            <a:custGeom>
              <a:avLst/>
              <a:gdLst/>
              <a:ahLst/>
              <a:cxnLst/>
              <a:rect l="l" t="t" r="r" b="b"/>
              <a:pathLst>
                <a:path w="1950" h="2766" extrusionOk="0">
                  <a:moveTo>
                    <a:pt x="1017" y="0"/>
                  </a:moveTo>
                  <a:cubicBezTo>
                    <a:pt x="939" y="0"/>
                    <a:pt x="849" y="23"/>
                    <a:pt x="762" y="57"/>
                  </a:cubicBezTo>
                  <a:cubicBezTo>
                    <a:pt x="678" y="93"/>
                    <a:pt x="602" y="144"/>
                    <a:pt x="520" y="222"/>
                  </a:cubicBezTo>
                  <a:cubicBezTo>
                    <a:pt x="489" y="253"/>
                    <a:pt x="456" y="284"/>
                    <a:pt x="428" y="323"/>
                  </a:cubicBezTo>
                  <a:cubicBezTo>
                    <a:pt x="416" y="326"/>
                    <a:pt x="400" y="335"/>
                    <a:pt x="394" y="346"/>
                  </a:cubicBezTo>
                  <a:lnTo>
                    <a:pt x="363" y="385"/>
                  </a:lnTo>
                  <a:cubicBezTo>
                    <a:pt x="355" y="393"/>
                    <a:pt x="349" y="399"/>
                    <a:pt x="341" y="410"/>
                  </a:cubicBezTo>
                  <a:lnTo>
                    <a:pt x="287" y="483"/>
                  </a:lnTo>
                  <a:cubicBezTo>
                    <a:pt x="254" y="537"/>
                    <a:pt x="217" y="590"/>
                    <a:pt x="186" y="649"/>
                  </a:cubicBezTo>
                  <a:cubicBezTo>
                    <a:pt x="136" y="750"/>
                    <a:pt x="94" y="862"/>
                    <a:pt x="60" y="986"/>
                  </a:cubicBezTo>
                  <a:cubicBezTo>
                    <a:pt x="4" y="1208"/>
                    <a:pt x="1" y="1452"/>
                    <a:pt x="46" y="1702"/>
                  </a:cubicBezTo>
                  <a:cubicBezTo>
                    <a:pt x="71" y="1822"/>
                    <a:pt x="105" y="1943"/>
                    <a:pt x="153" y="2061"/>
                  </a:cubicBezTo>
                  <a:cubicBezTo>
                    <a:pt x="200" y="2182"/>
                    <a:pt x="256" y="2291"/>
                    <a:pt x="315" y="2378"/>
                  </a:cubicBezTo>
                  <a:cubicBezTo>
                    <a:pt x="433" y="2552"/>
                    <a:pt x="588" y="2670"/>
                    <a:pt x="762" y="2729"/>
                  </a:cubicBezTo>
                  <a:cubicBezTo>
                    <a:pt x="832" y="2752"/>
                    <a:pt x="908" y="2766"/>
                    <a:pt x="981" y="2766"/>
                  </a:cubicBezTo>
                  <a:cubicBezTo>
                    <a:pt x="1073" y="2766"/>
                    <a:pt x="1166" y="2749"/>
                    <a:pt x="1256" y="2712"/>
                  </a:cubicBezTo>
                  <a:cubicBezTo>
                    <a:pt x="1419" y="2651"/>
                    <a:pt x="1565" y="2533"/>
                    <a:pt x="1685" y="2375"/>
                  </a:cubicBezTo>
                  <a:cubicBezTo>
                    <a:pt x="1795" y="2224"/>
                    <a:pt x="1873" y="2047"/>
                    <a:pt x="1913" y="1856"/>
                  </a:cubicBezTo>
                  <a:cubicBezTo>
                    <a:pt x="1930" y="1758"/>
                    <a:pt x="1941" y="1662"/>
                    <a:pt x="1944" y="1587"/>
                  </a:cubicBezTo>
                  <a:cubicBezTo>
                    <a:pt x="1949" y="1494"/>
                    <a:pt x="1949" y="1401"/>
                    <a:pt x="1941" y="1303"/>
                  </a:cubicBezTo>
                  <a:cubicBezTo>
                    <a:pt x="1927" y="1098"/>
                    <a:pt x="1887" y="902"/>
                    <a:pt x="1826" y="719"/>
                  </a:cubicBezTo>
                  <a:cubicBezTo>
                    <a:pt x="1795" y="632"/>
                    <a:pt x="1756" y="545"/>
                    <a:pt x="1711" y="455"/>
                  </a:cubicBezTo>
                  <a:cubicBezTo>
                    <a:pt x="1669" y="382"/>
                    <a:pt x="1615" y="309"/>
                    <a:pt x="1551" y="239"/>
                  </a:cubicBezTo>
                  <a:cubicBezTo>
                    <a:pt x="1492" y="174"/>
                    <a:pt x="1421" y="124"/>
                    <a:pt x="1340" y="76"/>
                  </a:cubicBezTo>
                  <a:cubicBezTo>
                    <a:pt x="1304" y="57"/>
                    <a:pt x="1256" y="40"/>
                    <a:pt x="1197" y="20"/>
                  </a:cubicBezTo>
                  <a:cubicBezTo>
                    <a:pt x="1152" y="6"/>
                    <a:pt x="1107" y="3"/>
                    <a:pt x="1042" y="0"/>
                  </a:cubicBezTo>
                  <a:close/>
                </a:path>
              </a:pathLst>
            </a:custGeom>
            <a:solidFill>
              <a:srgbClr val="DFB5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37;p36">
              <a:extLst>
                <a:ext uri="{FF2B5EF4-FFF2-40B4-BE49-F238E27FC236}">
                  <a16:creationId xmlns:a16="http://schemas.microsoft.com/office/drawing/2014/main" id="{8ED93831-D45A-3CF0-7D71-56743BE13BF7}"/>
                </a:ext>
              </a:extLst>
            </p:cNvPr>
            <p:cNvSpPr/>
            <p:nvPr/>
          </p:nvSpPr>
          <p:spPr>
            <a:xfrm>
              <a:off x="5115615" y="2354513"/>
              <a:ext cx="814748" cy="749244"/>
            </a:xfrm>
            <a:custGeom>
              <a:avLst/>
              <a:gdLst/>
              <a:ahLst/>
              <a:cxnLst/>
              <a:rect l="l" t="t" r="r" b="b"/>
              <a:pathLst>
                <a:path w="10815" h="9709" extrusionOk="0">
                  <a:moveTo>
                    <a:pt x="8229" y="1"/>
                  </a:moveTo>
                  <a:cubicBezTo>
                    <a:pt x="8220" y="1"/>
                    <a:pt x="8209" y="6"/>
                    <a:pt x="8198" y="9"/>
                  </a:cubicBezTo>
                  <a:cubicBezTo>
                    <a:pt x="8195" y="12"/>
                    <a:pt x="8189" y="15"/>
                    <a:pt x="8184" y="20"/>
                  </a:cubicBezTo>
                  <a:cubicBezTo>
                    <a:pt x="8181" y="15"/>
                    <a:pt x="8175" y="15"/>
                    <a:pt x="8164" y="15"/>
                  </a:cubicBezTo>
                  <a:cubicBezTo>
                    <a:pt x="7867" y="34"/>
                    <a:pt x="7566" y="49"/>
                    <a:pt x="7263" y="57"/>
                  </a:cubicBezTo>
                  <a:cubicBezTo>
                    <a:pt x="6612" y="82"/>
                    <a:pt x="5949" y="110"/>
                    <a:pt x="5306" y="211"/>
                  </a:cubicBezTo>
                  <a:cubicBezTo>
                    <a:pt x="4756" y="301"/>
                    <a:pt x="4296" y="430"/>
                    <a:pt x="3897" y="610"/>
                  </a:cubicBezTo>
                  <a:cubicBezTo>
                    <a:pt x="3799" y="652"/>
                    <a:pt x="3701" y="700"/>
                    <a:pt x="3608" y="745"/>
                  </a:cubicBezTo>
                  <a:cubicBezTo>
                    <a:pt x="3336" y="885"/>
                    <a:pt x="3075" y="1051"/>
                    <a:pt x="2836" y="1236"/>
                  </a:cubicBezTo>
                  <a:cubicBezTo>
                    <a:pt x="2496" y="1500"/>
                    <a:pt x="2199" y="1792"/>
                    <a:pt x="1946" y="2106"/>
                  </a:cubicBezTo>
                  <a:cubicBezTo>
                    <a:pt x="1679" y="2449"/>
                    <a:pt x="1469" y="2802"/>
                    <a:pt x="1328" y="3165"/>
                  </a:cubicBezTo>
                  <a:cubicBezTo>
                    <a:pt x="1250" y="3364"/>
                    <a:pt x="1191" y="3560"/>
                    <a:pt x="1149" y="3746"/>
                  </a:cubicBezTo>
                  <a:cubicBezTo>
                    <a:pt x="1107" y="3951"/>
                    <a:pt x="1081" y="4156"/>
                    <a:pt x="1078" y="4358"/>
                  </a:cubicBezTo>
                  <a:cubicBezTo>
                    <a:pt x="1076" y="4602"/>
                    <a:pt x="1095" y="4841"/>
                    <a:pt x="1146" y="5062"/>
                  </a:cubicBezTo>
                  <a:cubicBezTo>
                    <a:pt x="1202" y="5315"/>
                    <a:pt x="1297" y="5573"/>
                    <a:pt x="1429" y="5826"/>
                  </a:cubicBezTo>
                  <a:cubicBezTo>
                    <a:pt x="1370" y="5818"/>
                    <a:pt x="1306" y="5809"/>
                    <a:pt x="1241" y="5809"/>
                  </a:cubicBezTo>
                  <a:cubicBezTo>
                    <a:pt x="1160" y="5809"/>
                    <a:pt x="1078" y="5818"/>
                    <a:pt x="1006" y="5832"/>
                  </a:cubicBezTo>
                  <a:cubicBezTo>
                    <a:pt x="879" y="5854"/>
                    <a:pt x="764" y="5893"/>
                    <a:pt x="660" y="5950"/>
                  </a:cubicBezTo>
                  <a:cubicBezTo>
                    <a:pt x="627" y="5966"/>
                    <a:pt x="590" y="5989"/>
                    <a:pt x="556" y="6014"/>
                  </a:cubicBezTo>
                  <a:cubicBezTo>
                    <a:pt x="405" y="6115"/>
                    <a:pt x="278" y="6247"/>
                    <a:pt x="191" y="6399"/>
                  </a:cubicBezTo>
                  <a:cubicBezTo>
                    <a:pt x="96" y="6561"/>
                    <a:pt x="37" y="6738"/>
                    <a:pt x="20" y="6921"/>
                  </a:cubicBezTo>
                  <a:cubicBezTo>
                    <a:pt x="0" y="7123"/>
                    <a:pt x="23" y="7322"/>
                    <a:pt x="85" y="7516"/>
                  </a:cubicBezTo>
                  <a:cubicBezTo>
                    <a:pt x="118" y="7606"/>
                    <a:pt x="161" y="7704"/>
                    <a:pt x="217" y="7811"/>
                  </a:cubicBezTo>
                  <a:cubicBezTo>
                    <a:pt x="273" y="7912"/>
                    <a:pt x="329" y="7999"/>
                    <a:pt x="391" y="8077"/>
                  </a:cubicBezTo>
                  <a:cubicBezTo>
                    <a:pt x="520" y="8240"/>
                    <a:pt x="669" y="8375"/>
                    <a:pt x="826" y="8470"/>
                  </a:cubicBezTo>
                  <a:cubicBezTo>
                    <a:pt x="918" y="8527"/>
                    <a:pt x="997" y="8563"/>
                    <a:pt x="1078" y="8597"/>
                  </a:cubicBezTo>
                  <a:cubicBezTo>
                    <a:pt x="1171" y="8630"/>
                    <a:pt x="1261" y="8656"/>
                    <a:pt x="1354" y="8670"/>
                  </a:cubicBezTo>
                  <a:cubicBezTo>
                    <a:pt x="1432" y="8684"/>
                    <a:pt x="1516" y="8689"/>
                    <a:pt x="1598" y="8689"/>
                  </a:cubicBezTo>
                  <a:cubicBezTo>
                    <a:pt x="1705" y="8689"/>
                    <a:pt x="1811" y="8681"/>
                    <a:pt x="1921" y="8656"/>
                  </a:cubicBezTo>
                  <a:cubicBezTo>
                    <a:pt x="2145" y="8602"/>
                    <a:pt x="2353" y="8515"/>
                    <a:pt x="2527" y="8392"/>
                  </a:cubicBezTo>
                  <a:cubicBezTo>
                    <a:pt x="2535" y="8406"/>
                    <a:pt x="2547" y="8420"/>
                    <a:pt x="2561" y="8434"/>
                  </a:cubicBezTo>
                  <a:cubicBezTo>
                    <a:pt x="2710" y="8602"/>
                    <a:pt x="2892" y="8771"/>
                    <a:pt x="3108" y="8925"/>
                  </a:cubicBezTo>
                  <a:cubicBezTo>
                    <a:pt x="3285" y="9060"/>
                    <a:pt x="3476" y="9175"/>
                    <a:pt x="3664" y="9271"/>
                  </a:cubicBezTo>
                  <a:cubicBezTo>
                    <a:pt x="4043" y="9459"/>
                    <a:pt x="4456" y="9588"/>
                    <a:pt x="4882" y="9655"/>
                  </a:cubicBezTo>
                  <a:cubicBezTo>
                    <a:pt x="5121" y="9692"/>
                    <a:pt x="5368" y="9709"/>
                    <a:pt x="5610" y="9709"/>
                  </a:cubicBezTo>
                  <a:cubicBezTo>
                    <a:pt x="5795" y="9709"/>
                    <a:pt x="5986" y="9697"/>
                    <a:pt x="6177" y="9678"/>
                  </a:cubicBezTo>
                  <a:cubicBezTo>
                    <a:pt x="6617" y="9627"/>
                    <a:pt x="7055" y="9529"/>
                    <a:pt x="7482" y="9391"/>
                  </a:cubicBezTo>
                  <a:cubicBezTo>
                    <a:pt x="8302" y="9125"/>
                    <a:pt x="9004" y="8737"/>
                    <a:pt x="9571" y="8232"/>
                  </a:cubicBezTo>
                  <a:cubicBezTo>
                    <a:pt x="9995" y="7856"/>
                    <a:pt x="10539" y="7230"/>
                    <a:pt x="10733" y="6387"/>
                  </a:cubicBezTo>
                  <a:cubicBezTo>
                    <a:pt x="10775" y="6202"/>
                    <a:pt x="10800" y="6020"/>
                    <a:pt x="10806" y="5840"/>
                  </a:cubicBezTo>
                  <a:cubicBezTo>
                    <a:pt x="10814" y="5652"/>
                    <a:pt x="10803" y="5458"/>
                    <a:pt x="10772" y="5265"/>
                  </a:cubicBezTo>
                  <a:cubicBezTo>
                    <a:pt x="10738" y="5065"/>
                    <a:pt x="10691" y="4866"/>
                    <a:pt x="10621" y="4672"/>
                  </a:cubicBezTo>
                  <a:cubicBezTo>
                    <a:pt x="10564" y="4518"/>
                    <a:pt x="10497" y="4363"/>
                    <a:pt x="10430" y="4217"/>
                  </a:cubicBezTo>
                  <a:cubicBezTo>
                    <a:pt x="10396" y="4136"/>
                    <a:pt x="10359" y="4057"/>
                    <a:pt x="10329" y="3984"/>
                  </a:cubicBezTo>
                  <a:cubicBezTo>
                    <a:pt x="10202" y="3684"/>
                    <a:pt x="10087" y="3375"/>
                    <a:pt x="9980" y="3083"/>
                  </a:cubicBezTo>
                  <a:lnTo>
                    <a:pt x="9936" y="2960"/>
                  </a:lnTo>
                  <a:cubicBezTo>
                    <a:pt x="9753" y="2457"/>
                    <a:pt x="9565" y="1935"/>
                    <a:pt x="9321" y="1452"/>
                  </a:cubicBezTo>
                  <a:cubicBezTo>
                    <a:pt x="9178" y="1160"/>
                    <a:pt x="9032" y="913"/>
                    <a:pt x="8877" y="700"/>
                  </a:cubicBezTo>
                  <a:cubicBezTo>
                    <a:pt x="8698" y="447"/>
                    <a:pt x="8501" y="220"/>
                    <a:pt x="8290" y="23"/>
                  </a:cubicBezTo>
                  <a:cubicBezTo>
                    <a:pt x="8268" y="9"/>
                    <a:pt x="8251" y="1"/>
                    <a:pt x="8229" y="1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38;p36">
              <a:extLst>
                <a:ext uri="{FF2B5EF4-FFF2-40B4-BE49-F238E27FC236}">
                  <a16:creationId xmlns:a16="http://schemas.microsoft.com/office/drawing/2014/main" id="{7E0F42F2-7B3A-C3C4-3542-52296DC351CB}"/>
                </a:ext>
              </a:extLst>
            </p:cNvPr>
            <p:cNvSpPr/>
            <p:nvPr/>
          </p:nvSpPr>
          <p:spPr>
            <a:xfrm>
              <a:off x="5154111" y="2304739"/>
              <a:ext cx="724873" cy="518660"/>
            </a:xfrm>
            <a:custGeom>
              <a:avLst/>
              <a:gdLst/>
              <a:ahLst/>
              <a:cxnLst/>
              <a:rect l="l" t="t" r="r" b="b"/>
              <a:pathLst>
                <a:path w="9622" h="6721" extrusionOk="0">
                  <a:moveTo>
                    <a:pt x="6432" y="0"/>
                  </a:moveTo>
                  <a:cubicBezTo>
                    <a:pt x="6351" y="0"/>
                    <a:pt x="6275" y="0"/>
                    <a:pt x="6193" y="6"/>
                  </a:cubicBezTo>
                  <a:cubicBezTo>
                    <a:pt x="5649" y="25"/>
                    <a:pt x="5073" y="110"/>
                    <a:pt x="4380" y="272"/>
                  </a:cubicBezTo>
                  <a:cubicBezTo>
                    <a:pt x="4099" y="337"/>
                    <a:pt x="3824" y="404"/>
                    <a:pt x="3569" y="477"/>
                  </a:cubicBezTo>
                  <a:cubicBezTo>
                    <a:pt x="3358" y="536"/>
                    <a:pt x="3153" y="601"/>
                    <a:pt x="2957" y="671"/>
                  </a:cubicBezTo>
                  <a:cubicBezTo>
                    <a:pt x="2516" y="825"/>
                    <a:pt x="2128" y="1002"/>
                    <a:pt x="1783" y="1204"/>
                  </a:cubicBezTo>
                  <a:cubicBezTo>
                    <a:pt x="1592" y="1317"/>
                    <a:pt x="1413" y="1435"/>
                    <a:pt x="1252" y="1567"/>
                  </a:cubicBezTo>
                  <a:cubicBezTo>
                    <a:pt x="1087" y="1696"/>
                    <a:pt x="932" y="1839"/>
                    <a:pt x="792" y="1999"/>
                  </a:cubicBezTo>
                  <a:cubicBezTo>
                    <a:pt x="506" y="2316"/>
                    <a:pt x="295" y="2695"/>
                    <a:pt x="174" y="3094"/>
                  </a:cubicBezTo>
                  <a:cubicBezTo>
                    <a:pt x="141" y="3212"/>
                    <a:pt x="116" y="3332"/>
                    <a:pt x="99" y="3433"/>
                  </a:cubicBezTo>
                  <a:cubicBezTo>
                    <a:pt x="76" y="3551"/>
                    <a:pt x="57" y="3675"/>
                    <a:pt x="43" y="3807"/>
                  </a:cubicBezTo>
                  <a:cubicBezTo>
                    <a:pt x="9" y="4071"/>
                    <a:pt x="0" y="4332"/>
                    <a:pt x="6" y="4590"/>
                  </a:cubicBezTo>
                  <a:cubicBezTo>
                    <a:pt x="23" y="5168"/>
                    <a:pt x="144" y="5671"/>
                    <a:pt x="360" y="6086"/>
                  </a:cubicBezTo>
                  <a:cubicBezTo>
                    <a:pt x="416" y="6199"/>
                    <a:pt x="492" y="6300"/>
                    <a:pt x="570" y="6395"/>
                  </a:cubicBezTo>
                  <a:cubicBezTo>
                    <a:pt x="652" y="6488"/>
                    <a:pt x="739" y="6564"/>
                    <a:pt x="834" y="6623"/>
                  </a:cubicBezTo>
                  <a:cubicBezTo>
                    <a:pt x="932" y="6682"/>
                    <a:pt x="1039" y="6712"/>
                    <a:pt x="1143" y="6721"/>
                  </a:cubicBezTo>
                  <a:lnTo>
                    <a:pt x="1174" y="6721"/>
                  </a:lnTo>
                  <a:cubicBezTo>
                    <a:pt x="1272" y="6721"/>
                    <a:pt x="1370" y="6693"/>
                    <a:pt x="1463" y="6639"/>
                  </a:cubicBezTo>
                  <a:cubicBezTo>
                    <a:pt x="1578" y="6572"/>
                    <a:pt x="1665" y="6477"/>
                    <a:pt x="1741" y="6387"/>
                  </a:cubicBezTo>
                  <a:cubicBezTo>
                    <a:pt x="1803" y="6308"/>
                    <a:pt x="1867" y="6218"/>
                    <a:pt x="1926" y="6114"/>
                  </a:cubicBezTo>
                  <a:cubicBezTo>
                    <a:pt x="2030" y="5926"/>
                    <a:pt x="2123" y="5713"/>
                    <a:pt x="2199" y="5466"/>
                  </a:cubicBezTo>
                  <a:cubicBezTo>
                    <a:pt x="2263" y="5264"/>
                    <a:pt x="2311" y="5039"/>
                    <a:pt x="2359" y="4778"/>
                  </a:cubicBezTo>
                  <a:cubicBezTo>
                    <a:pt x="2392" y="4562"/>
                    <a:pt x="2423" y="4335"/>
                    <a:pt x="2443" y="4104"/>
                  </a:cubicBezTo>
                  <a:cubicBezTo>
                    <a:pt x="2465" y="3824"/>
                    <a:pt x="2460" y="3532"/>
                    <a:pt x="2420" y="3237"/>
                  </a:cubicBezTo>
                  <a:cubicBezTo>
                    <a:pt x="2389" y="2990"/>
                    <a:pt x="2336" y="2737"/>
                    <a:pt x="2252" y="2468"/>
                  </a:cubicBezTo>
                  <a:lnTo>
                    <a:pt x="2252" y="2468"/>
                  </a:lnTo>
                  <a:cubicBezTo>
                    <a:pt x="2451" y="2521"/>
                    <a:pt x="2656" y="2549"/>
                    <a:pt x="2853" y="2549"/>
                  </a:cubicBezTo>
                  <a:lnTo>
                    <a:pt x="2884" y="2549"/>
                  </a:lnTo>
                  <a:cubicBezTo>
                    <a:pt x="3080" y="2549"/>
                    <a:pt x="3291" y="2524"/>
                    <a:pt x="3510" y="2479"/>
                  </a:cubicBezTo>
                  <a:cubicBezTo>
                    <a:pt x="3948" y="2381"/>
                    <a:pt x="4369" y="2198"/>
                    <a:pt x="4762" y="2019"/>
                  </a:cubicBezTo>
                  <a:lnTo>
                    <a:pt x="4933" y="1943"/>
                  </a:lnTo>
                  <a:cubicBezTo>
                    <a:pt x="5301" y="1774"/>
                    <a:pt x="5680" y="1597"/>
                    <a:pt x="6073" y="1480"/>
                  </a:cubicBezTo>
                  <a:cubicBezTo>
                    <a:pt x="6219" y="1437"/>
                    <a:pt x="6353" y="1401"/>
                    <a:pt x="6488" y="1381"/>
                  </a:cubicBezTo>
                  <a:cubicBezTo>
                    <a:pt x="6626" y="1356"/>
                    <a:pt x="6766" y="1342"/>
                    <a:pt x="6909" y="1339"/>
                  </a:cubicBezTo>
                  <a:lnTo>
                    <a:pt x="6985" y="1339"/>
                  </a:lnTo>
                  <a:cubicBezTo>
                    <a:pt x="7266" y="1339"/>
                    <a:pt x="7552" y="1373"/>
                    <a:pt x="7836" y="1440"/>
                  </a:cubicBezTo>
                  <a:cubicBezTo>
                    <a:pt x="8114" y="1510"/>
                    <a:pt x="8369" y="1606"/>
                    <a:pt x="8599" y="1732"/>
                  </a:cubicBezTo>
                  <a:cubicBezTo>
                    <a:pt x="8796" y="1836"/>
                    <a:pt x="8970" y="1962"/>
                    <a:pt x="9119" y="2100"/>
                  </a:cubicBezTo>
                  <a:lnTo>
                    <a:pt x="9110" y="2086"/>
                  </a:lnTo>
                  <a:lnTo>
                    <a:pt x="9110" y="2086"/>
                  </a:lnTo>
                  <a:cubicBezTo>
                    <a:pt x="9228" y="2201"/>
                    <a:pt x="9335" y="2327"/>
                    <a:pt x="9419" y="2462"/>
                  </a:cubicBezTo>
                  <a:cubicBezTo>
                    <a:pt x="9436" y="2485"/>
                    <a:pt x="9450" y="2513"/>
                    <a:pt x="9464" y="2541"/>
                  </a:cubicBezTo>
                  <a:cubicBezTo>
                    <a:pt x="9478" y="2566"/>
                    <a:pt x="9503" y="2583"/>
                    <a:pt x="9531" y="2583"/>
                  </a:cubicBezTo>
                  <a:cubicBezTo>
                    <a:pt x="9540" y="2583"/>
                    <a:pt x="9551" y="2580"/>
                    <a:pt x="9559" y="2577"/>
                  </a:cubicBezTo>
                  <a:cubicBezTo>
                    <a:pt x="9562" y="2574"/>
                    <a:pt x="9565" y="2574"/>
                    <a:pt x="9568" y="2569"/>
                  </a:cubicBezTo>
                  <a:cubicBezTo>
                    <a:pt x="9579" y="2566"/>
                    <a:pt x="9587" y="2563"/>
                    <a:pt x="9596" y="2555"/>
                  </a:cubicBezTo>
                  <a:cubicBezTo>
                    <a:pt x="9610" y="2546"/>
                    <a:pt x="9621" y="2524"/>
                    <a:pt x="9621" y="2507"/>
                  </a:cubicBezTo>
                  <a:cubicBezTo>
                    <a:pt x="9621" y="2482"/>
                    <a:pt x="9618" y="2457"/>
                    <a:pt x="9615" y="2428"/>
                  </a:cubicBezTo>
                  <a:cubicBezTo>
                    <a:pt x="9607" y="2392"/>
                    <a:pt x="9604" y="2358"/>
                    <a:pt x="9596" y="2330"/>
                  </a:cubicBezTo>
                  <a:cubicBezTo>
                    <a:pt x="9587" y="2268"/>
                    <a:pt x="9568" y="2201"/>
                    <a:pt x="9551" y="2134"/>
                  </a:cubicBezTo>
                  <a:cubicBezTo>
                    <a:pt x="9520" y="2013"/>
                    <a:pt x="9478" y="1887"/>
                    <a:pt x="9425" y="1760"/>
                  </a:cubicBezTo>
                  <a:cubicBezTo>
                    <a:pt x="9329" y="1524"/>
                    <a:pt x="9197" y="1291"/>
                    <a:pt x="9034" y="1067"/>
                  </a:cubicBezTo>
                  <a:cubicBezTo>
                    <a:pt x="8961" y="966"/>
                    <a:pt x="8877" y="865"/>
                    <a:pt x="8787" y="766"/>
                  </a:cubicBezTo>
                  <a:cubicBezTo>
                    <a:pt x="8689" y="660"/>
                    <a:pt x="8596" y="573"/>
                    <a:pt x="8507" y="503"/>
                  </a:cubicBezTo>
                  <a:cubicBezTo>
                    <a:pt x="8330" y="362"/>
                    <a:pt x="8105" y="253"/>
                    <a:pt x="7833" y="174"/>
                  </a:cubicBezTo>
                  <a:cubicBezTo>
                    <a:pt x="7566" y="96"/>
                    <a:pt x="7294" y="65"/>
                    <a:pt x="7089" y="39"/>
                  </a:cubicBezTo>
                  <a:cubicBezTo>
                    <a:pt x="6873" y="11"/>
                    <a:pt x="6654" y="0"/>
                    <a:pt x="643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39;p36">
              <a:extLst>
                <a:ext uri="{FF2B5EF4-FFF2-40B4-BE49-F238E27FC236}">
                  <a16:creationId xmlns:a16="http://schemas.microsoft.com/office/drawing/2014/main" id="{276431C0-BE4A-3B55-9275-13960D351482}"/>
                </a:ext>
              </a:extLst>
            </p:cNvPr>
            <p:cNvSpPr/>
            <p:nvPr/>
          </p:nvSpPr>
          <p:spPr>
            <a:xfrm>
              <a:off x="5247150" y="2542577"/>
              <a:ext cx="69233" cy="230815"/>
            </a:xfrm>
            <a:custGeom>
              <a:avLst/>
              <a:gdLst/>
              <a:ahLst/>
              <a:cxnLst/>
              <a:rect l="l" t="t" r="r" b="b"/>
              <a:pathLst>
                <a:path w="919" h="2991" extrusionOk="0">
                  <a:moveTo>
                    <a:pt x="597" y="1755"/>
                  </a:moveTo>
                  <a:lnTo>
                    <a:pt x="596" y="1758"/>
                  </a:lnTo>
                  <a:cubicBezTo>
                    <a:pt x="596" y="1757"/>
                    <a:pt x="596" y="1756"/>
                    <a:pt x="597" y="1755"/>
                  </a:cubicBezTo>
                  <a:close/>
                  <a:moveTo>
                    <a:pt x="688" y="1"/>
                  </a:moveTo>
                  <a:cubicBezTo>
                    <a:pt x="680" y="3"/>
                    <a:pt x="674" y="3"/>
                    <a:pt x="669" y="6"/>
                  </a:cubicBezTo>
                  <a:cubicBezTo>
                    <a:pt x="649" y="15"/>
                    <a:pt x="635" y="43"/>
                    <a:pt x="641" y="62"/>
                  </a:cubicBezTo>
                  <a:cubicBezTo>
                    <a:pt x="681" y="165"/>
                    <a:pt x="717" y="265"/>
                    <a:pt x="737" y="373"/>
                  </a:cubicBezTo>
                  <a:lnTo>
                    <a:pt x="737" y="373"/>
                  </a:lnTo>
                  <a:cubicBezTo>
                    <a:pt x="737" y="372"/>
                    <a:pt x="736" y="372"/>
                    <a:pt x="736" y="371"/>
                  </a:cubicBezTo>
                  <a:lnTo>
                    <a:pt x="736" y="371"/>
                  </a:lnTo>
                  <a:cubicBezTo>
                    <a:pt x="775" y="568"/>
                    <a:pt x="781" y="770"/>
                    <a:pt x="767" y="963"/>
                  </a:cubicBezTo>
                  <a:cubicBezTo>
                    <a:pt x="747" y="1230"/>
                    <a:pt x="688" y="1491"/>
                    <a:pt x="599" y="1747"/>
                  </a:cubicBezTo>
                  <a:cubicBezTo>
                    <a:pt x="542" y="1907"/>
                    <a:pt x="469" y="2061"/>
                    <a:pt x="394" y="2207"/>
                  </a:cubicBezTo>
                  <a:cubicBezTo>
                    <a:pt x="315" y="2350"/>
                    <a:pt x="234" y="2488"/>
                    <a:pt x="144" y="2625"/>
                  </a:cubicBezTo>
                  <a:cubicBezTo>
                    <a:pt x="140" y="2631"/>
                    <a:pt x="136" y="2636"/>
                    <a:pt x="132" y="2642"/>
                  </a:cubicBezTo>
                  <a:lnTo>
                    <a:pt x="132" y="2642"/>
                  </a:lnTo>
                  <a:cubicBezTo>
                    <a:pt x="133" y="2641"/>
                    <a:pt x="133" y="2641"/>
                    <a:pt x="133" y="2639"/>
                  </a:cubicBezTo>
                  <a:lnTo>
                    <a:pt x="133" y="2639"/>
                  </a:lnTo>
                  <a:cubicBezTo>
                    <a:pt x="133" y="2642"/>
                    <a:pt x="130" y="2642"/>
                    <a:pt x="130" y="2645"/>
                  </a:cubicBezTo>
                  <a:cubicBezTo>
                    <a:pt x="130" y="2644"/>
                    <a:pt x="131" y="2644"/>
                    <a:pt x="131" y="2644"/>
                  </a:cubicBezTo>
                  <a:lnTo>
                    <a:pt x="131" y="2644"/>
                  </a:lnTo>
                  <a:cubicBezTo>
                    <a:pt x="99" y="2690"/>
                    <a:pt x="67" y="2732"/>
                    <a:pt x="34" y="2777"/>
                  </a:cubicBezTo>
                  <a:cubicBezTo>
                    <a:pt x="15" y="2805"/>
                    <a:pt x="1" y="2833"/>
                    <a:pt x="3" y="2870"/>
                  </a:cubicBezTo>
                  <a:cubicBezTo>
                    <a:pt x="6" y="2903"/>
                    <a:pt x="20" y="2934"/>
                    <a:pt x="46" y="2959"/>
                  </a:cubicBezTo>
                  <a:cubicBezTo>
                    <a:pt x="66" y="2980"/>
                    <a:pt x="97" y="2991"/>
                    <a:pt x="128" y="2991"/>
                  </a:cubicBezTo>
                  <a:cubicBezTo>
                    <a:pt x="131" y="2991"/>
                    <a:pt x="135" y="2991"/>
                    <a:pt x="138" y="2990"/>
                  </a:cubicBezTo>
                  <a:cubicBezTo>
                    <a:pt x="172" y="2988"/>
                    <a:pt x="206" y="2973"/>
                    <a:pt x="228" y="2948"/>
                  </a:cubicBezTo>
                  <a:cubicBezTo>
                    <a:pt x="374" y="2752"/>
                    <a:pt x="500" y="2538"/>
                    <a:pt x="599" y="2314"/>
                  </a:cubicBezTo>
                  <a:cubicBezTo>
                    <a:pt x="652" y="2196"/>
                    <a:pt x="694" y="2075"/>
                    <a:pt x="736" y="1952"/>
                  </a:cubicBezTo>
                  <a:cubicBezTo>
                    <a:pt x="775" y="1831"/>
                    <a:pt x="809" y="1713"/>
                    <a:pt x="837" y="1592"/>
                  </a:cubicBezTo>
                  <a:cubicBezTo>
                    <a:pt x="893" y="1351"/>
                    <a:pt x="919" y="1101"/>
                    <a:pt x="907" y="854"/>
                  </a:cubicBezTo>
                  <a:cubicBezTo>
                    <a:pt x="896" y="610"/>
                    <a:pt x="851" y="371"/>
                    <a:pt x="770" y="141"/>
                  </a:cubicBezTo>
                  <a:cubicBezTo>
                    <a:pt x="756" y="102"/>
                    <a:pt x="742" y="68"/>
                    <a:pt x="728" y="31"/>
                  </a:cubicBezTo>
                  <a:cubicBezTo>
                    <a:pt x="722" y="15"/>
                    <a:pt x="705" y="1"/>
                    <a:pt x="688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0;p36">
              <a:extLst>
                <a:ext uri="{FF2B5EF4-FFF2-40B4-BE49-F238E27FC236}">
                  <a16:creationId xmlns:a16="http://schemas.microsoft.com/office/drawing/2014/main" id="{A3BF8708-25CD-785F-903C-A548BF3EA357}"/>
                </a:ext>
              </a:extLst>
            </p:cNvPr>
            <p:cNvSpPr/>
            <p:nvPr/>
          </p:nvSpPr>
          <p:spPr>
            <a:xfrm>
              <a:off x="5632490" y="2302115"/>
              <a:ext cx="229772" cy="118456"/>
            </a:xfrm>
            <a:custGeom>
              <a:avLst/>
              <a:gdLst/>
              <a:ahLst/>
              <a:cxnLst/>
              <a:rect l="l" t="t" r="r" b="b"/>
              <a:pathLst>
                <a:path w="3050" h="1535" extrusionOk="0">
                  <a:moveTo>
                    <a:pt x="611" y="0"/>
                  </a:moveTo>
                  <a:cubicBezTo>
                    <a:pt x="419" y="0"/>
                    <a:pt x="227" y="20"/>
                    <a:pt x="43" y="68"/>
                  </a:cubicBezTo>
                  <a:cubicBezTo>
                    <a:pt x="15" y="73"/>
                    <a:pt x="1" y="113"/>
                    <a:pt x="9" y="138"/>
                  </a:cubicBezTo>
                  <a:cubicBezTo>
                    <a:pt x="16" y="162"/>
                    <a:pt x="38" y="174"/>
                    <a:pt x="61" y="174"/>
                  </a:cubicBezTo>
                  <a:cubicBezTo>
                    <a:pt x="67" y="174"/>
                    <a:pt x="73" y="173"/>
                    <a:pt x="79" y="172"/>
                  </a:cubicBezTo>
                  <a:cubicBezTo>
                    <a:pt x="96" y="169"/>
                    <a:pt x="113" y="166"/>
                    <a:pt x="135" y="160"/>
                  </a:cubicBezTo>
                  <a:lnTo>
                    <a:pt x="138" y="160"/>
                  </a:lnTo>
                  <a:cubicBezTo>
                    <a:pt x="270" y="136"/>
                    <a:pt x="404" y="128"/>
                    <a:pt x="540" y="128"/>
                  </a:cubicBezTo>
                  <a:cubicBezTo>
                    <a:pt x="578" y="128"/>
                    <a:pt x="616" y="128"/>
                    <a:pt x="655" y="130"/>
                  </a:cubicBezTo>
                  <a:cubicBezTo>
                    <a:pt x="902" y="146"/>
                    <a:pt x="1152" y="200"/>
                    <a:pt x="1390" y="281"/>
                  </a:cubicBezTo>
                  <a:cubicBezTo>
                    <a:pt x="1629" y="365"/>
                    <a:pt x="1862" y="475"/>
                    <a:pt x="2072" y="615"/>
                  </a:cubicBezTo>
                  <a:cubicBezTo>
                    <a:pt x="2218" y="716"/>
                    <a:pt x="2356" y="831"/>
                    <a:pt x="2479" y="966"/>
                  </a:cubicBezTo>
                  <a:cubicBezTo>
                    <a:pt x="2569" y="1070"/>
                    <a:pt x="2651" y="1185"/>
                    <a:pt x="2712" y="1311"/>
                  </a:cubicBezTo>
                  <a:cubicBezTo>
                    <a:pt x="2735" y="1354"/>
                    <a:pt x="2752" y="1396"/>
                    <a:pt x="2769" y="1443"/>
                  </a:cubicBezTo>
                  <a:cubicBezTo>
                    <a:pt x="2789" y="1500"/>
                    <a:pt x="2843" y="1534"/>
                    <a:pt x="2900" y="1534"/>
                  </a:cubicBezTo>
                  <a:cubicBezTo>
                    <a:pt x="2914" y="1534"/>
                    <a:pt x="2929" y="1532"/>
                    <a:pt x="2943" y="1528"/>
                  </a:cubicBezTo>
                  <a:cubicBezTo>
                    <a:pt x="3013" y="1502"/>
                    <a:pt x="3049" y="1424"/>
                    <a:pt x="3027" y="1354"/>
                  </a:cubicBezTo>
                  <a:cubicBezTo>
                    <a:pt x="2990" y="1261"/>
                    <a:pt x="2948" y="1165"/>
                    <a:pt x="2895" y="1078"/>
                  </a:cubicBezTo>
                  <a:cubicBezTo>
                    <a:pt x="2847" y="997"/>
                    <a:pt x="2791" y="918"/>
                    <a:pt x="2726" y="848"/>
                  </a:cubicBezTo>
                  <a:cubicBezTo>
                    <a:pt x="2656" y="772"/>
                    <a:pt x="2583" y="697"/>
                    <a:pt x="2508" y="632"/>
                  </a:cubicBezTo>
                  <a:cubicBezTo>
                    <a:pt x="2426" y="565"/>
                    <a:pt x="2339" y="503"/>
                    <a:pt x="2249" y="447"/>
                  </a:cubicBezTo>
                  <a:cubicBezTo>
                    <a:pt x="1898" y="219"/>
                    <a:pt x="1497" y="90"/>
                    <a:pt x="1084" y="31"/>
                  </a:cubicBezTo>
                  <a:cubicBezTo>
                    <a:pt x="941" y="9"/>
                    <a:pt x="795" y="0"/>
                    <a:pt x="649" y="0"/>
                  </a:cubicBezTo>
                  <a:cubicBezTo>
                    <a:pt x="636" y="0"/>
                    <a:pt x="624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1;p36">
              <a:extLst>
                <a:ext uri="{FF2B5EF4-FFF2-40B4-BE49-F238E27FC236}">
                  <a16:creationId xmlns:a16="http://schemas.microsoft.com/office/drawing/2014/main" id="{A3D96845-78E0-4F7E-A526-998EE2C65AC4}"/>
                </a:ext>
              </a:extLst>
            </p:cNvPr>
            <p:cNvSpPr/>
            <p:nvPr/>
          </p:nvSpPr>
          <p:spPr>
            <a:xfrm>
              <a:off x="5770579" y="2240147"/>
              <a:ext cx="91683" cy="80874"/>
            </a:xfrm>
            <a:custGeom>
              <a:avLst/>
              <a:gdLst/>
              <a:ahLst/>
              <a:cxnLst/>
              <a:rect l="l" t="t" r="r" b="b"/>
              <a:pathLst>
                <a:path w="1217" h="1048" extrusionOk="0">
                  <a:moveTo>
                    <a:pt x="472" y="326"/>
                  </a:moveTo>
                  <a:cubicBezTo>
                    <a:pt x="478" y="329"/>
                    <a:pt x="481" y="329"/>
                    <a:pt x="484" y="332"/>
                  </a:cubicBezTo>
                  <a:cubicBezTo>
                    <a:pt x="481" y="329"/>
                    <a:pt x="478" y="326"/>
                    <a:pt x="472" y="326"/>
                  </a:cubicBezTo>
                  <a:close/>
                  <a:moveTo>
                    <a:pt x="908" y="820"/>
                  </a:moveTo>
                  <a:cubicBezTo>
                    <a:pt x="913" y="829"/>
                    <a:pt x="913" y="831"/>
                    <a:pt x="916" y="834"/>
                  </a:cubicBezTo>
                  <a:cubicBezTo>
                    <a:pt x="913" y="831"/>
                    <a:pt x="913" y="823"/>
                    <a:pt x="908" y="820"/>
                  </a:cubicBezTo>
                  <a:close/>
                  <a:moveTo>
                    <a:pt x="79" y="1"/>
                  </a:moveTo>
                  <a:cubicBezTo>
                    <a:pt x="46" y="6"/>
                    <a:pt x="15" y="31"/>
                    <a:pt x="6" y="62"/>
                  </a:cubicBezTo>
                  <a:cubicBezTo>
                    <a:pt x="1" y="102"/>
                    <a:pt x="23" y="144"/>
                    <a:pt x="65" y="149"/>
                  </a:cubicBezTo>
                  <a:cubicBezTo>
                    <a:pt x="107" y="161"/>
                    <a:pt x="147" y="172"/>
                    <a:pt x="189" y="183"/>
                  </a:cubicBezTo>
                  <a:cubicBezTo>
                    <a:pt x="296" y="219"/>
                    <a:pt x="397" y="270"/>
                    <a:pt x="486" y="329"/>
                  </a:cubicBezTo>
                  <a:cubicBezTo>
                    <a:pt x="571" y="385"/>
                    <a:pt x="646" y="455"/>
                    <a:pt x="717" y="528"/>
                  </a:cubicBezTo>
                  <a:cubicBezTo>
                    <a:pt x="790" y="613"/>
                    <a:pt x="851" y="708"/>
                    <a:pt x="905" y="809"/>
                  </a:cubicBezTo>
                  <a:cubicBezTo>
                    <a:pt x="930" y="862"/>
                    <a:pt x="952" y="916"/>
                    <a:pt x="975" y="972"/>
                  </a:cubicBezTo>
                  <a:cubicBezTo>
                    <a:pt x="993" y="1019"/>
                    <a:pt x="1036" y="1048"/>
                    <a:pt x="1083" y="1048"/>
                  </a:cubicBezTo>
                  <a:cubicBezTo>
                    <a:pt x="1096" y="1048"/>
                    <a:pt x="1108" y="1046"/>
                    <a:pt x="1121" y="1042"/>
                  </a:cubicBezTo>
                  <a:cubicBezTo>
                    <a:pt x="1180" y="1020"/>
                    <a:pt x="1216" y="952"/>
                    <a:pt x="1191" y="893"/>
                  </a:cubicBezTo>
                  <a:cubicBezTo>
                    <a:pt x="1146" y="781"/>
                    <a:pt x="1087" y="677"/>
                    <a:pt x="1009" y="582"/>
                  </a:cubicBezTo>
                  <a:cubicBezTo>
                    <a:pt x="933" y="483"/>
                    <a:pt x="846" y="396"/>
                    <a:pt x="750" y="315"/>
                  </a:cubicBezTo>
                  <a:cubicBezTo>
                    <a:pt x="562" y="161"/>
                    <a:pt x="332" y="5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442;p36">
              <a:extLst>
                <a:ext uri="{FF2B5EF4-FFF2-40B4-BE49-F238E27FC236}">
                  <a16:creationId xmlns:a16="http://schemas.microsoft.com/office/drawing/2014/main" id="{A35F20B5-681D-F45B-C5BB-11242C1607B2}"/>
                </a:ext>
              </a:extLst>
            </p:cNvPr>
            <p:cNvSpPr/>
            <p:nvPr/>
          </p:nvSpPr>
          <p:spPr>
            <a:xfrm>
              <a:off x="5014063" y="2480841"/>
              <a:ext cx="150293" cy="325889"/>
            </a:xfrm>
            <a:custGeom>
              <a:avLst/>
              <a:gdLst/>
              <a:ahLst/>
              <a:cxnLst/>
              <a:rect l="l" t="t" r="r" b="b"/>
              <a:pathLst>
                <a:path w="1995" h="4223" extrusionOk="0">
                  <a:moveTo>
                    <a:pt x="890" y="0"/>
                  </a:moveTo>
                  <a:cubicBezTo>
                    <a:pt x="885" y="0"/>
                    <a:pt x="879" y="0"/>
                    <a:pt x="874" y="0"/>
                  </a:cubicBezTo>
                  <a:cubicBezTo>
                    <a:pt x="826" y="0"/>
                    <a:pt x="770" y="6"/>
                    <a:pt x="714" y="20"/>
                  </a:cubicBezTo>
                  <a:cubicBezTo>
                    <a:pt x="658" y="31"/>
                    <a:pt x="602" y="48"/>
                    <a:pt x="540" y="73"/>
                  </a:cubicBezTo>
                  <a:cubicBezTo>
                    <a:pt x="442" y="113"/>
                    <a:pt x="338" y="169"/>
                    <a:pt x="237" y="242"/>
                  </a:cubicBezTo>
                  <a:cubicBezTo>
                    <a:pt x="150" y="309"/>
                    <a:pt x="71" y="382"/>
                    <a:pt x="15" y="464"/>
                  </a:cubicBezTo>
                  <a:cubicBezTo>
                    <a:pt x="9" y="475"/>
                    <a:pt x="7" y="492"/>
                    <a:pt x="7" y="506"/>
                  </a:cubicBezTo>
                  <a:cubicBezTo>
                    <a:pt x="1" y="511"/>
                    <a:pt x="1" y="523"/>
                    <a:pt x="1" y="534"/>
                  </a:cubicBezTo>
                  <a:cubicBezTo>
                    <a:pt x="7" y="699"/>
                    <a:pt x="21" y="871"/>
                    <a:pt x="43" y="1059"/>
                  </a:cubicBezTo>
                  <a:cubicBezTo>
                    <a:pt x="68" y="1241"/>
                    <a:pt x="102" y="1424"/>
                    <a:pt x="150" y="1603"/>
                  </a:cubicBezTo>
                  <a:cubicBezTo>
                    <a:pt x="195" y="1783"/>
                    <a:pt x="251" y="1966"/>
                    <a:pt x="324" y="2165"/>
                  </a:cubicBezTo>
                  <a:cubicBezTo>
                    <a:pt x="394" y="2356"/>
                    <a:pt x="473" y="2538"/>
                    <a:pt x="554" y="2701"/>
                  </a:cubicBezTo>
                  <a:cubicBezTo>
                    <a:pt x="714" y="3030"/>
                    <a:pt x="911" y="3330"/>
                    <a:pt x="1138" y="3591"/>
                  </a:cubicBezTo>
                  <a:cubicBezTo>
                    <a:pt x="1371" y="3852"/>
                    <a:pt x="1629" y="4063"/>
                    <a:pt x="1913" y="4214"/>
                  </a:cubicBezTo>
                  <a:cubicBezTo>
                    <a:pt x="1924" y="4223"/>
                    <a:pt x="1938" y="4223"/>
                    <a:pt x="1952" y="4223"/>
                  </a:cubicBezTo>
                  <a:cubicBezTo>
                    <a:pt x="1963" y="4217"/>
                    <a:pt x="1975" y="4211"/>
                    <a:pt x="1980" y="4200"/>
                  </a:cubicBezTo>
                  <a:cubicBezTo>
                    <a:pt x="1983" y="4197"/>
                    <a:pt x="1983" y="4195"/>
                    <a:pt x="1989" y="4186"/>
                  </a:cubicBezTo>
                  <a:cubicBezTo>
                    <a:pt x="1994" y="4175"/>
                    <a:pt x="1991" y="4158"/>
                    <a:pt x="1983" y="4147"/>
                  </a:cubicBezTo>
                  <a:cubicBezTo>
                    <a:pt x="1966" y="4127"/>
                    <a:pt x="1952" y="4105"/>
                    <a:pt x="1935" y="4082"/>
                  </a:cubicBezTo>
                  <a:cubicBezTo>
                    <a:pt x="1848" y="3956"/>
                    <a:pt x="1764" y="3810"/>
                    <a:pt x="1680" y="3639"/>
                  </a:cubicBezTo>
                  <a:cubicBezTo>
                    <a:pt x="1610" y="3496"/>
                    <a:pt x="1539" y="3333"/>
                    <a:pt x="1472" y="3145"/>
                  </a:cubicBezTo>
                  <a:cubicBezTo>
                    <a:pt x="1399" y="2937"/>
                    <a:pt x="1332" y="2707"/>
                    <a:pt x="1276" y="2446"/>
                  </a:cubicBezTo>
                  <a:cubicBezTo>
                    <a:pt x="1222" y="2196"/>
                    <a:pt x="1183" y="1949"/>
                    <a:pt x="1163" y="1702"/>
                  </a:cubicBezTo>
                  <a:lnTo>
                    <a:pt x="1163" y="1713"/>
                  </a:lnTo>
                  <a:cubicBezTo>
                    <a:pt x="1146" y="1460"/>
                    <a:pt x="1141" y="1213"/>
                    <a:pt x="1152" y="983"/>
                  </a:cubicBezTo>
                  <a:cubicBezTo>
                    <a:pt x="1160" y="862"/>
                    <a:pt x="1169" y="744"/>
                    <a:pt x="1183" y="629"/>
                  </a:cubicBezTo>
                  <a:cubicBezTo>
                    <a:pt x="1197" y="520"/>
                    <a:pt x="1217" y="410"/>
                    <a:pt x="1236" y="306"/>
                  </a:cubicBezTo>
                  <a:cubicBezTo>
                    <a:pt x="1239" y="295"/>
                    <a:pt x="1239" y="287"/>
                    <a:pt x="1245" y="281"/>
                  </a:cubicBezTo>
                  <a:cubicBezTo>
                    <a:pt x="1247" y="259"/>
                    <a:pt x="1250" y="236"/>
                    <a:pt x="1236" y="211"/>
                  </a:cubicBezTo>
                  <a:lnTo>
                    <a:pt x="1231" y="203"/>
                  </a:lnTo>
                  <a:cubicBezTo>
                    <a:pt x="1247" y="160"/>
                    <a:pt x="1236" y="102"/>
                    <a:pt x="1191" y="73"/>
                  </a:cubicBezTo>
                  <a:cubicBezTo>
                    <a:pt x="1106" y="28"/>
                    <a:pt x="1002" y="0"/>
                    <a:pt x="890" y="0"/>
                  </a:cubicBezTo>
                  <a:close/>
                </a:path>
              </a:pathLst>
            </a:custGeom>
            <a:solidFill>
              <a:srgbClr val="D13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43;p36">
              <a:extLst>
                <a:ext uri="{FF2B5EF4-FFF2-40B4-BE49-F238E27FC236}">
                  <a16:creationId xmlns:a16="http://schemas.microsoft.com/office/drawing/2014/main" id="{8C975A9F-BBAC-37D8-04CD-9725EC65A850}"/>
                </a:ext>
              </a:extLst>
            </p:cNvPr>
            <p:cNvSpPr/>
            <p:nvPr/>
          </p:nvSpPr>
          <p:spPr>
            <a:xfrm>
              <a:off x="4897971" y="2125550"/>
              <a:ext cx="886015" cy="415020"/>
            </a:xfrm>
            <a:custGeom>
              <a:avLst/>
              <a:gdLst/>
              <a:ahLst/>
              <a:cxnLst/>
              <a:rect l="l" t="t" r="r" b="b"/>
              <a:pathLst>
                <a:path w="11761" h="5378" extrusionOk="0">
                  <a:moveTo>
                    <a:pt x="10381" y="0"/>
                  </a:moveTo>
                  <a:cubicBezTo>
                    <a:pt x="9244" y="0"/>
                    <a:pt x="7348" y="472"/>
                    <a:pt x="5312" y="1320"/>
                  </a:cubicBezTo>
                  <a:cubicBezTo>
                    <a:pt x="2241" y="2597"/>
                    <a:pt x="1" y="4245"/>
                    <a:pt x="318" y="5003"/>
                  </a:cubicBezTo>
                  <a:cubicBezTo>
                    <a:pt x="425" y="5257"/>
                    <a:pt x="805" y="5377"/>
                    <a:pt x="1380" y="5377"/>
                  </a:cubicBezTo>
                  <a:cubicBezTo>
                    <a:pt x="2517" y="5377"/>
                    <a:pt x="4413" y="4906"/>
                    <a:pt x="6452" y="4060"/>
                  </a:cubicBezTo>
                  <a:cubicBezTo>
                    <a:pt x="9523" y="2782"/>
                    <a:pt x="11761" y="1135"/>
                    <a:pt x="11446" y="377"/>
                  </a:cubicBezTo>
                  <a:cubicBezTo>
                    <a:pt x="11339" y="122"/>
                    <a:pt x="10958" y="0"/>
                    <a:pt x="10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44;p36">
              <a:extLst>
                <a:ext uri="{FF2B5EF4-FFF2-40B4-BE49-F238E27FC236}">
                  <a16:creationId xmlns:a16="http://schemas.microsoft.com/office/drawing/2014/main" id="{30BE0F3E-3838-156F-7199-A737C1B11C36}"/>
                </a:ext>
              </a:extLst>
            </p:cNvPr>
            <p:cNvSpPr/>
            <p:nvPr/>
          </p:nvSpPr>
          <p:spPr>
            <a:xfrm>
              <a:off x="5036965" y="1754208"/>
              <a:ext cx="551829" cy="635032"/>
            </a:xfrm>
            <a:custGeom>
              <a:avLst/>
              <a:gdLst/>
              <a:ahLst/>
              <a:cxnLst/>
              <a:rect l="l" t="t" r="r" b="b"/>
              <a:pathLst>
                <a:path w="7325" h="8229" extrusionOk="0">
                  <a:moveTo>
                    <a:pt x="312" y="3260"/>
                  </a:moveTo>
                  <a:lnTo>
                    <a:pt x="312" y="3260"/>
                  </a:lnTo>
                  <a:cubicBezTo>
                    <a:pt x="311" y="3267"/>
                    <a:pt x="310" y="3273"/>
                    <a:pt x="309" y="3280"/>
                  </a:cubicBezTo>
                  <a:lnTo>
                    <a:pt x="309" y="3280"/>
                  </a:lnTo>
                  <a:lnTo>
                    <a:pt x="309" y="3274"/>
                  </a:lnTo>
                  <a:lnTo>
                    <a:pt x="309" y="3271"/>
                  </a:lnTo>
                  <a:lnTo>
                    <a:pt x="309" y="3268"/>
                  </a:lnTo>
                  <a:lnTo>
                    <a:pt x="312" y="3260"/>
                  </a:lnTo>
                  <a:close/>
                  <a:moveTo>
                    <a:pt x="1718" y="1"/>
                  </a:moveTo>
                  <a:cubicBezTo>
                    <a:pt x="1628" y="1"/>
                    <a:pt x="1533" y="15"/>
                    <a:pt x="1449" y="46"/>
                  </a:cubicBezTo>
                  <a:cubicBezTo>
                    <a:pt x="1365" y="74"/>
                    <a:pt x="1283" y="121"/>
                    <a:pt x="1207" y="180"/>
                  </a:cubicBezTo>
                  <a:cubicBezTo>
                    <a:pt x="1078" y="279"/>
                    <a:pt x="966" y="419"/>
                    <a:pt x="859" y="607"/>
                  </a:cubicBezTo>
                  <a:cubicBezTo>
                    <a:pt x="778" y="753"/>
                    <a:pt x="713" y="916"/>
                    <a:pt x="635" y="1138"/>
                  </a:cubicBezTo>
                  <a:cubicBezTo>
                    <a:pt x="576" y="1317"/>
                    <a:pt x="520" y="1514"/>
                    <a:pt x="452" y="1764"/>
                  </a:cubicBezTo>
                  <a:cubicBezTo>
                    <a:pt x="309" y="2311"/>
                    <a:pt x="208" y="2887"/>
                    <a:pt x="132" y="3524"/>
                  </a:cubicBezTo>
                  <a:cubicBezTo>
                    <a:pt x="0" y="4720"/>
                    <a:pt x="17" y="5938"/>
                    <a:pt x="48" y="7078"/>
                  </a:cubicBezTo>
                  <a:lnTo>
                    <a:pt x="62" y="7547"/>
                  </a:lnTo>
                  <a:cubicBezTo>
                    <a:pt x="70" y="7749"/>
                    <a:pt x="73" y="7954"/>
                    <a:pt x="82" y="8159"/>
                  </a:cubicBezTo>
                  <a:cubicBezTo>
                    <a:pt x="253" y="8184"/>
                    <a:pt x="427" y="8201"/>
                    <a:pt x="604" y="8212"/>
                  </a:cubicBezTo>
                  <a:lnTo>
                    <a:pt x="607" y="8212"/>
                  </a:lnTo>
                  <a:cubicBezTo>
                    <a:pt x="777" y="8223"/>
                    <a:pt x="948" y="8229"/>
                    <a:pt x="1119" y="8229"/>
                  </a:cubicBezTo>
                  <a:cubicBezTo>
                    <a:pt x="1300" y="8229"/>
                    <a:pt x="1481" y="8222"/>
                    <a:pt x="1662" y="8209"/>
                  </a:cubicBezTo>
                  <a:cubicBezTo>
                    <a:pt x="2013" y="8184"/>
                    <a:pt x="2361" y="8136"/>
                    <a:pt x="2709" y="8066"/>
                  </a:cubicBezTo>
                  <a:cubicBezTo>
                    <a:pt x="3464" y="7912"/>
                    <a:pt x="4194" y="7659"/>
                    <a:pt x="4882" y="7311"/>
                  </a:cubicBezTo>
                  <a:cubicBezTo>
                    <a:pt x="4876" y="7311"/>
                    <a:pt x="4876" y="7314"/>
                    <a:pt x="4874" y="7314"/>
                  </a:cubicBezTo>
                  <a:cubicBezTo>
                    <a:pt x="5191" y="7154"/>
                    <a:pt x="5494" y="6974"/>
                    <a:pt x="5786" y="6778"/>
                  </a:cubicBezTo>
                  <a:cubicBezTo>
                    <a:pt x="6074" y="6582"/>
                    <a:pt x="6348" y="6364"/>
                    <a:pt x="6609" y="6134"/>
                  </a:cubicBezTo>
                  <a:lnTo>
                    <a:pt x="6609" y="6134"/>
                  </a:lnTo>
                  <a:cubicBezTo>
                    <a:pt x="6609" y="6135"/>
                    <a:pt x="6609" y="6135"/>
                    <a:pt x="6609" y="6135"/>
                  </a:cubicBezTo>
                  <a:cubicBezTo>
                    <a:pt x="6799" y="5963"/>
                    <a:pt x="6982" y="5778"/>
                    <a:pt x="7156" y="5584"/>
                  </a:cubicBezTo>
                  <a:cubicBezTo>
                    <a:pt x="7212" y="5520"/>
                    <a:pt x="7268" y="5455"/>
                    <a:pt x="7324" y="5388"/>
                  </a:cubicBezTo>
                  <a:cubicBezTo>
                    <a:pt x="7072" y="4978"/>
                    <a:pt x="6785" y="4565"/>
                    <a:pt x="6454" y="4136"/>
                  </a:cubicBezTo>
                  <a:cubicBezTo>
                    <a:pt x="6126" y="3715"/>
                    <a:pt x="5758" y="3280"/>
                    <a:pt x="5359" y="2847"/>
                  </a:cubicBezTo>
                  <a:cubicBezTo>
                    <a:pt x="4994" y="2454"/>
                    <a:pt x="4593" y="2050"/>
                    <a:pt x="4169" y="1654"/>
                  </a:cubicBezTo>
                  <a:cubicBezTo>
                    <a:pt x="3970" y="1469"/>
                    <a:pt x="3765" y="1281"/>
                    <a:pt x="3557" y="1104"/>
                  </a:cubicBezTo>
                  <a:cubicBezTo>
                    <a:pt x="3383" y="950"/>
                    <a:pt x="3198" y="784"/>
                    <a:pt x="3007" y="630"/>
                  </a:cubicBezTo>
                  <a:cubicBezTo>
                    <a:pt x="2850" y="500"/>
                    <a:pt x="2639" y="335"/>
                    <a:pt x="2403" y="206"/>
                  </a:cubicBezTo>
                  <a:cubicBezTo>
                    <a:pt x="2165" y="74"/>
                    <a:pt x="1948" y="9"/>
                    <a:pt x="1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45;p36">
              <a:extLst>
                <a:ext uri="{FF2B5EF4-FFF2-40B4-BE49-F238E27FC236}">
                  <a16:creationId xmlns:a16="http://schemas.microsoft.com/office/drawing/2014/main" id="{73AC5C38-122E-FE63-84D3-413CB93E8D70}"/>
                </a:ext>
              </a:extLst>
            </p:cNvPr>
            <p:cNvSpPr/>
            <p:nvPr/>
          </p:nvSpPr>
          <p:spPr>
            <a:xfrm>
              <a:off x="5039300" y="2041280"/>
              <a:ext cx="549041" cy="347574"/>
            </a:xfrm>
            <a:custGeom>
              <a:avLst/>
              <a:gdLst/>
              <a:ahLst/>
              <a:cxnLst/>
              <a:rect l="l" t="t" r="r" b="b"/>
              <a:pathLst>
                <a:path w="7288" h="4504" extrusionOk="0">
                  <a:moveTo>
                    <a:pt x="4842" y="3590"/>
                  </a:moveTo>
                  <a:lnTo>
                    <a:pt x="4842" y="3590"/>
                  </a:lnTo>
                  <a:cubicBezTo>
                    <a:pt x="4841" y="3590"/>
                    <a:pt x="4840" y="3591"/>
                    <a:pt x="4840" y="3591"/>
                  </a:cubicBezTo>
                  <a:cubicBezTo>
                    <a:pt x="4841" y="3591"/>
                    <a:pt x="4841" y="3591"/>
                    <a:pt x="4842" y="3590"/>
                  </a:cubicBezTo>
                  <a:close/>
                  <a:moveTo>
                    <a:pt x="6089" y="0"/>
                  </a:moveTo>
                  <a:cubicBezTo>
                    <a:pt x="5940" y="214"/>
                    <a:pt x="5766" y="416"/>
                    <a:pt x="5575" y="598"/>
                  </a:cubicBezTo>
                  <a:cubicBezTo>
                    <a:pt x="5275" y="896"/>
                    <a:pt x="4938" y="1160"/>
                    <a:pt x="4584" y="1390"/>
                  </a:cubicBezTo>
                  <a:cubicBezTo>
                    <a:pt x="4214" y="1629"/>
                    <a:pt x="3829" y="1831"/>
                    <a:pt x="3425" y="2005"/>
                  </a:cubicBezTo>
                  <a:cubicBezTo>
                    <a:pt x="3018" y="2176"/>
                    <a:pt x="2600" y="2314"/>
                    <a:pt x="2170" y="2412"/>
                  </a:cubicBezTo>
                  <a:cubicBezTo>
                    <a:pt x="1755" y="2505"/>
                    <a:pt x="1334" y="2566"/>
                    <a:pt x="910" y="2575"/>
                  </a:cubicBezTo>
                  <a:cubicBezTo>
                    <a:pt x="848" y="2577"/>
                    <a:pt x="786" y="2578"/>
                    <a:pt x="724" y="2578"/>
                  </a:cubicBezTo>
                  <a:cubicBezTo>
                    <a:pt x="481" y="2578"/>
                    <a:pt x="240" y="2561"/>
                    <a:pt x="0" y="2527"/>
                  </a:cubicBezTo>
                  <a:lnTo>
                    <a:pt x="0" y="2527"/>
                  </a:lnTo>
                  <a:cubicBezTo>
                    <a:pt x="3" y="2808"/>
                    <a:pt x="11" y="3086"/>
                    <a:pt x="17" y="3358"/>
                  </a:cubicBezTo>
                  <a:lnTo>
                    <a:pt x="31" y="3824"/>
                  </a:lnTo>
                  <a:lnTo>
                    <a:pt x="39" y="4133"/>
                  </a:lnTo>
                  <a:lnTo>
                    <a:pt x="45" y="4436"/>
                  </a:lnTo>
                  <a:cubicBezTo>
                    <a:pt x="222" y="4461"/>
                    <a:pt x="393" y="4478"/>
                    <a:pt x="567" y="4489"/>
                  </a:cubicBezTo>
                  <a:lnTo>
                    <a:pt x="573" y="4489"/>
                  </a:lnTo>
                  <a:cubicBezTo>
                    <a:pt x="737" y="4499"/>
                    <a:pt x="902" y="4503"/>
                    <a:pt x="1067" y="4503"/>
                  </a:cubicBezTo>
                  <a:cubicBezTo>
                    <a:pt x="1255" y="4503"/>
                    <a:pt x="1442" y="4497"/>
                    <a:pt x="1628" y="4484"/>
                  </a:cubicBezTo>
                  <a:cubicBezTo>
                    <a:pt x="1979" y="4461"/>
                    <a:pt x="2327" y="4411"/>
                    <a:pt x="2673" y="4341"/>
                  </a:cubicBezTo>
                  <a:cubicBezTo>
                    <a:pt x="3427" y="4186"/>
                    <a:pt x="4157" y="3934"/>
                    <a:pt x="4844" y="3586"/>
                  </a:cubicBezTo>
                  <a:lnTo>
                    <a:pt x="4844" y="3586"/>
                  </a:lnTo>
                  <a:cubicBezTo>
                    <a:pt x="4843" y="3587"/>
                    <a:pt x="4842" y="3589"/>
                    <a:pt x="4842" y="3590"/>
                  </a:cubicBezTo>
                  <a:lnTo>
                    <a:pt x="4842" y="3590"/>
                  </a:lnTo>
                  <a:cubicBezTo>
                    <a:pt x="5155" y="3428"/>
                    <a:pt x="5461" y="3248"/>
                    <a:pt x="5752" y="3052"/>
                  </a:cubicBezTo>
                  <a:cubicBezTo>
                    <a:pt x="6038" y="2856"/>
                    <a:pt x="6315" y="2641"/>
                    <a:pt x="6573" y="2408"/>
                  </a:cubicBezTo>
                  <a:lnTo>
                    <a:pt x="6573" y="2408"/>
                  </a:lnTo>
                  <a:cubicBezTo>
                    <a:pt x="6572" y="2410"/>
                    <a:pt x="6572" y="2412"/>
                    <a:pt x="6572" y="2412"/>
                  </a:cubicBezTo>
                  <a:cubicBezTo>
                    <a:pt x="6766" y="2238"/>
                    <a:pt x="6948" y="2053"/>
                    <a:pt x="7119" y="1859"/>
                  </a:cubicBezTo>
                  <a:cubicBezTo>
                    <a:pt x="7176" y="1797"/>
                    <a:pt x="7237" y="1730"/>
                    <a:pt x="7288" y="1662"/>
                  </a:cubicBezTo>
                  <a:cubicBezTo>
                    <a:pt x="7035" y="1252"/>
                    <a:pt x="6752" y="843"/>
                    <a:pt x="6418" y="410"/>
                  </a:cubicBezTo>
                  <a:cubicBezTo>
                    <a:pt x="6314" y="273"/>
                    <a:pt x="6204" y="138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46;p36">
              <a:extLst>
                <a:ext uri="{FF2B5EF4-FFF2-40B4-BE49-F238E27FC236}">
                  <a16:creationId xmlns:a16="http://schemas.microsoft.com/office/drawing/2014/main" id="{E89B1C0C-82D1-BEDD-62EF-88C78D097DC5}"/>
                </a:ext>
              </a:extLst>
            </p:cNvPr>
            <p:cNvSpPr/>
            <p:nvPr/>
          </p:nvSpPr>
          <p:spPr>
            <a:xfrm>
              <a:off x="5039300" y="2215221"/>
              <a:ext cx="326125" cy="174481"/>
            </a:xfrm>
            <a:custGeom>
              <a:avLst/>
              <a:gdLst/>
              <a:ahLst/>
              <a:cxnLst/>
              <a:rect l="l" t="t" r="r" b="b"/>
              <a:pathLst>
                <a:path w="4329" h="2261" extrusionOk="0">
                  <a:moveTo>
                    <a:pt x="2748" y="1"/>
                  </a:moveTo>
                  <a:cubicBezTo>
                    <a:pt x="2558" y="60"/>
                    <a:pt x="2361" y="116"/>
                    <a:pt x="2170" y="158"/>
                  </a:cubicBezTo>
                  <a:cubicBezTo>
                    <a:pt x="1735" y="256"/>
                    <a:pt x="1314" y="312"/>
                    <a:pt x="910" y="324"/>
                  </a:cubicBezTo>
                  <a:cubicBezTo>
                    <a:pt x="853" y="324"/>
                    <a:pt x="797" y="326"/>
                    <a:pt x="741" y="326"/>
                  </a:cubicBezTo>
                  <a:cubicBezTo>
                    <a:pt x="486" y="326"/>
                    <a:pt x="236" y="309"/>
                    <a:pt x="0" y="273"/>
                  </a:cubicBezTo>
                  <a:lnTo>
                    <a:pt x="0" y="273"/>
                  </a:lnTo>
                  <a:cubicBezTo>
                    <a:pt x="0" y="565"/>
                    <a:pt x="8" y="846"/>
                    <a:pt x="14" y="1110"/>
                  </a:cubicBezTo>
                  <a:lnTo>
                    <a:pt x="28" y="1576"/>
                  </a:lnTo>
                  <a:lnTo>
                    <a:pt x="37" y="1884"/>
                  </a:lnTo>
                  <a:lnTo>
                    <a:pt x="42" y="2185"/>
                  </a:lnTo>
                  <a:cubicBezTo>
                    <a:pt x="213" y="2210"/>
                    <a:pt x="393" y="2232"/>
                    <a:pt x="570" y="2241"/>
                  </a:cubicBezTo>
                  <a:cubicBezTo>
                    <a:pt x="738" y="2252"/>
                    <a:pt x="901" y="2261"/>
                    <a:pt x="1064" y="2261"/>
                  </a:cubicBezTo>
                  <a:cubicBezTo>
                    <a:pt x="1246" y="2261"/>
                    <a:pt x="1437" y="2252"/>
                    <a:pt x="1628" y="2238"/>
                  </a:cubicBezTo>
                  <a:cubicBezTo>
                    <a:pt x="1976" y="2210"/>
                    <a:pt x="2327" y="2165"/>
                    <a:pt x="2675" y="2095"/>
                  </a:cubicBezTo>
                  <a:cubicBezTo>
                    <a:pt x="3242" y="1980"/>
                    <a:pt x="3801" y="1803"/>
                    <a:pt x="4329" y="1578"/>
                  </a:cubicBezTo>
                  <a:cubicBezTo>
                    <a:pt x="4242" y="1517"/>
                    <a:pt x="4155" y="1449"/>
                    <a:pt x="4068" y="1382"/>
                  </a:cubicBezTo>
                  <a:cubicBezTo>
                    <a:pt x="3751" y="1132"/>
                    <a:pt x="3456" y="857"/>
                    <a:pt x="3189" y="554"/>
                  </a:cubicBezTo>
                  <a:cubicBezTo>
                    <a:pt x="3032" y="374"/>
                    <a:pt x="2886" y="192"/>
                    <a:pt x="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47;p36">
              <a:extLst>
                <a:ext uri="{FF2B5EF4-FFF2-40B4-BE49-F238E27FC236}">
                  <a16:creationId xmlns:a16="http://schemas.microsoft.com/office/drawing/2014/main" id="{3A405706-615B-8A4E-38CE-F2FFED678AE1}"/>
                </a:ext>
              </a:extLst>
            </p:cNvPr>
            <p:cNvSpPr/>
            <p:nvPr/>
          </p:nvSpPr>
          <p:spPr>
            <a:xfrm>
              <a:off x="5624655" y="2891385"/>
              <a:ext cx="89121" cy="58804"/>
            </a:xfrm>
            <a:custGeom>
              <a:avLst/>
              <a:gdLst/>
              <a:ahLst/>
              <a:cxnLst/>
              <a:rect l="l" t="t" r="r" b="b"/>
              <a:pathLst>
                <a:path w="1183" h="762" extrusionOk="0">
                  <a:moveTo>
                    <a:pt x="43" y="0"/>
                  </a:moveTo>
                  <a:cubicBezTo>
                    <a:pt x="32" y="3"/>
                    <a:pt x="18" y="6"/>
                    <a:pt x="9" y="17"/>
                  </a:cubicBezTo>
                  <a:cubicBezTo>
                    <a:pt x="1" y="28"/>
                    <a:pt x="1" y="42"/>
                    <a:pt x="1" y="54"/>
                  </a:cubicBezTo>
                  <a:cubicBezTo>
                    <a:pt x="6" y="158"/>
                    <a:pt x="43" y="267"/>
                    <a:pt x="107" y="371"/>
                  </a:cubicBezTo>
                  <a:cubicBezTo>
                    <a:pt x="169" y="475"/>
                    <a:pt x="248" y="562"/>
                    <a:pt x="343" y="632"/>
                  </a:cubicBezTo>
                  <a:cubicBezTo>
                    <a:pt x="382" y="660"/>
                    <a:pt x="427" y="688"/>
                    <a:pt x="481" y="708"/>
                  </a:cubicBezTo>
                  <a:cubicBezTo>
                    <a:pt x="509" y="719"/>
                    <a:pt x="537" y="725"/>
                    <a:pt x="568" y="736"/>
                  </a:cubicBezTo>
                  <a:cubicBezTo>
                    <a:pt x="635" y="756"/>
                    <a:pt x="705" y="761"/>
                    <a:pt x="781" y="761"/>
                  </a:cubicBezTo>
                  <a:lnTo>
                    <a:pt x="792" y="761"/>
                  </a:lnTo>
                  <a:cubicBezTo>
                    <a:pt x="936" y="761"/>
                    <a:pt x="1115" y="725"/>
                    <a:pt x="1169" y="570"/>
                  </a:cubicBezTo>
                  <a:cubicBezTo>
                    <a:pt x="1180" y="539"/>
                    <a:pt x="1183" y="508"/>
                    <a:pt x="1180" y="472"/>
                  </a:cubicBezTo>
                  <a:cubicBezTo>
                    <a:pt x="1174" y="450"/>
                    <a:pt x="1169" y="421"/>
                    <a:pt x="1152" y="393"/>
                  </a:cubicBezTo>
                  <a:cubicBezTo>
                    <a:pt x="1121" y="343"/>
                    <a:pt x="1076" y="298"/>
                    <a:pt x="1014" y="256"/>
                  </a:cubicBezTo>
                  <a:cubicBezTo>
                    <a:pt x="955" y="214"/>
                    <a:pt x="879" y="177"/>
                    <a:pt x="781" y="141"/>
                  </a:cubicBezTo>
                  <a:cubicBezTo>
                    <a:pt x="700" y="107"/>
                    <a:pt x="610" y="79"/>
                    <a:pt x="506" y="56"/>
                  </a:cubicBezTo>
                  <a:cubicBezTo>
                    <a:pt x="422" y="34"/>
                    <a:pt x="340" y="20"/>
                    <a:pt x="259" y="14"/>
                  </a:cubicBezTo>
                  <a:cubicBezTo>
                    <a:pt x="228" y="9"/>
                    <a:pt x="200" y="9"/>
                    <a:pt x="169" y="9"/>
                  </a:cubicBezTo>
                  <a:cubicBezTo>
                    <a:pt x="133" y="9"/>
                    <a:pt x="107" y="9"/>
                    <a:pt x="85" y="17"/>
                  </a:cubicBezTo>
                  <a:cubicBezTo>
                    <a:pt x="71" y="3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48;p36">
              <a:extLst>
                <a:ext uri="{FF2B5EF4-FFF2-40B4-BE49-F238E27FC236}">
                  <a16:creationId xmlns:a16="http://schemas.microsoft.com/office/drawing/2014/main" id="{9545F181-4663-DB1E-BEFA-6BB822F79DC2}"/>
                </a:ext>
              </a:extLst>
            </p:cNvPr>
            <p:cNvSpPr/>
            <p:nvPr/>
          </p:nvSpPr>
          <p:spPr>
            <a:xfrm>
              <a:off x="5615765" y="2848016"/>
              <a:ext cx="125960" cy="107575"/>
            </a:xfrm>
            <a:custGeom>
              <a:avLst/>
              <a:gdLst/>
              <a:ahLst/>
              <a:cxnLst/>
              <a:rect l="l" t="t" r="r" b="b"/>
              <a:pathLst>
                <a:path w="1672" h="1394" extrusionOk="0">
                  <a:moveTo>
                    <a:pt x="380" y="610"/>
                  </a:moveTo>
                  <a:cubicBezTo>
                    <a:pt x="458" y="610"/>
                    <a:pt x="534" y="621"/>
                    <a:pt x="616" y="638"/>
                  </a:cubicBezTo>
                  <a:cubicBezTo>
                    <a:pt x="711" y="663"/>
                    <a:pt x="804" y="700"/>
                    <a:pt x="894" y="745"/>
                  </a:cubicBezTo>
                  <a:lnTo>
                    <a:pt x="902" y="748"/>
                  </a:lnTo>
                  <a:cubicBezTo>
                    <a:pt x="983" y="798"/>
                    <a:pt x="1056" y="849"/>
                    <a:pt x="1121" y="910"/>
                  </a:cubicBezTo>
                  <a:cubicBezTo>
                    <a:pt x="1174" y="961"/>
                    <a:pt x="1216" y="1012"/>
                    <a:pt x="1247" y="1068"/>
                  </a:cubicBezTo>
                  <a:cubicBezTo>
                    <a:pt x="1258" y="1084"/>
                    <a:pt x="1264" y="1099"/>
                    <a:pt x="1275" y="1115"/>
                  </a:cubicBezTo>
                  <a:lnTo>
                    <a:pt x="1211" y="1169"/>
                  </a:lnTo>
                  <a:lnTo>
                    <a:pt x="1205" y="1177"/>
                  </a:lnTo>
                  <a:cubicBezTo>
                    <a:pt x="1163" y="1208"/>
                    <a:pt x="1112" y="1233"/>
                    <a:pt x="1068" y="1253"/>
                  </a:cubicBezTo>
                  <a:cubicBezTo>
                    <a:pt x="1017" y="1273"/>
                    <a:pt x="958" y="1287"/>
                    <a:pt x="899" y="1298"/>
                  </a:cubicBezTo>
                  <a:cubicBezTo>
                    <a:pt x="890" y="1297"/>
                    <a:pt x="880" y="1297"/>
                    <a:pt x="871" y="1297"/>
                  </a:cubicBezTo>
                  <a:cubicBezTo>
                    <a:pt x="853" y="1297"/>
                    <a:pt x="835" y="1298"/>
                    <a:pt x="818" y="1298"/>
                  </a:cubicBezTo>
                  <a:cubicBezTo>
                    <a:pt x="798" y="1298"/>
                    <a:pt x="778" y="1298"/>
                    <a:pt x="759" y="1295"/>
                  </a:cubicBezTo>
                  <a:cubicBezTo>
                    <a:pt x="714" y="1289"/>
                    <a:pt x="672" y="1278"/>
                    <a:pt x="630" y="1261"/>
                  </a:cubicBezTo>
                  <a:cubicBezTo>
                    <a:pt x="590" y="1242"/>
                    <a:pt x="554" y="1219"/>
                    <a:pt x="517" y="1194"/>
                  </a:cubicBezTo>
                  <a:cubicBezTo>
                    <a:pt x="475" y="1157"/>
                    <a:pt x="433" y="1121"/>
                    <a:pt x="394" y="1070"/>
                  </a:cubicBezTo>
                  <a:cubicBezTo>
                    <a:pt x="343" y="1000"/>
                    <a:pt x="293" y="919"/>
                    <a:pt x="251" y="821"/>
                  </a:cubicBezTo>
                  <a:cubicBezTo>
                    <a:pt x="223" y="759"/>
                    <a:pt x="203" y="694"/>
                    <a:pt x="183" y="633"/>
                  </a:cubicBezTo>
                  <a:cubicBezTo>
                    <a:pt x="239" y="621"/>
                    <a:pt x="293" y="610"/>
                    <a:pt x="349" y="610"/>
                  </a:cubicBezTo>
                  <a:close/>
                  <a:moveTo>
                    <a:pt x="1643" y="1"/>
                  </a:moveTo>
                  <a:cubicBezTo>
                    <a:pt x="1573" y="15"/>
                    <a:pt x="1508" y="29"/>
                    <a:pt x="1438" y="43"/>
                  </a:cubicBezTo>
                  <a:cubicBezTo>
                    <a:pt x="1256" y="77"/>
                    <a:pt x="1082" y="99"/>
                    <a:pt x="910" y="113"/>
                  </a:cubicBezTo>
                  <a:cubicBezTo>
                    <a:pt x="773" y="124"/>
                    <a:pt x="652" y="130"/>
                    <a:pt x="531" y="130"/>
                  </a:cubicBezTo>
                  <a:cubicBezTo>
                    <a:pt x="478" y="130"/>
                    <a:pt x="430" y="130"/>
                    <a:pt x="377" y="127"/>
                  </a:cubicBezTo>
                  <a:cubicBezTo>
                    <a:pt x="282" y="124"/>
                    <a:pt x="197" y="116"/>
                    <a:pt x="124" y="105"/>
                  </a:cubicBezTo>
                  <a:cubicBezTo>
                    <a:pt x="82" y="99"/>
                    <a:pt x="43" y="94"/>
                    <a:pt x="6" y="85"/>
                  </a:cubicBezTo>
                  <a:lnTo>
                    <a:pt x="6" y="85"/>
                  </a:lnTo>
                  <a:cubicBezTo>
                    <a:pt x="1" y="245"/>
                    <a:pt x="23" y="411"/>
                    <a:pt x="65" y="576"/>
                  </a:cubicBezTo>
                  <a:cubicBezTo>
                    <a:pt x="85" y="661"/>
                    <a:pt x="110" y="745"/>
                    <a:pt x="147" y="826"/>
                  </a:cubicBezTo>
                  <a:cubicBezTo>
                    <a:pt x="180" y="910"/>
                    <a:pt x="220" y="986"/>
                    <a:pt x="262" y="1054"/>
                  </a:cubicBezTo>
                  <a:cubicBezTo>
                    <a:pt x="307" y="1124"/>
                    <a:pt x="360" y="1186"/>
                    <a:pt x="419" y="1239"/>
                  </a:cubicBezTo>
                  <a:cubicBezTo>
                    <a:pt x="447" y="1264"/>
                    <a:pt x="475" y="1284"/>
                    <a:pt x="512" y="1306"/>
                  </a:cubicBezTo>
                  <a:cubicBezTo>
                    <a:pt x="543" y="1326"/>
                    <a:pt x="573" y="1340"/>
                    <a:pt x="618" y="1360"/>
                  </a:cubicBezTo>
                  <a:cubicBezTo>
                    <a:pt x="680" y="1382"/>
                    <a:pt x="750" y="1393"/>
                    <a:pt x="823" y="1393"/>
                  </a:cubicBezTo>
                  <a:lnTo>
                    <a:pt x="863" y="1393"/>
                  </a:lnTo>
                  <a:cubicBezTo>
                    <a:pt x="952" y="1390"/>
                    <a:pt x="1045" y="1365"/>
                    <a:pt x="1135" y="1323"/>
                  </a:cubicBezTo>
                  <a:cubicBezTo>
                    <a:pt x="1236" y="1278"/>
                    <a:pt x="1334" y="1197"/>
                    <a:pt x="1413" y="1096"/>
                  </a:cubicBezTo>
                  <a:cubicBezTo>
                    <a:pt x="1483" y="1003"/>
                    <a:pt x="1539" y="896"/>
                    <a:pt x="1584" y="764"/>
                  </a:cubicBezTo>
                  <a:cubicBezTo>
                    <a:pt x="1623" y="652"/>
                    <a:pt x="1649" y="531"/>
                    <a:pt x="1663" y="391"/>
                  </a:cubicBezTo>
                  <a:cubicBezTo>
                    <a:pt x="1671" y="268"/>
                    <a:pt x="1671" y="141"/>
                    <a:pt x="1657" y="18"/>
                  </a:cubicBezTo>
                  <a:cubicBezTo>
                    <a:pt x="1651" y="15"/>
                    <a:pt x="1649" y="6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449;p36">
              <a:extLst>
                <a:ext uri="{FF2B5EF4-FFF2-40B4-BE49-F238E27FC236}">
                  <a16:creationId xmlns:a16="http://schemas.microsoft.com/office/drawing/2014/main" id="{7CD8C64B-D566-379E-EC6B-8D3F5F68D0BD}"/>
                </a:ext>
              </a:extLst>
            </p:cNvPr>
            <p:cNvSpPr/>
            <p:nvPr/>
          </p:nvSpPr>
          <p:spPr>
            <a:xfrm>
              <a:off x="6081036" y="2118141"/>
              <a:ext cx="235949" cy="724858"/>
            </a:xfrm>
            <a:custGeom>
              <a:avLst/>
              <a:gdLst/>
              <a:ahLst/>
              <a:cxnLst/>
              <a:rect l="l" t="t" r="r" b="b"/>
              <a:pathLst>
                <a:path w="3132" h="9393" extrusionOk="0">
                  <a:moveTo>
                    <a:pt x="136" y="1"/>
                  </a:moveTo>
                  <a:cubicBezTo>
                    <a:pt x="124" y="1"/>
                    <a:pt x="113" y="1"/>
                    <a:pt x="108" y="4"/>
                  </a:cubicBezTo>
                  <a:cubicBezTo>
                    <a:pt x="49" y="18"/>
                    <a:pt x="1" y="85"/>
                    <a:pt x="23" y="144"/>
                  </a:cubicBezTo>
                  <a:cubicBezTo>
                    <a:pt x="433" y="1461"/>
                    <a:pt x="849" y="2777"/>
                    <a:pt x="1259" y="4094"/>
                  </a:cubicBezTo>
                  <a:lnTo>
                    <a:pt x="2497" y="8058"/>
                  </a:lnTo>
                  <a:cubicBezTo>
                    <a:pt x="2623" y="8462"/>
                    <a:pt x="2749" y="8869"/>
                    <a:pt x="2876" y="9271"/>
                  </a:cubicBezTo>
                  <a:lnTo>
                    <a:pt x="2876" y="9276"/>
                  </a:lnTo>
                  <a:cubicBezTo>
                    <a:pt x="2878" y="9288"/>
                    <a:pt x="2884" y="9293"/>
                    <a:pt x="2887" y="9304"/>
                  </a:cubicBezTo>
                  <a:cubicBezTo>
                    <a:pt x="2901" y="9355"/>
                    <a:pt x="2946" y="9392"/>
                    <a:pt x="2998" y="9392"/>
                  </a:cubicBezTo>
                  <a:cubicBezTo>
                    <a:pt x="3008" y="9392"/>
                    <a:pt x="3017" y="9391"/>
                    <a:pt x="3027" y="9389"/>
                  </a:cubicBezTo>
                  <a:cubicBezTo>
                    <a:pt x="3086" y="9375"/>
                    <a:pt x="3131" y="9307"/>
                    <a:pt x="3111" y="9248"/>
                  </a:cubicBezTo>
                  <a:cubicBezTo>
                    <a:pt x="2724" y="8013"/>
                    <a:pt x="2339" y="6778"/>
                    <a:pt x="1952" y="5545"/>
                  </a:cubicBezTo>
                  <a:cubicBezTo>
                    <a:pt x="1542" y="4229"/>
                    <a:pt x="1129" y="2915"/>
                    <a:pt x="717" y="1596"/>
                  </a:cubicBezTo>
                  <a:cubicBezTo>
                    <a:pt x="560" y="1093"/>
                    <a:pt x="402" y="591"/>
                    <a:pt x="248" y="88"/>
                  </a:cubicBezTo>
                  <a:cubicBezTo>
                    <a:pt x="231" y="37"/>
                    <a:pt x="18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50;p36">
              <a:extLst>
                <a:ext uri="{FF2B5EF4-FFF2-40B4-BE49-F238E27FC236}">
                  <a16:creationId xmlns:a16="http://schemas.microsoft.com/office/drawing/2014/main" id="{0D68AC38-DDDE-6179-8A39-824D428B1F55}"/>
                </a:ext>
              </a:extLst>
            </p:cNvPr>
            <p:cNvSpPr/>
            <p:nvPr/>
          </p:nvSpPr>
          <p:spPr>
            <a:xfrm>
              <a:off x="5874617" y="1877294"/>
              <a:ext cx="356485" cy="367947"/>
            </a:xfrm>
            <a:custGeom>
              <a:avLst/>
              <a:gdLst/>
              <a:ahLst/>
              <a:cxnLst/>
              <a:rect l="l" t="t" r="r" b="b"/>
              <a:pathLst>
                <a:path w="4732" h="4768" extrusionOk="0">
                  <a:moveTo>
                    <a:pt x="1879" y="0"/>
                  </a:moveTo>
                  <a:cubicBezTo>
                    <a:pt x="1857" y="0"/>
                    <a:pt x="1837" y="0"/>
                    <a:pt x="1820" y="3"/>
                  </a:cubicBezTo>
                  <a:cubicBezTo>
                    <a:pt x="1750" y="9"/>
                    <a:pt x="1685" y="31"/>
                    <a:pt x="1629" y="65"/>
                  </a:cubicBezTo>
                  <a:cubicBezTo>
                    <a:pt x="1581" y="98"/>
                    <a:pt x="1534" y="141"/>
                    <a:pt x="1486" y="200"/>
                  </a:cubicBezTo>
                  <a:cubicBezTo>
                    <a:pt x="1455" y="239"/>
                    <a:pt x="1430" y="287"/>
                    <a:pt x="1405" y="346"/>
                  </a:cubicBezTo>
                  <a:cubicBezTo>
                    <a:pt x="1379" y="407"/>
                    <a:pt x="1360" y="469"/>
                    <a:pt x="1343" y="539"/>
                  </a:cubicBezTo>
                  <a:cubicBezTo>
                    <a:pt x="1312" y="660"/>
                    <a:pt x="1292" y="795"/>
                    <a:pt x="1281" y="969"/>
                  </a:cubicBezTo>
                  <a:cubicBezTo>
                    <a:pt x="1273" y="1174"/>
                    <a:pt x="1278" y="1381"/>
                    <a:pt x="1290" y="1584"/>
                  </a:cubicBezTo>
                  <a:cubicBezTo>
                    <a:pt x="1205" y="1609"/>
                    <a:pt x="1118" y="1637"/>
                    <a:pt x="1040" y="1662"/>
                  </a:cubicBezTo>
                  <a:cubicBezTo>
                    <a:pt x="944" y="1693"/>
                    <a:pt x="868" y="1721"/>
                    <a:pt x="798" y="1749"/>
                  </a:cubicBezTo>
                  <a:cubicBezTo>
                    <a:pt x="652" y="1805"/>
                    <a:pt x="464" y="1887"/>
                    <a:pt x="299" y="2010"/>
                  </a:cubicBezTo>
                  <a:cubicBezTo>
                    <a:pt x="136" y="2131"/>
                    <a:pt x="40" y="2269"/>
                    <a:pt x="15" y="2417"/>
                  </a:cubicBezTo>
                  <a:cubicBezTo>
                    <a:pt x="1" y="2496"/>
                    <a:pt x="9" y="2580"/>
                    <a:pt x="32" y="2662"/>
                  </a:cubicBezTo>
                  <a:cubicBezTo>
                    <a:pt x="54" y="2729"/>
                    <a:pt x="91" y="2796"/>
                    <a:pt x="150" y="2861"/>
                  </a:cubicBezTo>
                  <a:cubicBezTo>
                    <a:pt x="181" y="2900"/>
                    <a:pt x="223" y="2937"/>
                    <a:pt x="276" y="2973"/>
                  </a:cubicBezTo>
                  <a:cubicBezTo>
                    <a:pt x="321" y="3007"/>
                    <a:pt x="369" y="3035"/>
                    <a:pt x="422" y="3063"/>
                  </a:cubicBezTo>
                  <a:cubicBezTo>
                    <a:pt x="523" y="3111"/>
                    <a:pt x="644" y="3153"/>
                    <a:pt x="787" y="3189"/>
                  </a:cubicBezTo>
                  <a:cubicBezTo>
                    <a:pt x="899" y="3217"/>
                    <a:pt x="1020" y="3237"/>
                    <a:pt x="1155" y="3251"/>
                  </a:cubicBezTo>
                  <a:cubicBezTo>
                    <a:pt x="1253" y="3262"/>
                    <a:pt x="1348" y="3268"/>
                    <a:pt x="1441" y="3274"/>
                  </a:cubicBezTo>
                  <a:cubicBezTo>
                    <a:pt x="1421" y="3498"/>
                    <a:pt x="1421" y="3686"/>
                    <a:pt x="1435" y="3866"/>
                  </a:cubicBezTo>
                  <a:cubicBezTo>
                    <a:pt x="1450" y="4051"/>
                    <a:pt x="1478" y="4200"/>
                    <a:pt x="1523" y="4329"/>
                  </a:cubicBezTo>
                  <a:cubicBezTo>
                    <a:pt x="1553" y="4405"/>
                    <a:pt x="1581" y="4470"/>
                    <a:pt x="1618" y="4523"/>
                  </a:cubicBezTo>
                  <a:cubicBezTo>
                    <a:pt x="1635" y="4551"/>
                    <a:pt x="1657" y="4579"/>
                    <a:pt x="1683" y="4601"/>
                  </a:cubicBezTo>
                  <a:cubicBezTo>
                    <a:pt x="1705" y="4630"/>
                    <a:pt x="1733" y="4655"/>
                    <a:pt x="1764" y="4672"/>
                  </a:cubicBezTo>
                  <a:cubicBezTo>
                    <a:pt x="1843" y="4736"/>
                    <a:pt x="1949" y="4767"/>
                    <a:pt x="2067" y="4767"/>
                  </a:cubicBezTo>
                  <a:cubicBezTo>
                    <a:pt x="2106" y="4767"/>
                    <a:pt x="2146" y="4764"/>
                    <a:pt x="2185" y="4756"/>
                  </a:cubicBezTo>
                  <a:cubicBezTo>
                    <a:pt x="2258" y="4742"/>
                    <a:pt x="2331" y="4708"/>
                    <a:pt x="2398" y="4658"/>
                  </a:cubicBezTo>
                  <a:cubicBezTo>
                    <a:pt x="2460" y="4613"/>
                    <a:pt x="2516" y="4554"/>
                    <a:pt x="2581" y="4472"/>
                  </a:cubicBezTo>
                  <a:cubicBezTo>
                    <a:pt x="2696" y="4321"/>
                    <a:pt x="2769" y="4138"/>
                    <a:pt x="2825" y="3984"/>
                  </a:cubicBezTo>
                  <a:cubicBezTo>
                    <a:pt x="2876" y="3849"/>
                    <a:pt x="2918" y="3709"/>
                    <a:pt x="2951" y="3577"/>
                  </a:cubicBezTo>
                  <a:cubicBezTo>
                    <a:pt x="3064" y="3658"/>
                    <a:pt x="3182" y="3731"/>
                    <a:pt x="3297" y="3796"/>
                  </a:cubicBezTo>
                  <a:cubicBezTo>
                    <a:pt x="3378" y="3841"/>
                    <a:pt x="3465" y="3880"/>
                    <a:pt x="3555" y="3919"/>
                  </a:cubicBezTo>
                  <a:cubicBezTo>
                    <a:pt x="3645" y="3953"/>
                    <a:pt x="3732" y="3981"/>
                    <a:pt x="3816" y="3995"/>
                  </a:cubicBezTo>
                  <a:cubicBezTo>
                    <a:pt x="3875" y="4006"/>
                    <a:pt x="3934" y="4012"/>
                    <a:pt x="3987" y="4012"/>
                  </a:cubicBezTo>
                  <a:cubicBezTo>
                    <a:pt x="4111" y="4012"/>
                    <a:pt x="4215" y="3984"/>
                    <a:pt x="4302" y="3928"/>
                  </a:cubicBezTo>
                  <a:cubicBezTo>
                    <a:pt x="4372" y="3883"/>
                    <a:pt x="4437" y="3815"/>
                    <a:pt x="4484" y="3731"/>
                  </a:cubicBezTo>
                  <a:cubicBezTo>
                    <a:pt x="4535" y="3647"/>
                    <a:pt x="4560" y="3557"/>
                    <a:pt x="4563" y="3456"/>
                  </a:cubicBezTo>
                  <a:cubicBezTo>
                    <a:pt x="4563" y="3406"/>
                    <a:pt x="4560" y="3349"/>
                    <a:pt x="4546" y="3282"/>
                  </a:cubicBezTo>
                  <a:cubicBezTo>
                    <a:pt x="4535" y="3231"/>
                    <a:pt x="4518" y="3178"/>
                    <a:pt x="4484" y="3111"/>
                  </a:cubicBezTo>
                  <a:cubicBezTo>
                    <a:pt x="4439" y="3007"/>
                    <a:pt x="4378" y="2897"/>
                    <a:pt x="4285" y="2774"/>
                  </a:cubicBezTo>
                  <a:cubicBezTo>
                    <a:pt x="4215" y="2678"/>
                    <a:pt x="4133" y="2580"/>
                    <a:pt x="4032" y="2465"/>
                  </a:cubicBezTo>
                  <a:cubicBezTo>
                    <a:pt x="3999" y="2423"/>
                    <a:pt x="3959" y="2384"/>
                    <a:pt x="3923" y="2347"/>
                  </a:cubicBezTo>
                  <a:cubicBezTo>
                    <a:pt x="4049" y="2269"/>
                    <a:pt x="4181" y="2167"/>
                    <a:pt x="4307" y="2047"/>
                  </a:cubicBezTo>
                  <a:cubicBezTo>
                    <a:pt x="4380" y="1977"/>
                    <a:pt x="4442" y="1904"/>
                    <a:pt x="4504" y="1831"/>
                  </a:cubicBezTo>
                  <a:cubicBezTo>
                    <a:pt x="4568" y="1746"/>
                    <a:pt x="4619" y="1665"/>
                    <a:pt x="4653" y="1584"/>
                  </a:cubicBezTo>
                  <a:cubicBezTo>
                    <a:pt x="4672" y="1547"/>
                    <a:pt x="4689" y="1505"/>
                    <a:pt x="4700" y="1457"/>
                  </a:cubicBezTo>
                  <a:cubicBezTo>
                    <a:pt x="4714" y="1410"/>
                    <a:pt x="4720" y="1359"/>
                    <a:pt x="4723" y="1322"/>
                  </a:cubicBezTo>
                  <a:cubicBezTo>
                    <a:pt x="4731" y="1238"/>
                    <a:pt x="4714" y="1148"/>
                    <a:pt x="4675" y="1064"/>
                  </a:cubicBezTo>
                  <a:cubicBezTo>
                    <a:pt x="4636" y="977"/>
                    <a:pt x="4571" y="901"/>
                    <a:pt x="4493" y="848"/>
                  </a:cubicBezTo>
                  <a:cubicBezTo>
                    <a:pt x="4422" y="798"/>
                    <a:pt x="4335" y="767"/>
                    <a:pt x="4237" y="753"/>
                  </a:cubicBezTo>
                  <a:cubicBezTo>
                    <a:pt x="4198" y="750"/>
                    <a:pt x="4161" y="747"/>
                    <a:pt x="4119" y="747"/>
                  </a:cubicBezTo>
                  <a:cubicBezTo>
                    <a:pt x="4060" y="747"/>
                    <a:pt x="3993" y="753"/>
                    <a:pt x="3923" y="764"/>
                  </a:cubicBezTo>
                  <a:cubicBezTo>
                    <a:pt x="3819" y="781"/>
                    <a:pt x="3709" y="809"/>
                    <a:pt x="3586" y="848"/>
                  </a:cubicBezTo>
                  <a:cubicBezTo>
                    <a:pt x="3479" y="882"/>
                    <a:pt x="3375" y="924"/>
                    <a:pt x="3288" y="960"/>
                  </a:cubicBezTo>
                  <a:cubicBezTo>
                    <a:pt x="3249" y="977"/>
                    <a:pt x="3207" y="991"/>
                    <a:pt x="3170" y="1008"/>
                  </a:cubicBezTo>
                  <a:lnTo>
                    <a:pt x="3128" y="1028"/>
                  </a:lnTo>
                  <a:cubicBezTo>
                    <a:pt x="3081" y="1045"/>
                    <a:pt x="3038" y="1064"/>
                    <a:pt x="2994" y="1084"/>
                  </a:cubicBezTo>
                  <a:cubicBezTo>
                    <a:pt x="2895" y="904"/>
                    <a:pt x="2811" y="764"/>
                    <a:pt x="2724" y="638"/>
                  </a:cubicBezTo>
                  <a:cubicBezTo>
                    <a:pt x="2581" y="427"/>
                    <a:pt x="2443" y="273"/>
                    <a:pt x="2292" y="160"/>
                  </a:cubicBezTo>
                  <a:cubicBezTo>
                    <a:pt x="2165" y="56"/>
                    <a:pt x="2019" y="0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51;p36">
              <a:extLst>
                <a:ext uri="{FF2B5EF4-FFF2-40B4-BE49-F238E27FC236}">
                  <a16:creationId xmlns:a16="http://schemas.microsoft.com/office/drawing/2014/main" id="{7C89A85F-F90E-BF61-1BA7-295454B2130F}"/>
                </a:ext>
              </a:extLst>
            </p:cNvPr>
            <p:cNvSpPr/>
            <p:nvPr/>
          </p:nvSpPr>
          <p:spPr>
            <a:xfrm>
              <a:off x="6018884" y="1889101"/>
              <a:ext cx="62905" cy="71768"/>
            </a:xfrm>
            <a:custGeom>
              <a:avLst/>
              <a:gdLst/>
              <a:ahLst/>
              <a:cxnLst/>
              <a:rect l="l" t="t" r="r" b="b"/>
              <a:pathLst>
                <a:path w="835" h="930" extrusionOk="0">
                  <a:moveTo>
                    <a:pt x="99" y="0"/>
                  </a:moveTo>
                  <a:cubicBezTo>
                    <a:pt x="90" y="0"/>
                    <a:pt x="83" y="3"/>
                    <a:pt x="76" y="4"/>
                  </a:cubicBezTo>
                  <a:cubicBezTo>
                    <a:pt x="51" y="16"/>
                    <a:pt x="34" y="33"/>
                    <a:pt x="23" y="58"/>
                  </a:cubicBezTo>
                  <a:cubicBezTo>
                    <a:pt x="1" y="106"/>
                    <a:pt x="26" y="162"/>
                    <a:pt x="76" y="184"/>
                  </a:cubicBezTo>
                  <a:cubicBezTo>
                    <a:pt x="104" y="198"/>
                    <a:pt x="132" y="207"/>
                    <a:pt x="161" y="223"/>
                  </a:cubicBezTo>
                  <a:cubicBezTo>
                    <a:pt x="245" y="274"/>
                    <a:pt x="318" y="336"/>
                    <a:pt x="388" y="403"/>
                  </a:cubicBezTo>
                  <a:cubicBezTo>
                    <a:pt x="492" y="513"/>
                    <a:pt x="582" y="636"/>
                    <a:pt x="657" y="768"/>
                  </a:cubicBezTo>
                  <a:cubicBezTo>
                    <a:pt x="683" y="810"/>
                    <a:pt x="702" y="852"/>
                    <a:pt x="725" y="897"/>
                  </a:cubicBezTo>
                  <a:cubicBezTo>
                    <a:pt x="736" y="916"/>
                    <a:pt x="753" y="929"/>
                    <a:pt x="773" y="929"/>
                  </a:cubicBezTo>
                  <a:cubicBezTo>
                    <a:pt x="779" y="929"/>
                    <a:pt x="786" y="928"/>
                    <a:pt x="792" y="925"/>
                  </a:cubicBezTo>
                  <a:cubicBezTo>
                    <a:pt x="815" y="917"/>
                    <a:pt x="834" y="886"/>
                    <a:pt x="820" y="861"/>
                  </a:cubicBezTo>
                  <a:cubicBezTo>
                    <a:pt x="742" y="698"/>
                    <a:pt x="655" y="538"/>
                    <a:pt x="554" y="389"/>
                  </a:cubicBezTo>
                  <a:cubicBezTo>
                    <a:pt x="503" y="316"/>
                    <a:pt x="447" y="246"/>
                    <a:pt x="385" y="181"/>
                  </a:cubicBezTo>
                  <a:cubicBezTo>
                    <a:pt x="318" y="111"/>
                    <a:pt x="239" y="55"/>
                    <a:pt x="152" y="10"/>
                  </a:cubicBezTo>
                  <a:cubicBezTo>
                    <a:pt x="141" y="4"/>
                    <a:pt x="127" y="4"/>
                    <a:pt x="118" y="4"/>
                  </a:cubicBezTo>
                  <a:cubicBezTo>
                    <a:pt x="111" y="1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52;p36">
              <a:extLst>
                <a:ext uri="{FF2B5EF4-FFF2-40B4-BE49-F238E27FC236}">
                  <a16:creationId xmlns:a16="http://schemas.microsoft.com/office/drawing/2014/main" id="{B603EEA5-86FE-0121-9D69-E8B59F19B824}"/>
                </a:ext>
              </a:extLst>
            </p:cNvPr>
            <p:cNvSpPr/>
            <p:nvPr/>
          </p:nvSpPr>
          <p:spPr>
            <a:xfrm>
              <a:off x="6162096" y="1960020"/>
              <a:ext cx="53789" cy="77479"/>
            </a:xfrm>
            <a:custGeom>
              <a:avLst/>
              <a:gdLst/>
              <a:ahLst/>
              <a:cxnLst/>
              <a:rect l="l" t="t" r="r" b="b"/>
              <a:pathLst>
                <a:path w="714" h="1004" extrusionOk="0">
                  <a:moveTo>
                    <a:pt x="469" y="307"/>
                  </a:moveTo>
                  <a:lnTo>
                    <a:pt x="469" y="307"/>
                  </a:lnTo>
                  <a:cubicBezTo>
                    <a:pt x="469" y="309"/>
                    <a:pt x="466" y="312"/>
                    <a:pt x="466" y="312"/>
                  </a:cubicBezTo>
                  <a:cubicBezTo>
                    <a:pt x="469" y="312"/>
                    <a:pt x="469" y="309"/>
                    <a:pt x="469" y="307"/>
                  </a:cubicBezTo>
                  <a:close/>
                  <a:moveTo>
                    <a:pt x="629" y="1"/>
                  </a:moveTo>
                  <a:cubicBezTo>
                    <a:pt x="584" y="3"/>
                    <a:pt x="548" y="29"/>
                    <a:pt x="539" y="68"/>
                  </a:cubicBezTo>
                  <a:cubicBezTo>
                    <a:pt x="522" y="144"/>
                    <a:pt x="503" y="222"/>
                    <a:pt x="475" y="298"/>
                  </a:cubicBezTo>
                  <a:cubicBezTo>
                    <a:pt x="421" y="433"/>
                    <a:pt x="348" y="559"/>
                    <a:pt x="264" y="674"/>
                  </a:cubicBezTo>
                  <a:cubicBezTo>
                    <a:pt x="199" y="759"/>
                    <a:pt x="129" y="840"/>
                    <a:pt x="48" y="905"/>
                  </a:cubicBezTo>
                  <a:cubicBezTo>
                    <a:pt x="42" y="913"/>
                    <a:pt x="34" y="916"/>
                    <a:pt x="28" y="924"/>
                  </a:cubicBezTo>
                  <a:cubicBezTo>
                    <a:pt x="11" y="938"/>
                    <a:pt x="0" y="961"/>
                    <a:pt x="14" y="983"/>
                  </a:cubicBezTo>
                  <a:cubicBezTo>
                    <a:pt x="22" y="995"/>
                    <a:pt x="39" y="1004"/>
                    <a:pt x="54" y="1004"/>
                  </a:cubicBezTo>
                  <a:cubicBezTo>
                    <a:pt x="61" y="1004"/>
                    <a:pt x="68" y="1002"/>
                    <a:pt x="73" y="997"/>
                  </a:cubicBezTo>
                  <a:cubicBezTo>
                    <a:pt x="146" y="941"/>
                    <a:pt x="213" y="885"/>
                    <a:pt x="281" y="826"/>
                  </a:cubicBezTo>
                  <a:cubicBezTo>
                    <a:pt x="351" y="759"/>
                    <a:pt x="416" y="688"/>
                    <a:pt x="477" y="607"/>
                  </a:cubicBezTo>
                  <a:cubicBezTo>
                    <a:pt x="505" y="568"/>
                    <a:pt x="533" y="531"/>
                    <a:pt x="559" y="492"/>
                  </a:cubicBezTo>
                  <a:cubicBezTo>
                    <a:pt x="587" y="450"/>
                    <a:pt x="606" y="405"/>
                    <a:pt x="632" y="357"/>
                  </a:cubicBezTo>
                  <a:cubicBezTo>
                    <a:pt x="651" y="315"/>
                    <a:pt x="671" y="273"/>
                    <a:pt x="685" y="228"/>
                  </a:cubicBezTo>
                  <a:cubicBezTo>
                    <a:pt x="699" y="180"/>
                    <a:pt x="705" y="133"/>
                    <a:pt x="713" y="85"/>
                  </a:cubicBezTo>
                  <a:cubicBezTo>
                    <a:pt x="713" y="71"/>
                    <a:pt x="708" y="57"/>
                    <a:pt x="702" y="43"/>
                  </a:cubicBezTo>
                  <a:cubicBezTo>
                    <a:pt x="691" y="20"/>
                    <a:pt x="671" y="6"/>
                    <a:pt x="649" y="3"/>
                  </a:cubicBezTo>
                  <a:cubicBezTo>
                    <a:pt x="643" y="3"/>
                    <a:pt x="635" y="1"/>
                    <a:pt x="62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453;p36">
              <a:extLst>
                <a:ext uri="{FF2B5EF4-FFF2-40B4-BE49-F238E27FC236}">
                  <a16:creationId xmlns:a16="http://schemas.microsoft.com/office/drawing/2014/main" id="{3D01E3AC-BFA8-8D9A-3F76-66FB261139DB}"/>
                </a:ext>
              </a:extLst>
            </p:cNvPr>
            <p:cNvSpPr/>
            <p:nvPr/>
          </p:nvSpPr>
          <p:spPr>
            <a:xfrm>
              <a:off x="6158028" y="2073923"/>
              <a:ext cx="46632" cy="77942"/>
            </a:xfrm>
            <a:custGeom>
              <a:avLst/>
              <a:gdLst/>
              <a:ahLst/>
              <a:cxnLst/>
              <a:rect l="l" t="t" r="r" b="b"/>
              <a:pathLst>
                <a:path w="619" h="1010" extrusionOk="0">
                  <a:moveTo>
                    <a:pt x="23" y="0"/>
                  </a:moveTo>
                  <a:cubicBezTo>
                    <a:pt x="19" y="0"/>
                    <a:pt x="13" y="3"/>
                    <a:pt x="6" y="10"/>
                  </a:cubicBezTo>
                  <a:cubicBezTo>
                    <a:pt x="1" y="21"/>
                    <a:pt x="1" y="35"/>
                    <a:pt x="12" y="41"/>
                  </a:cubicBezTo>
                  <a:cubicBezTo>
                    <a:pt x="29" y="55"/>
                    <a:pt x="43" y="69"/>
                    <a:pt x="60" y="86"/>
                  </a:cubicBezTo>
                  <a:cubicBezTo>
                    <a:pt x="144" y="175"/>
                    <a:pt x="214" y="268"/>
                    <a:pt x="270" y="375"/>
                  </a:cubicBezTo>
                  <a:lnTo>
                    <a:pt x="270" y="372"/>
                  </a:lnTo>
                  <a:cubicBezTo>
                    <a:pt x="296" y="417"/>
                    <a:pt x="318" y="465"/>
                    <a:pt x="338" y="515"/>
                  </a:cubicBezTo>
                  <a:cubicBezTo>
                    <a:pt x="357" y="568"/>
                    <a:pt x="380" y="619"/>
                    <a:pt x="394" y="675"/>
                  </a:cubicBezTo>
                  <a:cubicBezTo>
                    <a:pt x="405" y="714"/>
                    <a:pt x="411" y="756"/>
                    <a:pt x="419" y="796"/>
                  </a:cubicBezTo>
                  <a:cubicBezTo>
                    <a:pt x="425" y="838"/>
                    <a:pt x="425" y="880"/>
                    <a:pt x="427" y="925"/>
                  </a:cubicBezTo>
                  <a:cubicBezTo>
                    <a:pt x="427" y="950"/>
                    <a:pt x="447" y="975"/>
                    <a:pt x="464" y="989"/>
                  </a:cubicBezTo>
                  <a:cubicBezTo>
                    <a:pt x="481" y="1004"/>
                    <a:pt x="506" y="1009"/>
                    <a:pt x="531" y="1009"/>
                  </a:cubicBezTo>
                  <a:cubicBezTo>
                    <a:pt x="554" y="1006"/>
                    <a:pt x="579" y="995"/>
                    <a:pt x="593" y="975"/>
                  </a:cubicBezTo>
                  <a:cubicBezTo>
                    <a:pt x="607" y="956"/>
                    <a:pt x="618" y="928"/>
                    <a:pt x="616" y="908"/>
                  </a:cubicBezTo>
                  <a:cubicBezTo>
                    <a:pt x="602" y="821"/>
                    <a:pt x="573" y="731"/>
                    <a:pt x="534" y="650"/>
                  </a:cubicBezTo>
                  <a:cubicBezTo>
                    <a:pt x="495" y="566"/>
                    <a:pt x="453" y="487"/>
                    <a:pt x="399" y="408"/>
                  </a:cubicBezTo>
                  <a:cubicBezTo>
                    <a:pt x="349" y="333"/>
                    <a:pt x="293" y="262"/>
                    <a:pt x="231" y="192"/>
                  </a:cubicBezTo>
                  <a:cubicBezTo>
                    <a:pt x="172" y="125"/>
                    <a:pt x="105" y="66"/>
                    <a:pt x="40" y="4"/>
                  </a:cubicBezTo>
                  <a:cubicBezTo>
                    <a:pt x="34" y="1"/>
                    <a:pt x="29" y="1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454;p36">
              <a:extLst>
                <a:ext uri="{FF2B5EF4-FFF2-40B4-BE49-F238E27FC236}">
                  <a16:creationId xmlns:a16="http://schemas.microsoft.com/office/drawing/2014/main" id="{C99A7136-17E5-FABE-BB56-9201E8A5020A}"/>
                </a:ext>
              </a:extLst>
            </p:cNvPr>
            <p:cNvSpPr/>
            <p:nvPr/>
          </p:nvSpPr>
          <p:spPr>
            <a:xfrm>
              <a:off x="6256567" y="1981473"/>
              <a:ext cx="134172" cy="44913"/>
            </a:xfrm>
            <a:custGeom>
              <a:avLst/>
              <a:gdLst/>
              <a:ahLst/>
              <a:cxnLst/>
              <a:rect l="l" t="t" r="r" b="b"/>
              <a:pathLst>
                <a:path w="1781" h="582" extrusionOk="0">
                  <a:moveTo>
                    <a:pt x="1435" y="1"/>
                  </a:moveTo>
                  <a:cubicBezTo>
                    <a:pt x="1365" y="3"/>
                    <a:pt x="1301" y="15"/>
                    <a:pt x="1236" y="29"/>
                  </a:cubicBezTo>
                  <a:cubicBezTo>
                    <a:pt x="1172" y="43"/>
                    <a:pt x="1101" y="62"/>
                    <a:pt x="1014" y="90"/>
                  </a:cubicBezTo>
                  <a:cubicBezTo>
                    <a:pt x="880" y="138"/>
                    <a:pt x="731" y="197"/>
                    <a:pt x="560" y="278"/>
                  </a:cubicBezTo>
                  <a:cubicBezTo>
                    <a:pt x="445" y="329"/>
                    <a:pt x="332" y="391"/>
                    <a:pt x="220" y="450"/>
                  </a:cubicBezTo>
                  <a:cubicBezTo>
                    <a:pt x="181" y="469"/>
                    <a:pt x="144" y="492"/>
                    <a:pt x="108" y="511"/>
                  </a:cubicBezTo>
                  <a:cubicBezTo>
                    <a:pt x="77" y="531"/>
                    <a:pt x="49" y="551"/>
                    <a:pt x="15" y="568"/>
                  </a:cubicBezTo>
                  <a:cubicBezTo>
                    <a:pt x="9" y="573"/>
                    <a:pt x="1" y="579"/>
                    <a:pt x="1" y="582"/>
                  </a:cubicBezTo>
                  <a:cubicBezTo>
                    <a:pt x="133" y="579"/>
                    <a:pt x="265" y="579"/>
                    <a:pt x="400" y="573"/>
                  </a:cubicBezTo>
                  <a:cubicBezTo>
                    <a:pt x="506" y="568"/>
                    <a:pt x="619" y="565"/>
                    <a:pt x="728" y="559"/>
                  </a:cubicBezTo>
                  <a:cubicBezTo>
                    <a:pt x="812" y="551"/>
                    <a:pt x="891" y="540"/>
                    <a:pt x="964" y="534"/>
                  </a:cubicBezTo>
                  <a:cubicBezTo>
                    <a:pt x="1093" y="517"/>
                    <a:pt x="1261" y="492"/>
                    <a:pt x="1430" y="450"/>
                  </a:cubicBezTo>
                  <a:cubicBezTo>
                    <a:pt x="1500" y="433"/>
                    <a:pt x="1559" y="410"/>
                    <a:pt x="1612" y="391"/>
                  </a:cubicBezTo>
                  <a:cubicBezTo>
                    <a:pt x="1666" y="366"/>
                    <a:pt x="1708" y="340"/>
                    <a:pt x="1739" y="309"/>
                  </a:cubicBezTo>
                  <a:cubicBezTo>
                    <a:pt x="1753" y="295"/>
                    <a:pt x="1764" y="281"/>
                    <a:pt x="1770" y="264"/>
                  </a:cubicBezTo>
                  <a:cubicBezTo>
                    <a:pt x="1778" y="245"/>
                    <a:pt x="1781" y="228"/>
                    <a:pt x="1781" y="208"/>
                  </a:cubicBezTo>
                  <a:cubicBezTo>
                    <a:pt x="1781" y="186"/>
                    <a:pt x="1775" y="166"/>
                    <a:pt x="1764" y="147"/>
                  </a:cubicBezTo>
                  <a:cubicBezTo>
                    <a:pt x="1753" y="124"/>
                    <a:pt x="1739" y="102"/>
                    <a:pt x="1722" y="85"/>
                  </a:cubicBezTo>
                  <a:cubicBezTo>
                    <a:pt x="1666" y="29"/>
                    <a:pt x="1581" y="1"/>
                    <a:pt x="1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455;p36">
              <a:extLst>
                <a:ext uri="{FF2B5EF4-FFF2-40B4-BE49-F238E27FC236}">
                  <a16:creationId xmlns:a16="http://schemas.microsoft.com/office/drawing/2014/main" id="{A49080F9-9C68-7C7B-FFD1-B65612D4BEF0}"/>
                </a:ext>
              </a:extLst>
            </p:cNvPr>
            <p:cNvSpPr/>
            <p:nvPr/>
          </p:nvSpPr>
          <p:spPr>
            <a:xfrm>
              <a:off x="6122093" y="1773269"/>
              <a:ext cx="56125" cy="109736"/>
            </a:xfrm>
            <a:custGeom>
              <a:avLst/>
              <a:gdLst/>
              <a:ahLst/>
              <a:cxnLst/>
              <a:rect l="l" t="t" r="r" b="b"/>
              <a:pathLst>
                <a:path w="745" h="1422" extrusionOk="0">
                  <a:moveTo>
                    <a:pt x="562" y="1"/>
                  </a:moveTo>
                  <a:cubicBezTo>
                    <a:pt x="520" y="4"/>
                    <a:pt x="475" y="20"/>
                    <a:pt x="433" y="54"/>
                  </a:cubicBezTo>
                  <a:cubicBezTo>
                    <a:pt x="382" y="93"/>
                    <a:pt x="349" y="147"/>
                    <a:pt x="323" y="186"/>
                  </a:cubicBezTo>
                  <a:cubicBezTo>
                    <a:pt x="284" y="248"/>
                    <a:pt x="253" y="318"/>
                    <a:pt x="234" y="371"/>
                  </a:cubicBezTo>
                  <a:cubicBezTo>
                    <a:pt x="180" y="498"/>
                    <a:pt x="141" y="638"/>
                    <a:pt x="99" y="823"/>
                  </a:cubicBezTo>
                  <a:cubicBezTo>
                    <a:pt x="71" y="952"/>
                    <a:pt x="45" y="1090"/>
                    <a:pt x="23" y="1242"/>
                  </a:cubicBezTo>
                  <a:cubicBezTo>
                    <a:pt x="15" y="1298"/>
                    <a:pt x="9" y="1348"/>
                    <a:pt x="1" y="1396"/>
                  </a:cubicBezTo>
                  <a:cubicBezTo>
                    <a:pt x="1" y="1407"/>
                    <a:pt x="3" y="1413"/>
                    <a:pt x="12" y="1421"/>
                  </a:cubicBezTo>
                  <a:cubicBezTo>
                    <a:pt x="110" y="1309"/>
                    <a:pt x="203" y="1194"/>
                    <a:pt x="295" y="1076"/>
                  </a:cubicBezTo>
                  <a:cubicBezTo>
                    <a:pt x="382" y="947"/>
                    <a:pt x="461" y="823"/>
                    <a:pt x="528" y="705"/>
                  </a:cubicBezTo>
                  <a:cubicBezTo>
                    <a:pt x="570" y="635"/>
                    <a:pt x="604" y="562"/>
                    <a:pt x="641" y="492"/>
                  </a:cubicBezTo>
                  <a:cubicBezTo>
                    <a:pt x="671" y="422"/>
                    <a:pt x="700" y="357"/>
                    <a:pt x="716" y="298"/>
                  </a:cubicBezTo>
                  <a:cubicBezTo>
                    <a:pt x="733" y="239"/>
                    <a:pt x="744" y="189"/>
                    <a:pt x="742" y="144"/>
                  </a:cubicBezTo>
                  <a:cubicBezTo>
                    <a:pt x="736" y="96"/>
                    <a:pt x="719" y="60"/>
                    <a:pt x="691" y="34"/>
                  </a:cubicBezTo>
                  <a:cubicBezTo>
                    <a:pt x="674" y="20"/>
                    <a:pt x="655" y="15"/>
                    <a:pt x="632" y="6"/>
                  </a:cubicBezTo>
                  <a:cubicBezTo>
                    <a:pt x="615" y="4"/>
                    <a:pt x="598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56;p36">
              <a:extLst>
                <a:ext uri="{FF2B5EF4-FFF2-40B4-BE49-F238E27FC236}">
                  <a16:creationId xmlns:a16="http://schemas.microsoft.com/office/drawing/2014/main" id="{8E6E90B7-8207-EAE4-9CE9-486725A0805D}"/>
                </a:ext>
              </a:extLst>
            </p:cNvPr>
            <p:cNvSpPr/>
            <p:nvPr/>
          </p:nvSpPr>
          <p:spPr>
            <a:xfrm>
              <a:off x="5908669" y="1711996"/>
              <a:ext cx="66069" cy="128102"/>
            </a:xfrm>
            <a:custGeom>
              <a:avLst/>
              <a:gdLst/>
              <a:ahLst/>
              <a:cxnLst/>
              <a:rect l="l" t="t" r="r" b="b"/>
              <a:pathLst>
                <a:path w="877" h="1660" extrusionOk="0">
                  <a:moveTo>
                    <a:pt x="203" y="0"/>
                  </a:moveTo>
                  <a:cubicBezTo>
                    <a:pt x="150" y="3"/>
                    <a:pt x="108" y="37"/>
                    <a:pt x="80" y="65"/>
                  </a:cubicBezTo>
                  <a:cubicBezTo>
                    <a:pt x="49" y="96"/>
                    <a:pt x="23" y="141"/>
                    <a:pt x="12" y="191"/>
                  </a:cubicBezTo>
                  <a:cubicBezTo>
                    <a:pt x="1" y="236"/>
                    <a:pt x="7" y="287"/>
                    <a:pt x="15" y="354"/>
                  </a:cubicBezTo>
                  <a:cubicBezTo>
                    <a:pt x="26" y="410"/>
                    <a:pt x="43" y="472"/>
                    <a:pt x="77" y="545"/>
                  </a:cubicBezTo>
                  <a:cubicBezTo>
                    <a:pt x="99" y="607"/>
                    <a:pt x="136" y="677"/>
                    <a:pt x="175" y="753"/>
                  </a:cubicBezTo>
                  <a:cubicBezTo>
                    <a:pt x="245" y="882"/>
                    <a:pt x="332" y="1014"/>
                    <a:pt x="447" y="1168"/>
                  </a:cubicBezTo>
                  <a:cubicBezTo>
                    <a:pt x="520" y="1272"/>
                    <a:pt x="602" y="1373"/>
                    <a:pt x="686" y="1471"/>
                  </a:cubicBezTo>
                  <a:cubicBezTo>
                    <a:pt x="717" y="1505"/>
                    <a:pt x="750" y="1544"/>
                    <a:pt x="781" y="1581"/>
                  </a:cubicBezTo>
                  <a:cubicBezTo>
                    <a:pt x="807" y="1603"/>
                    <a:pt x="826" y="1629"/>
                    <a:pt x="852" y="1654"/>
                  </a:cubicBezTo>
                  <a:cubicBezTo>
                    <a:pt x="854" y="1657"/>
                    <a:pt x="863" y="1659"/>
                    <a:pt x="868" y="1659"/>
                  </a:cubicBezTo>
                  <a:lnTo>
                    <a:pt x="877" y="1659"/>
                  </a:lnTo>
                  <a:cubicBezTo>
                    <a:pt x="877" y="1645"/>
                    <a:pt x="871" y="1637"/>
                    <a:pt x="871" y="1620"/>
                  </a:cubicBezTo>
                  <a:cubicBezTo>
                    <a:pt x="866" y="1567"/>
                    <a:pt x="857" y="1511"/>
                    <a:pt x="849" y="1452"/>
                  </a:cubicBezTo>
                  <a:lnTo>
                    <a:pt x="849" y="1449"/>
                  </a:lnTo>
                  <a:lnTo>
                    <a:pt x="849" y="1446"/>
                  </a:lnTo>
                  <a:cubicBezTo>
                    <a:pt x="826" y="1334"/>
                    <a:pt x="801" y="1221"/>
                    <a:pt x="781" y="1109"/>
                  </a:cubicBezTo>
                  <a:cubicBezTo>
                    <a:pt x="770" y="1056"/>
                    <a:pt x="765" y="1005"/>
                    <a:pt x="753" y="952"/>
                  </a:cubicBezTo>
                  <a:cubicBezTo>
                    <a:pt x="736" y="887"/>
                    <a:pt x="717" y="828"/>
                    <a:pt x="700" y="772"/>
                  </a:cubicBezTo>
                  <a:cubicBezTo>
                    <a:pt x="644" y="593"/>
                    <a:pt x="590" y="452"/>
                    <a:pt x="532" y="326"/>
                  </a:cubicBezTo>
                  <a:cubicBezTo>
                    <a:pt x="501" y="261"/>
                    <a:pt x="470" y="200"/>
                    <a:pt x="433" y="155"/>
                  </a:cubicBezTo>
                  <a:cubicBezTo>
                    <a:pt x="400" y="104"/>
                    <a:pt x="363" y="68"/>
                    <a:pt x="324" y="40"/>
                  </a:cubicBezTo>
                  <a:cubicBezTo>
                    <a:pt x="293" y="14"/>
                    <a:pt x="254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57;p36">
              <a:extLst>
                <a:ext uri="{FF2B5EF4-FFF2-40B4-BE49-F238E27FC236}">
                  <a16:creationId xmlns:a16="http://schemas.microsoft.com/office/drawing/2014/main" id="{229FE871-B4DF-046C-A5DE-ACD0A400C715}"/>
                </a:ext>
              </a:extLst>
            </p:cNvPr>
            <p:cNvSpPr/>
            <p:nvPr/>
          </p:nvSpPr>
          <p:spPr>
            <a:xfrm>
              <a:off x="5764703" y="1888020"/>
              <a:ext cx="151047" cy="81646"/>
            </a:xfrm>
            <a:custGeom>
              <a:avLst/>
              <a:gdLst/>
              <a:ahLst/>
              <a:cxnLst/>
              <a:rect l="l" t="t" r="r" b="b"/>
              <a:pathLst>
                <a:path w="2005" h="1058" extrusionOk="0">
                  <a:moveTo>
                    <a:pt x="289" y="0"/>
                  </a:moveTo>
                  <a:cubicBezTo>
                    <a:pt x="254" y="0"/>
                    <a:pt x="218" y="10"/>
                    <a:pt x="185" y="21"/>
                  </a:cubicBezTo>
                  <a:cubicBezTo>
                    <a:pt x="143" y="38"/>
                    <a:pt x="101" y="72"/>
                    <a:pt x="65" y="105"/>
                  </a:cubicBezTo>
                  <a:cubicBezTo>
                    <a:pt x="34" y="134"/>
                    <a:pt x="14" y="170"/>
                    <a:pt x="6" y="204"/>
                  </a:cubicBezTo>
                  <a:cubicBezTo>
                    <a:pt x="0" y="235"/>
                    <a:pt x="3" y="271"/>
                    <a:pt x="14" y="305"/>
                  </a:cubicBezTo>
                  <a:cubicBezTo>
                    <a:pt x="45" y="386"/>
                    <a:pt x="115" y="442"/>
                    <a:pt x="188" y="493"/>
                  </a:cubicBezTo>
                  <a:cubicBezTo>
                    <a:pt x="292" y="563"/>
                    <a:pt x="404" y="614"/>
                    <a:pt x="503" y="656"/>
                  </a:cubicBezTo>
                  <a:cubicBezTo>
                    <a:pt x="618" y="706"/>
                    <a:pt x="744" y="754"/>
                    <a:pt x="901" y="807"/>
                  </a:cubicBezTo>
                  <a:cubicBezTo>
                    <a:pt x="1028" y="849"/>
                    <a:pt x="1165" y="892"/>
                    <a:pt x="1317" y="934"/>
                  </a:cubicBezTo>
                  <a:cubicBezTo>
                    <a:pt x="1322" y="936"/>
                    <a:pt x="1331" y="936"/>
                    <a:pt x="1336" y="942"/>
                  </a:cubicBezTo>
                  <a:cubicBezTo>
                    <a:pt x="1353" y="945"/>
                    <a:pt x="1367" y="950"/>
                    <a:pt x="1387" y="956"/>
                  </a:cubicBezTo>
                  <a:cubicBezTo>
                    <a:pt x="1494" y="976"/>
                    <a:pt x="1606" y="998"/>
                    <a:pt x="1715" y="1021"/>
                  </a:cubicBezTo>
                  <a:cubicBezTo>
                    <a:pt x="1811" y="1035"/>
                    <a:pt x="1909" y="1046"/>
                    <a:pt x="2005" y="1057"/>
                  </a:cubicBezTo>
                  <a:cubicBezTo>
                    <a:pt x="1934" y="998"/>
                    <a:pt x="1864" y="934"/>
                    <a:pt x="1797" y="872"/>
                  </a:cubicBezTo>
                  <a:cubicBezTo>
                    <a:pt x="1746" y="833"/>
                    <a:pt x="1701" y="790"/>
                    <a:pt x="1654" y="751"/>
                  </a:cubicBezTo>
                  <a:lnTo>
                    <a:pt x="1614" y="723"/>
                  </a:lnTo>
                  <a:cubicBezTo>
                    <a:pt x="1452" y="597"/>
                    <a:pt x="1317" y="496"/>
                    <a:pt x="1190" y="409"/>
                  </a:cubicBezTo>
                  <a:cubicBezTo>
                    <a:pt x="1016" y="288"/>
                    <a:pt x="873" y="201"/>
                    <a:pt x="741" y="131"/>
                  </a:cubicBezTo>
                  <a:cubicBezTo>
                    <a:pt x="671" y="94"/>
                    <a:pt x="601" y="63"/>
                    <a:pt x="531" y="38"/>
                  </a:cubicBezTo>
                  <a:cubicBezTo>
                    <a:pt x="466" y="18"/>
                    <a:pt x="399" y="4"/>
                    <a:pt x="340" y="2"/>
                  </a:cubicBezTo>
                  <a:lnTo>
                    <a:pt x="312" y="2"/>
                  </a:lnTo>
                  <a:cubicBezTo>
                    <a:pt x="304" y="1"/>
                    <a:pt x="296" y="0"/>
                    <a:pt x="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58;p36">
              <a:extLst>
                <a:ext uri="{FF2B5EF4-FFF2-40B4-BE49-F238E27FC236}">
                  <a16:creationId xmlns:a16="http://schemas.microsoft.com/office/drawing/2014/main" id="{648FCEA7-99DB-D7EC-8D8F-34AD94DBE6EB}"/>
                </a:ext>
              </a:extLst>
            </p:cNvPr>
            <p:cNvSpPr/>
            <p:nvPr/>
          </p:nvSpPr>
          <p:spPr>
            <a:xfrm>
              <a:off x="5364447" y="2617354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cubicBezTo>
                    <a:pt x="1099" y="20"/>
                    <a:pt x="1012" y="48"/>
                    <a:pt x="925" y="87"/>
                  </a:cubicBezTo>
                  <a:cubicBezTo>
                    <a:pt x="330" y="357"/>
                    <a:pt x="106" y="1151"/>
                    <a:pt x="395" y="1715"/>
                  </a:cubicBezTo>
                  <a:cubicBezTo>
                    <a:pt x="611" y="2145"/>
                    <a:pt x="1035" y="2369"/>
                    <a:pt x="1477" y="2369"/>
                  </a:cubicBezTo>
                  <a:cubicBezTo>
                    <a:pt x="1642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2" y="2298"/>
                    <a:pt x="1695" y="2298"/>
                  </a:cubicBezTo>
                  <a:cubicBezTo>
                    <a:pt x="408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59;p36">
              <a:extLst>
                <a:ext uri="{FF2B5EF4-FFF2-40B4-BE49-F238E27FC236}">
                  <a16:creationId xmlns:a16="http://schemas.microsoft.com/office/drawing/2014/main" id="{BDDCC8C8-A9FF-AF2D-C699-DC68D31E61B4}"/>
                </a:ext>
              </a:extLst>
            </p:cNvPr>
            <p:cNvSpPr/>
            <p:nvPr/>
          </p:nvSpPr>
          <p:spPr>
            <a:xfrm>
              <a:off x="5364447" y="2614808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6" y="1"/>
                  </a:moveTo>
                  <a:cubicBezTo>
                    <a:pt x="1381" y="1"/>
                    <a:pt x="1284" y="12"/>
                    <a:pt x="1189" y="33"/>
                  </a:cubicBezTo>
                  <a:cubicBezTo>
                    <a:pt x="0" y="680"/>
                    <a:pt x="411" y="2327"/>
                    <a:pt x="1698" y="2327"/>
                  </a:cubicBezTo>
                  <a:cubicBezTo>
                    <a:pt x="1784" y="2327"/>
                    <a:pt x="1875" y="2320"/>
                    <a:pt x="1970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7"/>
                    <a:pt x="1916" y="1"/>
                    <a:pt x="1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60;p36">
              <a:extLst>
                <a:ext uri="{FF2B5EF4-FFF2-40B4-BE49-F238E27FC236}">
                  <a16:creationId xmlns:a16="http://schemas.microsoft.com/office/drawing/2014/main" id="{B36F4E2D-3302-BBE3-65FB-ECC44A8395E1}"/>
                </a:ext>
              </a:extLst>
            </p:cNvPr>
            <p:cNvSpPr/>
            <p:nvPr/>
          </p:nvSpPr>
          <p:spPr>
            <a:xfrm>
              <a:off x="5647632" y="2527220"/>
              <a:ext cx="148410" cy="182816"/>
            </a:xfrm>
            <a:custGeom>
              <a:avLst/>
              <a:gdLst/>
              <a:ahLst/>
              <a:cxnLst/>
              <a:rect l="l" t="t" r="r" b="b"/>
              <a:pathLst>
                <a:path w="1970" h="2369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1097" y="20"/>
                    <a:pt x="1010" y="48"/>
                    <a:pt x="925" y="87"/>
                  </a:cubicBezTo>
                  <a:cubicBezTo>
                    <a:pt x="330" y="357"/>
                    <a:pt x="106" y="1151"/>
                    <a:pt x="392" y="1715"/>
                  </a:cubicBezTo>
                  <a:cubicBezTo>
                    <a:pt x="611" y="2145"/>
                    <a:pt x="1033" y="2369"/>
                    <a:pt x="1476" y="2369"/>
                  </a:cubicBezTo>
                  <a:cubicBezTo>
                    <a:pt x="1641" y="2369"/>
                    <a:pt x="1809" y="2337"/>
                    <a:pt x="1970" y="2274"/>
                  </a:cubicBezTo>
                  <a:lnTo>
                    <a:pt x="1970" y="2274"/>
                  </a:lnTo>
                  <a:cubicBezTo>
                    <a:pt x="1874" y="2290"/>
                    <a:pt x="1783" y="2298"/>
                    <a:pt x="1695" y="2298"/>
                  </a:cubicBezTo>
                  <a:cubicBezTo>
                    <a:pt x="410" y="2298"/>
                    <a:pt x="1" y="649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61;p36">
              <a:extLst>
                <a:ext uri="{FF2B5EF4-FFF2-40B4-BE49-F238E27FC236}">
                  <a16:creationId xmlns:a16="http://schemas.microsoft.com/office/drawing/2014/main" id="{9D531BF7-63AC-CF78-5A98-BB730B2283CF}"/>
                </a:ext>
              </a:extLst>
            </p:cNvPr>
            <p:cNvSpPr/>
            <p:nvPr/>
          </p:nvSpPr>
          <p:spPr>
            <a:xfrm>
              <a:off x="5647858" y="2524905"/>
              <a:ext cx="214177" cy="179652"/>
            </a:xfrm>
            <a:custGeom>
              <a:avLst/>
              <a:gdLst/>
              <a:ahLst/>
              <a:cxnLst/>
              <a:rect l="l" t="t" r="r" b="b"/>
              <a:pathLst>
                <a:path w="2843" h="2328" extrusionOk="0">
                  <a:moveTo>
                    <a:pt x="1478" y="1"/>
                  </a:moveTo>
                  <a:cubicBezTo>
                    <a:pt x="1382" y="1"/>
                    <a:pt x="1285" y="11"/>
                    <a:pt x="1189" y="33"/>
                  </a:cubicBezTo>
                  <a:cubicBezTo>
                    <a:pt x="1" y="680"/>
                    <a:pt x="410" y="2328"/>
                    <a:pt x="1695" y="2328"/>
                  </a:cubicBezTo>
                  <a:cubicBezTo>
                    <a:pt x="1783" y="2328"/>
                    <a:pt x="1874" y="2320"/>
                    <a:pt x="1969" y="2304"/>
                  </a:cubicBezTo>
                  <a:lnTo>
                    <a:pt x="2023" y="2282"/>
                  </a:lnTo>
                  <a:cubicBezTo>
                    <a:pt x="2618" y="2012"/>
                    <a:pt x="2843" y="1218"/>
                    <a:pt x="2556" y="653"/>
                  </a:cubicBezTo>
                  <a:cubicBezTo>
                    <a:pt x="2340" y="225"/>
                    <a:pt x="1917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62;p36">
              <a:extLst>
                <a:ext uri="{FF2B5EF4-FFF2-40B4-BE49-F238E27FC236}">
                  <a16:creationId xmlns:a16="http://schemas.microsoft.com/office/drawing/2014/main" id="{FDB67CD7-CC90-AA89-2EB0-E62EDC6A4B5D}"/>
                </a:ext>
              </a:extLst>
            </p:cNvPr>
            <p:cNvSpPr/>
            <p:nvPr/>
          </p:nvSpPr>
          <p:spPr>
            <a:xfrm>
              <a:off x="5791522" y="2714357"/>
              <a:ext cx="132665" cy="120848"/>
            </a:xfrm>
            <a:custGeom>
              <a:avLst/>
              <a:gdLst/>
              <a:ahLst/>
              <a:cxnLst/>
              <a:rect l="l" t="t" r="r" b="b"/>
              <a:pathLst>
                <a:path w="1761" h="1566" extrusionOk="0">
                  <a:moveTo>
                    <a:pt x="880" y="0"/>
                  </a:moveTo>
                  <a:cubicBezTo>
                    <a:pt x="739" y="0"/>
                    <a:pt x="597" y="35"/>
                    <a:pt x="475" y="107"/>
                  </a:cubicBezTo>
                  <a:cubicBezTo>
                    <a:pt x="96" y="335"/>
                    <a:pt x="1" y="812"/>
                    <a:pt x="206" y="1188"/>
                  </a:cubicBezTo>
                  <a:cubicBezTo>
                    <a:pt x="340" y="1436"/>
                    <a:pt x="612" y="1565"/>
                    <a:pt x="883" y="1565"/>
                  </a:cubicBezTo>
                  <a:cubicBezTo>
                    <a:pt x="1024" y="1565"/>
                    <a:pt x="1165" y="1530"/>
                    <a:pt x="1286" y="1458"/>
                  </a:cubicBezTo>
                  <a:cubicBezTo>
                    <a:pt x="1665" y="1230"/>
                    <a:pt x="1761" y="753"/>
                    <a:pt x="1556" y="377"/>
                  </a:cubicBezTo>
                  <a:cubicBezTo>
                    <a:pt x="1423" y="130"/>
                    <a:pt x="1152" y="0"/>
                    <a:pt x="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463;p36">
              <a:extLst>
                <a:ext uri="{FF2B5EF4-FFF2-40B4-BE49-F238E27FC236}">
                  <a16:creationId xmlns:a16="http://schemas.microsoft.com/office/drawing/2014/main" id="{7C01B2D7-B17B-E723-9D73-5067705BCE2B}"/>
                </a:ext>
              </a:extLst>
            </p:cNvPr>
            <p:cNvSpPr/>
            <p:nvPr/>
          </p:nvSpPr>
          <p:spPr>
            <a:xfrm>
              <a:off x="5383808" y="2831964"/>
              <a:ext cx="132439" cy="120771"/>
            </a:xfrm>
            <a:custGeom>
              <a:avLst/>
              <a:gdLst/>
              <a:ahLst/>
              <a:cxnLst/>
              <a:rect l="l" t="t" r="r" b="b"/>
              <a:pathLst>
                <a:path w="1758" h="1565" extrusionOk="0">
                  <a:moveTo>
                    <a:pt x="878" y="0"/>
                  </a:moveTo>
                  <a:cubicBezTo>
                    <a:pt x="737" y="0"/>
                    <a:pt x="596" y="36"/>
                    <a:pt x="475" y="108"/>
                  </a:cubicBezTo>
                  <a:cubicBezTo>
                    <a:pt x="96" y="335"/>
                    <a:pt x="0" y="812"/>
                    <a:pt x="202" y="1189"/>
                  </a:cubicBezTo>
                  <a:cubicBezTo>
                    <a:pt x="337" y="1435"/>
                    <a:pt x="610" y="1565"/>
                    <a:pt x="882" y="1565"/>
                  </a:cubicBezTo>
                  <a:cubicBezTo>
                    <a:pt x="1022" y="1565"/>
                    <a:pt x="1162" y="1530"/>
                    <a:pt x="1283" y="1458"/>
                  </a:cubicBezTo>
                  <a:cubicBezTo>
                    <a:pt x="1662" y="1231"/>
                    <a:pt x="1758" y="753"/>
                    <a:pt x="1555" y="377"/>
                  </a:cubicBezTo>
                  <a:cubicBezTo>
                    <a:pt x="1421" y="130"/>
                    <a:pt x="1149" y="0"/>
                    <a:pt x="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464;p36">
              <a:extLst>
                <a:ext uri="{FF2B5EF4-FFF2-40B4-BE49-F238E27FC236}">
                  <a16:creationId xmlns:a16="http://schemas.microsoft.com/office/drawing/2014/main" id="{0A56AA76-D362-6F22-08C2-3E83ACEC88CE}"/>
                </a:ext>
              </a:extLst>
            </p:cNvPr>
            <p:cNvSpPr/>
            <p:nvPr/>
          </p:nvSpPr>
          <p:spPr>
            <a:xfrm>
              <a:off x="5668575" y="2748235"/>
              <a:ext cx="81663" cy="36270"/>
            </a:xfrm>
            <a:custGeom>
              <a:avLst/>
              <a:gdLst/>
              <a:ahLst/>
              <a:cxnLst/>
              <a:rect l="l" t="t" r="r" b="b"/>
              <a:pathLst>
                <a:path w="1084" h="470" extrusionOk="0">
                  <a:moveTo>
                    <a:pt x="546" y="0"/>
                  </a:moveTo>
                  <a:cubicBezTo>
                    <a:pt x="531" y="0"/>
                    <a:pt x="516" y="1"/>
                    <a:pt x="501" y="2"/>
                  </a:cubicBezTo>
                  <a:cubicBezTo>
                    <a:pt x="280" y="22"/>
                    <a:pt x="117" y="202"/>
                    <a:pt x="24" y="387"/>
                  </a:cubicBezTo>
                  <a:cubicBezTo>
                    <a:pt x="0" y="433"/>
                    <a:pt x="42" y="469"/>
                    <a:pt x="84" y="469"/>
                  </a:cubicBezTo>
                  <a:cubicBezTo>
                    <a:pt x="106" y="469"/>
                    <a:pt x="128" y="459"/>
                    <a:pt x="139" y="435"/>
                  </a:cubicBezTo>
                  <a:cubicBezTo>
                    <a:pt x="218" y="286"/>
                    <a:pt x="344" y="143"/>
                    <a:pt x="518" y="126"/>
                  </a:cubicBezTo>
                  <a:cubicBezTo>
                    <a:pt x="530" y="125"/>
                    <a:pt x="541" y="124"/>
                    <a:pt x="552" y="124"/>
                  </a:cubicBezTo>
                  <a:cubicBezTo>
                    <a:pt x="722" y="124"/>
                    <a:pt x="861" y="261"/>
                    <a:pt x="953" y="393"/>
                  </a:cubicBezTo>
                  <a:cubicBezTo>
                    <a:pt x="965" y="410"/>
                    <a:pt x="981" y="417"/>
                    <a:pt x="997" y="417"/>
                  </a:cubicBezTo>
                  <a:cubicBezTo>
                    <a:pt x="1041" y="417"/>
                    <a:pt x="1084" y="364"/>
                    <a:pt x="1049" y="317"/>
                  </a:cubicBezTo>
                  <a:cubicBezTo>
                    <a:pt x="933" y="146"/>
                    <a:pt x="757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465;p36">
              <a:extLst>
                <a:ext uri="{FF2B5EF4-FFF2-40B4-BE49-F238E27FC236}">
                  <a16:creationId xmlns:a16="http://schemas.microsoft.com/office/drawing/2014/main" id="{A8F56D2C-36DE-5553-924F-220516E8A97D}"/>
                </a:ext>
              </a:extLst>
            </p:cNvPr>
            <p:cNvSpPr/>
            <p:nvPr/>
          </p:nvSpPr>
          <p:spPr>
            <a:xfrm>
              <a:off x="5344182" y="2554847"/>
              <a:ext cx="134624" cy="57646"/>
            </a:xfrm>
            <a:custGeom>
              <a:avLst/>
              <a:gdLst/>
              <a:ahLst/>
              <a:cxnLst/>
              <a:rect l="l" t="t" r="r" b="b"/>
              <a:pathLst>
                <a:path w="1787" h="747" extrusionOk="0">
                  <a:moveTo>
                    <a:pt x="1372" y="1"/>
                  </a:moveTo>
                  <a:cubicBezTo>
                    <a:pt x="872" y="1"/>
                    <a:pt x="379" y="178"/>
                    <a:pt x="60" y="588"/>
                  </a:cubicBezTo>
                  <a:cubicBezTo>
                    <a:pt x="0" y="661"/>
                    <a:pt x="70" y="747"/>
                    <a:pt x="142" y="747"/>
                  </a:cubicBezTo>
                  <a:cubicBezTo>
                    <a:pt x="168" y="747"/>
                    <a:pt x="194" y="736"/>
                    <a:pt x="215" y="709"/>
                  </a:cubicBezTo>
                  <a:cubicBezTo>
                    <a:pt x="496" y="344"/>
                    <a:pt x="929" y="193"/>
                    <a:pt x="1367" y="193"/>
                  </a:cubicBezTo>
                  <a:cubicBezTo>
                    <a:pt x="1458" y="193"/>
                    <a:pt x="1550" y="200"/>
                    <a:pt x="1641" y="212"/>
                  </a:cubicBezTo>
                  <a:cubicBezTo>
                    <a:pt x="1646" y="213"/>
                    <a:pt x="1652" y="213"/>
                    <a:pt x="1657" y="213"/>
                  </a:cubicBezTo>
                  <a:cubicBezTo>
                    <a:pt x="1766" y="213"/>
                    <a:pt x="1786" y="32"/>
                    <a:pt x="1669" y="21"/>
                  </a:cubicBezTo>
                  <a:cubicBezTo>
                    <a:pt x="1570" y="8"/>
                    <a:pt x="1471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66;p36">
              <a:extLst>
                <a:ext uri="{FF2B5EF4-FFF2-40B4-BE49-F238E27FC236}">
                  <a16:creationId xmlns:a16="http://schemas.microsoft.com/office/drawing/2014/main" id="{B1E200F0-B5AA-3921-EEDD-54C3B989CFD6}"/>
                </a:ext>
              </a:extLst>
            </p:cNvPr>
            <p:cNvSpPr/>
            <p:nvPr/>
          </p:nvSpPr>
          <p:spPr>
            <a:xfrm>
              <a:off x="5631058" y="2472429"/>
              <a:ext cx="142986" cy="51087"/>
            </a:xfrm>
            <a:custGeom>
              <a:avLst/>
              <a:gdLst/>
              <a:ahLst/>
              <a:cxnLst/>
              <a:rect l="l" t="t" r="r" b="b"/>
              <a:pathLst>
                <a:path w="1898" h="662" extrusionOk="0">
                  <a:moveTo>
                    <a:pt x="1226" y="1"/>
                  </a:moveTo>
                  <a:cubicBezTo>
                    <a:pt x="1107" y="1"/>
                    <a:pt x="989" y="14"/>
                    <a:pt x="873" y="42"/>
                  </a:cubicBezTo>
                  <a:cubicBezTo>
                    <a:pt x="570" y="118"/>
                    <a:pt x="303" y="292"/>
                    <a:pt x="73" y="500"/>
                  </a:cubicBezTo>
                  <a:cubicBezTo>
                    <a:pt x="1" y="565"/>
                    <a:pt x="70" y="661"/>
                    <a:pt x="149" y="661"/>
                  </a:cubicBezTo>
                  <a:cubicBezTo>
                    <a:pt x="171" y="661"/>
                    <a:pt x="195" y="653"/>
                    <a:pt x="216" y="634"/>
                  </a:cubicBezTo>
                  <a:cubicBezTo>
                    <a:pt x="424" y="452"/>
                    <a:pt x="657" y="303"/>
                    <a:pt x="929" y="236"/>
                  </a:cubicBezTo>
                  <a:cubicBezTo>
                    <a:pt x="1030" y="211"/>
                    <a:pt x="1132" y="199"/>
                    <a:pt x="1235" y="199"/>
                  </a:cubicBezTo>
                  <a:cubicBezTo>
                    <a:pt x="1405" y="199"/>
                    <a:pt x="1574" y="231"/>
                    <a:pt x="1738" y="284"/>
                  </a:cubicBezTo>
                  <a:cubicBezTo>
                    <a:pt x="1749" y="287"/>
                    <a:pt x="1760" y="289"/>
                    <a:pt x="1770" y="289"/>
                  </a:cubicBezTo>
                  <a:cubicBezTo>
                    <a:pt x="1868" y="289"/>
                    <a:pt x="1898" y="126"/>
                    <a:pt x="1785" y="93"/>
                  </a:cubicBezTo>
                  <a:cubicBezTo>
                    <a:pt x="1604" y="34"/>
                    <a:pt x="1415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467;p36">
              <a:extLst>
                <a:ext uri="{FF2B5EF4-FFF2-40B4-BE49-F238E27FC236}">
                  <a16:creationId xmlns:a16="http://schemas.microsoft.com/office/drawing/2014/main" id="{E1C1EA2E-A55A-B355-A20A-1E01501521DA}"/>
                </a:ext>
              </a:extLst>
            </p:cNvPr>
            <p:cNvGrpSpPr/>
            <p:nvPr/>
          </p:nvGrpSpPr>
          <p:grpSpPr>
            <a:xfrm>
              <a:off x="5228316" y="2927347"/>
              <a:ext cx="1049118" cy="1026053"/>
              <a:chOff x="5228316" y="2853947"/>
              <a:chExt cx="1049118" cy="1026053"/>
            </a:xfrm>
          </p:grpSpPr>
          <p:sp>
            <p:nvSpPr>
              <p:cNvPr id="172" name="Google Shape;1468;p36">
                <a:extLst>
                  <a:ext uri="{FF2B5EF4-FFF2-40B4-BE49-F238E27FC236}">
                    <a16:creationId xmlns:a16="http://schemas.microsoft.com/office/drawing/2014/main" id="{9C4E126D-B135-9E11-D084-1B5FAEADE6AB}"/>
                  </a:ext>
                </a:extLst>
              </p:cNvPr>
              <p:cNvSpPr/>
              <p:nvPr/>
            </p:nvSpPr>
            <p:spPr>
              <a:xfrm>
                <a:off x="5612375" y="3329237"/>
                <a:ext cx="23806" cy="65286"/>
              </a:xfrm>
              <a:custGeom>
                <a:avLst/>
                <a:gdLst/>
                <a:ahLst/>
                <a:cxnLst/>
                <a:rect l="l" t="t" r="r" b="b"/>
                <a:pathLst>
                  <a:path w="316" h="846" extrusionOk="0">
                    <a:moveTo>
                      <a:pt x="32" y="1"/>
                    </a:moveTo>
                    <a:cubicBezTo>
                      <a:pt x="12" y="90"/>
                      <a:pt x="4" y="161"/>
                      <a:pt x="1" y="239"/>
                    </a:cubicBezTo>
                    <a:cubicBezTo>
                      <a:pt x="1" y="309"/>
                      <a:pt x="6" y="380"/>
                      <a:pt x="26" y="450"/>
                    </a:cubicBezTo>
                    <a:cubicBezTo>
                      <a:pt x="40" y="520"/>
                      <a:pt x="63" y="587"/>
                      <a:pt x="99" y="652"/>
                    </a:cubicBezTo>
                    <a:cubicBezTo>
                      <a:pt x="133" y="719"/>
                      <a:pt x="175" y="787"/>
                      <a:pt x="245" y="846"/>
                    </a:cubicBezTo>
                    <a:cubicBezTo>
                      <a:pt x="287" y="764"/>
                      <a:pt x="301" y="688"/>
                      <a:pt x="310" y="610"/>
                    </a:cubicBezTo>
                    <a:cubicBezTo>
                      <a:pt x="315" y="534"/>
                      <a:pt x="310" y="461"/>
                      <a:pt x="293" y="385"/>
                    </a:cubicBezTo>
                    <a:cubicBezTo>
                      <a:pt x="279" y="312"/>
                      <a:pt x="251" y="242"/>
                      <a:pt x="209" y="175"/>
                    </a:cubicBezTo>
                    <a:cubicBezTo>
                      <a:pt x="167" y="110"/>
                      <a:pt x="113" y="43"/>
                      <a:pt x="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469;p36">
                <a:extLst>
                  <a:ext uri="{FF2B5EF4-FFF2-40B4-BE49-F238E27FC236}">
                    <a16:creationId xmlns:a16="http://schemas.microsoft.com/office/drawing/2014/main" id="{D190173D-40D9-4F49-51EB-4B3A4D1E9DEA}"/>
                  </a:ext>
                </a:extLst>
              </p:cNvPr>
              <p:cNvSpPr/>
              <p:nvPr/>
            </p:nvSpPr>
            <p:spPr>
              <a:xfrm>
                <a:off x="5656597" y="3208774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12" y="366"/>
                      <a:pt x="26" y="430"/>
                    </a:cubicBezTo>
                    <a:cubicBezTo>
                      <a:pt x="37" y="495"/>
                      <a:pt x="62" y="562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1"/>
                      <a:pt x="298" y="655"/>
                      <a:pt x="307" y="582"/>
                    </a:cubicBezTo>
                    <a:cubicBezTo>
                      <a:pt x="309" y="509"/>
                      <a:pt x="307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10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470;p36">
                <a:extLst>
                  <a:ext uri="{FF2B5EF4-FFF2-40B4-BE49-F238E27FC236}">
                    <a16:creationId xmlns:a16="http://schemas.microsoft.com/office/drawing/2014/main" id="{EE111826-9D71-E3D9-7F90-2E09E5D5FA58}"/>
                  </a:ext>
                </a:extLst>
              </p:cNvPr>
              <p:cNvSpPr/>
              <p:nvPr/>
            </p:nvSpPr>
            <p:spPr>
              <a:xfrm>
                <a:off x="5377254" y="3152440"/>
                <a:ext cx="23279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0" extrusionOk="0">
                    <a:moveTo>
                      <a:pt x="28" y="1"/>
                    </a:moveTo>
                    <a:cubicBezTo>
                      <a:pt x="6" y="88"/>
                      <a:pt x="0" y="158"/>
                      <a:pt x="0" y="228"/>
                    </a:cubicBezTo>
                    <a:cubicBezTo>
                      <a:pt x="0" y="298"/>
                      <a:pt x="9" y="363"/>
                      <a:pt x="23" y="430"/>
                    </a:cubicBezTo>
                    <a:cubicBezTo>
                      <a:pt x="37" y="495"/>
                      <a:pt x="62" y="560"/>
                      <a:pt x="93" y="624"/>
                    </a:cubicBezTo>
                    <a:cubicBezTo>
                      <a:pt x="126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3" y="582"/>
                    </a:cubicBezTo>
                    <a:cubicBezTo>
                      <a:pt x="309" y="509"/>
                      <a:pt x="303" y="439"/>
                      <a:pt x="286" y="369"/>
                    </a:cubicBezTo>
                    <a:cubicBezTo>
                      <a:pt x="270" y="298"/>
                      <a:pt x="244" y="228"/>
                      <a:pt x="202" y="164"/>
                    </a:cubicBezTo>
                    <a:cubicBezTo>
                      <a:pt x="160" y="102"/>
                      <a:pt x="107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471;p36">
                <a:extLst>
                  <a:ext uri="{FF2B5EF4-FFF2-40B4-BE49-F238E27FC236}">
                    <a16:creationId xmlns:a16="http://schemas.microsoft.com/office/drawing/2014/main" id="{862D41E7-7FCC-2BA5-1676-393703396A5D}"/>
                  </a:ext>
                </a:extLst>
              </p:cNvPr>
              <p:cNvSpPr/>
              <p:nvPr/>
            </p:nvSpPr>
            <p:spPr>
              <a:xfrm>
                <a:off x="5393074" y="303329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9" y="1"/>
                    </a:moveTo>
                    <a:cubicBezTo>
                      <a:pt x="6" y="88"/>
                      <a:pt x="1" y="158"/>
                      <a:pt x="1" y="228"/>
                    </a:cubicBezTo>
                    <a:cubicBezTo>
                      <a:pt x="1" y="298"/>
                      <a:pt x="9" y="363"/>
                      <a:pt x="23" y="430"/>
                    </a:cubicBezTo>
                    <a:cubicBezTo>
                      <a:pt x="37" y="495"/>
                      <a:pt x="62" y="559"/>
                      <a:pt x="93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298" y="655"/>
                      <a:pt x="304" y="582"/>
                    </a:cubicBezTo>
                    <a:cubicBezTo>
                      <a:pt x="309" y="509"/>
                      <a:pt x="304" y="439"/>
                      <a:pt x="287" y="369"/>
                    </a:cubicBezTo>
                    <a:cubicBezTo>
                      <a:pt x="270" y="298"/>
                      <a:pt x="245" y="228"/>
                      <a:pt x="203" y="164"/>
                    </a:cubicBezTo>
                    <a:cubicBezTo>
                      <a:pt x="161" y="102"/>
                      <a:pt x="107" y="37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472;p36">
                <a:extLst>
                  <a:ext uri="{FF2B5EF4-FFF2-40B4-BE49-F238E27FC236}">
                    <a16:creationId xmlns:a16="http://schemas.microsoft.com/office/drawing/2014/main" id="{B3AD29D1-4399-114D-2DD6-DA6CDCCBA633}"/>
                  </a:ext>
                </a:extLst>
              </p:cNvPr>
              <p:cNvSpPr/>
              <p:nvPr/>
            </p:nvSpPr>
            <p:spPr>
              <a:xfrm>
                <a:off x="5244438" y="2988454"/>
                <a:ext cx="23279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813" extrusionOk="0">
                    <a:moveTo>
                      <a:pt x="28" y="1"/>
                    </a:moveTo>
                    <a:cubicBezTo>
                      <a:pt x="9" y="91"/>
                      <a:pt x="0" y="161"/>
                      <a:pt x="0" y="228"/>
                    </a:cubicBezTo>
                    <a:cubicBezTo>
                      <a:pt x="0" y="298"/>
                      <a:pt x="11" y="366"/>
                      <a:pt x="25" y="433"/>
                    </a:cubicBezTo>
                    <a:cubicBezTo>
                      <a:pt x="39" y="498"/>
                      <a:pt x="65" y="562"/>
                      <a:pt x="96" y="627"/>
                    </a:cubicBezTo>
                    <a:cubicBezTo>
                      <a:pt x="126" y="691"/>
                      <a:pt x="169" y="753"/>
                      <a:pt x="239" y="812"/>
                    </a:cubicBezTo>
                    <a:cubicBezTo>
                      <a:pt x="281" y="731"/>
                      <a:pt x="298" y="658"/>
                      <a:pt x="306" y="585"/>
                    </a:cubicBezTo>
                    <a:cubicBezTo>
                      <a:pt x="309" y="512"/>
                      <a:pt x="306" y="441"/>
                      <a:pt x="289" y="371"/>
                    </a:cubicBezTo>
                    <a:cubicBezTo>
                      <a:pt x="270" y="301"/>
                      <a:pt x="247" y="231"/>
                      <a:pt x="205" y="166"/>
                    </a:cubicBezTo>
                    <a:cubicBezTo>
                      <a:pt x="163" y="105"/>
                      <a:pt x="110" y="40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473;p36">
                <a:extLst>
                  <a:ext uri="{FF2B5EF4-FFF2-40B4-BE49-F238E27FC236}">
                    <a16:creationId xmlns:a16="http://schemas.microsoft.com/office/drawing/2014/main" id="{3682ACBE-59F0-AB00-F572-0F392DFCAE7D}"/>
                  </a:ext>
                </a:extLst>
              </p:cNvPr>
              <p:cNvSpPr/>
              <p:nvPr/>
            </p:nvSpPr>
            <p:spPr>
              <a:xfrm>
                <a:off x="5440686" y="3228298"/>
                <a:ext cx="23505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09" extrusionOk="0">
                    <a:moveTo>
                      <a:pt x="31" y="0"/>
                    </a:moveTo>
                    <a:cubicBezTo>
                      <a:pt x="6" y="87"/>
                      <a:pt x="0" y="158"/>
                      <a:pt x="3" y="228"/>
                    </a:cubicBezTo>
                    <a:cubicBezTo>
                      <a:pt x="3" y="298"/>
                      <a:pt x="14" y="363"/>
                      <a:pt x="28" y="430"/>
                    </a:cubicBezTo>
                    <a:cubicBezTo>
                      <a:pt x="42" y="494"/>
                      <a:pt x="65" y="559"/>
                      <a:pt x="99" y="624"/>
                    </a:cubicBezTo>
                    <a:cubicBezTo>
                      <a:pt x="129" y="691"/>
                      <a:pt x="172" y="750"/>
                      <a:pt x="242" y="809"/>
                    </a:cubicBezTo>
                    <a:cubicBezTo>
                      <a:pt x="284" y="730"/>
                      <a:pt x="301" y="655"/>
                      <a:pt x="309" y="582"/>
                    </a:cubicBezTo>
                    <a:cubicBezTo>
                      <a:pt x="312" y="509"/>
                      <a:pt x="309" y="438"/>
                      <a:pt x="289" y="368"/>
                    </a:cubicBezTo>
                    <a:cubicBezTo>
                      <a:pt x="273" y="298"/>
                      <a:pt x="247" y="228"/>
                      <a:pt x="205" y="163"/>
                    </a:cubicBezTo>
                    <a:cubicBezTo>
                      <a:pt x="163" y="101"/>
                      <a:pt x="113" y="37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474;p36">
                <a:extLst>
                  <a:ext uri="{FF2B5EF4-FFF2-40B4-BE49-F238E27FC236}">
                    <a16:creationId xmlns:a16="http://schemas.microsoft.com/office/drawing/2014/main" id="{000F3E7C-BD31-081A-7776-D4A0654AA419}"/>
                  </a:ext>
                </a:extLst>
              </p:cNvPr>
              <p:cNvSpPr/>
              <p:nvPr/>
            </p:nvSpPr>
            <p:spPr>
              <a:xfrm>
                <a:off x="5729747" y="3095489"/>
                <a:ext cx="23354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2" extrusionOk="0">
                    <a:moveTo>
                      <a:pt x="29" y="1"/>
                    </a:moveTo>
                    <a:cubicBezTo>
                      <a:pt x="7" y="85"/>
                      <a:pt x="1" y="158"/>
                      <a:pt x="1" y="228"/>
                    </a:cubicBezTo>
                    <a:cubicBezTo>
                      <a:pt x="1" y="298"/>
                      <a:pt x="12" y="365"/>
                      <a:pt x="26" y="433"/>
                    </a:cubicBezTo>
                    <a:cubicBezTo>
                      <a:pt x="40" y="495"/>
                      <a:pt x="66" y="562"/>
                      <a:pt x="96" y="624"/>
                    </a:cubicBezTo>
                    <a:cubicBezTo>
                      <a:pt x="127" y="691"/>
                      <a:pt x="169" y="753"/>
                      <a:pt x="240" y="812"/>
                    </a:cubicBezTo>
                    <a:cubicBezTo>
                      <a:pt x="282" y="730"/>
                      <a:pt x="299" y="657"/>
                      <a:pt x="307" y="584"/>
                    </a:cubicBezTo>
                    <a:cubicBezTo>
                      <a:pt x="310" y="509"/>
                      <a:pt x="307" y="438"/>
                      <a:pt x="287" y="368"/>
                    </a:cubicBezTo>
                    <a:cubicBezTo>
                      <a:pt x="270" y="298"/>
                      <a:pt x="248" y="228"/>
                      <a:pt x="206" y="166"/>
                    </a:cubicBezTo>
                    <a:cubicBezTo>
                      <a:pt x="164" y="102"/>
                      <a:pt x="110" y="40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475;p36">
                <a:extLst>
                  <a:ext uri="{FF2B5EF4-FFF2-40B4-BE49-F238E27FC236}">
                    <a16:creationId xmlns:a16="http://schemas.microsoft.com/office/drawing/2014/main" id="{6336D7F9-93B4-B4E8-25F0-EE0D84A639C2}"/>
                  </a:ext>
                </a:extLst>
              </p:cNvPr>
              <p:cNvSpPr/>
              <p:nvPr/>
            </p:nvSpPr>
            <p:spPr>
              <a:xfrm>
                <a:off x="5456733" y="3365893"/>
                <a:ext cx="23354" cy="62431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09" extrusionOk="0">
                    <a:moveTo>
                      <a:pt x="29" y="0"/>
                    </a:moveTo>
                    <a:cubicBezTo>
                      <a:pt x="6" y="87"/>
                      <a:pt x="1" y="157"/>
                      <a:pt x="1" y="227"/>
                    </a:cubicBezTo>
                    <a:cubicBezTo>
                      <a:pt x="1" y="298"/>
                      <a:pt x="12" y="365"/>
                      <a:pt x="26" y="430"/>
                    </a:cubicBezTo>
                    <a:cubicBezTo>
                      <a:pt x="40" y="494"/>
                      <a:pt x="62" y="562"/>
                      <a:pt x="96" y="623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30"/>
                      <a:pt x="298" y="654"/>
                      <a:pt x="307" y="581"/>
                    </a:cubicBezTo>
                    <a:cubicBezTo>
                      <a:pt x="309" y="508"/>
                      <a:pt x="307" y="438"/>
                      <a:pt x="287" y="368"/>
                    </a:cubicBezTo>
                    <a:cubicBezTo>
                      <a:pt x="270" y="298"/>
                      <a:pt x="245" y="227"/>
                      <a:pt x="203" y="163"/>
                    </a:cubicBezTo>
                    <a:cubicBezTo>
                      <a:pt x="161" y="101"/>
                      <a:pt x="110" y="37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476;p36">
                <a:extLst>
                  <a:ext uri="{FF2B5EF4-FFF2-40B4-BE49-F238E27FC236}">
                    <a16:creationId xmlns:a16="http://schemas.microsoft.com/office/drawing/2014/main" id="{2FBB3073-DF77-D3D1-E3D6-94E62B03919B}"/>
                  </a:ext>
                </a:extLst>
              </p:cNvPr>
              <p:cNvSpPr/>
              <p:nvPr/>
            </p:nvSpPr>
            <p:spPr>
              <a:xfrm>
                <a:off x="5514289" y="3269430"/>
                <a:ext cx="23354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10" extrusionOk="0">
                    <a:moveTo>
                      <a:pt x="28" y="1"/>
                    </a:moveTo>
                    <a:cubicBezTo>
                      <a:pt x="9" y="88"/>
                      <a:pt x="0" y="158"/>
                      <a:pt x="0" y="228"/>
                    </a:cubicBezTo>
                    <a:cubicBezTo>
                      <a:pt x="0" y="298"/>
                      <a:pt x="12" y="363"/>
                      <a:pt x="26" y="430"/>
                    </a:cubicBezTo>
                    <a:cubicBezTo>
                      <a:pt x="40" y="495"/>
                      <a:pt x="65" y="559"/>
                      <a:pt x="96" y="624"/>
                    </a:cubicBezTo>
                    <a:cubicBezTo>
                      <a:pt x="127" y="691"/>
                      <a:pt x="169" y="750"/>
                      <a:pt x="239" y="809"/>
                    </a:cubicBezTo>
                    <a:cubicBezTo>
                      <a:pt x="281" y="728"/>
                      <a:pt x="301" y="655"/>
                      <a:pt x="306" y="582"/>
                    </a:cubicBezTo>
                    <a:cubicBezTo>
                      <a:pt x="309" y="509"/>
                      <a:pt x="306" y="439"/>
                      <a:pt x="289" y="369"/>
                    </a:cubicBezTo>
                    <a:cubicBezTo>
                      <a:pt x="273" y="298"/>
                      <a:pt x="247" y="228"/>
                      <a:pt x="205" y="164"/>
                    </a:cubicBezTo>
                    <a:cubicBezTo>
                      <a:pt x="163" y="102"/>
                      <a:pt x="110" y="37"/>
                      <a:pt x="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477;p36">
                <a:extLst>
                  <a:ext uri="{FF2B5EF4-FFF2-40B4-BE49-F238E27FC236}">
                    <a16:creationId xmlns:a16="http://schemas.microsoft.com/office/drawing/2014/main" id="{32622CF4-E089-D87D-93C8-E422A2430CA6}"/>
                  </a:ext>
                </a:extLst>
              </p:cNvPr>
              <p:cNvSpPr/>
              <p:nvPr/>
            </p:nvSpPr>
            <p:spPr>
              <a:xfrm>
                <a:off x="5460123" y="3092248"/>
                <a:ext cx="23580" cy="6266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12" extrusionOk="0">
                    <a:moveTo>
                      <a:pt x="31" y="0"/>
                    </a:moveTo>
                    <a:cubicBezTo>
                      <a:pt x="9" y="87"/>
                      <a:pt x="1" y="158"/>
                      <a:pt x="3" y="228"/>
                    </a:cubicBezTo>
                    <a:cubicBezTo>
                      <a:pt x="3" y="298"/>
                      <a:pt x="15" y="365"/>
                      <a:pt x="29" y="433"/>
                    </a:cubicBezTo>
                    <a:cubicBezTo>
                      <a:pt x="43" y="494"/>
                      <a:pt x="68" y="562"/>
                      <a:pt x="99" y="626"/>
                    </a:cubicBezTo>
                    <a:cubicBezTo>
                      <a:pt x="130" y="691"/>
                      <a:pt x="172" y="753"/>
                      <a:pt x="242" y="812"/>
                    </a:cubicBezTo>
                    <a:cubicBezTo>
                      <a:pt x="284" y="730"/>
                      <a:pt x="304" y="657"/>
                      <a:pt x="309" y="584"/>
                    </a:cubicBezTo>
                    <a:cubicBezTo>
                      <a:pt x="312" y="509"/>
                      <a:pt x="309" y="438"/>
                      <a:pt x="293" y="368"/>
                    </a:cubicBezTo>
                    <a:cubicBezTo>
                      <a:pt x="276" y="298"/>
                      <a:pt x="250" y="228"/>
                      <a:pt x="208" y="166"/>
                    </a:cubicBezTo>
                    <a:cubicBezTo>
                      <a:pt x="166" y="101"/>
                      <a:pt x="113" y="40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478;p36">
                <a:extLst>
                  <a:ext uri="{FF2B5EF4-FFF2-40B4-BE49-F238E27FC236}">
                    <a16:creationId xmlns:a16="http://schemas.microsoft.com/office/drawing/2014/main" id="{CA47B5DB-A67B-E47A-E79C-55D0099119E5}"/>
                  </a:ext>
                </a:extLst>
              </p:cNvPr>
              <p:cNvSpPr/>
              <p:nvPr/>
            </p:nvSpPr>
            <p:spPr>
              <a:xfrm>
                <a:off x="5630983" y="3489365"/>
                <a:ext cx="22525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299" h="792" extrusionOk="0">
                    <a:moveTo>
                      <a:pt x="71" y="0"/>
                    </a:moveTo>
                    <a:cubicBezTo>
                      <a:pt x="29" y="76"/>
                      <a:pt x="9" y="149"/>
                      <a:pt x="7" y="216"/>
                    </a:cubicBezTo>
                    <a:cubicBezTo>
                      <a:pt x="1" y="287"/>
                      <a:pt x="1" y="354"/>
                      <a:pt x="15" y="421"/>
                    </a:cubicBezTo>
                    <a:cubicBezTo>
                      <a:pt x="29" y="486"/>
                      <a:pt x="49" y="550"/>
                      <a:pt x="80" y="612"/>
                    </a:cubicBezTo>
                    <a:cubicBezTo>
                      <a:pt x="116" y="677"/>
                      <a:pt x="155" y="736"/>
                      <a:pt x="226" y="792"/>
                    </a:cubicBezTo>
                    <a:cubicBezTo>
                      <a:pt x="268" y="719"/>
                      <a:pt x="284" y="646"/>
                      <a:pt x="290" y="576"/>
                    </a:cubicBezTo>
                    <a:cubicBezTo>
                      <a:pt x="298" y="506"/>
                      <a:pt x="296" y="438"/>
                      <a:pt x="282" y="371"/>
                    </a:cubicBezTo>
                    <a:cubicBezTo>
                      <a:pt x="268" y="303"/>
                      <a:pt x="245" y="242"/>
                      <a:pt x="214" y="177"/>
                    </a:cubicBezTo>
                    <a:cubicBezTo>
                      <a:pt x="178" y="115"/>
                      <a:pt x="136" y="56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479;p36">
                <a:extLst>
                  <a:ext uri="{FF2B5EF4-FFF2-40B4-BE49-F238E27FC236}">
                    <a16:creationId xmlns:a16="http://schemas.microsoft.com/office/drawing/2014/main" id="{27A615AD-8585-27D8-03B6-0B53BADDBE84}"/>
                  </a:ext>
                </a:extLst>
              </p:cNvPr>
              <p:cNvSpPr/>
              <p:nvPr/>
            </p:nvSpPr>
            <p:spPr>
              <a:xfrm>
                <a:off x="5520165" y="3422150"/>
                <a:ext cx="23580" cy="6096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90" extrusionOk="0">
                    <a:moveTo>
                      <a:pt x="35" y="1"/>
                    </a:moveTo>
                    <a:cubicBezTo>
                      <a:pt x="12" y="85"/>
                      <a:pt x="4" y="155"/>
                      <a:pt x="4" y="226"/>
                    </a:cubicBezTo>
                    <a:cubicBezTo>
                      <a:pt x="1" y="290"/>
                      <a:pt x="12" y="357"/>
                      <a:pt x="26" y="422"/>
                    </a:cubicBezTo>
                    <a:cubicBezTo>
                      <a:pt x="43" y="487"/>
                      <a:pt x="68" y="548"/>
                      <a:pt x="99" y="610"/>
                    </a:cubicBezTo>
                    <a:cubicBezTo>
                      <a:pt x="133" y="675"/>
                      <a:pt x="172" y="734"/>
                      <a:pt x="242" y="790"/>
                    </a:cubicBezTo>
                    <a:cubicBezTo>
                      <a:pt x="287" y="711"/>
                      <a:pt x="301" y="638"/>
                      <a:pt x="310" y="568"/>
                    </a:cubicBezTo>
                    <a:cubicBezTo>
                      <a:pt x="312" y="495"/>
                      <a:pt x="310" y="425"/>
                      <a:pt x="293" y="357"/>
                    </a:cubicBezTo>
                    <a:cubicBezTo>
                      <a:pt x="273" y="287"/>
                      <a:pt x="245" y="226"/>
                      <a:pt x="209" y="161"/>
                    </a:cubicBezTo>
                    <a:cubicBezTo>
                      <a:pt x="169" y="99"/>
                      <a:pt x="116" y="37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480;p36">
                <a:extLst>
                  <a:ext uri="{FF2B5EF4-FFF2-40B4-BE49-F238E27FC236}">
                    <a16:creationId xmlns:a16="http://schemas.microsoft.com/office/drawing/2014/main" id="{780B0A37-25F3-A4C8-D5DA-4D168A16D413}"/>
                  </a:ext>
                </a:extLst>
              </p:cNvPr>
              <p:cNvSpPr/>
              <p:nvPr/>
            </p:nvSpPr>
            <p:spPr>
              <a:xfrm>
                <a:off x="5560996" y="3557583"/>
                <a:ext cx="22902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87" extrusionOk="0">
                    <a:moveTo>
                      <a:pt x="79" y="1"/>
                    </a:moveTo>
                    <a:cubicBezTo>
                      <a:pt x="37" y="74"/>
                      <a:pt x="20" y="147"/>
                      <a:pt x="9" y="217"/>
                    </a:cubicBezTo>
                    <a:cubicBezTo>
                      <a:pt x="1" y="287"/>
                      <a:pt x="6" y="354"/>
                      <a:pt x="18" y="422"/>
                    </a:cubicBezTo>
                    <a:cubicBezTo>
                      <a:pt x="32" y="483"/>
                      <a:pt x="51" y="548"/>
                      <a:pt x="82" y="610"/>
                    </a:cubicBezTo>
                    <a:cubicBezTo>
                      <a:pt x="119" y="669"/>
                      <a:pt x="158" y="730"/>
                      <a:pt x="228" y="787"/>
                    </a:cubicBezTo>
                    <a:cubicBezTo>
                      <a:pt x="273" y="708"/>
                      <a:pt x="290" y="638"/>
                      <a:pt x="298" y="568"/>
                    </a:cubicBezTo>
                    <a:cubicBezTo>
                      <a:pt x="304" y="497"/>
                      <a:pt x="304" y="430"/>
                      <a:pt x="290" y="365"/>
                    </a:cubicBezTo>
                    <a:cubicBezTo>
                      <a:pt x="276" y="301"/>
                      <a:pt x="256" y="239"/>
                      <a:pt x="222" y="175"/>
                    </a:cubicBezTo>
                    <a:cubicBezTo>
                      <a:pt x="189" y="116"/>
                      <a:pt x="147" y="57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481;p36">
                <a:extLst>
                  <a:ext uri="{FF2B5EF4-FFF2-40B4-BE49-F238E27FC236}">
                    <a16:creationId xmlns:a16="http://schemas.microsoft.com/office/drawing/2014/main" id="{90869425-D021-4CAD-807B-1C8A05B1C929}"/>
                  </a:ext>
                </a:extLst>
              </p:cNvPr>
              <p:cNvSpPr/>
              <p:nvPr/>
            </p:nvSpPr>
            <p:spPr>
              <a:xfrm>
                <a:off x="5481292" y="3615229"/>
                <a:ext cx="23957" cy="6698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68" extrusionOk="0">
                    <a:moveTo>
                      <a:pt x="65" y="0"/>
                    </a:moveTo>
                    <a:cubicBezTo>
                      <a:pt x="23" y="85"/>
                      <a:pt x="9" y="160"/>
                      <a:pt x="3" y="245"/>
                    </a:cubicBezTo>
                    <a:cubicBezTo>
                      <a:pt x="0" y="323"/>
                      <a:pt x="6" y="399"/>
                      <a:pt x="26" y="475"/>
                    </a:cubicBezTo>
                    <a:cubicBezTo>
                      <a:pt x="42" y="548"/>
                      <a:pt x="71" y="621"/>
                      <a:pt x="113" y="688"/>
                    </a:cubicBezTo>
                    <a:cubicBezTo>
                      <a:pt x="155" y="755"/>
                      <a:pt x="208" y="817"/>
                      <a:pt x="287" y="868"/>
                    </a:cubicBezTo>
                    <a:cubicBezTo>
                      <a:pt x="312" y="775"/>
                      <a:pt x="318" y="699"/>
                      <a:pt x="318" y="624"/>
                    </a:cubicBezTo>
                    <a:cubicBezTo>
                      <a:pt x="312" y="548"/>
                      <a:pt x="306" y="478"/>
                      <a:pt x="287" y="407"/>
                    </a:cubicBezTo>
                    <a:cubicBezTo>
                      <a:pt x="270" y="337"/>
                      <a:pt x="247" y="267"/>
                      <a:pt x="211" y="200"/>
                    </a:cubicBezTo>
                    <a:cubicBezTo>
                      <a:pt x="177" y="129"/>
                      <a:pt x="135" y="62"/>
                      <a:pt x="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482;p36">
                <a:extLst>
                  <a:ext uri="{FF2B5EF4-FFF2-40B4-BE49-F238E27FC236}">
                    <a16:creationId xmlns:a16="http://schemas.microsoft.com/office/drawing/2014/main" id="{ECE6763F-2115-F615-9A37-9077FA9D6EDE}"/>
                  </a:ext>
                </a:extLst>
              </p:cNvPr>
              <p:cNvSpPr/>
              <p:nvPr/>
            </p:nvSpPr>
            <p:spPr>
              <a:xfrm>
                <a:off x="5665260" y="3617776"/>
                <a:ext cx="23128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700" extrusionOk="0">
                    <a:moveTo>
                      <a:pt x="37" y="1"/>
                    </a:moveTo>
                    <a:cubicBezTo>
                      <a:pt x="9" y="80"/>
                      <a:pt x="1" y="141"/>
                      <a:pt x="4" y="206"/>
                    </a:cubicBezTo>
                    <a:cubicBezTo>
                      <a:pt x="1" y="268"/>
                      <a:pt x="9" y="324"/>
                      <a:pt x="23" y="380"/>
                    </a:cubicBezTo>
                    <a:cubicBezTo>
                      <a:pt x="37" y="436"/>
                      <a:pt x="57" y="492"/>
                      <a:pt x="88" y="546"/>
                    </a:cubicBezTo>
                    <a:cubicBezTo>
                      <a:pt x="121" y="599"/>
                      <a:pt x="164" y="652"/>
                      <a:pt x="228" y="700"/>
                    </a:cubicBezTo>
                    <a:cubicBezTo>
                      <a:pt x="276" y="630"/>
                      <a:pt x="293" y="562"/>
                      <a:pt x="298" y="501"/>
                    </a:cubicBezTo>
                    <a:cubicBezTo>
                      <a:pt x="307" y="433"/>
                      <a:pt x="298" y="372"/>
                      <a:pt x="284" y="310"/>
                    </a:cubicBezTo>
                    <a:cubicBezTo>
                      <a:pt x="267" y="251"/>
                      <a:pt x="242" y="192"/>
                      <a:pt x="206" y="139"/>
                    </a:cubicBezTo>
                    <a:cubicBezTo>
                      <a:pt x="164" y="85"/>
                      <a:pt x="113" y="35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483;p36">
                <a:extLst>
                  <a:ext uri="{FF2B5EF4-FFF2-40B4-BE49-F238E27FC236}">
                    <a16:creationId xmlns:a16="http://schemas.microsoft.com/office/drawing/2014/main" id="{1E6919F9-27E0-F8F4-CF23-4497742FD962}"/>
                  </a:ext>
                </a:extLst>
              </p:cNvPr>
              <p:cNvSpPr/>
              <p:nvPr/>
            </p:nvSpPr>
            <p:spPr>
              <a:xfrm>
                <a:off x="5908292" y="3511435"/>
                <a:ext cx="21621" cy="5162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9" extrusionOk="0">
                    <a:moveTo>
                      <a:pt x="82" y="1"/>
                    </a:moveTo>
                    <a:cubicBezTo>
                      <a:pt x="34" y="68"/>
                      <a:pt x="17" y="127"/>
                      <a:pt x="6" y="191"/>
                    </a:cubicBezTo>
                    <a:cubicBezTo>
                      <a:pt x="0" y="250"/>
                      <a:pt x="0" y="307"/>
                      <a:pt x="12" y="363"/>
                    </a:cubicBezTo>
                    <a:cubicBezTo>
                      <a:pt x="20" y="419"/>
                      <a:pt x="40" y="472"/>
                      <a:pt x="70" y="523"/>
                    </a:cubicBezTo>
                    <a:cubicBezTo>
                      <a:pt x="101" y="573"/>
                      <a:pt x="141" y="621"/>
                      <a:pt x="205" y="669"/>
                    </a:cubicBezTo>
                    <a:cubicBezTo>
                      <a:pt x="253" y="601"/>
                      <a:pt x="270" y="540"/>
                      <a:pt x="281" y="481"/>
                    </a:cubicBezTo>
                    <a:cubicBezTo>
                      <a:pt x="287" y="422"/>
                      <a:pt x="287" y="366"/>
                      <a:pt x="275" y="309"/>
                    </a:cubicBezTo>
                    <a:cubicBezTo>
                      <a:pt x="267" y="253"/>
                      <a:pt x="247" y="200"/>
                      <a:pt x="216" y="149"/>
                    </a:cubicBezTo>
                    <a:cubicBezTo>
                      <a:pt x="186" y="96"/>
                      <a:pt x="146" y="45"/>
                      <a:pt x="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484;p36">
                <a:extLst>
                  <a:ext uri="{FF2B5EF4-FFF2-40B4-BE49-F238E27FC236}">
                    <a16:creationId xmlns:a16="http://schemas.microsoft.com/office/drawing/2014/main" id="{8A725FBB-332D-4BD0-31AD-2D35003A0FB2}"/>
                  </a:ext>
                </a:extLst>
              </p:cNvPr>
              <p:cNvSpPr/>
              <p:nvPr/>
            </p:nvSpPr>
            <p:spPr>
              <a:xfrm>
                <a:off x="5923510" y="3032672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0" y="247"/>
                      <a:pt x="0" y="304"/>
                      <a:pt x="9" y="354"/>
                    </a:cubicBezTo>
                    <a:cubicBezTo>
                      <a:pt x="14" y="410"/>
                      <a:pt x="29" y="464"/>
                      <a:pt x="51" y="517"/>
                    </a:cubicBezTo>
                    <a:cubicBezTo>
                      <a:pt x="71" y="570"/>
                      <a:pt x="101" y="626"/>
                      <a:pt x="155" y="685"/>
                    </a:cubicBezTo>
                    <a:cubicBezTo>
                      <a:pt x="217" y="629"/>
                      <a:pt x="247" y="570"/>
                      <a:pt x="264" y="506"/>
                    </a:cubicBezTo>
                    <a:cubicBezTo>
                      <a:pt x="281" y="447"/>
                      <a:pt x="284" y="382"/>
                      <a:pt x="278" y="323"/>
                    </a:cubicBezTo>
                    <a:cubicBezTo>
                      <a:pt x="270" y="264"/>
                      <a:pt x="250" y="205"/>
                      <a:pt x="222" y="152"/>
                    </a:cubicBezTo>
                    <a:cubicBezTo>
                      <a:pt x="191" y="99"/>
                      <a:pt x="152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485;p36">
                <a:extLst>
                  <a:ext uri="{FF2B5EF4-FFF2-40B4-BE49-F238E27FC236}">
                    <a16:creationId xmlns:a16="http://schemas.microsoft.com/office/drawing/2014/main" id="{4A567595-05C3-905B-4376-6DC791E68BBD}"/>
                  </a:ext>
                </a:extLst>
              </p:cNvPr>
              <p:cNvSpPr/>
              <p:nvPr/>
            </p:nvSpPr>
            <p:spPr>
              <a:xfrm>
                <a:off x="5881171" y="2940608"/>
                <a:ext cx="21470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86" extrusionOk="0">
                    <a:moveTo>
                      <a:pt x="85" y="0"/>
                    </a:moveTo>
                    <a:cubicBezTo>
                      <a:pt x="40" y="68"/>
                      <a:pt x="23" y="127"/>
                      <a:pt x="12" y="186"/>
                    </a:cubicBezTo>
                    <a:cubicBezTo>
                      <a:pt x="1" y="247"/>
                      <a:pt x="1" y="303"/>
                      <a:pt x="9" y="354"/>
                    </a:cubicBezTo>
                    <a:cubicBezTo>
                      <a:pt x="15" y="410"/>
                      <a:pt x="29" y="463"/>
                      <a:pt x="52" y="517"/>
                    </a:cubicBezTo>
                    <a:cubicBezTo>
                      <a:pt x="71" y="570"/>
                      <a:pt x="102" y="626"/>
                      <a:pt x="155" y="685"/>
                    </a:cubicBezTo>
                    <a:cubicBezTo>
                      <a:pt x="217" y="629"/>
                      <a:pt x="248" y="570"/>
                      <a:pt x="265" y="506"/>
                    </a:cubicBezTo>
                    <a:cubicBezTo>
                      <a:pt x="282" y="447"/>
                      <a:pt x="285" y="382"/>
                      <a:pt x="279" y="323"/>
                    </a:cubicBezTo>
                    <a:cubicBezTo>
                      <a:pt x="270" y="264"/>
                      <a:pt x="251" y="205"/>
                      <a:pt x="223" y="152"/>
                    </a:cubicBezTo>
                    <a:cubicBezTo>
                      <a:pt x="192" y="99"/>
                      <a:pt x="153" y="4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486;p36">
                <a:extLst>
                  <a:ext uri="{FF2B5EF4-FFF2-40B4-BE49-F238E27FC236}">
                    <a16:creationId xmlns:a16="http://schemas.microsoft.com/office/drawing/2014/main" id="{45D39C96-AC94-A8E7-EC5C-F4EC04D2DE71}"/>
                  </a:ext>
                </a:extLst>
              </p:cNvPr>
              <p:cNvSpPr/>
              <p:nvPr/>
            </p:nvSpPr>
            <p:spPr>
              <a:xfrm>
                <a:off x="5814198" y="3037225"/>
                <a:ext cx="21395" cy="52939"/>
              </a:xfrm>
              <a:custGeom>
                <a:avLst/>
                <a:gdLst/>
                <a:ahLst/>
                <a:cxnLst/>
                <a:rect l="l" t="t" r="r" b="b"/>
                <a:pathLst>
                  <a:path w="284" h="686" extrusionOk="0">
                    <a:moveTo>
                      <a:pt x="84" y="0"/>
                    </a:moveTo>
                    <a:cubicBezTo>
                      <a:pt x="39" y="68"/>
                      <a:pt x="20" y="127"/>
                      <a:pt x="11" y="186"/>
                    </a:cubicBezTo>
                    <a:cubicBezTo>
                      <a:pt x="0" y="247"/>
                      <a:pt x="0" y="304"/>
                      <a:pt x="6" y="357"/>
                    </a:cubicBezTo>
                    <a:cubicBezTo>
                      <a:pt x="14" y="410"/>
                      <a:pt x="28" y="464"/>
                      <a:pt x="48" y="517"/>
                    </a:cubicBezTo>
                    <a:cubicBezTo>
                      <a:pt x="70" y="570"/>
                      <a:pt x="101" y="626"/>
                      <a:pt x="154" y="685"/>
                    </a:cubicBezTo>
                    <a:cubicBezTo>
                      <a:pt x="213" y="629"/>
                      <a:pt x="244" y="570"/>
                      <a:pt x="264" y="506"/>
                    </a:cubicBezTo>
                    <a:cubicBezTo>
                      <a:pt x="281" y="447"/>
                      <a:pt x="284" y="385"/>
                      <a:pt x="278" y="323"/>
                    </a:cubicBezTo>
                    <a:cubicBezTo>
                      <a:pt x="270" y="264"/>
                      <a:pt x="250" y="205"/>
                      <a:pt x="219" y="152"/>
                    </a:cubicBezTo>
                    <a:cubicBezTo>
                      <a:pt x="188" y="99"/>
                      <a:pt x="149" y="4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487;p36">
                <a:extLst>
                  <a:ext uri="{FF2B5EF4-FFF2-40B4-BE49-F238E27FC236}">
                    <a16:creationId xmlns:a16="http://schemas.microsoft.com/office/drawing/2014/main" id="{CCD20679-A862-51E0-79A3-35DB93544AAE}"/>
                  </a:ext>
                </a:extLst>
              </p:cNvPr>
              <p:cNvSpPr/>
              <p:nvPr/>
            </p:nvSpPr>
            <p:spPr>
              <a:xfrm>
                <a:off x="6154035" y="3268350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9"/>
                      <a:pt x="6" y="136"/>
                      <a:pt x="0" y="203"/>
                    </a:cubicBezTo>
                    <a:cubicBezTo>
                      <a:pt x="0" y="267"/>
                      <a:pt x="6" y="324"/>
                      <a:pt x="20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60" y="660"/>
                      <a:pt x="225" y="708"/>
                    </a:cubicBezTo>
                    <a:cubicBezTo>
                      <a:pt x="270" y="635"/>
                      <a:pt x="290" y="571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21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488;p36">
                <a:extLst>
                  <a:ext uri="{FF2B5EF4-FFF2-40B4-BE49-F238E27FC236}">
                    <a16:creationId xmlns:a16="http://schemas.microsoft.com/office/drawing/2014/main" id="{5C492014-0DAD-10B5-0A2D-A58F8634748A}"/>
                  </a:ext>
                </a:extLst>
              </p:cNvPr>
              <p:cNvSpPr/>
              <p:nvPr/>
            </p:nvSpPr>
            <p:spPr>
              <a:xfrm>
                <a:off x="6254457" y="328177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6" y="138"/>
                      <a:pt x="1" y="206"/>
                    </a:cubicBezTo>
                    <a:cubicBezTo>
                      <a:pt x="1" y="268"/>
                      <a:pt x="6" y="324"/>
                      <a:pt x="21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11"/>
                    </a:cubicBezTo>
                    <a:cubicBezTo>
                      <a:pt x="270" y="635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0" y="253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489;p36">
                <a:extLst>
                  <a:ext uri="{FF2B5EF4-FFF2-40B4-BE49-F238E27FC236}">
                    <a16:creationId xmlns:a16="http://schemas.microsoft.com/office/drawing/2014/main" id="{D4615F41-692E-5F0F-1240-4BF3D4690055}"/>
                  </a:ext>
                </a:extLst>
              </p:cNvPr>
              <p:cNvSpPr/>
              <p:nvPr/>
            </p:nvSpPr>
            <p:spPr>
              <a:xfrm>
                <a:off x="6199086" y="3368439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490;p36">
                <a:extLst>
                  <a:ext uri="{FF2B5EF4-FFF2-40B4-BE49-F238E27FC236}">
                    <a16:creationId xmlns:a16="http://schemas.microsoft.com/office/drawing/2014/main" id="{4F95B7B6-9CFB-1A82-BF6A-F4CA74795056}"/>
                  </a:ext>
                </a:extLst>
              </p:cNvPr>
              <p:cNvSpPr/>
              <p:nvPr/>
            </p:nvSpPr>
            <p:spPr>
              <a:xfrm>
                <a:off x="6143488" y="3509274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2" y="82"/>
                      <a:pt x="6" y="138"/>
                      <a:pt x="0" y="205"/>
                    </a:cubicBezTo>
                    <a:cubicBezTo>
                      <a:pt x="0" y="267"/>
                      <a:pt x="6" y="323"/>
                      <a:pt x="20" y="382"/>
                    </a:cubicBezTo>
                    <a:cubicBezTo>
                      <a:pt x="31" y="438"/>
                      <a:pt x="53" y="495"/>
                      <a:pt x="84" y="551"/>
                    </a:cubicBezTo>
                    <a:cubicBezTo>
                      <a:pt x="115" y="604"/>
                      <a:pt x="160" y="660"/>
                      <a:pt x="225" y="711"/>
                    </a:cubicBezTo>
                    <a:cubicBezTo>
                      <a:pt x="270" y="635"/>
                      <a:pt x="289" y="573"/>
                      <a:pt x="295" y="506"/>
                    </a:cubicBezTo>
                    <a:cubicBezTo>
                      <a:pt x="303" y="444"/>
                      <a:pt x="298" y="379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8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491;p36">
                <a:extLst>
                  <a:ext uri="{FF2B5EF4-FFF2-40B4-BE49-F238E27FC236}">
                    <a16:creationId xmlns:a16="http://schemas.microsoft.com/office/drawing/2014/main" id="{DF8569CE-31DF-D9A9-258A-FF2DB1327F61}"/>
                  </a:ext>
                </a:extLst>
              </p:cNvPr>
              <p:cNvSpPr/>
              <p:nvPr/>
            </p:nvSpPr>
            <p:spPr>
              <a:xfrm>
                <a:off x="6130305" y="3400928"/>
                <a:ext cx="22751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12" extrusionOk="0">
                    <a:moveTo>
                      <a:pt x="35" y="1"/>
                    </a:moveTo>
                    <a:cubicBezTo>
                      <a:pt x="21" y="82"/>
                      <a:pt x="4" y="138"/>
                      <a:pt x="1" y="206"/>
                    </a:cubicBezTo>
                    <a:cubicBezTo>
                      <a:pt x="1" y="268"/>
                      <a:pt x="4" y="324"/>
                      <a:pt x="18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58" y="661"/>
                      <a:pt x="226" y="711"/>
                    </a:cubicBezTo>
                    <a:cubicBezTo>
                      <a:pt x="270" y="635"/>
                      <a:pt x="287" y="574"/>
                      <a:pt x="296" y="506"/>
                    </a:cubicBezTo>
                    <a:cubicBezTo>
                      <a:pt x="301" y="444"/>
                      <a:pt x="299" y="380"/>
                      <a:pt x="285" y="318"/>
                    </a:cubicBezTo>
                    <a:cubicBezTo>
                      <a:pt x="270" y="254"/>
                      <a:pt x="245" y="195"/>
                      <a:pt x="206" y="138"/>
                    </a:cubicBezTo>
                    <a:cubicBezTo>
                      <a:pt x="169" y="85"/>
                      <a:pt x="119" y="23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492;p36">
                <a:extLst>
                  <a:ext uri="{FF2B5EF4-FFF2-40B4-BE49-F238E27FC236}">
                    <a16:creationId xmlns:a16="http://schemas.microsoft.com/office/drawing/2014/main" id="{F1697F68-DE9B-DFCC-8765-9B5AED519EB4}"/>
                  </a:ext>
                </a:extLst>
              </p:cNvPr>
              <p:cNvSpPr/>
              <p:nvPr/>
            </p:nvSpPr>
            <p:spPr>
              <a:xfrm>
                <a:off x="5963663" y="2853947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8"/>
                      <a:pt x="54" y="494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0" y="635"/>
                      <a:pt x="290" y="573"/>
                      <a:pt x="296" y="506"/>
                    </a:cubicBezTo>
                    <a:cubicBezTo>
                      <a:pt x="304" y="444"/>
                      <a:pt x="298" y="379"/>
                      <a:pt x="284" y="318"/>
                    </a:cubicBezTo>
                    <a:cubicBezTo>
                      <a:pt x="270" y="253"/>
                      <a:pt x="248" y="194"/>
                      <a:pt x="209" y="138"/>
                    </a:cubicBezTo>
                    <a:cubicBezTo>
                      <a:pt x="169" y="85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493;p36">
                <a:extLst>
                  <a:ext uri="{FF2B5EF4-FFF2-40B4-BE49-F238E27FC236}">
                    <a16:creationId xmlns:a16="http://schemas.microsoft.com/office/drawing/2014/main" id="{AB7F1614-FFC4-8AD1-A7DD-B4FF7B362062}"/>
                  </a:ext>
                </a:extLst>
              </p:cNvPr>
              <p:cNvSpPr/>
              <p:nvPr/>
            </p:nvSpPr>
            <p:spPr>
              <a:xfrm>
                <a:off x="5756416" y="3283784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20" y="81"/>
                      <a:pt x="3" y="138"/>
                      <a:pt x="1" y="202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4" y="438"/>
                      <a:pt x="54" y="494"/>
                      <a:pt x="85" y="550"/>
                    </a:cubicBezTo>
                    <a:cubicBezTo>
                      <a:pt x="116" y="604"/>
                      <a:pt x="161" y="660"/>
                      <a:pt x="225" y="708"/>
                    </a:cubicBezTo>
                    <a:cubicBezTo>
                      <a:pt x="273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494;p36">
                <a:extLst>
                  <a:ext uri="{FF2B5EF4-FFF2-40B4-BE49-F238E27FC236}">
                    <a16:creationId xmlns:a16="http://schemas.microsoft.com/office/drawing/2014/main" id="{445C2C63-0612-149B-31D5-B934388F7CD0}"/>
                  </a:ext>
                </a:extLst>
              </p:cNvPr>
              <p:cNvSpPr/>
              <p:nvPr/>
            </p:nvSpPr>
            <p:spPr>
              <a:xfrm>
                <a:off x="5228316" y="3137546"/>
                <a:ext cx="22751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08" extrusionOk="0">
                    <a:moveTo>
                      <a:pt x="34" y="0"/>
                    </a:moveTo>
                    <a:cubicBezTo>
                      <a:pt x="18" y="82"/>
                      <a:pt x="4" y="138"/>
                      <a:pt x="1" y="202"/>
                    </a:cubicBezTo>
                    <a:cubicBezTo>
                      <a:pt x="1" y="267"/>
                      <a:pt x="4" y="323"/>
                      <a:pt x="18" y="382"/>
                    </a:cubicBezTo>
                    <a:cubicBezTo>
                      <a:pt x="32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6" y="505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9" y="138"/>
                    </a:cubicBezTo>
                    <a:cubicBezTo>
                      <a:pt x="169" y="84"/>
                      <a:pt x="119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495;p36">
                <a:extLst>
                  <a:ext uri="{FF2B5EF4-FFF2-40B4-BE49-F238E27FC236}">
                    <a16:creationId xmlns:a16="http://schemas.microsoft.com/office/drawing/2014/main" id="{225C3CCF-A0E2-CB8D-BF48-9564F6370EA4}"/>
                  </a:ext>
                </a:extLst>
              </p:cNvPr>
              <p:cNvSpPr/>
              <p:nvPr/>
            </p:nvSpPr>
            <p:spPr>
              <a:xfrm>
                <a:off x="6053162" y="3334407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4" y="1"/>
                    </a:moveTo>
                    <a:cubicBezTo>
                      <a:pt x="20" y="80"/>
                      <a:pt x="6" y="136"/>
                      <a:pt x="0" y="203"/>
                    </a:cubicBezTo>
                    <a:cubicBezTo>
                      <a:pt x="0" y="268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5" y="605"/>
                      <a:pt x="158" y="661"/>
                      <a:pt x="225" y="708"/>
                    </a:cubicBezTo>
                    <a:cubicBezTo>
                      <a:pt x="270" y="635"/>
                      <a:pt x="287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4"/>
                      <a:pt x="245" y="192"/>
                      <a:pt x="205" y="136"/>
                    </a:cubicBezTo>
                    <a:cubicBezTo>
                      <a:pt x="169" y="85"/>
                      <a:pt x="118" y="2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496;p36">
                <a:extLst>
                  <a:ext uri="{FF2B5EF4-FFF2-40B4-BE49-F238E27FC236}">
                    <a16:creationId xmlns:a16="http://schemas.microsoft.com/office/drawing/2014/main" id="{3EECCAD6-F6C8-CA87-8E16-71883D80E55B}"/>
                  </a:ext>
                </a:extLst>
              </p:cNvPr>
              <p:cNvSpPr/>
              <p:nvPr/>
            </p:nvSpPr>
            <p:spPr>
              <a:xfrm>
                <a:off x="5997489" y="2965920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1"/>
                    </a:moveTo>
                    <a:cubicBezTo>
                      <a:pt x="23" y="82"/>
                      <a:pt x="9" y="138"/>
                      <a:pt x="1" y="206"/>
                    </a:cubicBezTo>
                    <a:cubicBezTo>
                      <a:pt x="1" y="267"/>
                      <a:pt x="7" y="326"/>
                      <a:pt x="21" y="385"/>
                    </a:cubicBezTo>
                    <a:cubicBezTo>
                      <a:pt x="32" y="441"/>
                      <a:pt x="54" y="498"/>
                      <a:pt x="85" y="554"/>
                    </a:cubicBezTo>
                    <a:cubicBezTo>
                      <a:pt x="116" y="607"/>
                      <a:pt x="161" y="663"/>
                      <a:pt x="226" y="711"/>
                    </a:cubicBezTo>
                    <a:cubicBezTo>
                      <a:pt x="273" y="638"/>
                      <a:pt x="290" y="573"/>
                      <a:pt x="296" y="509"/>
                    </a:cubicBezTo>
                    <a:cubicBezTo>
                      <a:pt x="304" y="444"/>
                      <a:pt x="299" y="383"/>
                      <a:pt x="285" y="318"/>
                    </a:cubicBezTo>
                    <a:cubicBezTo>
                      <a:pt x="273" y="256"/>
                      <a:pt x="248" y="194"/>
                      <a:pt x="209" y="138"/>
                    </a:cubicBezTo>
                    <a:cubicBezTo>
                      <a:pt x="169" y="88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497;p36">
                <a:extLst>
                  <a:ext uri="{FF2B5EF4-FFF2-40B4-BE49-F238E27FC236}">
                    <a16:creationId xmlns:a16="http://schemas.microsoft.com/office/drawing/2014/main" id="{77BB78CB-AFF4-1664-EE25-CB79D99179C1}"/>
                  </a:ext>
                </a:extLst>
              </p:cNvPr>
              <p:cNvSpPr/>
              <p:nvPr/>
            </p:nvSpPr>
            <p:spPr>
              <a:xfrm>
                <a:off x="5855407" y="328092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6" y="141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498;p36">
                <a:extLst>
                  <a:ext uri="{FF2B5EF4-FFF2-40B4-BE49-F238E27FC236}">
                    <a16:creationId xmlns:a16="http://schemas.microsoft.com/office/drawing/2014/main" id="{A30A3F44-DBDF-9C40-FA86-235B7B8D160B}"/>
                  </a:ext>
                </a:extLst>
              </p:cNvPr>
              <p:cNvSpPr/>
              <p:nvPr/>
            </p:nvSpPr>
            <p:spPr>
              <a:xfrm>
                <a:off x="5553840" y="313253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499;p36">
                <a:extLst>
                  <a:ext uri="{FF2B5EF4-FFF2-40B4-BE49-F238E27FC236}">
                    <a16:creationId xmlns:a16="http://schemas.microsoft.com/office/drawing/2014/main" id="{8EF4FCDB-105A-4E4C-ACB9-EAF993869888}"/>
                  </a:ext>
                </a:extLst>
              </p:cNvPr>
              <p:cNvSpPr/>
              <p:nvPr/>
            </p:nvSpPr>
            <p:spPr>
              <a:xfrm>
                <a:off x="5994325" y="3232157"/>
                <a:ext cx="22977" cy="549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2" extrusionOk="0">
                    <a:moveTo>
                      <a:pt x="37" y="1"/>
                    </a:moveTo>
                    <a:cubicBezTo>
                      <a:pt x="23" y="82"/>
                      <a:pt x="4" y="138"/>
                      <a:pt x="1" y="206"/>
                    </a:cubicBezTo>
                    <a:cubicBezTo>
                      <a:pt x="1" y="268"/>
                      <a:pt x="6" y="324"/>
                      <a:pt x="21" y="386"/>
                    </a:cubicBezTo>
                    <a:cubicBezTo>
                      <a:pt x="35" y="442"/>
                      <a:pt x="54" y="498"/>
                      <a:pt x="85" y="554"/>
                    </a:cubicBezTo>
                    <a:cubicBezTo>
                      <a:pt x="116" y="605"/>
                      <a:pt x="161" y="661"/>
                      <a:pt x="225" y="711"/>
                    </a:cubicBezTo>
                    <a:cubicBezTo>
                      <a:pt x="273" y="638"/>
                      <a:pt x="290" y="574"/>
                      <a:pt x="296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4"/>
                      <a:pt x="248" y="195"/>
                      <a:pt x="209" y="138"/>
                    </a:cubicBezTo>
                    <a:cubicBezTo>
                      <a:pt x="169" y="85"/>
                      <a:pt x="122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500;p36">
                <a:extLst>
                  <a:ext uri="{FF2B5EF4-FFF2-40B4-BE49-F238E27FC236}">
                    <a16:creationId xmlns:a16="http://schemas.microsoft.com/office/drawing/2014/main" id="{9E3CC664-C9E5-E338-90E1-BB6C75179E26}"/>
                  </a:ext>
                </a:extLst>
              </p:cNvPr>
              <p:cNvSpPr/>
              <p:nvPr/>
            </p:nvSpPr>
            <p:spPr>
              <a:xfrm>
                <a:off x="6059716" y="3192106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5" y="604"/>
                      <a:pt x="158" y="660"/>
                      <a:pt x="225" y="711"/>
                    </a:cubicBezTo>
                    <a:cubicBezTo>
                      <a:pt x="270" y="638"/>
                      <a:pt x="289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501;p36">
                <a:extLst>
                  <a:ext uri="{FF2B5EF4-FFF2-40B4-BE49-F238E27FC236}">
                    <a16:creationId xmlns:a16="http://schemas.microsoft.com/office/drawing/2014/main" id="{51B472F0-6992-0BA8-2DAE-3C167AF7C175}"/>
                  </a:ext>
                </a:extLst>
              </p:cNvPr>
              <p:cNvSpPr/>
              <p:nvPr/>
            </p:nvSpPr>
            <p:spPr>
              <a:xfrm>
                <a:off x="5986942" y="3630586"/>
                <a:ext cx="22902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11" extrusionOk="0">
                    <a:moveTo>
                      <a:pt x="37" y="1"/>
                    </a:moveTo>
                    <a:cubicBezTo>
                      <a:pt x="20" y="79"/>
                      <a:pt x="6" y="138"/>
                      <a:pt x="1" y="206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0"/>
                      <a:pt x="225" y="711"/>
                    </a:cubicBezTo>
                    <a:cubicBezTo>
                      <a:pt x="273" y="635"/>
                      <a:pt x="290" y="573"/>
                      <a:pt x="295" y="506"/>
                    </a:cubicBezTo>
                    <a:cubicBezTo>
                      <a:pt x="304" y="444"/>
                      <a:pt x="298" y="380"/>
                      <a:pt x="284" y="318"/>
                    </a:cubicBezTo>
                    <a:cubicBezTo>
                      <a:pt x="273" y="253"/>
                      <a:pt x="248" y="194"/>
                      <a:pt x="208" y="138"/>
                    </a:cubicBezTo>
                    <a:cubicBezTo>
                      <a:pt x="169" y="85"/>
                      <a:pt x="121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502;p36">
                <a:extLst>
                  <a:ext uri="{FF2B5EF4-FFF2-40B4-BE49-F238E27FC236}">
                    <a16:creationId xmlns:a16="http://schemas.microsoft.com/office/drawing/2014/main" id="{4248F3B3-6B70-D52B-E1FD-099266DF9BCB}"/>
                  </a:ext>
                </a:extLst>
              </p:cNvPr>
              <p:cNvSpPr/>
              <p:nvPr/>
            </p:nvSpPr>
            <p:spPr>
              <a:xfrm>
                <a:off x="6052333" y="3430407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6" y="138"/>
                      <a:pt x="0" y="206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3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503;p36">
                <a:extLst>
                  <a:ext uri="{FF2B5EF4-FFF2-40B4-BE49-F238E27FC236}">
                    <a16:creationId xmlns:a16="http://schemas.microsoft.com/office/drawing/2014/main" id="{BB6B4E68-C315-E2A9-4FB0-96625D649ED0}"/>
                  </a:ext>
                </a:extLst>
              </p:cNvPr>
              <p:cNvSpPr/>
              <p:nvPr/>
            </p:nvSpPr>
            <p:spPr>
              <a:xfrm>
                <a:off x="5900683" y="3145572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17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4" y="553"/>
                    </a:cubicBezTo>
                    <a:cubicBezTo>
                      <a:pt x="115" y="604"/>
                      <a:pt x="157" y="660"/>
                      <a:pt x="225" y="710"/>
                    </a:cubicBezTo>
                    <a:cubicBezTo>
                      <a:pt x="270" y="637"/>
                      <a:pt x="287" y="573"/>
                      <a:pt x="295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504;p36">
                <a:extLst>
                  <a:ext uri="{FF2B5EF4-FFF2-40B4-BE49-F238E27FC236}">
                    <a16:creationId xmlns:a16="http://schemas.microsoft.com/office/drawing/2014/main" id="{2537A399-E798-1DAA-A292-5CABC9DA2208}"/>
                  </a:ext>
                </a:extLst>
              </p:cNvPr>
              <p:cNvSpPr/>
              <p:nvPr/>
            </p:nvSpPr>
            <p:spPr>
              <a:xfrm>
                <a:off x="5844182" y="3396375"/>
                <a:ext cx="22902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9" extrusionOk="0">
                    <a:moveTo>
                      <a:pt x="37" y="1"/>
                    </a:moveTo>
                    <a:cubicBezTo>
                      <a:pt x="23" y="77"/>
                      <a:pt x="9" y="138"/>
                      <a:pt x="1" y="203"/>
                    </a:cubicBezTo>
                    <a:cubicBezTo>
                      <a:pt x="1" y="268"/>
                      <a:pt x="6" y="324"/>
                      <a:pt x="20" y="383"/>
                    </a:cubicBezTo>
                    <a:cubicBezTo>
                      <a:pt x="32" y="439"/>
                      <a:pt x="54" y="495"/>
                      <a:pt x="85" y="551"/>
                    </a:cubicBezTo>
                    <a:cubicBezTo>
                      <a:pt x="116" y="604"/>
                      <a:pt x="161" y="661"/>
                      <a:pt x="225" y="708"/>
                    </a:cubicBezTo>
                    <a:cubicBezTo>
                      <a:pt x="273" y="635"/>
                      <a:pt x="290" y="574"/>
                      <a:pt x="295" y="506"/>
                    </a:cubicBezTo>
                    <a:cubicBezTo>
                      <a:pt x="304" y="442"/>
                      <a:pt x="298" y="380"/>
                      <a:pt x="284" y="315"/>
                    </a:cubicBezTo>
                    <a:cubicBezTo>
                      <a:pt x="273" y="254"/>
                      <a:pt x="248" y="195"/>
                      <a:pt x="208" y="138"/>
                    </a:cubicBezTo>
                    <a:cubicBezTo>
                      <a:pt x="169" y="85"/>
                      <a:pt x="121" y="2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505;p36">
                <a:extLst>
                  <a:ext uri="{FF2B5EF4-FFF2-40B4-BE49-F238E27FC236}">
                    <a16:creationId xmlns:a16="http://schemas.microsoft.com/office/drawing/2014/main" id="{305B2E95-9329-AE0B-F17F-4356C34B290D}"/>
                  </a:ext>
                </a:extLst>
              </p:cNvPr>
              <p:cNvSpPr/>
              <p:nvPr/>
            </p:nvSpPr>
            <p:spPr>
              <a:xfrm>
                <a:off x="5710763" y="3386420"/>
                <a:ext cx="22676" cy="5471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9" extrusionOk="0">
                    <a:moveTo>
                      <a:pt x="37" y="1"/>
                    </a:moveTo>
                    <a:cubicBezTo>
                      <a:pt x="17" y="77"/>
                      <a:pt x="3" y="136"/>
                      <a:pt x="0" y="203"/>
                    </a:cubicBezTo>
                    <a:cubicBezTo>
                      <a:pt x="0" y="267"/>
                      <a:pt x="3" y="324"/>
                      <a:pt x="17" y="383"/>
                    </a:cubicBezTo>
                    <a:cubicBezTo>
                      <a:pt x="31" y="439"/>
                      <a:pt x="54" y="495"/>
                      <a:pt x="84" y="551"/>
                    </a:cubicBezTo>
                    <a:cubicBezTo>
                      <a:pt x="115" y="604"/>
                      <a:pt x="157" y="660"/>
                      <a:pt x="225" y="708"/>
                    </a:cubicBezTo>
                    <a:cubicBezTo>
                      <a:pt x="270" y="635"/>
                      <a:pt x="289" y="571"/>
                      <a:pt x="295" y="506"/>
                    </a:cubicBezTo>
                    <a:cubicBezTo>
                      <a:pt x="301" y="442"/>
                      <a:pt x="298" y="380"/>
                      <a:pt x="284" y="315"/>
                    </a:cubicBezTo>
                    <a:cubicBezTo>
                      <a:pt x="270" y="253"/>
                      <a:pt x="247" y="192"/>
                      <a:pt x="208" y="136"/>
                    </a:cubicBezTo>
                    <a:cubicBezTo>
                      <a:pt x="169" y="85"/>
                      <a:pt x="118" y="20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506;p36">
                <a:extLst>
                  <a:ext uri="{FF2B5EF4-FFF2-40B4-BE49-F238E27FC236}">
                    <a16:creationId xmlns:a16="http://schemas.microsoft.com/office/drawing/2014/main" id="{D682366E-30D2-E0CE-9CAF-19256F62236E}"/>
                  </a:ext>
                </a:extLst>
              </p:cNvPr>
              <p:cNvSpPr/>
              <p:nvPr/>
            </p:nvSpPr>
            <p:spPr>
              <a:xfrm>
                <a:off x="6094596" y="3601338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7" y="1"/>
                    </a:moveTo>
                    <a:cubicBezTo>
                      <a:pt x="23" y="82"/>
                      <a:pt x="3" y="141"/>
                      <a:pt x="1" y="206"/>
                    </a:cubicBezTo>
                    <a:cubicBezTo>
                      <a:pt x="1" y="267"/>
                      <a:pt x="3" y="323"/>
                      <a:pt x="17" y="382"/>
                    </a:cubicBezTo>
                    <a:cubicBezTo>
                      <a:pt x="31" y="439"/>
                      <a:pt x="54" y="495"/>
                      <a:pt x="85" y="551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8" y="194"/>
                      <a:pt x="208" y="138"/>
                    </a:cubicBezTo>
                    <a:cubicBezTo>
                      <a:pt x="169" y="85"/>
                      <a:pt x="118" y="23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507;p36">
                <a:extLst>
                  <a:ext uri="{FF2B5EF4-FFF2-40B4-BE49-F238E27FC236}">
                    <a16:creationId xmlns:a16="http://schemas.microsoft.com/office/drawing/2014/main" id="{5046C8F7-3191-3E9C-7283-DA0C2B89FF46}"/>
                  </a:ext>
                </a:extLst>
              </p:cNvPr>
              <p:cNvSpPr/>
              <p:nvPr/>
            </p:nvSpPr>
            <p:spPr>
              <a:xfrm>
                <a:off x="5787529" y="3671795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1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0"/>
                    </a:cubicBezTo>
                    <a:cubicBezTo>
                      <a:pt x="115" y="604"/>
                      <a:pt x="158" y="660"/>
                      <a:pt x="222" y="710"/>
                    </a:cubicBezTo>
                    <a:cubicBezTo>
                      <a:pt x="270" y="634"/>
                      <a:pt x="287" y="573"/>
                      <a:pt x="292" y="505"/>
                    </a:cubicBezTo>
                    <a:cubicBezTo>
                      <a:pt x="301" y="444"/>
                      <a:pt x="298" y="379"/>
                      <a:pt x="284" y="317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4"/>
                      <a:pt x="118" y="22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508;p36">
                <a:extLst>
                  <a:ext uri="{FF2B5EF4-FFF2-40B4-BE49-F238E27FC236}">
                    <a16:creationId xmlns:a16="http://schemas.microsoft.com/office/drawing/2014/main" id="{1250ACEA-3A6D-5406-C35A-22F7DB0291A9}"/>
                  </a:ext>
                </a:extLst>
              </p:cNvPr>
              <p:cNvSpPr/>
              <p:nvPr/>
            </p:nvSpPr>
            <p:spPr>
              <a:xfrm>
                <a:off x="5877404" y="376926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0" y="205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2" y="551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5"/>
                      <a:pt x="287" y="573"/>
                      <a:pt x="292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509;p36">
                <a:extLst>
                  <a:ext uri="{FF2B5EF4-FFF2-40B4-BE49-F238E27FC236}">
                    <a16:creationId xmlns:a16="http://schemas.microsoft.com/office/drawing/2014/main" id="{98A04105-59B1-8A8D-9B85-4C66DD4E5916}"/>
                  </a:ext>
                </a:extLst>
              </p:cNvPr>
              <p:cNvSpPr/>
              <p:nvPr/>
            </p:nvSpPr>
            <p:spPr>
              <a:xfrm>
                <a:off x="5825348" y="3556966"/>
                <a:ext cx="22977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11" extrusionOk="0">
                    <a:moveTo>
                      <a:pt x="37" y="0"/>
                    </a:moveTo>
                    <a:cubicBezTo>
                      <a:pt x="23" y="82"/>
                      <a:pt x="6" y="138"/>
                      <a:pt x="1" y="205"/>
                    </a:cubicBezTo>
                    <a:cubicBezTo>
                      <a:pt x="1" y="267"/>
                      <a:pt x="6" y="323"/>
                      <a:pt x="20" y="382"/>
                    </a:cubicBezTo>
                    <a:cubicBezTo>
                      <a:pt x="35" y="438"/>
                      <a:pt x="54" y="494"/>
                      <a:pt x="85" y="550"/>
                    </a:cubicBezTo>
                    <a:cubicBezTo>
                      <a:pt x="119" y="604"/>
                      <a:pt x="161" y="660"/>
                      <a:pt x="225" y="710"/>
                    </a:cubicBezTo>
                    <a:cubicBezTo>
                      <a:pt x="273" y="635"/>
                      <a:pt x="290" y="573"/>
                      <a:pt x="296" y="505"/>
                    </a:cubicBezTo>
                    <a:cubicBezTo>
                      <a:pt x="304" y="444"/>
                      <a:pt x="301" y="379"/>
                      <a:pt x="287" y="317"/>
                    </a:cubicBezTo>
                    <a:cubicBezTo>
                      <a:pt x="273" y="253"/>
                      <a:pt x="248" y="194"/>
                      <a:pt x="209" y="138"/>
                    </a:cubicBezTo>
                    <a:cubicBezTo>
                      <a:pt x="172" y="84"/>
                      <a:pt x="122" y="23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510;p36">
                <a:extLst>
                  <a:ext uri="{FF2B5EF4-FFF2-40B4-BE49-F238E27FC236}">
                    <a16:creationId xmlns:a16="http://schemas.microsoft.com/office/drawing/2014/main" id="{CD4F071A-139C-1B37-0FD5-D1B857CF72F2}"/>
                  </a:ext>
                </a:extLst>
              </p:cNvPr>
              <p:cNvSpPr/>
              <p:nvPr/>
            </p:nvSpPr>
            <p:spPr>
              <a:xfrm>
                <a:off x="5889458" y="3641235"/>
                <a:ext cx="22902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08" extrusionOk="0">
                    <a:moveTo>
                      <a:pt x="37" y="0"/>
                    </a:moveTo>
                    <a:cubicBezTo>
                      <a:pt x="17" y="82"/>
                      <a:pt x="3" y="138"/>
                      <a:pt x="0" y="202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4" y="494"/>
                      <a:pt x="85" y="550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90" y="573"/>
                      <a:pt x="295" y="505"/>
                    </a:cubicBezTo>
                    <a:cubicBezTo>
                      <a:pt x="304" y="441"/>
                      <a:pt x="298" y="379"/>
                      <a:pt x="284" y="315"/>
                    </a:cubicBezTo>
                    <a:cubicBezTo>
                      <a:pt x="270" y="253"/>
                      <a:pt x="247" y="194"/>
                      <a:pt x="208" y="138"/>
                    </a:cubicBezTo>
                    <a:cubicBezTo>
                      <a:pt x="169" y="84"/>
                      <a:pt x="121" y="2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511;p36">
                <a:extLst>
                  <a:ext uri="{FF2B5EF4-FFF2-40B4-BE49-F238E27FC236}">
                    <a16:creationId xmlns:a16="http://schemas.microsoft.com/office/drawing/2014/main" id="{51A54335-0478-3209-13B2-C016E5353B58}"/>
                  </a:ext>
                </a:extLst>
              </p:cNvPr>
              <p:cNvSpPr/>
              <p:nvPr/>
            </p:nvSpPr>
            <p:spPr>
              <a:xfrm>
                <a:off x="5723043" y="3757531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17" y="82"/>
                      <a:pt x="3" y="138"/>
                      <a:pt x="0" y="206"/>
                    </a:cubicBezTo>
                    <a:cubicBezTo>
                      <a:pt x="0" y="267"/>
                      <a:pt x="3" y="324"/>
                      <a:pt x="17" y="385"/>
                    </a:cubicBezTo>
                    <a:cubicBezTo>
                      <a:pt x="31" y="441"/>
                      <a:pt x="51" y="498"/>
                      <a:pt x="84" y="554"/>
                    </a:cubicBezTo>
                    <a:cubicBezTo>
                      <a:pt x="115" y="604"/>
                      <a:pt x="157" y="660"/>
                      <a:pt x="225" y="711"/>
                    </a:cubicBezTo>
                    <a:cubicBezTo>
                      <a:pt x="270" y="638"/>
                      <a:pt x="286" y="573"/>
                      <a:pt x="295" y="506"/>
                    </a:cubicBezTo>
                    <a:cubicBezTo>
                      <a:pt x="300" y="444"/>
                      <a:pt x="298" y="380"/>
                      <a:pt x="284" y="318"/>
                    </a:cubicBezTo>
                    <a:cubicBezTo>
                      <a:pt x="270" y="253"/>
                      <a:pt x="244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512;p36">
                <a:extLst>
                  <a:ext uri="{FF2B5EF4-FFF2-40B4-BE49-F238E27FC236}">
                    <a16:creationId xmlns:a16="http://schemas.microsoft.com/office/drawing/2014/main" id="{D2D72DBB-927A-231F-BF06-1BDD204F08F6}"/>
                  </a:ext>
                </a:extLst>
              </p:cNvPr>
              <p:cNvSpPr/>
              <p:nvPr/>
            </p:nvSpPr>
            <p:spPr>
              <a:xfrm>
                <a:off x="5675431" y="3825363"/>
                <a:ext cx="22676" cy="5463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08" extrusionOk="0">
                    <a:moveTo>
                      <a:pt x="34" y="0"/>
                    </a:moveTo>
                    <a:cubicBezTo>
                      <a:pt x="17" y="82"/>
                      <a:pt x="3" y="138"/>
                      <a:pt x="0" y="203"/>
                    </a:cubicBezTo>
                    <a:cubicBezTo>
                      <a:pt x="0" y="267"/>
                      <a:pt x="3" y="323"/>
                      <a:pt x="17" y="382"/>
                    </a:cubicBezTo>
                    <a:cubicBezTo>
                      <a:pt x="31" y="438"/>
                      <a:pt x="51" y="494"/>
                      <a:pt x="85" y="551"/>
                    </a:cubicBezTo>
                    <a:cubicBezTo>
                      <a:pt x="116" y="604"/>
                      <a:pt x="158" y="660"/>
                      <a:pt x="225" y="708"/>
                    </a:cubicBezTo>
                    <a:cubicBezTo>
                      <a:pt x="270" y="635"/>
                      <a:pt x="287" y="573"/>
                      <a:pt x="295" y="506"/>
                    </a:cubicBezTo>
                    <a:cubicBezTo>
                      <a:pt x="301" y="441"/>
                      <a:pt x="298" y="379"/>
                      <a:pt x="284" y="315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0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513;p36">
                <a:extLst>
                  <a:ext uri="{FF2B5EF4-FFF2-40B4-BE49-F238E27FC236}">
                    <a16:creationId xmlns:a16="http://schemas.microsoft.com/office/drawing/2014/main" id="{DFCBAD7D-3148-C5D1-D978-D30669471A12}"/>
                  </a:ext>
                </a:extLst>
              </p:cNvPr>
              <p:cNvSpPr/>
              <p:nvPr/>
            </p:nvSpPr>
            <p:spPr>
              <a:xfrm>
                <a:off x="5734644" y="3574483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1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1" y="497"/>
                      <a:pt x="82" y="554"/>
                    </a:cubicBezTo>
                    <a:cubicBezTo>
                      <a:pt x="116" y="604"/>
                      <a:pt x="158" y="660"/>
                      <a:pt x="222" y="711"/>
                    </a:cubicBezTo>
                    <a:cubicBezTo>
                      <a:pt x="270" y="638"/>
                      <a:pt x="287" y="573"/>
                      <a:pt x="292" y="506"/>
                    </a:cubicBezTo>
                    <a:cubicBezTo>
                      <a:pt x="301" y="444"/>
                      <a:pt x="298" y="380"/>
                      <a:pt x="284" y="318"/>
                    </a:cubicBezTo>
                    <a:cubicBezTo>
                      <a:pt x="270" y="253"/>
                      <a:pt x="245" y="194"/>
                      <a:pt x="205" y="138"/>
                    </a:cubicBezTo>
                    <a:cubicBezTo>
                      <a:pt x="169" y="85"/>
                      <a:pt x="118" y="23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514;p36">
                <a:extLst>
                  <a:ext uri="{FF2B5EF4-FFF2-40B4-BE49-F238E27FC236}">
                    <a16:creationId xmlns:a16="http://schemas.microsoft.com/office/drawing/2014/main" id="{BB836C26-7594-33B9-C434-43B037E0F6CF}"/>
                  </a:ext>
                </a:extLst>
              </p:cNvPr>
              <p:cNvSpPr/>
              <p:nvPr/>
            </p:nvSpPr>
            <p:spPr>
              <a:xfrm>
                <a:off x="5771860" y="3484580"/>
                <a:ext cx="22676" cy="548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711" extrusionOk="0">
                    <a:moveTo>
                      <a:pt x="34" y="0"/>
                    </a:moveTo>
                    <a:cubicBezTo>
                      <a:pt x="20" y="82"/>
                      <a:pt x="3" y="138"/>
                      <a:pt x="1" y="205"/>
                    </a:cubicBezTo>
                    <a:cubicBezTo>
                      <a:pt x="1" y="267"/>
                      <a:pt x="3" y="323"/>
                      <a:pt x="17" y="385"/>
                    </a:cubicBezTo>
                    <a:cubicBezTo>
                      <a:pt x="31" y="441"/>
                      <a:pt x="54" y="497"/>
                      <a:pt x="85" y="554"/>
                    </a:cubicBezTo>
                    <a:cubicBezTo>
                      <a:pt x="116" y="604"/>
                      <a:pt x="158" y="660"/>
                      <a:pt x="225" y="711"/>
                    </a:cubicBezTo>
                    <a:cubicBezTo>
                      <a:pt x="270" y="638"/>
                      <a:pt x="287" y="573"/>
                      <a:pt x="295" y="506"/>
                    </a:cubicBezTo>
                    <a:cubicBezTo>
                      <a:pt x="301" y="444"/>
                      <a:pt x="298" y="379"/>
                      <a:pt x="284" y="318"/>
                    </a:cubicBezTo>
                    <a:cubicBezTo>
                      <a:pt x="270" y="253"/>
                      <a:pt x="245" y="194"/>
                      <a:pt x="208" y="138"/>
                    </a:cubicBezTo>
                    <a:cubicBezTo>
                      <a:pt x="169" y="85"/>
                      <a:pt x="118" y="23"/>
                      <a:pt x="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515;p36">
                <a:extLst>
                  <a:ext uri="{FF2B5EF4-FFF2-40B4-BE49-F238E27FC236}">
                    <a16:creationId xmlns:a16="http://schemas.microsoft.com/office/drawing/2014/main" id="{D7277853-24C5-85CB-B976-EC09BC6B8469}"/>
                  </a:ext>
                </a:extLst>
              </p:cNvPr>
              <p:cNvSpPr/>
              <p:nvPr/>
            </p:nvSpPr>
            <p:spPr>
              <a:xfrm>
                <a:off x="5979559" y="3398767"/>
                <a:ext cx="21847" cy="4776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619" extrusionOk="0">
                    <a:moveTo>
                      <a:pt x="23" y="1"/>
                    </a:moveTo>
                    <a:cubicBezTo>
                      <a:pt x="9" y="79"/>
                      <a:pt x="6" y="136"/>
                      <a:pt x="0" y="180"/>
                    </a:cubicBezTo>
                    <a:cubicBezTo>
                      <a:pt x="0" y="228"/>
                      <a:pt x="0" y="276"/>
                      <a:pt x="9" y="318"/>
                    </a:cubicBezTo>
                    <a:cubicBezTo>
                      <a:pt x="12" y="360"/>
                      <a:pt x="26" y="405"/>
                      <a:pt x="42" y="453"/>
                    </a:cubicBezTo>
                    <a:cubicBezTo>
                      <a:pt x="65" y="503"/>
                      <a:pt x="90" y="559"/>
                      <a:pt x="138" y="618"/>
                    </a:cubicBezTo>
                    <a:cubicBezTo>
                      <a:pt x="202" y="573"/>
                      <a:pt x="236" y="520"/>
                      <a:pt x="261" y="461"/>
                    </a:cubicBezTo>
                    <a:cubicBezTo>
                      <a:pt x="281" y="402"/>
                      <a:pt x="290" y="338"/>
                      <a:pt x="278" y="276"/>
                    </a:cubicBezTo>
                    <a:cubicBezTo>
                      <a:pt x="273" y="211"/>
                      <a:pt x="245" y="150"/>
                      <a:pt x="202" y="99"/>
                    </a:cubicBezTo>
                    <a:cubicBezTo>
                      <a:pt x="160" y="51"/>
                      <a:pt x="99" y="12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516;p36">
                <a:extLst>
                  <a:ext uri="{FF2B5EF4-FFF2-40B4-BE49-F238E27FC236}">
                    <a16:creationId xmlns:a16="http://schemas.microsoft.com/office/drawing/2014/main" id="{AB1132D3-C82F-168E-BCB2-6110A5E1E6FE}"/>
                  </a:ext>
                </a:extLst>
              </p:cNvPr>
              <p:cNvSpPr/>
              <p:nvPr/>
            </p:nvSpPr>
            <p:spPr>
              <a:xfrm>
                <a:off x="6037266" y="3522934"/>
                <a:ext cx="21696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8" extrusionOk="0">
                    <a:moveTo>
                      <a:pt x="20" y="0"/>
                    </a:moveTo>
                    <a:cubicBezTo>
                      <a:pt x="12" y="76"/>
                      <a:pt x="6" y="130"/>
                      <a:pt x="1" y="177"/>
                    </a:cubicBezTo>
                    <a:cubicBezTo>
                      <a:pt x="1" y="228"/>
                      <a:pt x="1" y="273"/>
                      <a:pt x="6" y="315"/>
                    </a:cubicBezTo>
                    <a:cubicBezTo>
                      <a:pt x="12" y="357"/>
                      <a:pt x="26" y="402"/>
                      <a:pt x="43" y="452"/>
                    </a:cubicBezTo>
                    <a:cubicBezTo>
                      <a:pt x="63" y="500"/>
                      <a:pt x="88" y="556"/>
                      <a:pt x="138" y="618"/>
                    </a:cubicBezTo>
                    <a:cubicBezTo>
                      <a:pt x="200" y="570"/>
                      <a:pt x="237" y="520"/>
                      <a:pt x="259" y="458"/>
                    </a:cubicBezTo>
                    <a:cubicBezTo>
                      <a:pt x="282" y="399"/>
                      <a:pt x="287" y="337"/>
                      <a:pt x="279" y="273"/>
                    </a:cubicBezTo>
                    <a:cubicBezTo>
                      <a:pt x="270" y="211"/>
                      <a:pt x="242" y="146"/>
                      <a:pt x="200" y="99"/>
                    </a:cubicBezTo>
                    <a:cubicBezTo>
                      <a:pt x="158" y="48"/>
                      <a:pt x="99" y="9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517;p36">
                <a:extLst>
                  <a:ext uri="{FF2B5EF4-FFF2-40B4-BE49-F238E27FC236}">
                    <a16:creationId xmlns:a16="http://schemas.microsoft.com/office/drawing/2014/main" id="{E4BDABB6-3BC9-5189-40FD-5A6327F4D26D}"/>
                  </a:ext>
                </a:extLst>
              </p:cNvPr>
              <p:cNvSpPr/>
              <p:nvPr/>
            </p:nvSpPr>
            <p:spPr>
              <a:xfrm>
                <a:off x="5613656" y="3699730"/>
                <a:ext cx="22299" cy="58958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64" extrusionOk="0">
                    <a:moveTo>
                      <a:pt x="77" y="0"/>
                    </a:moveTo>
                    <a:cubicBezTo>
                      <a:pt x="34" y="76"/>
                      <a:pt x="15" y="143"/>
                      <a:pt x="9" y="211"/>
                    </a:cubicBezTo>
                    <a:cubicBezTo>
                      <a:pt x="1" y="278"/>
                      <a:pt x="4" y="343"/>
                      <a:pt x="15" y="407"/>
                    </a:cubicBezTo>
                    <a:cubicBezTo>
                      <a:pt x="26" y="469"/>
                      <a:pt x="48" y="534"/>
                      <a:pt x="79" y="592"/>
                    </a:cubicBezTo>
                    <a:cubicBezTo>
                      <a:pt x="110" y="651"/>
                      <a:pt x="152" y="713"/>
                      <a:pt x="220" y="764"/>
                    </a:cubicBezTo>
                    <a:cubicBezTo>
                      <a:pt x="265" y="691"/>
                      <a:pt x="279" y="621"/>
                      <a:pt x="290" y="553"/>
                    </a:cubicBezTo>
                    <a:cubicBezTo>
                      <a:pt x="295" y="489"/>
                      <a:pt x="293" y="421"/>
                      <a:pt x="281" y="357"/>
                    </a:cubicBezTo>
                    <a:cubicBezTo>
                      <a:pt x="267" y="295"/>
                      <a:pt x="248" y="230"/>
                      <a:pt x="217" y="171"/>
                    </a:cubicBezTo>
                    <a:cubicBezTo>
                      <a:pt x="183" y="112"/>
                      <a:pt x="141" y="53"/>
                      <a:pt x="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518;p36">
              <a:extLst>
                <a:ext uri="{FF2B5EF4-FFF2-40B4-BE49-F238E27FC236}">
                  <a16:creationId xmlns:a16="http://schemas.microsoft.com/office/drawing/2014/main" id="{3EAA44AE-BF24-66B9-9840-0EC5FBFAAF22}"/>
                </a:ext>
              </a:extLst>
            </p:cNvPr>
            <p:cNvSpPr/>
            <p:nvPr/>
          </p:nvSpPr>
          <p:spPr>
            <a:xfrm>
              <a:off x="6997865" y="1993512"/>
              <a:ext cx="417281" cy="266777"/>
            </a:xfrm>
            <a:custGeom>
              <a:avLst/>
              <a:gdLst/>
              <a:ahLst/>
              <a:cxnLst/>
              <a:rect l="l" t="t" r="r" b="b"/>
              <a:pathLst>
                <a:path w="5539" h="3457" extrusionOk="0">
                  <a:moveTo>
                    <a:pt x="2759" y="1"/>
                  </a:moveTo>
                  <a:cubicBezTo>
                    <a:pt x="2519" y="1"/>
                    <a:pt x="2265" y="46"/>
                    <a:pt x="2005" y="148"/>
                  </a:cubicBezTo>
                  <a:cubicBezTo>
                    <a:pt x="0" y="880"/>
                    <a:pt x="599" y="3456"/>
                    <a:pt x="2392" y="3456"/>
                  </a:cubicBezTo>
                  <a:cubicBezTo>
                    <a:pt x="2632" y="3456"/>
                    <a:pt x="2895" y="3410"/>
                    <a:pt x="3176" y="3306"/>
                  </a:cubicBezTo>
                  <a:cubicBezTo>
                    <a:pt x="5539" y="2434"/>
                    <a:pt x="4511" y="1"/>
                    <a:pt x="2759" y="1"/>
                  </a:cubicBezTo>
                  <a:close/>
                </a:path>
              </a:pathLst>
            </a:custGeom>
            <a:solidFill>
              <a:srgbClr val="FFFFFF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519;p36">
              <a:extLst>
                <a:ext uri="{FF2B5EF4-FFF2-40B4-BE49-F238E27FC236}">
                  <a16:creationId xmlns:a16="http://schemas.microsoft.com/office/drawing/2014/main" id="{357F52B1-EFF4-1DB7-9D0A-DFAA8AEADE38}"/>
                </a:ext>
              </a:extLst>
            </p:cNvPr>
            <p:cNvSpPr/>
            <p:nvPr/>
          </p:nvSpPr>
          <p:spPr>
            <a:xfrm>
              <a:off x="7210461" y="2071839"/>
              <a:ext cx="51152" cy="36810"/>
            </a:xfrm>
            <a:custGeom>
              <a:avLst/>
              <a:gdLst/>
              <a:ahLst/>
              <a:cxnLst/>
              <a:rect l="l" t="t" r="r" b="b"/>
              <a:pathLst>
                <a:path w="679" h="477" extrusionOk="0">
                  <a:moveTo>
                    <a:pt x="343" y="1"/>
                  </a:moveTo>
                  <a:cubicBezTo>
                    <a:pt x="313" y="1"/>
                    <a:pt x="280" y="8"/>
                    <a:pt x="247" y="23"/>
                  </a:cubicBezTo>
                  <a:cubicBezTo>
                    <a:pt x="0" y="131"/>
                    <a:pt x="120" y="476"/>
                    <a:pt x="339" y="476"/>
                  </a:cubicBezTo>
                  <a:cubicBezTo>
                    <a:pt x="370" y="476"/>
                    <a:pt x="402" y="470"/>
                    <a:pt x="435" y="455"/>
                  </a:cubicBezTo>
                  <a:cubicBezTo>
                    <a:pt x="679" y="347"/>
                    <a:pt x="560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520;p36">
              <a:extLst>
                <a:ext uri="{FF2B5EF4-FFF2-40B4-BE49-F238E27FC236}">
                  <a16:creationId xmlns:a16="http://schemas.microsoft.com/office/drawing/2014/main" id="{ECB3E138-2D6E-FE1E-2A09-10D129918AA9}"/>
                </a:ext>
              </a:extLst>
            </p:cNvPr>
            <p:cNvSpPr/>
            <p:nvPr/>
          </p:nvSpPr>
          <p:spPr>
            <a:xfrm>
              <a:off x="7118854" y="2084881"/>
              <a:ext cx="51604" cy="36733"/>
            </a:xfrm>
            <a:custGeom>
              <a:avLst/>
              <a:gdLst/>
              <a:ahLst/>
              <a:cxnLst/>
              <a:rect l="l" t="t" r="r" b="b"/>
              <a:pathLst>
                <a:path w="685" h="476" extrusionOk="0">
                  <a:moveTo>
                    <a:pt x="345" y="0"/>
                  </a:moveTo>
                  <a:cubicBezTo>
                    <a:pt x="314" y="0"/>
                    <a:pt x="282" y="7"/>
                    <a:pt x="247" y="22"/>
                  </a:cubicBezTo>
                  <a:cubicBezTo>
                    <a:pt x="1" y="128"/>
                    <a:pt x="121" y="476"/>
                    <a:pt x="342" y="476"/>
                  </a:cubicBezTo>
                  <a:cubicBezTo>
                    <a:pt x="373" y="476"/>
                    <a:pt x="405" y="469"/>
                    <a:pt x="438" y="454"/>
                  </a:cubicBezTo>
                  <a:cubicBezTo>
                    <a:pt x="685" y="346"/>
                    <a:pt x="566" y="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521;p36">
              <a:extLst>
                <a:ext uri="{FF2B5EF4-FFF2-40B4-BE49-F238E27FC236}">
                  <a16:creationId xmlns:a16="http://schemas.microsoft.com/office/drawing/2014/main" id="{75652015-B40D-23E6-DEF3-A02F0752769C}"/>
                </a:ext>
              </a:extLst>
            </p:cNvPr>
            <p:cNvSpPr/>
            <p:nvPr/>
          </p:nvSpPr>
          <p:spPr>
            <a:xfrm>
              <a:off x="7133393" y="2145074"/>
              <a:ext cx="129953" cy="44681"/>
            </a:xfrm>
            <a:custGeom>
              <a:avLst/>
              <a:gdLst/>
              <a:ahLst/>
              <a:cxnLst/>
              <a:rect l="l" t="t" r="r" b="b"/>
              <a:pathLst>
                <a:path w="1725" h="579" extrusionOk="0">
                  <a:moveTo>
                    <a:pt x="1620" y="0"/>
                  </a:moveTo>
                  <a:cubicBezTo>
                    <a:pt x="1601" y="0"/>
                    <a:pt x="1583" y="6"/>
                    <a:pt x="1570" y="20"/>
                  </a:cubicBezTo>
                  <a:cubicBezTo>
                    <a:pt x="1385" y="216"/>
                    <a:pt x="1155" y="371"/>
                    <a:pt x="880" y="399"/>
                  </a:cubicBezTo>
                  <a:cubicBezTo>
                    <a:pt x="852" y="402"/>
                    <a:pt x="825" y="403"/>
                    <a:pt x="797" y="403"/>
                  </a:cubicBezTo>
                  <a:cubicBezTo>
                    <a:pt x="560" y="403"/>
                    <a:pt x="343" y="296"/>
                    <a:pt x="167" y="138"/>
                  </a:cubicBezTo>
                  <a:cubicBezTo>
                    <a:pt x="150" y="122"/>
                    <a:pt x="132" y="116"/>
                    <a:pt x="116" y="116"/>
                  </a:cubicBezTo>
                  <a:cubicBezTo>
                    <a:pt x="50" y="116"/>
                    <a:pt x="1" y="218"/>
                    <a:pt x="66" y="278"/>
                  </a:cubicBezTo>
                  <a:cubicBezTo>
                    <a:pt x="270" y="465"/>
                    <a:pt x="530" y="579"/>
                    <a:pt x="804" y="579"/>
                  </a:cubicBezTo>
                  <a:cubicBezTo>
                    <a:pt x="831" y="579"/>
                    <a:pt x="858" y="578"/>
                    <a:pt x="885" y="576"/>
                  </a:cubicBezTo>
                  <a:cubicBezTo>
                    <a:pt x="1197" y="548"/>
                    <a:pt x="1472" y="379"/>
                    <a:pt x="1680" y="157"/>
                  </a:cubicBezTo>
                  <a:cubicBezTo>
                    <a:pt x="1711" y="124"/>
                    <a:pt x="1725" y="76"/>
                    <a:pt x="1694" y="31"/>
                  </a:cubicBezTo>
                  <a:cubicBezTo>
                    <a:pt x="1677" y="13"/>
                    <a:pt x="1648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522;p36">
              <a:extLst>
                <a:ext uri="{FF2B5EF4-FFF2-40B4-BE49-F238E27FC236}">
                  <a16:creationId xmlns:a16="http://schemas.microsoft.com/office/drawing/2014/main" id="{D7E1BC4D-C305-52B4-36DD-91227482E834}"/>
                </a:ext>
              </a:extLst>
            </p:cNvPr>
            <p:cNvSpPr/>
            <p:nvPr/>
          </p:nvSpPr>
          <p:spPr>
            <a:xfrm>
              <a:off x="6597760" y="711949"/>
              <a:ext cx="1011372" cy="850645"/>
            </a:xfrm>
            <a:custGeom>
              <a:avLst/>
              <a:gdLst/>
              <a:ahLst/>
              <a:cxnLst/>
              <a:rect l="l" t="t" r="r" b="b"/>
              <a:pathLst>
                <a:path w="13425" h="11023" extrusionOk="0">
                  <a:moveTo>
                    <a:pt x="4312" y="1"/>
                  </a:moveTo>
                  <a:cubicBezTo>
                    <a:pt x="4068" y="3"/>
                    <a:pt x="3829" y="48"/>
                    <a:pt x="3605" y="133"/>
                  </a:cubicBezTo>
                  <a:cubicBezTo>
                    <a:pt x="3492" y="175"/>
                    <a:pt x="3380" y="228"/>
                    <a:pt x="3271" y="293"/>
                  </a:cubicBezTo>
                  <a:cubicBezTo>
                    <a:pt x="3170" y="352"/>
                    <a:pt x="3066" y="425"/>
                    <a:pt x="2953" y="517"/>
                  </a:cubicBezTo>
                  <a:cubicBezTo>
                    <a:pt x="2749" y="688"/>
                    <a:pt x="2572" y="891"/>
                    <a:pt x="2431" y="1112"/>
                  </a:cubicBezTo>
                  <a:cubicBezTo>
                    <a:pt x="2215" y="1466"/>
                    <a:pt x="2111" y="1873"/>
                    <a:pt x="2153" y="2261"/>
                  </a:cubicBezTo>
                  <a:cubicBezTo>
                    <a:pt x="2173" y="2415"/>
                    <a:pt x="2210" y="2567"/>
                    <a:pt x="2271" y="2713"/>
                  </a:cubicBezTo>
                  <a:cubicBezTo>
                    <a:pt x="2252" y="2727"/>
                    <a:pt x="2246" y="2749"/>
                    <a:pt x="2246" y="2769"/>
                  </a:cubicBezTo>
                  <a:cubicBezTo>
                    <a:pt x="2249" y="2833"/>
                    <a:pt x="2246" y="2898"/>
                    <a:pt x="2238" y="2962"/>
                  </a:cubicBezTo>
                  <a:cubicBezTo>
                    <a:pt x="2221" y="3086"/>
                    <a:pt x="2181" y="3218"/>
                    <a:pt x="2122" y="3367"/>
                  </a:cubicBezTo>
                  <a:lnTo>
                    <a:pt x="2134" y="3347"/>
                  </a:lnTo>
                  <a:lnTo>
                    <a:pt x="2134" y="3347"/>
                  </a:lnTo>
                  <a:cubicBezTo>
                    <a:pt x="2035" y="3572"/>
                    <a:pt x="1906" y="3788"/>
                    <a:pt x="1783" y="3993"/>
                  </a:cubicBezTo>
                  <a:lnTo>
                    <a:pt x="1732" y="4077"/>
                  </a:lnTo>
                  <a:cubicBezTo>
                    <a:pt x="1701" y="4130"/>
                    <a:pt x="1671" y="4186"/>
                    <a:pt x="1640" y="4240"/>
                  </a:cubicBezTo>
                  <a:lnTo>
                    <a:pt x="1564" y="4377"/>
                  </a:lnTo>
                  <a:lnTo>
                    <a:pt x="1536" y="4433"/>
                  </a:lnTo>
                  <a:cubicBezTo>
                    <a:pt x="1460" y="4577"/>
                    <a:pt x="1381" y="4717"/>
                    <a:pt x="1306" y="4860"/>
                  </a:cubicBezTo>
                  <a:lnTo>
                    <a:pt x="1277" y="4913"/>
                  </a:lnTo>
                  <a:cubicBezTo>
                    <a:pt x="1134" y="5177"/>
                    <a:pt x="983" y="5447"/>
                    <a:pt x="840" y="5716"/>
                  </a:cubicBezTo>
                  <a:cubicBezTo>
                    <a:pt x="680" y="6020"/>
                    <a:pt x="548" y="6300"/>
                    <a:pt x="427" y="6575"/>
                  </a:cubicBezTo>
                  <a:cubicBezTo>
                    <a:pt x="292" y="6895"/>
                    <a:pt x="188" y="7185"/>
                    <a:pt x="118" y="7454"/>
                  </a:cubicBezTo>
                  <a:cubicBezTo>
                    <a:pt x="42" y="7754"/>
                    <a:pt x="0" y="8044"/>
                    <a:pt x="0" y="8316"/>
                  </a:cubicBezTo>
                  <a:cubicBezTo>
                    <a:pt x="0" y="8555"/>
                    <a:pt x="31" y="8793"/>
                    <a:pt x="96" y="9018"/>
                  </a:cubicBezTo>
                  <a:cubicBezTo>
                    <a:pt x="155" y="9228"/>
                    <a:pt x="244" y="9436"/>
                    <a:pt x="368" y="9633"/>
                  </a:cubicBezTo>
                  <a:cubicBezTo>
                    <a:pt x="632" y="10056"/>
                    <a:pt x="1044" y="10441"/>
                    <a:pt x="1598" y="10767"/>
                  </a:cubicBezTo>
                  <a:cubicBezTo>
                    <a:pt x="1606" y="10772"/>
                    <a:pt x="1620" y="10778"/>
                    <a:pt x="1634" y="10778"/>
                  </a:cubicBezTo>
                  <a:cubicBezTo>
                    <a:pt x="1642" y="10778"/>
                    <a:pt x="1648" y="10778"/>
                    <a:pt x="1656" y="10772"/>
                  </a:cubicBezTo>
                  <a:cubicBezTo>
                    <a:pt x="1671" y="10786"/>
                    <a:pt x="1687" y="10792"/>
                    <a:pt x="1710" y="10792"/>
                  </a:cubicBezTo>
                  <a:cubicBezTo>
                    <a:pt x="1718" y="10792"/>
                    <a:pt x="1732" y="10786"/>
                    <a:pt x="1743" y="10784"/>
                  </a:cubicBezTo>
                  <a:cubicBezTo>
                    <a:pt x="1783" y="10767"/>
                    <a:pt x="1825" y="10753"/>
                    <a:pt x="1864" y="10739"/>
                  </a:cubicBezTo>
                  <a:cubicBezTo>
                    <a:pt x="2052" y="10674"/>
                    <a:pt x="2260" y="10640"/>
                    <a:pt x="2501" y="10624"/>
                  </a:cubicBezTo>
                  <a:cubicBezTo>
                    <a:pt x="2580" y="10618"/>
                    <a:pt x="2659" y="10615"/>
                    <a:pt x="2737" y="10615"/>
                  </a:cubicBezTo>
                  <a:cubicBezTo>
                    <a:pt x="2982" y="10615"/>
                    <a:pt x="3226" y="10638"/>
                    <a:pt x="3450" y="10654"/>
                  </a:cubicBezTo>
                  <a:cubicBezTo>
                    <a:pt x="3526" y="10660"/>
                    <a:pt x="3605" y="10668"/>
                    <a:pt x="3683" y="10674"/>
                  </a:cubicBezTo>
                  <a:cubicBezTo>
                    <a:pt x="3762" y="10683"/>
                    <a:pt x="3838" y="10688"/>
                    <a:pt x="3919" y="10697"/>
                  </a:cubicBezTo>
                  <a:cubicBezTo>
                    <a:pt x="4082" y="10711"/>
                    <a:pt x="4242" y="10722"/>
                    <a:pt x="4382" y="10727"/>
                  </a:cubicBezTo>
                  <a:cubicBezTo>
                    <a:pt x="4958" y="10758"/>
                    <a:pt x="5542" y="10812"/>
                    <a:pt x="6106" y="10862"/>
                  </a:cubicBezTo>
                  <a:cubicBezTo>
                    <a:pt x="6280" y="10879"/>
                    <a:pt x="6457" y="10893"/>
                    <a:pt x="6631" y="10910"/>
                  </a:cubicBezTo>
                  <a:cubicBezTo>
                    <a:pt x="7299" y="10969"/>
                    <a:pt x="8015" y="11022"/>
                    <a:pt x="8742" y="11022"/>
                  </a:cubicBezTo>
                  <a:lnTo>
                    <a:pt x="8885" y="11022"/>
                  </a:lnTo>
                  <a:cubicBezTo>
                    <a:pt x="9068" y="11022"/>
                    <a:pt x="9256" y="11017"/>
                    <a:pt x="9447" y="11005"/>
                  </a:cubicBezTo>
                  <a:cubicBezTo>
                    <a:pt x="9548" y="10997"/>
                    <a:pt x="9649" y="10991"/>
                    <a:pt x="9747" y="10983"/>
                  </a:cubicBezTo>
                  <a:lnTo>
                    <a:pt x="9916" y="10974"/>
                  </a:lnTo>
                  <a:cubicBezTo>
                    <a:pt x="10208" y="10955"/>
                    <a:pt x="10511" y="10935"/>
                    <a:pt x="10806" y="10899"/>
                  </a:cubicBezTo>
                  <a:cubicBezTo>
                    <a:pt x="11142" y="10857"/>
                    <a:pt x="11426" y="10798"/>
                    <a:pt x="11681" y="10716"/>
                  </a:cubicBezTo>
                  <a:cubicBezTo>
                    <a:pt x="11830" y="10671"/>
                    <a:pt x="11965" y="10615"/>
                    <a:pt x="12088" y="10553"/>
                  </a:cubicBezTo>
                  <a:cubicBezTo>
                    <a:pt x="12215" y="10489"/>
                    <a:pt x="12341" y="10413"/>
                    <a:pt x="12462" y="10320"/>
                  </a:cubicBezTo>
                  <a:cubicBezTo>
                    <a:pt x="12897" y="9995"/>
                    <a:pt x="13152" y="9461"/>
                    <a:pt x="13127" y="8931"/>
                  </a:cubicBezTo>
                  <a:cubicBezTo>
                    <a:pt x="13124" y="8855"/>
                    <a:pt x="13113" y="8779"/>
                    <a:pt x="13099" y="8709"/>
                  </a:cubicBezTo>
                  <a:cubicBezTo>
                    <a:pt x="13085" y="8644"/>
                    <a:pt x="13065" y="8574"/>
                    <a:pt x="13037" y="8496"/>
                  </a:cubicBezTo>
                  <a:cubicBezTo>
                    <a:pt x="12995" y="8381"/>
                    <a:pt x="12931" y="8265"/>
                    <a:pt x="12846" y="8156"/>
                  </a:cubicBezTo>
                  <a:cubicBezTo>
                    <a:pt x="12928" y="8089"/>
                    <a:pt x="13004" y="8004"/>
                    <a:pt x="13082" y="7903"/>
                  </a:cubicBezTo>
                  <a:cubicBezTo>
                    <a:pt x="13138" y="7830"/>
                    <a:pt x="13186" y="7749"/>
                    <a:pt x="13237" y="7653"/>
                  </a:cubicBezTo>
                  <a:cubicBezTo>
                    <a:pt x="13312" y="7499"/>
                    <a:pt x="13369" y="7325"/>
                    <a:pt x="13397" y="7128"/>
                  </a:cubicBezTo>
                  <a:cubicBezTo>
                    <a:pt x="13425" y="6954"/>
                    <a:pt x="13425" y="6766"/>
                    <a:pt x="13402" y="6561"/>
                  </a:cubicBezTo>
                  <a:cubicBezTo>
                    <a:pt x="13380" y="6379"/>
                    <a:pt x="13332" y="6194"/>
                    <a:pt x="13256" y="6011"/>
                  </a:cubicBezTo>
                  <a:cubicBezTo>
                    <a:pt x="13124" y="5671"/>
                    <a:pt x="12914" y="5382"/>
                    <a:pt x="12647" y="5177"/>
                  </a:cubicBezTo>
                  <a:cubicBezTo>
                    <a:pt x="12512" y="5073"/>
                    <a:pt x="12358" y="4989"/>
                    <a:pt x="12198" y="4942"/>
                  </a:cubicBezTo>
                  <a:cubicBezTo>
                    <a:pt x="12114" y="4916"/>
                    <a:pt x="12027" y="4897"/>
                    <a:pt x="11931" y="4885"/>
                  </a:cubicBezTo>
                  <a:cubicBezTo>
                    <a:pt x="11903" y="4883"/>
                    <a:pt x="11872" y="4877"/>
                    <a:pt x="11839" y="4877"/>
                  </a:cubicBezTo>
                  <a:cubicBezTo>
                    <a:pt x="11903" y="4818"/>
                    <a:pt x="11959" y="4756"/>
                    <a:pt x="12004" y="4689"/>
                  </a:cubicBezTo>
                  <a:cubicBezTo>
                    <a:pt x="12044" y="4633"/>
                    <a:pt x="12077" y="4574"/>
                    <a:pt x="12100" y="4523"/>
                  </a:cubicBezTo>
                  <a:cubicBezTo>
                    <a:pt x="12128" y="4470"/>
                    <a:pt x="12147" y="4414"/>
                    <a:pt x="12170" y="4355"/>
                  </a:cubicBezTo>
                  <a:cubicBezTo>
                    <a:pt x="12240" y="4147"/>
                    <a:pt x="12254" y="3914"/>
                    <a:pt x="12212" y="3675"/>
                  </a:cubicBezTo>
                  <a:cubicBezTo>
                    <a:pt x="12173" y="3465"/>
                    <a:pt x="12086" y="3243"/>
                    <a:pt x="11957" y="3019"/>
                  </a:cubicBezTo>
                  <a:cubicBezTo>
                    <a:pt x="11836" y="2819"/>
                    <a:pt x="11684" y="2623"/>
                    <a:pt x="11510" y="2440"/>
                  </a:cubicBezTo>
                  <a:cubicBezTo>
                    <a:pt x="11345" y="2272"/>
                    <a:pt x="11165" y="2120"/>
                    <a:pt x="10977" y="1994"/>
                  </a:cubicBezTo>
                  <a:cubicBezTo>
                    <a:pt x="10834" y="1898"/>
                    <a:pt x="10671" y="1809"/>
                    <a:pt x="10474" y="1724"/>
                  </a:cubicBezTo>
                  <a:cubicBezTo>
                    <a:pt x="10109" y="1562"/>
                    <a:pt x="9705" y="1449"/>
                    <a:pt x="9278" y="1382"/>
                  </a:cubicBezTo>
                  <a:cubicBezTo>
                    <a:pt x="9073" y="1351"/>
                    <a:pt x="8868" y="1337"/>
                    <a:pt x="8666" y="1337"/>
                  </a:cubicBezTo>
                  <a:lnTo>
                    <a:pt x="8633" y="1337"/>
                  </a:lnTo>
                  <a:cubicBezTo>
                    <a:pt x="8408" y="1337"/>
                    <a:pt x="8195" y="1359"/>
                    <a:pt x="7998" y="1401"/>
                  </a:cubicBezTo>
                  <a:cubicBezTo>
                    <a:pt x="7563" y="1491"/>
                    <a:pt x="7198" y="1682"/>
                    <a:pt x="6940" y="1952"/>
                  </a:cubicBezTo>
                  <a:cubicBezTo>
                    <a:pt x="6923" y="1969"/>
                    <a:pt x="6909" y="1985"/>
                    <a:pt x="6892" y="2005"/>
                  </a:cubicBezTo>
                  <a:cubicBezTo>
                    <a:pt x="6884" y="1929"/>
                    <a:pt x="6867" y="1853"/>
                    <a:pt x="6850" y="1775"/>
                  </a:cubicBezTo>
                  <a:cubicBezTo>
                    <a:pt x="6822" y="1663"/>
                    <a:pt x="6783" y="1545"/>
                    <a:pt x="6735" y="1430"/>
                  </a:cubicBezTo>
                  <a:cubicBezTo>
                    <a:pt x="6642" y="1211"/>
                    <a:pt x="6513" y="1008"/>
                    <a:pt x="6350" y="820"/>
                  </a:cubicBezTo>
                  <a:cubicBezTo>
                    <a:pt x="6196" y="644"/>
                    <a:pt x="6008" y="489"/>
                    <a:pt x="5797" y="366"/>
                  </a:cubicBezTo>
                  <a:cubicBezTo>
                    <a:pt x="5601" y="250"/>
                    <a:pt x="5373" y="161"/>
                    <a:pt x="5079" y="88"/>
                  </a:cubicBezTo>
                  <a:cubicBezTo>
                    <a:pt x="4829" y="32"/>
                    <a:pt x="4590" y="1"/>
                    <a:pt x="4363" y="1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523;p36">
              <a:extLst>
                <a:ext uri="{FF2B5EF4-FFF2-40B4-BE49-F238E27FC236}">
                  <a16:creationId xmlns:a16="http://schemas.microsoft.com/office/drawing/2014/main" id="{66CDA8C1-8560-9209-066F-CECB1468D95F}"/>
                </a:ext>
              </a:extLst>
            </p:cNvPr>
            <p:cNvSpPr/>
            <p:nvPr/>
          </p:nvSpPr>
          <p:spPr>
            <a:xfrm>
              <a:off x="7285043" y="816823"/>
              <a:ext cx="323714" cy="734736"/>
            </a:xfrm>
            <a:custGeom>
              <a:avLst/>
              <a:gdLst/>
              <a:ahLst/>
              <a:cxnLst/>
              <a:rect l="l" t="t" r="r" b="b"/>
              <a:pathLst>
                <a:path w="4297" h="9521" extrusionOk="0">
                  <a:moveTo>
                    <a:pt x="1" y="0"/>
                  </a:moveTo>
                  <a:cubicBezTo>
                    <a:pt x="1" y="9"/>
                    <a:pt x="4" y="9"/>
                    <a:pt x="7" y="14"/>
                  </a:cubicBezTo>
                  <a:cubicBezTo>
                    <a:pt x="155" y="51"/>
                    <a:pt x="299" y="104"/>
                    <a:pt x="439" y="169"/>
                  </a:cubicBezTo>
                  <a:cubicBezTo>
                    <a:pt x="590" y="239"/>
                    <a:pt x="736" y="326"/>
                    <a:pt x="874" y="424"/>
                  </a:cubicBezTo>
                  <a:cubicBezTo>
                    <a:pt x="1009" y="523"/>
                    <a:pt x="1138" y="632"/>
                    <a:pt x="1250" y="753"/>
                  </a:cubicBezTo>
                  <a:cubicBezTo>
                    <a:pt x="1354" y="871"/>
                    <a:pt x="1447" y="991"/>
                    <a:pt x="1522" y="1126"/>
                  </a:cubicBezTo>
                  <a:cubicBezTo>
                    <a:pt x="1598" y="1255"/>
                    <a:pt x="1657" y="1393"/>
                    <a:pt x="1691" y="1536"/>
                  </a:cubicBezTo>
                  <a:cubicBezTo>
                    <a:pt x="1727" y="1676"/>
                    <a:pt x="1747" y="1820"/>
                    <a:pt x="1741" y="1966"/>
                  </a:cubicBezTo>
                  <a:cubicBezTo>
                    <a:pt x="1733" y="2111"/>
                    <a:pt x="1705" y="2255"/>
                    <a:pt x="1652" y="2395"/>
                  </a:cubicBezTo>
                  <a:cubicBezTo>
                    <a:pt x="1624" y="2471"/>
                    <a:pt x="1590" y="2541"/>
                    <a:pt x="1551" y="2611"/>
                  </a:cubicBezTo>
                  <a:cubicBezTo>
                    <a:pt x="1531" y="2645"/>
                    <a:pt x="1508" y="2681"/>
                    <a:pt x="1489" y="2712"/>
                  </a:cubicBezTo>
                  <a:cubicBezTo>
                    <a:pt x="1478" y="2729"/>
                    <a:pt x="1464" y="2746"/>
                    <a:pt x="1452" y="2760"/>
                  </a:cubicBezTo>
                  <a:cubicBezTo>
                    <a:pt x="1570" y="2774"/>
                    <a:pt x="1680" y="2808"/>
                    <a:pt x="1786" y="2853"/>
                  </a:cubicBezTo>
                  <a:cubicBezTo>
                    <a:pt x="1851" y="2881"/>
                    <a:pt x="1913" y="2912"/>
                    <a:pt x="1972" y="2951"/>
                  </a:cubicBezTo>
                  <a:cubicBezTo>
                    <a:pt x="2022" y="2985"/>
                    <a:pt x="2070" y="3021"/>
                    <a:pt x="2109" y="3063"/>
                  </a:cubicBezTo>
                  <a:cubicBezTo>
                    <a:pt x="2151" y="3105"/>
                    <a:pt x="2191" y="3153"/>
                    <a:pt x="2213" y="3209"/>
                  </a:cubicBezTo>
                  <a:cubicBezTo>
                    <a:pt x="2224" y="3234"/>
                    <a:pt x="2236" y="3262"/>
                    <a:pt x="2241" y="3291"/>
                  </a:cubicBezTo>
                  <a:cubicBezTo>
                    <a:pt x="2250" y="3319"/>
                    <a:pt x="2252" y="3347"/>
                    <a:pt x="2255" y="3375"/>
                  </a:cubicBezTo>
                  <a:cubicBezTo>
                    <a:pt x="2255" y="3403"/>
                    <a:pt x="2255" y="3434"/>
                    <a:pt x="2250" y="3462"/>
                  </a:cubicBezTo>
                  <a:cubicBezTo>
                    <a:pt x="2247" y="3481"/>
                    <a:pt x="2241" y="3501"/>
                    <a:pt x="2236" y="3518"/>
                  </a:cubicBezTo>
                  <a:cubicBezTo>
                    <a:pt x="2233" y="3532"/>
                    <a:pt x="2224" y="3546"/>
                    <a:pt x="2222" y="3566"/>
                  </a:cubicBezTo>
                  <a:cubicBezTo>
                    <a:pt x="2207" y="3599"/>
                    <a:pt x="2193" y="3630"/>
                    <a:pt x="2174" y="3664"/>
                  </a:cubicBezTo>
                  <a:cubicBezTo>
                    <a:pt x="2163" y="3681"/>
                    <a:pt x="2151" y="3695"/>
                    <a:pt x="2137" y="3712"/>
                  </a:cubicBezTo>
                  <a:cubicBezTo>
                    <a:pt x="2224" y="3734"/>
                    <a:pt x="2314" y="3762"/>
                    <a:pt x="2398" y="3796"/>
                  </a:cubicBezTo>
                  <a:cubicBezTo>
                    <a:pt x="2483" y="3832"/>
                    <a:pt x="2567" y="3874"/>
                    <a:pt x="2643" y="3925"/>
                  </a:cubicBezTo>
                  <a:cubicBezTo>
                    <a:pt x="2716" y="3976"/>
                    <a:pt x="2786" y="4029"/>
                    <a:pt x="2850" y="4091"/>
                  </a:cubicBezTo>
                  <a:cubicBezTo>
                    <a:pt x="2906" y="4147"/>
                    <a:pt x="2960" y="4211"/>
                    <a:pt x="3005" y="4282"/>
                  </a:cubicBezTo>
                  <a:cubicBezTo>
                    <a:pt x="3075" y="4383"/>
                    <a:pt x="3125" y="4495"/>
                    <a:pt x="3165" y="4613"/>
                  </a:cubicBezTo>
                  <a:cubicBezTo>
                    <a:pt x="3207" y="4739"/>
                    <a:pt x="3232" y="4874"/>
                    <a:pt x="3241" y="5003"/>
                  </a:cubicBezTo>
                  <a:cubicBezTo>
                    <a:pt x="3249" y="5155"/>
                    <a:pt x="3246" y="5309"/>
                    <a:pt x="3221" y="5461"/>
                  </a:cubicBezTo>
                  <a:cubicBezTo>
                    <a:pt x="3207" y="5536"/>
                    <a:pt x="3190" y="5615"/>
                    <a:pt x="3165" y="5691"/>
                  </a:cubicBezTo>
                  <a:cubicBezTo>
                    <a:pt x="3145" y="5755"/>
                    <a:pt x="3120" y="5817"/>
                    <a:pt x="3092" y="5876"/>
                  </a:cubicBezTo>
                  <a:cubicBezTo>
                    <a:pt x="3033" y="6011"/>
                    <a:pt x="2957" y="6134"/>
                    <a:pt x="2878" y="6255"/>
                  </a:cubicBezTo>
                  <a:cubicBezTo>
                    <a:pt x="2797" y="6379"/>
                    <a:pt x="2710" y="6499"/>
                    <a:pt x="2626" y="6620"/>
                  </a:cubicBezTo>
                  <a:cubicBezTo>
                    <a:pt x="2536" y="6746"/>
                    <a:pt x="2449" y="6873"/>
                    <a:pt x="2373" y="7007"/>
                  </a:cubicBezTo>
                  <a:cubicBezTo>
                    <a:pt x="2306" y="7125"/>
                    <a:pt x="2241" y="7252"/>
                    <a:pt x="2191" y="7378"/>
                  </a:cubicBezTo>
                  <a:lnTo>
                    <a:pt x="2193" y="7372"/>
                  </a:lnTo>
                  <a:lnTo>
                    <a:pt x="2193" y="7372"/>
                  </a:lnTo>
                  <a:cubicBezTo>
                    <a:pt x="2120" y="7546"/>
                    <a:pt x="2056" y="7729"/>
                    <a:pt x="2008" y="7917"/>
                  </a:cubicBezTo>
                  <a:cubicBezTo>
                    <a:pt x="1958" y="8105"/>
                    <a:pt x="1921" y="8296"/>
                    <a:pt x="1896" y="8487"/>
                  </a:cubicBezTo>
                  <a:lnTo>
                    <a:pt x="1896" y="8493"/>
                  </a:lnTo>
                  <a:cubicBezTo>
                    <a:pt x="1868" y="8717"/>
                    <a:pt x="1851" y="8939"/>
                    <a:pt x="1851" y="9166"/>
                  </a:cubicBezTo>
                  <a:cubicBezTo>
                    <a:pt x="1851" y="9284"/>
                    <a:pt x="1854" y="9405"/>
                    <a:pt x="1862" y="9520"/>
                  </a:cubicBezTo>
                  <a:cubicBezTo>
                    <a:pt x="2115" y="9481"/>
                    <a:pt x="2345" y="9427"/>
                    <a:pt x="2547" y="9360"/>
                  </a:cubicBezTo>
                  <a:cubicBezTo>
                    <a:pt x="2696" y="9312"/>
                    <a:pt x="2834" y="9256"/>
                    <a:pt x="2954" y="9197"/>
                  </a:cubicBezTo>
                  <a:cubicBezTo>
                    <a:pt x="3081" y="9133"/>
                    <a:pt x="3207" y="9057"/>
                    <a:pt x="3330" y="8964"/>
                  </a:cubicBezTo>
                  <a:cubicBezTo>
                    <a:pt x="3766" y="8636"/>
                    <a:pt x="4021" y="8102"/>
                    <a:pt x="3996" y="7572"/>
                  </a:cubicBezTo>
                  <a:cubicBezTo>
                    <a:pt x="3993" y="7493"/>
                    <a:pt x="3985" y="7420"/>
                    <a:pt x="3968" y="7350"/>
                  </a:cubicBezTo>
                  <a:cubicBezTo>
                    <a:pt x="3956" y="7283"/>
                    <a:pt x="3934" y="7212"/>
                    <a:pt x="3906" y="7137"/>
                  </a:cubicBezTo>
                  <a:cubicBezTo>
                    <a:pt x="3864" y="7022"/>
                    <a:pt x="3799" y="6909"/>
                    <a:pt x="3715" y="6797"/>
                  </a:cubicBezTo>
                  <a:cubicBezTo>
                    <a:pt x="3794" y="6732"/>
                    <a:pt x="3869" y="6648"/>
                    <a:pt x="3951" y="6544"/>
                  </a:cubicBezTo>
                  <a:cubicBezTo>
                    <a:pt x="4007" y="6471"/>
                    <a:pt x="4057" y="6390"/>
                    <a:pt x="4105" y="6294"/>
                  </a:cubicBezTo>
                  <a:cubicBezTo>
                    <a:pt x="4184" y="6140"/>
                    <a:pt x="4240" y="5966"/>
                    <a:pt x="4268" y="5764"/>
                  </a:cubicBezTo>
                  <a:cubicBezTo>
                    <a:pt x="4296" y="5593"/>
                    <a:pt x="4296" y="5399"/>
                    <a:pt x="4271" y="5200"/>
                  </a:cubicBezTo>
                  <a:cubicBezTo>
                    <a:pt x="4248" y="5017"/>
                    <a:pt x="4201" y="4832"/>
                    <a:pt x="4128" y="4647"/>
                  </a:cubicBezTo>
                  <a:cubicBezTo>
                    <a:pt x="3993" y="4304"/>
                    <a:pt x="3782" y="4018"/>
                    <a:pt x="3516" y="3810"/>
                  </a:cubicBezTo>
                  <a:cubicBezTo>
                    <a:pt x="3384" y="3709"/>
                    <a:pt x="3229" y="3625"/>
                    <a:pt x="3067" y="3574"/>
                  </a:cubicBezTo>
                  <a:cubicBezTo>
                    <a:pt x="2985" y="3552"/>
                    <a:pt x="2895" y="3529"/>
                    <a:pt x="2800" y="3518"/>
                  </a:cubicBezTo>
                  <a:cubicBezTo>
                    <a:pt x="2772" y="3515"/>
                    <a:pt x="2741" y="3512"/>
                    <a:pt x="2710" y="3512"/>
                  </a:cubicBezTo>
                  <a:cubicBezTo>
                    <a:pt x="2769" y="3459"/>
                    <a:pt x="2825" y="3397"/>
                    <a:pt x="2873" y="3327"/>
                  </a:cubicBezTo>
                  <a:cubicBezTo>
                    <a:pt x="2906" y="3279"/>
                    <a:pt x="2937" y="3229"/>
                    <a:pt x="2968" y="3161"/>
                  </a:cubicBezTo>
                  <a:cubicBezTo>
                    <a:pt x="2996" y="3108"/>
                    <a:pt x="3019" y="3052"/>
                    <a:pt x="3038" y="2993"/>
                  </a:cubicBezTo>
                  <a:cubicBezTo>
                    <a:pt x="3109" y="2785"/>
                    <a:pt x="3123" y="2549"/>
                    <a:pt x="3081" y="2311"/>
                  </a:cubicBezTo>
                  <a:cubicBezTo>
                    <a:pt x="3041" y="2100"/>
                    <a:pt x="2954" y="1881"/>
                    <a:pt x="2825" y="1657"/>
                  </a:cubicBezTo>
                  <a:cubicBezTo>
                    <a:pt x="2710" y="1455"/>
                    <a:pt x="2558" y="1258"/>
                    <a:pt x="2379" y="1076"/>
                  </a:cubicBezTo>
                  <a:cubicBezTo>
                    <a:pt x="2213" y="904"/>
                    <a:pt x="2036" y="753"/>
                    <a:pt x="1845" y="632"/>
                  </a:cubicBezTo>
                  <a:cubicBezTo>
                    <a:pt x="1702" y="534"/>
                    <a:pt x="1537" y="444"/>
                    <a:pt x="1343" y="360"/>
                  </a:cubicBezTo>
                  <a:cubicBezTo>
                    <a:pt x="978" y="200"/>
                    <a:pt x="576" y="87"/>
                    <a:pt x="147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524;p36">
              <a:extLst>
                <a:ext uri="{FF2B5EF4-FFF2-40B4-BE49-F238E27FC236}">
                  <a16:creationId xmlns:a16="http://schemas.microsoft.com/office/drawing/2014/main" id="{8441B955-3F5D-F745-C7A7-26D893A1386C}"/>
                </a:ext>
              </a:extLst>
            </p:cNvPr>
            <p:cNvSpPr/>
            <p:nvPr/>
          </p:nvSpPr>
          <p:spPr>
            <a:xfrm>
              <a:off x="6596705" y="1226519"/>
              <a:ext cx="214705" cy="318481"/>
            </a:xfrm>
            <a:custGeom>
              <a:avLst/>
              <a:gdLst/>
              <a:ahLst/>
              <a:cxnLst/>
              <a:rect l="l" t="t" r="r" b="b"/>
              <a:pathLst>
                <a:path w="2850" h="4127" extrusionOk="0">
                  <a:moveTo>
                    <a:pt x="985" y="0"/>
                  </a:moveTo>
                  <a:cubicBezTo>
                    <a:pt x="932" y="0"/>
                    <a:pt x="884" y="3"/>
                    <a:pt x="831" y="11"/>
                  </a:cubicBezTo>
                  <a:cubicBezTo>
                    <a:pt x="769" y="17"/>
                    <a:pt x="705" y="31"/>
                    <a:pt x="646" y="48"/>
                  </a:cubicBezTo>
                  <a:cubicBezTo>
                    <a:pt x="587" y="67"/>
                    <a:pt x="531" y="84"/>
                    <a:pt x="475" y="110"/>
                  </a:cubicBezTo>
                  <a:lnTo>
                    <a:pt x="480" y="104"/>
                  </a:lnTo>
                  <a:lnTo>
                    <a:pt x="480" y="104"/>
                  </a:lnTo>
                  <a:cubicBezTo>
                    <a:pt x="424" y="129"/>
                    <a:pt x="368" y="154"/>
                    <a:pt x="315" y="185"/>
                  </a:cubicBezTo>
                  <a:cubicBezTo>
                    <a:pt x="236" y="396"/>
                    <a:pt x="169" y="592"/>
                    <a:pt x="124" y="783"/>
                  </a:cubicBezTo>
                  <a:cubicBezTo>
                    <a:pt x="45" y="1084"/>
                    <a:pt x="3" y="1376"/>
                    <a:pt x="0" y="1645"/>
                  </a:cubicBezTo>
                  <a:cubicBezTo>
                    <a:pt x="0" y="1884"/>
                    <a:pt x="31" y="2122"/>
                    <a:pt x="96" y="2350"/>
                  </a:cubicBezTo>
                  <a:cubicBezTo>
                    <a:pt x="155" y="2560"/>
                    <a:pt x="244" y="2768"/>
                    <a:pt x="368" y="2965"/>
                  </a:cubicBezTo>
                  <a:cubicBezTo>
                    <a:pt x="632" y="3388"/>
                    <a:pt x="1044" y="3770"/>
                    <a:pt x="1597" y="4099"/>
                  </a:cubicBezTo>
                  <a:cubicBezTo>
                    <a:pt x="1606" y="4104"/>
                    <a:pt x="1620" y="4107"/>
                    <a:pt x="1634" y="4107"/>
                  </a:cubicBezTo>
                  <a:cubicBezTo>
                    <a:pt x="1642" y="4107"/>
                    <a:pt x="1648" y="4107"/>
                    <a:pt x="1656" y="4104"/>
                  </a:cubicBezTo>
                  <a:cubicBezTo>
                    <a:pt x="1668" y="4118"/>
                    <a:pt x="1685" y="4127"/>
                    <a:pt x="1704" y="4127"/>
                  </a:cubicBezTo>
                  <a:cubicBezTo>
                    <a:pt x="1715" y="4127"/>
                    <a:pt x="1729" y="4121"/>
                    <a:pt x="1741" y="4118"/>
                  </a:cubicBezTo>
                  <a:cubicBezTo>
                    <a:pt x="1780" y="4102"/>
                    <a:pt x="1822" y="4088"/>
                    <a:pt x="1859" y="4073"/>
                  </a:cubicBezTo>
                  <a:cubicBezTo>
                    <a:pt x="2047" y="4009"/>
                    <a:pt x="2257" y="3975"/>
                    <a:pt x="2499" y="3958"/>
                  </a:cubicBezTo>
                  <a:cubicBezTo>
                    <a:pt x="2574" y="3956"/>
                    <a:pt x="2656" y="3950"/>
                    <a:pt x="2734" y="3950"/>
                  </a:cubicBezTo>
                  <a:lnTo>
                    <a:pt x="2850" y="3950"/>
                  </a:lnTo>
                  <a:lnTo>
                    <a:pt x="2850" y="3832"/>
                  </a:lnTo>
                  <a:cubicBezTo>
                    <a:pt x="2847" y="3355"/>
                    <a:pt x="2827" y="2872"/>
                    <a:pt x="2765" y="2400"/>
                  </a:cubicBezTo>
                  <a:lnTo>
                    <a:pt x="2765" y="2395"/>
                  </a:lnTo>
                  <a:cubicBezTo>
                    <a:pt x="2709" y="1993"/>
                    <a:pt x="2622" y="1589"/>
                    <a:pt x="2462" y="1210"/>
                  </a:cubicBezTo>
                  <a:lnTo>
                    <a:pt x="2462" y="1210"/>
                  </a:lnTo>
                  <a:lnTo>
                    <a:pt x="2468" y="1218"/>
                  </a:lnTo>
                  <a:cubicBezTo>
                    <a:pt x="2420" y="1112"/>
                    <a:pt x="2372" y="1008"/>
                    <a:pt x="2316" y="910"/>
                  </a:cubicBezTo>
                  <a:cubicBezTo>
                    <a:pt x="2260" y="811"/>
                    <a:pt x="2201" y="719"/>
                    <a:pt x="2131" y="629"/>
                  </a:cubicBezTo>
                  <a:cubicBezTo>
                    <a:pt x="2083" y="573"/>
                    <a:pt x="2038" y="517"/>
                    <a:pt x="1991" y="463"/>
                  </a:cubicBezTo>
                  <a:cubicBezTo>
                    <a:pt x="1926" y="396"/>
                    <a:pt x="1864" y="337"/>
                    <a:pt x="1788" y="281"/>
                  </a:cubicBezTo>
                  <a:cubicBezTo>
                    <a:pt x="1741" y="241"/>
                    <a:pt x="1687" y="208"/>
                    <a:pt x="1634" y="174"/>
                  </a:cubicBezTo>
                  <a:cubicBezTo>
                    <a:pt x="1586" y="146"/>
                    <a:pt x="1533" y="118"/>
                    <a:pt x="1477" y="98"/>
                  </a:cubicBezTo>
                  <a:cubicBezTo>
                    <a:pt x="1421" y="76"/>
                    <a:pt x="1367" y="56"/>
                    <a:pt x="1308" y="42"/>
                  </a:cubicBezTo>
                  <a:cubicBezTo>
                    <a:pt x="1255" y="28"/>
                    <a:pt x="1204" y="17"/>
                    <a:pt x="1151" y="8"/>
                  </a:cubicBezTo>
                  <a:cubicBezTo>
                    <a:pt x="1098" y="3"/>
                    <a:pt x="1044" y="0"/>
                    <a:pt x="994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525;p36">
              <a:extLst>
                <a:ext uri="{FF2B5EF4-FFF2-40B4-BE49-F238E27FC236}">
                  <a16:creationId xmlns:a16="http://schemas.microsoft.com/office/drawing/2014/main" id="{044B7066-7874-F672-0EC3-3B73AE25CE69}"/>
                </a:ext>
              </a:extLst>
            </p:cNvPr>
            <p:cNvSpPr/>
            <p:nvPr/>
          </p:nvSpPr>
          <p:spPr>
            <a:xfrm>
              <a:off x="6657802" y="1057748"/>
              <a:ext cx="902287" cy="801410"/>
            </a:xfrm>
            <a:custGeom>
              <a:avLst/>
              <a:gdLst/>
              <a:ahLst/>
              <a:cxnLst/>
              <a:rect l="l" t="t" r="r" b="b"/>
              <a:pathLst>
                <a:path w="11977" h="10385" extrusionOk="0">
                  <a:moveTo>
                    <a:pt x="5169" y="0"/>
                  </a:moveTo>
                  <a:cubicBezTo>
                    <a:pt x="5054" y="0"/>
                    <a:pt x="4936" y="3"/>
                    <a:pt x="4821" y="11"/>
                  </a:cubicBezTo>
                  <a:cubicBezTo>
                    <a:pt x="4343" y="39"/>
                    <a:pt x="3835" y="143"/>
                    <a:pt x="3260" y="334"/>
                  </a:cubicBezTo>
                  <a:cubicBezTo>
                    <a:pt x="2583" y="556"/>
                    <a:pt x="1926" y="865"/>
                    <a:pt x="1292" y="1160"/>
                  </a:cubicBezTo>
                  <a:cubicBezTo>
                    <a:pt x="1003" y="1292"/>
                    <a:pt x="702" y="1432"/>
                    <a:pt x="407" y="1561"/>
                  </a:cubicBezTo>
                  <a:cubicBezTo>
                    <a:pt x="396" y="1567"/>
                    <a:pt x="388" y="1572"/>
                    <a:pt x="382" y="1581"/>
                  </a:cubicBezTo>
                  <a:cubicBezTo>
                    <a:pt x="374" y="1575"/>
                    <a:pt x="371" y="1575"/>
                    <a:pt x="365" y="1575"/>
                  </a:cubicBezTo>
                  <a:cubicBezTo>
                    <a:pt x="332" y="1575"/>
                    <a:pt x="301" y="1597"/>
                    <a:pt x="290" y="1628"/>
                  </a:cubicBezTo>
                  <a:cubicBezTo>
                    <a:pt x="186" y="1923"/>
                    <a:pt x="107" y="2243"/>
                    <a:pt x="59" y="2577"/>
                  </a:cubicBezTo>
                  <a:cubicBezTo>
                    <a:pt x="17" y="2864"/>
                    <a:pt x="0" y="3175"/>
                    <a:pt x="3" y="3523"/>
                  </a:cubicBezTo>
                  <a:cubicBezTo>
                    <a:pt x="9" y="4110"/>
                    <a:pt x="87" y="4702"/>
                    <a:pt x="158" y="5278"/>
                  </a:cubicBezTo>
                  <a:lnTo>
                    <a:pt x="174" y="5432"/>
                  </a:lnTo>
                  <a:cubicBezTo>
                    <a:pt x="214" y="5750"/>
                    <a:pt x="259" y="6117"/>
                    <a:pt x="287" y="6479"/>
                  </a:cubicBezTo>
                  <a:cubicBezTo>
                    <a:pt x="292" y="6566"/>
                    <a:pt x="298" y="6656"/>
                    <a:pt x="304" y="6749"/>
                  </a:cubicBezTo>
                  <a:cubicBezTo>
                    <a:pt x="315" y="6929"/>
                    <a:pt x="326" y="7111"/>
                    <a:pt x="349" y="7294"/>
                  </a:cubicBezTo>
                  <a:cubicBezTo>
                    <a:pt x="382" y="7513"/>
                    <a:pt x="430" y="7732"/>
                    <a:pt x="500" y="7942"/>
                  </a:cubicBezTo>
                  <a:cubicBezTo>
                    <a:pt x="568" y="8144"/>
                    <a:pt x="652" y="8338"/>
                    <a:pt x="753" y="8518"/>
                  </a:cubicBezTo>
                  <a:cubicBezTo>
                    <a:pt x="848" y="8689"/>
                    <a:pt x="963" y="8854"/>
                    <a:pt x="1098" y="9009"/>
                  </a:cubicBezTo>
                  <a:cubicBezTo>
                    <a:pt x="1702" y="9725"/>
                    <a:pt x="2538" y="10059"/>
                    <a:pt x="3136" y="10208"/>
                  </a:cubicBezTo>
                  <a:cubicBezTo>
                    <a:pt x="3597" y="10325"/>
                    <a:pt x="4082" y="10384"/>
                    <a:pt x="4593" y="10384"/>
                  </a:cubicBezTo>
                  <a:cubicBezTo>
                    <a:pt x="4964" y="10384"/>
                    <a:pt x="5346" y="10354"/>
                    <a:pt x="5733" y="10292"/>
                  </a:cubicBezTo>
                  <a:cubicBezTo>
                    <a:pt x="6216" y="10216"/>
                    <a:pt x="6690" y="10090"/>
                    <a:pt x="7137" y="9918"/>
                  </a:cubicBezTo>
                  <a:cubicBezTo>
                    <a:pt x="7586" y="9744"/>
                    <a:pt x="8004" y="9520"/>
                    <a:pt x="8377" y="9250"/>
                  </a:cubicBezTo>
                  <a:cubicBezTo>
                    <a:pt x="8762" y="8978"/>
                    <a:pt x="9091" y="8647"/>
                    <a:pt x="9366" y="8271"/>
                  </a:cubicBezTo>
                  <a:cubicBezTo>
                    <a:pt x="9500" y="8085"/>
                    <a:pt x="9624" y="7877"/>
                    <a:pt x="9733" y="7661"/>
                  </a:cubicBezTo>
                  <a:cubicBezTo>
                    <a:pt x="9863" y="7397"/>
                    <a:pt x="9955" y="7153"/>
                    <a:pt x="10017" y="6915"/>
                  </a:cubicBezTo>
                  <a:cubicBezTo>
                    <a:pt x="10023" y="6895"/>
                    <a:pt x="10028" y="6875"/>
                    <a:pt x="10031" y="6858"/>
                  </a:cubicBezTo>
                  <a:cubicBezTo>
                    <a:pt x="10107" y="6867"/>
                    <a:pt x="10180" y="6872"/>
                    <a:pt x="10256" y="6872"/>
                  </a:cubicBezTo>
                  <a:cubicBezTo>
                    <a:pt x="10418" y="6872"/>
                    <a:pt x="10581" y="6850"/>
                    <a:pt x="10747" y="6808"/>
                  </a:cubicBezTo>
                  <a:cubicBezTo>
                    <a:pt x="10946" y="6755"/>
                    <a:pt x="11140" y="6665"/>
                    <a:pt x="11305" y="6538"/>
                  </a:cubicBezTo>
                  <a:cubicBezTo>
                    <a:pt x="11381" y="6479"/>
                    <a:pt x="11460" y="6412"/>
                    <a:pt x="11530" y="6331"/>
                  </a:cubicBezTo>
                  <a:cubicBezTo>
                    <a:pt x="11592" y="6260"/>
                    <a:pt x="11654" y="6179"/>
                    <a:pt x="11713" y="6081"/>
                  </a:cubicBezTo>
                  <a:cubicBezTo>
                    <a:pt x="11816" y="5910"/>
                    <a:pt x="11892" y="5710"/>
                    <a:pt x="11937" y="5486"/>
                  </a:cubicBezTo>
                  <a:cubicBezTo>
                    <a:pt x="11957" y="5379"/>
                    <a:pt x="11968" y="5264"/>
                    <a:pt x="11971" y="5140"/>
                  </a:cubicBezTo>
                  <a:cubicBezTo>
                    <a:pt x="11976" y="5014"/>
                    <a:pt x="11968" y="4899"/>
                    <a:pt x="11951" y="4789"/>
                  </a:cubicBezTo>
                  <a:cubicBezTo>
                    <a:pt x="11915" y="4573"/>
                    <a:pt x="11839" y="4368"/>
                    <a:pt x="11724" y="4183"/>
                  </a:cubicBezTo>
                  <a:cubicBezTo>
                    <a:pt x="11614" y="4015"/>
                    <a:pt x="11466" y="3871"/>
                    <a:pt x="11294" y="3762"/>
                  </a:cubicBezTo>
                  <a:cubicBezTo>
                    <a:pt x="11129" y="3661"/>
                    <a:pt x="10943" y="3594"/>
                    <a:pt x="10750" y="3574"/>
                  </a:cubicBezTo>
                  <a:cubicBezTo>
                    <a:pt x="10705" y="3568"/>
                    <a:pt x="10663" y="3565"/>
                    <a:pt x="10618" y="3565"/>
                  </a:cubicBezTo>
                  <a:cubicBezTo>
                    <a:pt x="10491" y="3565"/>
                    <a:pt x="10357" y="3582"/>
                    <a:pt x="10227" y="3622"/>
                  </a:cubicBezTo>
                  <a:cubicBezTo>
                    <a:pt x="10084" y="3664"/>
                    <a:pt x="9944" y="3734"/>
                    <a:pt x="9806" y="3827"/>
                  </a:cubicBezTo>
                  <a:cubicBezTo>
                    <a:pt x="9809" y="3518"/>
                    <a:pt x="9773" y="3217"/>
                    <a:pt x="9703" y="2945"/>
                  </a:cubicBezTo>
                  <a:cubicBezTo>
                    <a:pt x="9638" y="2706"/>
                    <a:pt x="9542" y="2468"/>
                    <a:pt x="9413" y="2232"/>
                  </a:cubicBezTo>
                  <a:cubicBezTo>
                    <a:pt x="9312" y="2044"/>
                    <a:pt x="9186" y="1856"/>
                    <a:pt x="9043" y="1679"/>
                  </a:cubicBezTo>
                  <a:cubicBezTo>
                    <a:pt x="8911" y="1516"/>
                    <a:pt x="8754" y="1356"/>
                    <a:pt x="8580" y="1202"/>
                  </a:cubicBezTo>
                  <a:cubicBezTo>
                    <a:pt x="8260" y="924"/>
                    <a:pt x="7883" y="682"/>
                    <a:pt x="7457" y="489"/>
                  </a:cubicBezTo>
                  <a:cubicBezTo>
                    <a:pt x="7058" y="309"/>
                    <a:pt x="6623" y="177"/>
                    <a:pt x="6165" y="93"/>
                  </a:cubicBezTo>
                  <a:cubicBezTo>
                    <a:pt x="5834" y="31"/>
                    <a:pt x="5503" y="0"/>
                    <a:pt x="5169" y="0"/>
                  </a:cubicBezTo>
                  <a:close/>
                </a:path>
              </a:pathLst>
            </a:custGeom>
            <a:solidFill>
              <a:srgbClr val="D4A2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526;p36">
              <a:extLst>
                <a:ext uri="{FF2B5EF4-FFF2-40B4-BE49-F238E27FC236}">
                  <a16:creationId xmlns:a16="http://schemas.microsoft.com/office/drawing/2014/main" id="{6D8C6CAD-9174-1E2C-1FA2-03FE5F6C93B2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527;p36">
              <a:extLst>
                <a:ext uri="{FF2B5EF4-FFF2-40B4-BE49-F238E27FC236}">
                  <a16:creationId xmlns:a16="http://schemas.microsoft.com/office/drawing/2014/main" id="{805089AD-C69D-68C7-BB82-DF1BEB873D60}"/>
                </a:ext>
              </a:extLst>
            </p:cNvPr>
            <p:cNvSpPr/>
            <p:nvPr/>
          </p:nvSpPr>
          <p:spPr>
            <a:xfrm>
              <a:off x="7305158" y="1430325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28;p36">
              <a:extLst>
                <a:ext uri="{FF2B5EF4-FFF2-40B4-BE49-F238E27FC236}">
                  <a16:creationId xmlns:a16="http://schemas.microsoft.com/office/drawing/2014/main" id="{20F13B49-C062-F9A5-80BC-B81B179674FB}"/>
                </a:ext>
              </a:extLst>
            </p:cNvPr>
            <p:cNvSpPr/>
            <p:nvPr/>
          </p:nvSpPr>
          <p:spPr>
            <a:xfrm>
              <a:off x="7106800" y="1240564"/>
              <a:ext cx="452" cy="77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cubicBezTo>
                    <a:pt x="6" y="1"/>
                    <a:pt x="0" y="1"/>
                    <a:pt x="6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29;p36">
              <a:extLst>
                <a:ext uri="{FF2B5EF4-FFF2-40B4-BE49-F238E27FC236}">
                  <a16:creationId xmlns:a16="http://schemas.microsoft.com/office/drawing/2014/main" id="{589E1849-BF7C-F3AB-006E-8D3055742D81}"/>
                </a:ext>
              </a:extLst>
            </p:cNvPr>
            <p:cNvSpPr/>
            <p:nvPr/>
          </p:nvSpPr>
          <p:spPr>
            <a:xfrm>
              <a:off x="7090754" y="1247046"/>
              <a:ext cx="0" cy="77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30;p36">
              <a:extLst>
                <a:ext uri="{FF2B5EF4-FFF2-40B4-BE49-F238E27FC236}">
                  <a16:creationId xmlns:a16="http://schemas.microsoft.com/office/drawing/2014/main" id="{8BF46D47-94C2-634D-BA8E-0384413B9719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31;p36">
              <a:extLst>
                <a:ext uri="{FF2B5EF4-FFF2-40B4-BE49-F238E27FC236}">
                  <a16:creationId xmlns:a16="http://schemas.microsoft.com/office/drawing/2014/main" id="{2FF326F6-994D-B553-9AA4-EA826270F887}"/>
                </a:ext>
              </a:extLst>
            </p:cNvPr>
            <p:cNvSpPr/>
            <p:nvPr/>
          </p:nvSpPr>
          <p:spPr>
            <a:xfrm>
              <a:off x="7203832" y="1264409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32;p36">
              <a:extLst>
                <a:ext uri="{FF2B5EF4-FFF2-40B4-BE49-F238E27FC236}">
                  <a16:creationId xmlns:a16="http://schemas.microsoft.com/office/drawing/2014/main" id="{6D2BDABF-2558-D217-E224-2B29599125DD}"/>
                </a:ext>
              </a:extLst>
            </p:cNvPr>
            <p:cNvSpPr/>
            <p:nvPr/>
          </p:nvSpPr>
          <p:spPr>
            <a:xfrm>
              <a:off x="7203756" y="1264409"/>
              <a:ext cx="151" cy="232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3;p36">
              <a:extLst>
                <a:ext uri="{FF2B5EF4-FFF2-40B4-BE49-F238E27FC236}">
                  <a16:creationId xmlns:a16="http://schemas.microsoft.com/office/drawing/2014/main" id="{E0D9D2F5-5426-A0AF-1A1B-9FF9C81D62F2}"/>
                </a:ext>
              </a:extLst>
            </p:cNvPr>
            <p:cNvSpPr/>
            <p:nvPr/>
          </p:nvSpPr>
          <p:spPr>
            <a:xfrm>
              <a:off x="7203681" y="1264641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34;p36">
              <a:extLst>
                <a:ext uri="{FF2B5EF4-FFF2-40B4-BE49-F238E27FC236}">
                  <a16:creationId xmlns:a16="http://schemas.microsoft.com/office/drawing/2014/main" id="{0DA0D51C-FA3A-4F75-A8DA-02D56C398959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35;p36">
              <a:extLst>
                <a:ext uri="{FF2B5EF4-FFF2-40B4-BE49-F238E27FC236}">
                  <a16:creationId xmlns:a16="http://schemas.microsoft.com/office/drawing/2014/main" id="{49DAAFDE-E226-F758-B13A-500DFD05D22C}"/>
                </a:ext>
              </a:extLst>
            </p:cNvPr>
            <p:cNvSpPr/>
            <p:nvPr/>
          </p:nvSpPr>
          <p:spPr>
            <a:xfrm>
              <a:off x="6729069" y="1290416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36;p36">
              <a:extLst>
                <a:ext uri="{FF2B5EF4-FFF2-40B4-BE49-F238E27FC236}">
                  <a16:creationId xmlns:a16="http://schemas.microsoft.com/office/drawing/2014/main" id="{5C389353-6871-827F-AC2E-14E3B4CFF229}"/>
                </a:ext>
              </a:extLst>
            </p:cNvPr>
            <p:cNvSpPr/>
            <p:nvPr/>
          </p:nvSpPr>
          <p:spPr>
            <a:xfrm>
              <a:off x="6660363" y="1320975"/>
              <a:ext cx="226" cy="77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cubicBezTo>
                    <a:pt x="0" y="0"/>
                    <a:pt x="0" y="0"/>
                    <a:pt x="3" y="0"/>
                  </a:cubicBez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37;p36">
              <a:extLst>
                <a:ext uri="{FF2B5EF4-FFF2-40B4-BE49-F238E27FC236}">
                  <a16:creationId xmlns:a16="http://schemas.microsoft.com/office/drawing/2014/main" id="{C13AE85D-BCBF-A460-8BDA-4B1631478AF1}"/>
                </a:ext>
              </a:extLst>
            </p:cNvPr>
            <p:cNvSpPr/>
            <p:nvPr/>
          </p:nvSpPr>
          <p:spPr>
            <a:xfrm>
              <a:off x="6681457" y="1318583"/>
              <a:ext cx="75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38;p36">
              <a:extLst>
                <a:ext uri="{FF2B5EF4-FFF2-40B4-BE49-F238E27FC236}">
                  <a16:creationId xmlns:a16="http://schemas.microsoft.com/office/drawing/2014/main" id="{B73B724D-69B1-C40D-F090-6A5CD13A862D}"/>
                </a:ext>
              </a:extLst>
            </p:cNvPr>
            <p:cNvSpPr/>
            <p:nvPr/>
          </p:nvSpPr>
          <p:spPr>
            <a:xfrm>
              <a:off x="6499146" y="913440"/>
              <a:ext cx="949070" cy="522595"/>
            </a:xfrm>
            <a:custGeom>
              <a:avLst/>
              <a:gdLst/>
              <a:ahLst/>
              <a:cxnLst/>
              <a:rect l="l" t="t" r="r" b="b"/>
              <a:pathLst>
                <a:path w="12598" h="6772" extrusionOk="0">
                  <a:moveTo>
                    <a:pt x="3252" y="0"/>
                  </a:moveTo>
                  <a:cubicBezTo>
                    <a:pt x="3210" y="0"/>
                    <a:pt x="3165" y="0"/>
                    <a:pt x="3123" y="3"/>
                  </a:cubicBezTo>
                  <a:cubicBezTo>
                    <a:pt x="2895" y="14"/>
                    <a:pt x="2659" y="57"/>
                    <a:pt x="2424" y="124"/>
                  </a:cubicBezTo>
                  <a:cubicBezTo>
                    <a:pt x="1972" y="253"/>
                    <a:pt x="1545" y="481"/>
                    <a:pt x="1152" y="801"/>
                  </a:cubicBezTo>
                  <a:cubicBezTo>
                    <a:pt x="964" y="947"/>
                    <a:pt x="795" y="1115"/>
                    <a:pt x="647" y="1300"/>
                  </a:cubicBezTo>
                  <a:cubicBezTo>
                    <a:pt x="495" y="1486"/>
                    <a:pt x="369" y="1679"/>
                    <a:pt x="268" y="1881"/>
                  </a:cubicBezTo>
                  <a:cubicBezTo>
                    <a:pt x="172" y="2072"/>
                    <a:pt x="102" y="2274"/>
                    <a:pt x="60" y="2477"/>
                  </a:cubicBezTo>
                  <a:cubicBezTo>
                    <a:pt x="21" y="2670"/>
                    <a:pt x="1" y="2870"/>
                    <a:pt x="7" y="3074"/>
                  </a:cubicBezTo>
                  <a:cubicBezTo>
                    <a:pt x="18" y="3496"/>
                    <a:pt x="127" y="3880"/>
                    <a:pt x="324" y="4197"/>
                  </a:cubicBezTo>
                  <a:cubicBezTo>
                    <a:pt x="372" y="4273"/>
                    <a:pt x="430" y="4352"/>
                    <a:pt x="495" y="4425"/>
                  </a:cubicBezTo>
                  <a:cubicBezTo>
                    <a:pt x="554" y="4492"/>
                    <a:pt x="621" y="4554"/>
                    <a:pt x="706" y="4619"/>
                  </a:cubicBezTo>
                  <a:cubicBezTo>
                    <a:pt x="857" y="4734"/>
                    <a:pt x="1040" y="4818"/>
                    <a:pt x="1239" y="4866"/>
                  </a:cubicBezTo>
                  <a:cubicBezTo>
                    <a:pt x="1329" y="4888"/>
                    <a:pt x="1433" y="4905"/>
                    <a:pt x="1539" y="4913"/>
                  </a:cubicBezTo>
                  <a:cubicBezTo>
                    <a:pt x="1573" y="4916"/>
                    <a:pt x="1601" y="4916"/>
                    <a:pt x="1632" y="4916"/>
                  </a:cubicBezTo>
                  <a:cubicBezTo>
                    <a:pt x="1713" y="4916"/>
                    <a:pt x="1792" y="4908"/>
                    <a:pt x="1885" y="4894"/>
                  </a:cubicBezTo>
                  <a:cubicBezTo>
                    <a:pt x="2084" y="4863"/>
                    <a:pt x="2283" y="4787"/>
                    <a:pt x="2463" y="4666"/>
                  </a:cubicBezTo>
                  <a:cubicBezTo>
                    <a:pt x="2766" y="4464"/>
                    <a:pt x="3008" y="4155"/>
                    <a:pt x="3187" y="3740"/>
                  </a:cubicBezTo>
                  <a:cubicBezTo>
                    <a:pt x="3221" y="3765"/>
                    <a:pt x="3260" y="3790"/>
                    <a:pt x="3300" y="3807"/>
                  </a:cubicBezTo>
                  <a:cubicBezTo>
                    <a:pt x="3370" y="3838"/>
                    <a:pt x="3443" y="3855"/>
                    <a:pt x="3524" y="3866"/>
                  </a:cubicBezTo>
                  <a:cubicBezTo>
                    <a:pt x="3541" y="3866"/>
                    <a:pt x="3555" y="3869"/>
                    <a:pt x="3572" y="3869"/>
                  </a:cubicBezTo>
                  <a:cubicBezTo>
                    <a:pt x="3625" y="3869"/>
                    <a:pt x="3679" y="3863"/>
                    <a:pt x="3740" y="3849"/>
                  </a:cubicBezTo>
                  <a:cubicBezTo>
                    <a:pt x="3808" y="3835"/>
                    <a:pt x="3875" y="3807"/>
                    <a:pt x="3951" y="3768"/>
                  </a:cubicBezTo>
                  <a:cubicBezTo>
                    <a:pt x="4029" y="3731"/>
                    <a:pt x="4094" y="3678"/>
                    <a:pt x="4145" y="3639"/>
                  </a:cubicBezTo>
                  <a:cubicBezTo>
                    <a:pt x="4201" y="3594"/>
                    <a:pt x="4254" y="3540"/>
                    <a:pt x="4313" y="3473"/>
                  </a:cubicBezTo>
                  <a:cubicBezTo>
                    <a:pt x="4403" y="3372"/>
                    <a:pt x="4481" y="3260"/>
                    <a:pt x="4538" y="3145"/>
                  </a:cubicBezTo>
                  <a:cubicBezTo>
                    <a:pt x="4577" y="3162"/>
                    <a:pt x="4622" y="3176"/>
                    <a:pt x="4664" y="3178"/>
                  </a:cubicBezTo>
                  <a:lnTo>
                    <a:pt x="4698" y="3178"/>
                  </a:lnTo>
                  <a:cubicBezTo>
                    <a:pt x="4712" y="3178"/>
                    <a:pt x="4723" y="3178"/>
                    <a:pt x="4737" y="3176"/>
                  </a:cubicBezTo>
                  <a:lnTo>
                    <a:pt x="4737" y="3176"/>
                  </a:lnTo>
                  <a:cubicBezTo>
                    <a:pt x="4723" y="3251"/>
                    <a:pt x="4717" y="3336"/>
                    <a:pt x="4723" y="3428"/>
                  </a:cubicBezTo>
                  <a:cubicBezTo>
                    <a:pt x="4731" y="3552"/>
                    <a:pt x="4754" y="3684"/>
                    <a:pt x="4801" y="3818"/>
                  </a:cubicBezTo>
                  <a:cubicBezTo>
                    <a:pt x="4844" y="3939"/>
                    <a:pt x="4894" y="4051"/>
                    <a:pt x="4961" y="4158"/>
                  </a:cubicBezTo>
                  <a:cubicBezTo>
                    <a:pt x="5020" y="4248"/>
                    <a:pt x="5088" y="4332"/>
                    <a:pt x="5166" y="4411"/>
                  </a:cubicBezTo>
                  <a:cubicBezTo>
                    <a:pt x="5301" y="4551"/>
                    <a:pt x="5470" y="4655"/>
                    <a:pt x="5663" y="4725"/>
                  </a:cubicBezTo>
                  <a:cubicBezTo>
                    <a:pt x="5812" y="4781"/>
                    <a:pt x="5975" y="4809"/>
                    <a:pt x="6155" y="4809"/>
                  </a:cubicBezTo>
                  <a:lnTo>
                    <a:pt x="6222" y="4809"/>
                  </a:lnTo>
                  <a:cubicBezTo>
                    <a:pt x="6598" y="4795"/>
                    <a:pt x="6983" y="4652"/>
                    <a:pt x="7306" y="4405"/>
                  </a:cubicBezTo>
                  <a:cubicBezTo>
                    <a:pt x="7600" y="4178"/>
                    <a:pt x="7822" y="3891"/>
                    <a:pt x="7946" y="3569"/>
                  </a:cubicBezTo>
                  <a:cubicBezTo>
                    <a:pt x="8007" y="3695"/>
                    <a:pt x="8094" y="3816"/>
                    <a:pt x="8198" y="3919"/>
                  </a:cubicBezTo>
                  <a:cubicBezTo>
                    <a:pt x="8341" y="4063"/>
                    <a:pt x="8516" y="4175"/>
                    <a:pt x="8709" y="4251"/>
                  </a:cubicBezTo>
                  <a:cubicBezTo>
                    <a:pt x="8796" y="4282"/>
                    <a:pt x="8892" y="4307"/>
                    <a:pt x="9001" y="4315"/>
                  </a:cubicBezTo>
                  <a:cubicBezTo>
                    <a:pt x="9032" y="4321"/>
                    <a:pt x="9063" y="4321"/>
                    <a:pt x="9097" y="4321"/>
                  </a:cubicBezTo>
                  <a:cubicBezTo>
                    <a:pt x="9158" y="4321"/>
                    <a:pt x="9226" y="4313"/>
                    <a:pt x="9293" y="4301"/>
                  </a:cubicBezTo>
                  <a:cubicBezTo>
                    <a:pt x="9467" y="4270"/>
                    <a:pt x="9636" y="4175"/>
                    <a:pt x="9773" y="4035"/>
                  </a:cubicBezTo>
                  <a:lnTo>
                    <a:pt x="9773" y="4035"/>
                  </a:lnTo>
                  <a:cubicBezTo>
                    <a:pt x="9742" y="4310"/>
                    <a:pt x="9742" y="4596"/>
                    <a:pt x="9773" y="4896"/>
                  </a:cubicBezTo>
                  <a:cubicBezTo>
                    <a:pt x="9818" y="5348"/>
                    <a:pt x="9919" y="5725"/>
                    <a:pt x="10088" y="6036"/>
                  </a:cubicBezTo>
                  <a:cubicBezTo>
                    <a:pt x="10180" y="6207"/>
                    <a:pt x="10293" y="6351"/>
                    <a:pt x="10422" y="6469"/>
                  </a:cubicBezTo>
                  <a:cubicBezTo>
                    <a:pt x="10559" y="6589"/>
                    <a:pt x="10728" y="6682"/>
                    <a:pt x="10902" y="6730"/>
                  </a:cubicBezTo>
                  <a:cubicBezTo>
                    <a:pt x="11006" y="6758"/>
                    <a:pt x="11107" y="6772"/>
                    <a:pt x="11205" y="6772"/>
                  </a:cubicBezTo>
                  <a:cubicBezTo>
                    <a:pt x="11323" y="6772"/>
                    <a:pt x="11435" y="6752"/>
                    <a:pt x="11539" y="6716"/>
                  </a:cubicBezTo>
                  <a:cubicBezTo>
                    <a:pt x="11710" y="6654"/>
                    <a:pt x="11867" y="6533"/>
                    <a:pt x="12005" y="6370"/>
                  </a:cubicBezTo>
                  <a:cubicBezTo>
                    <a:pt x="12123" y="6224"/>
                    <a:pt x="12221" y="6047"/>
                    <a:pt x="12311" y="5828"/>
                  </a:cubicBezTo>
                  <a:cubicBezTo>
                    <a:pt x="12381" y="5654"/>
                    <a:pt x="12432" y="5461"/>
                    <a:pt x="12479" y="5219"/>
                  </a:cubicBezTo>
                  <a:cubicBezTo>
                    <a:pt x="12541" y="4882"/>
                    <a:pt x="12578" y="4574"/>
                    <a:pt x="12586" y="4273"/>
                  </a:cubicBezTo>
                  <a:cubicBezTo>
                    <a:pt x="12597" y="3950"/>
                    <a:pt x="12572" y="3636"/>
                    <a:pt x="12513" y="3333"/>
                  </a:cubicBezTo>
                  <a:cubicBezTo>
                    <a:pt x="12457" y="3052"/>
                    <a:pt x="12370" y="2785"/>
                    <a:pt x="12246" y="2544"/>
                  </a:cubicBezTo>
                  <a:cubicBezTo>
                    <a:pt x="12145" y="2342"/>
                    <a:pt x="12011" y="2142"/>
                    <a:pt x="11848" y="1963"/>
                  </a:cubicBezTo>
                  <a:cubicBezTo>
                    <a:pt x="11561" y="1640"/>
                    <a:pt x="11188" y="1362"/>
                    <a:pt x="10728" y="1137"/>
                  </a:cubicBezTo>
                  <a:cubicBezTo>
                    <a:pt x="10332" y="944"/>
                    <a:pt x="9888" y="792"/>
                    <a:pt x="9372" y="680"/>
                  </a:cubicBezTo>
                  <a:cubicBezTo>
                    <a:pt x="9099" y="621"/>
                    <a:pt x="8810" y="576"/>
                    <a:pt x="8521" y="551"/>
                  </a:cubicBezTo>
                  <a:cubicBezTo>
                    <a:pt x="8285" y="531"/>
                    <a:pt x="8033" y="523"/>
                    <a:pt x="7721" y="523"/>
                  </a:cubicBezTo>
                  <a:lnTo>
                    <a:pt x="7600" y="523"/>
                  </a:lnTo>
                  <a:cubicBezTo>
                    <a:pt x="7384" y="523"/>
                    <a:pt x="7168" y="531"/>
                    <a:pt x="6952" y="534"/>
                  </a:cubicBezTo>
                  <a:cubicBezTo>
                    <a:pt x="6736" y="539"/>
                    <a:pt x="6514" y="546"/>
                    <a:pt x="6291" y="546"/>
                  </a:cubicBezTo>
                  <a:cubicBezTo>
                    <a:pt x="6256" y="546"/>
                    <a:pt x="6221" y="545"/>
                    <a:pt x="6185" y="545"/>
                  </a:cubicBezTo>
                  <a:cubicBezTo>
                    <a:pt x="5750" y="545"/>
                    <a:pt x="5394" y="523"/>
                    <a:pt x="5068" y="481"/>
                  </a:cubicBezTo>
                  <a:cubicBezTo>
                    <a:pt x="4894" y="455"/>
                    <a:pt x="4734" y="427"/>
                    <a:pt x="4580" y="391"/>
                  </a:cubicBezTo>
                  <a:cubicBezTo>
                    <a:pt x="4501" y="371"/>
                    <a:pt x="4422" y="351"/>
                    <a:pt x="4333" y="323"/>
                  </a:cubicBezTo>
                  <a:cubicBezTo>
                    <a:pt x="4229" y="292"/>
                    <a:pt x="4147" y="264"/>
                    <a:pt x="4074" y="231"/>
                  </a:cubicBezTo>
                  <a:cubicBezTo>
                    <a:pt x="4007" y="203"/>
                    <a:pt x="3937" y="169"/>
                    <a:pt x="3869" y="130"/>
                  </a:cubicBezTo>
                  <a:cubicBezTo>
                    <a:pt x="3867" y="99"/>
                    <a:pt x="3847" y="71"/>
                    <a:pt x="3813" y="68"/>
                  </a:cubicBezTo>
                  <a:cubicBezTo>
                    <a:pt x="3636" y="20"/>
                    <a:pt x="3446" y="0"/>
                    <a:pt x="3252" y="0"/>
                  </a:cubicBezTo>
                  <a:close/>
                </a:path>
              </a:pathLst>
            </a:custGeom>
            <a:solidFill>
              <a:srgbClr val="5331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39;p36">
              <a:extLst>
                <a:ext uri="{FF2B5EF4-FFF2-40B4-BE49-F238E27FC236}">
                  <a16:creationId xmlns:a16="http://schemas.microsoft.com/office/drawing/2014/main" id="{451848BA-9BD4-B66A-BB97-A71AADBB1B24}"/>
                </a:ext>
              </a:extLst>
            </p:cNvPr>
            <p:cNvSpPr/>
            <p:nvPr/>
          </p:nvSpPr>
          <p:spPr>
            <a:xfrm>
              <a:off x="7120511" y="867061"/>
              <a:ext cx="253653" cy="156038"/>
            </a:xfrm>
            <a:custGeom>
              <a:avLst/>
              <a:gdLst/>
              <a:ahLst/>
              <a:cxnLst/>
              <a:rect l="l" t="t" r="r" b="b"/>
              <a:pathLst>
                <a:path w="3367" h="2022" extrusionOk="0">
                  <a:moveTo>
                    <a:pt x="1452" y="0"/>
                  </a:moveTo>
                  <a:cubicBezTo>
                    <a:pt x="1336" y="0"/>
                    <a:pt x="1220" y="11"/>
                    <a:pt x="1107" y="29"/>
                  </a:cubicBezTo>
                  <a:cubicBezTo>
                    <a:pt x="891" y="65"/>
                    <a:pt x="680" y="127"/>
                    <a:pt x="487" y="228"/>
                  </a:cubicBezTo>
                  <a:cubicBezTo>
                    <a:pt x="296" y="332"/>
                    <a:pt x="133" y="472"/>
                    <a:pt x="9" y="646"/>
                  </a:cubicBezTo>
                  <a:cubicBezTo>
                    <a:pt x="1" y="658"/>
                    <a:pt x="1" y="674"/>
                    <a:pt x="12" y="683"/>
                  </a:cubicBezTo>
                  <a:cubicBezTo>
                    <a:pt x="17" y="685"/>
                    <a:pt x="22" y="687"/>
                    <a:pt x="28" y="687"/>
                  </a:cubicBezTo>
                  <a:cubicBezTo>
                    <a:pt x="36" y="687"/>
                    <a:pt x="44" y="684"/>
                    <a:pt x="49" y="677"/>
                  </a:cubicBezTo>
                  <a:cubicBezTo>
                    <a:pt x="96" y="607"/>
                    <a:pt x="155" y="542"/>
                    <a:pt x="220" y="481"/>
                  </a:cubicBezTo>
                  <a:cubicBezTo>
                    <a:pt x="307" y="402"/>
                    <a:pt x="405" y="335"/>
                    <a:pt x="515" y="279"/>
                  </a:cubicBezTo>
                  <a:cubicBezTo>
                    <a:pt x="517" y="279"/>
                    <a:pt x="517" y="276"/>
                    <a:pt x="520" y="276"/>
                  </a:cubicBezTo>
                  <a:lnTo>
                    <a:pt x="517" y="276"/>
                  </a:lnTo>
                  <a:cubicBezTo>
                    <a:pt x="654" y="206"/>
                    <a:pt x="798" y="153"/>
                    <a:pt x="948" y="122"/>
                  </a:cubicBezTo>
                  <a:lnTo>
                    <a:pt x="948" y="122"/>
                  </a:lnTo>
                  <a:cubicBezTo>
                    <a:pt x="947" y="123"/>
                    <a:pt x="946" y="123"/>
                    <a:pt x="944" y="124"/>
                  </a:cubicBezTo>
                  <a:cubicBezTo>
                    <a:pt x="1116" y="87"/>
                    <a:pt x="1295" y="70"/>
                    <a:pt x="1470" y="70"/>
                  </a:cubicBezTo>
                  <a:cubicBezTo>
                    <a:pt x="1495" y="70"/>
                    <a:pt x="1520" y="70"/>
                    <a:pt x="1545" y="71"/>
                  </a:cubicBezTo>
                  <a:cubicBezTo>
                    <a:pt x="1758" y="82"/>
                    <a:pt x="1974" y="113"/>
                    <a:pt x="2177" y="178"/>
                  </a:cubicBezTo>
                  <a:cubicBezTo>
                    <a:pt x="2356" y="234"/>
                    <a:pt x="2527" y="309"/>
                    <a:pt x="2685" y="408"/>
                  </a:cubicBezTo>
                  <a:lnTo>
                    <a:pt x="2676" y="402"/>
                  </a:lnTo>
                  <a:lnTo>
                    <a:pt x="2676" y="402"/>
                  </a:lnTo>
                  <a:cubicBezTo>
                    <a:pt x="2774" y="464"/>
                    <a:pt x="2867" y="537"/>
                    <a:pt x="2949" y="621"/>
                  </a:cubicBezTo>
                  <a:cubicBezTo>
                    <a:pt x="3007" y="688"/>
                    <a:pt x="3061" y="761"/>
                    <a:pt x="3103" y="840"/>
                  </a:cubicBezTo>
                  <a:cubicBezTo>
                    <a:pt x="3134" y="902"/>
                    <a:pt x="3159" y="966"/>
                    <a:pt x="3173" y="1037"/>
                  </a:cubicBezTo>
                  <a:cubicBezTo>
                    <a:pt x="3184" y="1096"/>
                    <a:pt x="3190" y="1154"/>
                    <a:pt x="3190" y="1216"/>
                  </a:cubicBezTo>
                  <a:cubicBezTo>
                    <a:pt x="3187" y="1281"/>
                    <a:pt x="3176" y="1348"/>
                    <a:pt x="3156" y="1410"/>
                  </a:cubicBezTo>
                  <a:cubicBezTo>
                    <a:pt x="3125" y="1505"/>
                    <a:pt x="3083" y="1595"/>
                    <a:pt x="3030" y="1677"/>
                  </a:cubicBezTo>
                  <a:cubicBezTo>
                    <a:pt x="3002" y="1719"/>
                    <a:pt x="2971" y="1761"/>
                    <a:pt x="2937" y="1803"/>
                  </a:cubicBezTo>
                  <a:cubicBezTo>
                    <a:pt x="2892" y="1859"/>
                    <a:pt x="2901" y="1943"/>
                    <a:pt x="2957" y="1991"/>
                  </a:cubicBezTo>
                  <a:cubicBezTo>
                    <a:pt x="2985" y="2011"/>
                    <a:pt x="3019" y="2022"/>
                    <a:pt x="3055" y="2022"/>
                  </a:cubicBezTo>
                  <a:cubicBezTo>
                    <a:pt x="3078" y="2019"/>
                    <a:pt x="3100" y="2011"/>
                    <a:pt x="3117" y="1997"/>
                  </a:cubicBezTo>
                  <a:cubicBezTo>
                    <a:pt x="3139" y="1983"/>
                    <a:pt x="3153" y="1966"/>
                    <a:pt x="3162" y="1943"/>
                  </a:cubicBezTo>
                  <a:cubicBezTo>
                    <a:pt x="3252" y="1800"/>
                    <a:pt x="3313" y="1643"/>
                    <a:pt x="3350" y="1477"/>
                  </a:cubicBezTo>
                  <a:cubicBezTo>
                    <a:pt x="3364" y="1407"/>
                    <a:pt x="3367" y="1331"/>
                    <a:pt x="3367" y="1256"/>
                  </a:cubicBezTo>
                  <a:cubicBezTo>
                    <a:pt x="3367" y="1185"/>
                    <a:pt x="3356" y="1121"/>
                    <a:pt x="3342" y="1053"/>
                  </a:cubicBezTo>
                  <a:cubicBezTo>
                    <a:pt x="3283" y="790"/>
                    <a:pt x="3103" y="576"/>
                    <a:pt x="2892" y="422"/>
                  </a:cubicBezTo>
                  <a:cubicBezTo>
                    <a:pt x="2774" y="335"/>
                    <a:pt x="2648" y="265"/>
                    <a:pt x="2511" y="203"/>
                  </a:cubicBezTo>
                  <a:cubicBezTo>
                    <a:pt x="2367" y="144"/>
                    <a:pt x="2216" y="99"/>
                    <a:pt x="2064" y="62"/>
                  </a:cubicBezTo>
                  <a:cubicBezTo>
                    <a:pt x="1879" y="20"/>
                    <a:pt x="1685" y="1"/>
                    <a:pt x="1492" y="1"/>
                  </a:cubicBezTo>
                  <a:cubicBezTo>
                    <a:pt x="1478" y="0"/>
                    <a:pt x="1465" y="0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540;p36">
              <a:extLst>
                <a:ext uri="{FF2B5EF4-FFF2-40B4-BE49-F238E27FC236}">
                  <a16:creationId xmlns:a16="http://schemas.microsoft.com/office/drawing/2014/main" id="{497E65C6-71B4-354B-6199-5D34F3A49A1A}"/>
                </a:ext>
              </a:extLst>
            </p:cNvPr>
            <p:cNvSpPr/>
            <p:nvPr/>
          </p:nvSpPr>
          <p:spPr>
            <a:xfrm>
              <a:off x="7281276" y="1187471"/>
              <a:ext cx="199487" cy="196552"/>
            </a:xfrm>
            <a:custGeom>
              <a:avLst/>
              <a:gdLst/>
              <a:ahLst/>
              <a:cxnLst/>
              <a:rect l="l" t="t" r="r" b="b"/>
              <a:pathLst>
                <a:path w="2648" h="2547" extrusionOk="0">
                  <a:moveTo>
                    <a:pt x="2496" y="1"/>
                  </a:moveTo>
                  <a:cubicBezTo>
                    <a:pt x="2476" y="6"/>
                    <a:pt x="2462" y="6"/>
                    <a:pt x="2448" y="15"/>
                  </a:cubicBezTo>
                  <a:cubicBezTo>
                    <a:pt x="2420" y="26"/>
                    <a:pt x="2395" y="46"/>
                    <a:pt x="2384" y="71"/>
                  </a:cubicBezTo>
                  <a:cubicBezTo>
                    <a:pt x="2381" y="82"/>
                    <a:pt x="2378" y="88"/>
                    <a:pt x="2373" y="99"/>
                  </a:cubicBezTo>
                  <a:cubicBezTo>
                    <a:pt x="2370" y="119"/>
                    <a:pt x="2370" y="141"/>
                    <a:pt x="2378" y="158"/>
                  </a:cubicBezTo>
                  <a:lnTo>
                    <a:pt x="2378" y="166"/>
                  </a:lnTo>
                  <a:cubicBezTo>
                    <a:pt x="2387" y="225"/>
                    <a:pt x="2392" y="287"/>
                    <a:pt x="2392" y="352"/>
                  </a:cubicBezTo>
                  <a:cubicBezTo>
                    <a:pt x="2384" y="422"/>
                    <a:pt x="2370" y="492"/>
                    <a:pt x="2350" y="562"/>
                  </a:cubicBezTo>
                  <a:cubicBezTo>
                    <a:pt x="2325" y="632"/>
                    <a:pt x="2288" y="703"/>
                    <a:pt x="2252" y="764"/>
                  </a:cubicBezTo>
                  <a:cubicBezTo>
                    <a:pt x="2252" y="764"/>
                    <a:pt x="2252" y="764"/>
                    <a:pt x="2252" y="764"/>
                  </a:cubicBezTo>
                  <a:lnTo>
                    <a:pt x="2252" y="764"/>
                  </a:lnTo>
                  <a:cubicBezTo>
                    <a:pt x="2246" y="767"/>
                    <a:pt x="2243" y="776"/>
                    <a:pt x="2241" y="778"/>
                  </a:cubicBezTo>
                  <a:cubicBezTo>
                    <a:pt x="2243" y="776"/>
                    <a:pt x="2246" y="770"/>
                    <a:pt x="2252" y="764"/>
                  </a:cubicBezTo>
                  <a:lnTo>
                    <a:pt x="2252" y="764"/>
                  </a:lnTo>
                  <a:cubicBezTo>
                    <a:pt x="2215" y="815"/>
                    <a:pt x="2176" y="860"/>
                    <a:pt x="2134" y="902"/>
                  </a:cubicBezTo>
                  <a:cubicBezTo>
                    <a:pt x="2103" y="927"/>
                    <a:pt x="2072" y="952"/>
                    <a:pt x="2036" y="969"/>
                  </a:cubicBezTo>
                  <a:cubicBezTo>
                    <a:pt x="2008" y="983"/>
                    <a:pt x="1977" y="995"/>
                    <a:pt x="1949" y="1000"/>
                  </a:cubicBezTo>
                  <a:cubicBezTo>
                    <a:pt x="1921" y="1003"/>
                    <a:pt x="1893" y="1009"/>
                    <a:pt x="1867" y="1009"/>
                  </a:cubicBezTo>
                  <a:cubicBezTo>
                    <a:pt x="1839" y="1003"/>
                    <a:pt x="1811" y="997"/>
                    <a:pt x="1783" y="989"/>
                  </a:cubicBezTo>
                  <a:cubicBezTo>
                    <a:pt x="1763" y="983"/>
                    <a:pt x="1741" y="972"/>
                    <a:pt x="1724" y="961"/>
                  </a:cubicBezTo>
                  <a:cubicBezTo>
                    <a:pt x="1693" y="944"/>
                    <a:pt x="1660" y="927"/>
                    <a:pt x="1631" y="905"/>
                  </a:cubicBezTo>
                  <a:cubicBezTo>
                    <a:pt x="1617" y="896"/>
                    <a:pt x="1599" y="893"/>
                    <a:pt x="1581" y="893"/>
                  </a:cubicBezTo>
                  <a:cubicBezTo>
                    <a:pt x="1555" y="893"/>
                    <a:pt x="1529" y="900"/>
                    <a:pt x="1511" y="913"/>
                  </a:cubicBezTo>
                  <a:cubicBezTo>
                    <a:pt x="1474" y="938"/>
                    <a:pt x="1455" y="980"/>
                    <a:pt x="1457" y="1025"/>
                  </a:cubicBezTo>
                  <a:cubicBezTo>
                    <a:pt x="1460" y="1056"/>
                    <a:pt x="1457" y="1087"/>
                    <a:pt x="1457" y="1115"/>
                  </a:cubicBezTo>
                  <a:cubicBezTo>
                    <a:pt x="1457" y="1149"/>
                    <a:pt x="1457" y="1183"/>
                    <a:pt x="1455" y="1213"/>
                  </a:cubicBezTo>
                  <a:cubicBezTo>
                    <a:pt x="1455" y="1289"/>
                    <a:pt x="1449" y="1362"/>
                    <a:pt x="1443" y="1435"/>
                  </a:cubicBezTo>
                  <a:lnTo>
                    <a:pt x="1443" y="1432"/>
                  </a:lnTo>
                  <a:cubicBezTo>
                    <a:pt x="1429" y="1615"/>
                    <a:pt x="1407" y="1797"/>
                    <a:pt x="1351" y="1969"/>
                  </a:cubicBezTo>
                  <a:cubicBezTo>
                    <a:pt x="1328" y="2039"/>
                    <a:pt x="1295" y="2106"/>
                    <a:pt x="1252" y="2168"/>
                  </a:cubicBezTo>
                  <a:cubicBezTo>
                    <a:pt x="1230" y="2207"/>
                    <a:pt x="1196" y="2238"/>
                    <a:pt x="1165" y="2272"/>
                  </a:cubicBezTo>
                  <a:cubicBezTo>
                    <a:pt x="1135" y="2294"/>
                    <a:pt x="1104" y="2320"/>
                    <a:pt x="1067" y="2336"/>
                  </a:cubicBezTo>
                  <a:cubicBezTo>
                    <a:pt x="1025" y="2359"/>
                    <a:pt x="980" y="2373"/>
                    <a:pt x="935" y="2384"/>
                  </a:cubicBezTo>
                  <a:cubicBezTo>
                    <a:pt x="871" y="2393"/>
                    <a:pt x="812" y="2398"/>
                    <a:pt x="747" y="2398"/>
                  </a:cubicBezTo>
                  <a:cubicBezTo>
                    <a:pt x="691" y="2393"/>
                    <a:pt x="640" y="2384"/>
                    <a:pt x="587" y="2364"/>
                  </a:cubicBezTo>
                  <a:cubicBezTo>
                    <a:pt x="548" y="2350"/>
                    <a:pt x="509" y="2334"/>
                    <a:pt x="472" y="2308"/>
                  </a:cubicBezTo>
                  <a:cubicBezTo>
                    <a:pt x="424" y="2280"/>
                    <a:pt x="388" y="2247"/>
                    <a:pt x="351" y="2207"/>
                  </a:cubicBezTo>
                  <a:cubicBezTo>
                    <a:pt x="306" y="2154"/>
                    <a:pt x="270" y="2098"/>
                    <a:pt x="239" y="2039"/>
                  </a:cubicBezTo>
                  <a:cubicBezTo>
                    <a:pt x="187" y="1941"/>
                    <a:pt x="154" y="1832"/>
                    <a:pt x="129" y="1723"/>
                  </a:cubicBezTo>
                  <a:lnTo>
                    <a:pt x="129" y="1723"/>
                  </a:lnTo>
                  <a:cubicBezTo>
                    <a:pt x="129" y="1724"/>
                    <a:pt x="129" y="1724"/>
                    <a:pt x="130" y="1724"/>
                  </a:cubicBezTo>
                  <a:cubicBezTo>
                    <a:pt x="96" y="1556"/>
                    <a:pt x="87" y="1382"/>
                    <a:pt x="99" y="1213"/>
                  </a:cubicBezTo>
                  <a:cubicBezTo>
                    <a:pt x="110" y="1070"/>
                    <a:pt x="130" y="927"/>
                    <a:pt x="177" y="787"/>
                  </a:cubicBezTo>
                  <a:lnTo>
                    <a:pt x="177" y="790"/>
                  </a:lnTo>
                  <a:cubicBezTo>
                    <a:pt x="183" y="773"/>
                    <a:pt x="191" y="750"/>
                    <a:pt x="197" y="733"/>
                  </a:cubicBezTo>
                  <a:cubicBezTo>
                    <a:pt x="205" y="714"/>
                    <a:pt x="200" y="691"/>
                    <a:pt x="180" y="680"/>
                  </a:cubicBezTo>
                  <a:cubicBezTo>
                    <a:pt x="175" y="678"/>
                    <a:pt x="169" y="676"/>
                    <a:pt x="163" y="676"/>
                  </a:cubicBezTo>
                  <a:cubicBezTo>
                    <a:pt x="149" y="676"/>
                    <a:pt x="133" y="684"/>
                    <a:pt x="127" y="700"/>
                  </a:cubicBezTo>
                  <a:cubicBezTo>
                    <a:pt x="68" y="849"/>
                    <a:pt x="37" y="1009"/>
                    <a:pt x="17" y="1166"/>
                  </a:cubicBezTo>
                  <a:cubicBezTo>
                    <a:pt x="0" y="1348"/>
                    <a:pt x="3" y="1531"/>
                    <a:pt x="31" y="1710"/>
                  </a:cubicBezTo>
                  <a:cubicBezTo>
                    <a:pt x="59" y="1882"/>
                    <a:pt x="113" y="2050"/>
                    <a:pt x="205" y="2202"/>
                  </a:cubicBezTo>
                  <a:cubicBezTo>
                    <a:pt x="292" y="2336"/>
                    <a:pt x="421" y="2449"/>
                    <a:pt x="573" y="2505"/>
                  </a:cubicBezTo>
                  <a:cubicBezTo>
                    <a:pt x="663" y="2539"/>
                    <a:pt x="758" y="2547"/>
                    <a:pt x="857" y="2547"/>
                  </a:cubicBezTo>
                  <a:cubicBezTo>
                    <a:pt x="952" y="2547"/>
                    <a:pt x="1042" y="2527"/>
                    <a:pt x="1132" y="2491"/>
                  </a:cubicBezTo>
                  <a:cubicBezTo>
                    <a:pt x="1210" y="2457"/>
                    <a:pt x="1281" y="2404"/>
                    <a:pt x="1345" y="2342"/>
                  </a:cubicBezTo>
                  <a:cubicBezTo>
                    <a:pt x="1404" y="2277"/>
                    <a:pt x="1455" y="2204"/>
                    <a:pt x="1491" y="2126"/>
                  </a:cubicBezTo>
                  <a:cubicBezTo>
                    <a:pt x="1575" y="1963"/>
                    <a:pt x="1617" y="1781"/>
                    <a:pt x="1645" y="1598"/>
                  </a:cubicBezTo>
                  <a:cubicBezTo>
                    <a:pt x="1665" y="1472"/>
                    <a:pt x="1674" y="1345"/>
                    <a:pt x="1685" y="1219"/>
                  </a:cubicBezTo>
                  <a:cubicBezTo>
                    <a:pt x="1707" y="1225"/>
                    <a:pt x="1727" y="1233"/>
                    <a:pt x="1744" y="1239"/>
                  </a:cubicBezTo>
                  <a:cubicBezTo>
                    <a:pt x="1777" y="1250"/>
                    <a:pt x="1808" y="1253"/>
                    <a:pt x="1842" y="1256"/>
                  </a:cubicBezTo>
                  <a:cubicBezTo>
                    <a:pt x="1863" y="1258"/>
                    <a:pt x="1884" y="1260"/>
                    <a:pt x="1903" y="1260"/>
                  </a:cubicBezTo>
                  <a:cubicBezTo>
                    <a:pt x="1928" y="1260"/>
                    <a:pt x="1951" y="1257"/>
                    <a:pt x="1974" y="1253"/>
                  </a:cubicBezTo>
                  <a:cubicBezTo>
                    <a:pt x="2010" y="1247"/>
                    <a:pt x="2050" y="1239"/>
                    <a:pt x="2089" y="1225"/>
                  </a:cubicBezTo>
                  <a:cubicBezTo>
                    <a:pt x="2131" y="1211"/>
                    <a:pt x="2170" y="1191"/>
                    <a:pt x="2204" y="1169"/>
                  </a:cubicBezTo>
                  <a:cubicBezTo>
                    <a:pt x="2235" y="1152"/>
                    <a:pt x="2263" y="1126"/>
                    <a:pt x="2291" y="1107"/>
                  </a:cubicBezTo>
                  <a:cubicBezTo>
                    <a:pt x="2328" y="1079"/>
                    <a:pt x="2359" y="1045"/>
                    <a:pt x="2389" y="1011"/>
                  </a:cubicBezTo>
                  <a:cubicBezTo>
                    <a:pt x="2443" y="952"/>
                    <a:pt x="2488" y="882"/>
                    <a:pt x="2527" y="806"/>
                  </a:cubicBezTo>
                  <a:cubicBezTo>
                    <a:pt x="2566" y="731"/>
                    <a:pt x="2597" y="646"/>
                    <a:pt x="2620" y="562"/>
                  </a:cubicBezTo>
                  <a:cubicBezTo>
                    <a:pt x="2639" y="481"/>
                    <a:pt x="2648" y="399"/>
                    <a:pt x="2648" y="315"/>
                  </a:cubicBezTo>
                  <a:cubicBezTo>
                    <a:pt x="2648" y="279"/>
                    <a:pt x="2642" y="239"/>
                    <a:pt x="2636" y="200"/>
                  </a:cubicBezTo>
                  <a:cubicBezTo>
                    <a:pt x="2628" y="158"/>
                    <a:pt x="2620" y="116"/>
                    <a:pt x="2600" y="74"/>
                  </a:cubicBezTo>
                  <a:cubicBezTo>
                    <a:pt x="2592" y="46"/>
                    <a:pt x="2572" y="26"/>
                    <a:pt x="2544" y="12"/>
                  </a:cubicBezTo>
                  <a:cubicBezTo>
                    <a:pt x="2530" y="4"/>
                    <a:pt x="2513" y="1"/>
                    <a:pt x="249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541;p36">
              <a:extLst>
                <a:ext uri="{FF2B5EF4-FFF2-40B4-BE49-F238E27FC236}">
                  <a16:creationId xmlns:a16="http://schemas.microsoft.com/office/drawing/2014/main" id="{61238405-B63D-2150-933B-286AFBD52F3D}"/>
                </a:ext>
              </a:extLst>
            </p:cNvPr>
            <p:cNvSpPr/>
            <p:nvPr/>
          </p:nvSpPr>
          <p:spPr>
            <a:xfrm>
              <a:off x="6914093" y="1119252"/>
              <a:ext cx="145171" cy="107806"/>
            </a:xfrm>
            <a:custGeom>
              <a:avLst/>
              <a:gdLst/>
              <a:ahLst/>
              <a:cxnLst/>
              <a:rect l="l" t="t" r="r" b="b"/>
              <a:pathLst>
                <a:path w="1927" h="1397" extrusionOk="0">
                  <a:moveTo>
                    <a:pt x="1868" y="0"/>
                  </a:moveTo>
                  <a:cubicBezTo>
                    <a:pt x="1840" y="0"/>
                    <a:pt x="1812" y="17"/>
                    <a:pt x="1809" y="45"/>
                  </a:cubicBezTo>
                  <a:cubicBezTo>
                    <a:pt x="1800" y="110"/>
                    <a:pt x="1786" y="172"/>
                    <a:pt x="1767" y="231"/>
                  </a:cubicBezTo>
                  <a:cubicBezTo>
                    <a:pt x="1730" y="329"/>
                    <a:pt x="1682" y="419"/>
                    <a:pt x="1626" y="506"/>
                  </a:cubicBezTo>
                  <a:cubicBezTo>
                    <a:pt x="1629" y="503"/>
                    <a:pt x="1632" y="495"/>
                    <a:pt x="1638" y="492"/>
                  </a:cubicBezTo>
                  <a:lnTo>
                    <a:pt x="1638" y="492"/>
                  </a:lnTo>
                  <a:cubicBezTo>
                    <a:pt x="1559" y="607"/>
                    <a:pt x="1469" y="708"/>
                    <a:pt x="1365" y="803"/>
                  </a:cubicBezTo>
                  <a:cubicBezTo>
                    <a:pt x="1273" y="888"/>
                    <a:pt x="1166" y="961"/>
                    <a:pt x="1051" y="1022"/>
                  </a:cubicBezTo>
                  <a:cubicBezTo>
                    <a:pt x="978" y="1056"/>
                    <a:pt x="899" y="1084"/>
                    <a:pt x="823" y="1106"/>
                  </a:cubicBezTo>
                  <a:cubicBezTo>
                    <a:pt x="781" y="1112"/>
                    <a:pt x="734" y="1115"/>
                    <a:pt x="691" y="1115"/>
                  </a:cubicBezTo>
                  <a:cubicBezTo>
                    <a:pt x="661" y="1112"/>
                    <a:pt x="627" y="1106"/>
                    <a:pt x="593" y="1098"/>
                  </a:cubicBezTo>
                  <a:cubicBezTo>
                    <a:pt x="562" y="1087"/>
                    <a:pt x="534" y="1073"/>
                    <a:pt x="509" y="1056"/>
                  </a:cubicBezTo>
                  <a:cubicBezTo>
                    <a:pt x="478" y="1036"/>
                    <a:pt x="453" y="1011"/>
                    <a:pt x="425" y="983"/>
                  </a:cubicBezTo>
                  <a:cubicBezTo>
                    <a:pt x="383" y="931"/>
                    <a:pt x="346" y="876"/>
                    <a:pt x="314" y="814"/>
                  </a:cubicBezTo>
                  <a:lnTo>
                    <a:pt x="314" y="814"/>
                  </a:lnTo>
                  <a:cubicBezTo>
                    <a:pt x="315" y="815"/>
                    <a:pt x="316" y="816"/>
                    <a:pt x="318" y="817"/>
                  </a:cubicBezTo>
                  <a:cubicBezTo>
                    <a:pt x="313" y="815"/>
                    <a:pt x="313" y="809"/>
                    <a:pt x="310" y="806"/>
                  </a:cubicBezTo>
                  <a:lnTo>
                    <a:pt x="310" y="806"/>
                  </a:lnTo>
                  <a:cubicBezTo>
                    <a:pt x="311" y="809"/>
                    <a:pt x="313" y="812"/>
                    <a:pt x="314" y="814"/>
                  </a:cubicBezTo>
                  <a:lnTo>
                    <a:pt x="314" y="814"/>
                  </a:lnTo>
                  <a:cubicBezTo>
                    <a:pt x="312" y="812"/>
                    <a:pt x="312" y="810"/>
                    <a:pt x="310" y="806"/>
                  </a:cubicBezTo>
                  <a:lnTo>
                    <a:pt x="310" y="806"/>
                  </a:lnTo>
                  <a:cubicBezTo>
                    <a:pt x="310" y="806"/>
                    <a:pt x="310" y="806"/>
                    <a:pt x="310" y="806"/>
                  </a:cubicBezTo>
                  <a:lnTo>
                    <a:pt x="310" y="806"/>
                  </a:lnTo>
                  <a:cubicBezTo>
                    <a:pt x="309" y="804"/>
                    <a:pt x="308" y="802"/>
                    <a:pt x="307" y="800"/>
                  </a:cubicBezTo>
                  <a:cubicBezTo>
                    <a:pt x="298" y="789"/>
                    <a:pt x="296" y="778"/>
                    <a:pt x="290" y="764"/>
                  </a:cubicBezTo>
                  <a:cubicBezTo>
                    <a:pt x="276" y="744"/>
                    <a:pt x="254" y="728"/>
                    <a:pt x="234" y="716"/>
                  </a:cubicBezTo>
                  <a:cubicBezTo>
                    <a:pt x="212" y="706"/>
                    <a:pt x="187" y="700"/>
                    <a:pt x="164" y="700"/>
                  </a:cubicBezTo>
                  <a:cubicBezTo>
                    <a:pt x="149" y="700"/>
                    <a:pt x="135" y="702"/>
                    <a:pt x="122" y="708"/>
                  </a:cubicBezTo>
                  <a:cubicBezTo>
                    <a:pt x="46" y="733"/>
                    <a:pt x="1" y="820"/>
                    <a:pt x="32" y="896"/>
                  </a:cubicBezTo>
                  <a:cubicBezTo>
                    <a:pt x="54" y="949"/>
                    <a:pt x="82" y="1008"/>
                    <a:pt x="110" y="1056"/>
                  </a:cubicBezTo>
                  <a:cubicBezTo>
                    <a:pt x="138" y="1109"/>
                    <a:pt x="178" y="1151"/>
                    <a:pt x="214" y="1196"/>
                  </a:cubicBezTo>
                  <a:cubicBezTo>
                    <a:pt x="276" y="1264"/>
                    <a:pt x="352" y="1317"/>
                    <a:pt x="433" y="1351"/>
                  </a:cubicBezTo>
                  <a:cubicBezTo>
                    <a:pt x="508" y="1382"/>
                    <a:pt x="587" y="1397"/>
                    <a:pt x="666" y="1397"/>
                  </a:cubicBezTo>
                  <a:cubicBezTo>
                    <a:pt x="679" y="1397"/>
                    <a:pt x="692" y="1396"/>
                    <a:pt x="706" y="1396"/>
                  </a:cubicBezTo>
                  <a:cubicBezTo>
                    <a:pt x="753" y="1396"/>
                    <a:pt x="798" y="1387"/>
                    <a:pt x="843" y="1376"/>
                  </a:cubicBezTo>
                  <a:cubicBezTo>
                    <a:pt x="882" y="1368"/>
                    <a:pt x="925" y="1354"/>
                    <a:pt x="964" y="1340"/>
                  </a:cubicBezTo>
                  <a:cubicBezTo>
                    <a:pt x="1048" y="1309"/>
                    <a:pt x="1132" y="1261"/>
                    <a:pt x="1205" y="1208"/>
                  </a:cubicBezTo>
                  <a:cubicBezTo>
                    <a:pt x="1281" y="1151"/>
                    <a:pt x="1357" y="1084"/>
                    <a:pt x="1421" y="1014"/>
                  </a:cubicBezTo>
                  <a:cubicBezTo>
                    <a:pt x="1556" y="876"/>
                    <a:pt x="1668" y="719"/>
                    <a:pt x="1758" y="553"/>
                  </a:cubicBezTo>
                  <a:cubicBezTo>
                    <a:pt x="1800" y="475"/>
                    <a:pt x="1840" y="393"/>
                    <a:pt x="1868" y="306"/>
                  </a:cubicBezTo>
                  <a:cubicBezTo>
                    <a:pt x="1896" y="228"/>
                    <a:pt x="1918" y="146"/>
                    <a:pt x="1924" y="68"/>
                  </a:cubicBezTo>
                  <a:cubicBezTo>
                    <a:pt x="1927" y="34"/>
                    <a:pt x="1913" y="6"/>
                    <a:pt x="18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542;p36">
              <a:extLst>
                <a:ext uri="{FF2B5EF4-FFF2-40B4-BE49-F238E27FC236}">
                  <a16:creationId xmlns:a16="http://schemas.microsoft.com/office/drawing/2014/main" id="{F05647C7-F651-BFFD-477E-F96526D128DA}"/>
                </a:ext>
              </a:extLst>
            </p:cNvPr>
            <p:cNvSpPr/>
            <p:nvPr/>
          </p:nvSpPr>
          <p:spPr>
            <a:xfrm>
              <a:off x="6569584" y="1079201"/>
              <a:ext cx="248379" cy="163678"/>
            </a:xfrm>
            <a:custGeom>
              <a:avLst/>
              <a:gdLst/>
              <a:ahLst/>
              <a:cxnLst/>
              <a:rect l="l" t="t" r="r" b="b"/>
              <a:pathLst>
                <a:path w="3297" h="2121" extrusionOk="0">
                  <a:moveTo>
                    <a:pt x="3018" y="503"/>
                  </a:moveTo>
                  <a:cubicBezTo>
                    <a:pt x="3016" y="503"/>
                    <a:pt x="3016" y="505"/>
                    <a:pt x="3016" y="505"/>
                  </a:cubicBezTo>
                  <a:cubicBezTo>
                    <a:pt x="3016" y="504"/>
                    <a:pt x="3017" y="504"/>
                    <a:pt x="3018" y="503"/>
                  </a:cubicBezTo>
                  <a:close/>
                  <a:moveTo>
                    <a:pt x="1110" y="1746"/>
                  </a:moveTo>
                  <a:lnTo>
                    <a:pt x="1110" y="1746"/>
                  </a:lnTo>
                  <a:cubicBezTo>
                    <a:pt x="1104" y="1749"/>
                    <a:pt x="1101" y="1755"/>
                    <a:pt x="1093" y="1755"/>
                  </a:cubicBezTo>
                  <a:cubicBezTo>
                    <a:pt x="1101" y="1752"/>
                    <a:pt x="1104" y="1746"/>
                    <a:pt x="1110" y="1746"/>
                  </a:cubicBezTo>
                  <a:close/>
                  <a:moveTo>
                    <a:pt x="3252" y="0"/>
                  </a:moveTo>
                  <a:cubicBezTo>
                    <a:pt x="3238" y="0"/>
                    <a:pt x="3221" y="14"/>
                    <a:pt x="3215" y="34"/>
                  </a:cubicBezTo>
                  <a:cubicBezTo>
                    <a:pt x="3210" y="81"/>
                    <a:pt x="3196" y="126"/>
                    <a:pt x="3181" y="171"/>
                  </a:cubicBezTo>
                  <a:cubicBezTo>
                    <a:pt x="3140" y="291"/>
                    <a:pt x="3084" y="402"/>
                    <a:pt x="3018" y="503"/>
                  </a:cubicBezTo>
                  <a:lnTo>
                    <a:pt x="3018" y="503"/>
                  </a:lnTo>
                  <a:cubicBezTo>
                    <a:pt x="3018" y="503"/>
                    <a:pt x="3018" y="503"/>
                    <a:pt x="3019" y="503"/>
                  </a:cubicBezTo>
                  <a:lnTo>
                    <a:pt x="3019" y="503"/>
                  </a:lnTo>
                  <a:lnTo>
                    <a:pt x="3016" y="505"/>
                  </a:lnTo>
                  <a:cubicBezTo>
                    <a:pt x="3016" y="507"/>
                    <a:pt x="3015" y="507"/>
                    <a:pt x="3014" y="508"/>
                  </a:cubicBezTo>
                  <a:lnTo>
                    <a:pt x="3014" y="508"/>
                  </a:lnTo>
                  <a:cubicBezTo>
                    <a:pt x="3013" y="508"/>
                    <a:pt x="3013" y="509"/>
                    <a:pt x="3013" y="511"/>
                  </a:cubicBezTo>
                  <a:lnTo>
                    <a:pt x="3013" y="508"/>
                  </a:lnTo>
                  <a:cubicBezTo>
                    <a:pt x="2957" y="592"/>
                    <a:pt x="2890" y="674"/>
                    <a:pt x="2817" y="741"/>
                  </a:cubicBezTo>
                  <a:cubicBezTo>
                    <a:pt x="2777" y="775"/>
                    <a:pt x="2735" y="803"/>
                    <a:pt x="2690" y="828"/>
                  </a:cubicBezTo>
                  <a:cubicBezTo>
                    <a:pt x="2665" y="839"/>
                    <a:pt x="2637" y="848"/>
                    <a:pt x="2612" y="856"/>
                  </a:cubicBezTo>
                  <a:cubicBezTo>
                    <a:pt x="2595" y="859"/>
                    <a:pt x="2572" y="859"/>
                    <a:pt x="2555" y="859"/>
                  </a:cubicBezTo>
                  <a:cubicBezTo>
                    <a:pt x="2541" y="859"/>
                    <a:pt x="2527" y="856"/>
                    <a:pt x="2511" y="848"/>
                  </a:cubicBezTo>
                  <a:lnTo>
                    <a:pt x="2468" y="828"/>
                  </a:lnTo>
                  <a:cubicBezTo>
                    <a:pt x="2452" y="814"/>
                    <a:pt x="2438" y="803"/>
                    <a:pt x="2423" y="786"/>
                  </a:cubicBezTo>
                  <a:cubicBezTo>
                    <a:pt x="2398" y="758"/>
                    <a:pt x="2376" y="727"/>
                    <a:pt x="2359" y="691"/>
                  </a:cubicBezTo>
                  <a:cubicBezTo>
                    <a:pt x="2328" y="629"/>
                    <a:pt x="2306" y="559"/>
                    <a:pt x="2289" y="491"/>
                  </a:cubicBezTo>
                  <a:cubicBezTo>
                    <a:pt x="2283" y="462"/>
                    <a:pt x="2248" y="441"/>
                    <a:pt x="2218" y="441"/>
                  </a:cubicBezTo>
                  <a:cubicBezTo>
                    <a:pt x="2216" y="441"/>
                    <a:pt x="2215" y="441"/>
                    <a:pt x="2213" y="441"/>
                  </a:cubicBezTo>
                  <a:cubicBezTo>
                    <a:pt x="2176" y="444"/>
                    <a:pt x="2157" y="469"/>
                    <a:pt x="2146" y="503"/>
                  </a:cubicBezTo>
                  <a:cubicBezTo>
                    <a:pt x="2146" y="505"/>
                    <a:pt x="2146" y="505"/>
                    <a:pt x="2143" y="508"/>
                  </a:cubicBezTo>
                  <a:cubicBezTo>
                    <a:pt x="2132" y="539"/>
                    <a:pt x="2115" y="573"/>
                    <a:pt x="2101" y="604"/>
                  </a:cubicBezTo>
                  <a:cubicBezTo>
                    <a:pt x="2081" y="643"/>
                    <a:pt x="2064" y="679"/>
                    <a:pt x="2045" y="719"/>
                  </a:cubicBezTo>
                  <a:cubicBezTo>
                    <a:pt x="1997" y="811"/>
                    <a:pt x="1946" y="898"/>
                    <a:pt x="1890" y="983"/>
                  </a:cubicBezTo>
                  <a:cubicBezTo>
                    <a:pt x="1767" y="1162"/>
                    <a:pt x="1626" y="1334"/>
                    <a:pt x="1469" y="1480"/>
                  </a:cubicBezTo>
                  <a:cubicBezTo>
                    <a:pt x="1360" y="1575"/>
                    <a:pt x="1244" y="1662"/>
                    <a:pt x="1118" y="1732"/>
                  </a:cubicBezTo>
                  <a:cubicBezTo>
                    <a:pt x="1042" y="1769"/>
                    <a:pt x="969" y="1800"/>
                    <a:pt x="888" y="1816"/>
                  </a:cubicBezTo>
                  <a:cubicBezTo>
                    <a:pt x="851" y="1825"/>
                    <a:pt x="813" y="1829"/>
                    <a:pt x="776" y="1829"/>
                  </a:cubicBezTo>
                  <a:cubicBezTo>
                    <a:pt x="765" y="1829"/>
                    <a:pt x="753" y="1828"/>
                    <a:pt x="742" y="1828"/>
                  </a:cubicBezTo>
                  <a:cubicBezTo>
                    <a:pt x="700" y="1825"/>
                    <a:pt x="658" y="1816"/>
                    <a:pt x="618" y="1802"/>
                  </a:cubicBezTo>
                  <a:cubicBezTo>
                    <a:pt x="573" y="1786"/>
                    <a:pt x="531" y="1766"/>
                    <a:pt x="489" y="1738"/>
                  </a:cubicBezTo>
                  <a:cubicBezTo>
                    <a:pt x="430" y="1690"/>
                    <a:pt x="374" y="1642"/>
                    <a:pt x="324" y="1586"/>
                  </a:cubicBezTo>
                  <a:cubicBezTo>
                    <a:pt x="310" y="1572"/>
                    <a:pt x="298" y="1558"/>
                    <a:pt x="284" y="1541"/>
                  </a:cubicBezTo>
                  <a:cubicBezTo>
                    <a:pt x="279" y="1530"/>
                    <a:pt x="267" y="1522"/>
                    <a:pt x="262" y="1513"/>
                  </a:cubicBezTo>
                  <a:cubicBezTo>
                    <a:pt x="239" y="1494"/>
                    <a:pt x="220" y="1485"/>
                    <a:pt x="194" y="1480"/>
                  </a:cubicBezTo>
                  <a:cubicBezTo>
                    <a:pt x="185" y="1478"/>
                    <a:pt x="176" y="1478"/>
                    <a:pt x="167" y="1478"/>
                  </a:cubicBezTo>
                  <a:cubicBezTo>
                    <a:pt x="136" y="1478"/>
                    <a:pt x="106" y="1485"/>
                    <a:pt x="82" y="1505"/>
                  </a:cubicBezTo>
                  <a:cubicBezTo>
                    <a:pt x="15" y="1550"/>
                    <a:pt x="1" y="1642"/>
                    <a:pt x="43" y="1710"/>
                  </a:cubicBezTo>
                  <a:cubicBezTo>
                    <a:pt x="74" y="1760"/>
                    <a:pt x="113" y="1808"/>
                    <a:pt x="155" y="1853"/>
                  </a:cubicBezTo>
                  <a:cubicBezTo>
                    <a:pt x="192" y="1889"/>
                    <a:pt x="225" y="1923"/>
                    <a:pt x="267" y="1954"/>
                  </a:cubicBezTo>
                  <a:cubicBezTo>
                    <a:pt x="310" y="1985"/>
                    <a:pt x="352" y="2013"/>
                    <a:pt x="397" y="2038"/>
                  </a:cubicBezTo>
                  <a:cubicBezTo>
                    <a:pt x="444" y="2063"/>
                    <a:pt x="495" y="2080"/>
                    <a:pt x="545" y="2094"/>
                  </a:cubicBezTo>
                  <a:cubicBezTo>
                    <a:pt x="579" y="2106"/>
                    <a:pt x="618" y="2111"/>
                    <a:pt x="658" y="2117"/>
                  </a:cubicBezTo>
                  <a:cubicBezTo>
                    <a:pt x="691" y="2119"/>
                    <a:pt x="728" y="2121"/>
                    <a:pt x="764" y="2121"/>
                  </a:cubicBezTo>
                  <a:cubicBezTo>
                    <a:pt x="779" y="2121"/>
                    <a:pt x="794" y="2120"/>
                    <a:pt x="809" y="2120"/>
                  </a:cubicBezTo>
                  <a:cubicBezTo>
                    <a:pt x="896" y="2111"/>
                    <a:pt x="986" y="2086"/>
                    <a:pt x="1070" y="2055"/>
                  </a:cubicBezTo>
                  <a:cubicBezTo>
                    <a:pt x="1253" y="1985"/>
                    <a:pt x="1413" y="1867"/>
                    <a:pt x="1553" y="1732"/>
                  </a:cubicBezTo>
                  <a:cubicBezTo>
                    <a:pt x="1694" y="1600"/>
                    <a:pt x="1814" y="1449"/>
                    <a:pt x="1927" y="1286"/>
                  </a:cubicBezTo>
                  <a:cubicBezTo>
                    <a:pt x="2016" y="1162"/>
                    <a:pt x="2092" y="1030"/>
                    <a:pt x="2157" y="893"/>
                  </a:cubicBezTo>
                  <a:cubicBezTo>
                    <a:pt x="2179" y="845"/>
                    <a:pt x="2202" y="792"/>
                    <a:pt x="2221" y="738"/>
                  </a:cubicBezTo>
                  <a:cubicBezTo>
                    <a:pt x="2235" y="766"/>
                    <a:pt x="2255" y="792"/>
                    <a:pt x="2272" y="820"/>
                  </a:cubicBezTo>
                  <a:cubicBezTo>
                    <a:pt x="2314" y="876"/>
                    <a:pt x="2370" y="929"/>
                    <a:pt x="2432" y="957"/>
                  </a:cubicBezTo>
                  <a:cubicBezTo>
                    <a:pt x="2470" y="973"/>
                    <a:pt x="2507" y="979"/>
                    <a:pt x="2545" y="979"/>
                  </a:cubicBezTo>
                  <a:cubicBezTo>
                    <a:pt x="2638" y="979"/>
                    <a:pt x="2729" y="937"/>
                    <a:pt x="2805" y="879"/>
                  </a:cubicBezTo>
                  <a:cubicBezTo>
                    <a:pt x="2934" y="780"/>
                    <a:pt x="3035" y="646"/>
                    <a:pt x="3117" y="505"/>
                  </a:cubicBezTo>
                  <a:cubicBezTo>
                    <a:pt x="3198" y="365"/>
                    <a:pt x="3266" y="211"/>
                    <a:pt x="3294" y="51"/>
                  </a:cubicBezTo>
                  <a:cubicBezTo>
                    <a:pt x="3297" y="28"/>
                    <a:pt x="3283" y="3"/>
                    <a:pt x="3257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543;p36">
              <a:extLst>
                <a:ext uri="{FF2B5EF4-FFF2-40B4-BE49-F238E27FC236}">
                  <a16:creationId xmlns:a16="http://schemas.microsoft.com/office/drawing/2014/main" id="{A1B3DB1D-66B1-7E88-D64A-FA0A0D62C463}"/>
                </a:ext>
              </a:extLst>
            </p:cNvPr>
            <p:cNvSpPr/>
            <p:nvPr/>
          </p:nvSpPr>
          <p:spPr>
            <a:xfrm>
              <a:off x="6986866" y="1647713"/>
              <a:ext cx="83019" cy="101633"/>
            </a:xfrm>
            <a:custGeom>
              <a:avLst/>
              <a:gdLst/>
              <a:ahLst/>
              <a:cxnLst/>
              <a:rect l="l" t="t" r="r" b="b"/>
              <a:pathLst>
                <a:path w="1102" h="1317" extrusionOk="0">
                  <a:moveTo>
                    <a:pt x="975" y="0"/>
                  </a:moveTo>
                  <a:cubicBezTo>
                    <a:pt x="970" y="0"/>
                    <a:pt x="964" y="1"/>
                    <a:pt x="958" y="2"/>
                  </a:cubicBezTo>
                  <a:lnTo>
                    <a:pt x="952" y="5"/>
                  </a:lnTo>
                  <a:cubicBezTo>
                    <a:pt x="941" y="14"/>
                    <a:pt x="933" y="19"/>
                    <a:pt x="924" y="36"/>
                  </a:cubicBezTo>
                  <a:cubicBezTo>
                    <a:pt x="896" y="44"/>
                    <a:pt x="868" y="58"/>
                    <a:pt x="832" y="75"/>
                  </a:cubicBezTo>
                  <a:cubicBezTo>
                    <a:pt x="801" y="92"/>
                    <a:pt x="770" y="112"/>
                    <a:pt x="736" y="131"/>
                  </a:cubicBezTo>
                  <a:cubicBezTo>
                    <a:pt x="658" y="185"/>
                    <a:pt x="579" y="244"/>
                    <a:pt x="498" y="314"/>
                  </a:cubicBezTo>
                  <a:cubicBezTo>
                    <a:pt x="399" y="398"/>
                    <a:pt x="321" y="480"/>
                    <a:pt x="253" y="561"/>
                  </a:cubicBezTo>
                  <a:cubicBezTo>
                    <a:pt x="172" y="654"/>
                    <a:pt x="116" y="735"/>
                    <a:pt x="74" y="814"/>
                  </a:cubicBezTo>
                  <a:cubicBezTo>
                    <a:pt x="29" y="898"/>
                    <a:pt x="6" y="968"/>
                    <a:pt x="3" y="1038"/>
                  </a:cubicBezTo>
                  <a:cubicBezTo>
                    <a:pt x="1" y="1075"/>
                    <a:pt x="6" y="1111"/>
                    <a:pt x="17" y="1139"/>
                  </a:cubicBezTo>
                  <a:cubicBezTo>
                    <a:pt x="31" y="1179"/>
                    <a:pt x="54" y="1209"/>
                    <a:pt x="82" y="1238"/>
                  </a:cubicBezTo>
                  <a:cubicBezTo>
                    <a:pt x="141" y="1295"/>
                    <a:pt x="212" y="1317"/>
                    <a:pt x="286" y="1317"/>
                  </a:cubicBezTo>
                  <a:cubicBezTo>
                    <a:pt x="388" y="1317"/>
                    <a:pt x="496" y="1275"/>
                    <a:pt x="585" y="1229"/>
                  </a:cubicBezTo>
                  <a:lnTo>
                    <a:pt x="596" y="1223"/>
                  </a:lnTo>
                  <a:cubicBezTo>
                    <a:pt x="677" y="1181"/>
                    <a:pt x="750" y="1131"/>
                    <a:pt x="812" y="1080"/>
                  </a:cubicBezTo>
                  <a:cubicBezTo>
                    <a:pt x="840" y="1055"/>
                    <a:pt x="865" y="1030"/>
                    <a:pt x="888" y="1002"/>
                  </a:cubicBezTo>
                  <a:cubicBezTo>
                    <a:pt x="930" y="948"/>
                    <a:pt x="966" y="898"/>
                    <a:pt x="989" y="844"/>
                  </a:cubicBezTo>
                  <a:cubicBezTo>
                    <a:pt x="1048" y="715"/>
                    <a:pt x="1087" y="578"/>
                    <a:pt x="1095" y="437"/>
                  </a:cubicBezTo>
                  <a:cubicBezTo>
                    <a:pt x="1101" y="286"/>
                    <a:pt x="1081" y="154"/>
                    <a:pt x="1028" y="36"/>
                  </a:cubicBezTo>
                  <a:cubicBezTo>
                    <a:pt x="1025" y="28"/>
                    <a:pt x="1017" y="14"/>
                    <a:pt x="1000" y="5"/>
                  </a:cubicBezTo>
                  <a:cubicBezTo>
                    <a:pt x="992" y="2"/>
                    <a:pt x="984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544;p36">
              <a:extLst>
                <a:ext uri="{FF2B5EF4-FFF2-40B4-BE49-F238E27FC236}">
                  <a16:creationId xmlns:a16="http://schemas.microsoft.com/office/drawing/2014/main" id="{3E0853C6-16C2-8FE8-7640-4D971D24E4A7}"/>
                </a:ext>
              </a:extLst>
            </p:cNvPr>
            <p:cNvSpPr/>
            <p:nvPr/>
          </p:nvSpPr>
          <p:spPr>
            <a:xfrm>
              <a:off x="6916428" y="1602337"/>
              <a:ext cx="156169" cy="150713"/>
            </a:xfrm>
            <a:custGeom>
              <a:avLst/>
              <a:gdLst/>
              <a:ahLst/>
              <a:cxnLst/>
              <a:rect l="l" t="t" r="r" b="b"/>
              <a:pathLst>
                <a:path w="2073" h="1953" extrusionOk="0">
                  <a:moveTo>
                    <a:pt x="1910" y="677"/>
                  </a:moveTo>
                  <a:cubicBezTo>
                    <a:pt x="1927" y="756"/>
                    <a:pt x="1938" y="835"/>
                    <a:pt x="1946" y="916"/>
                  </a:cubicBezTo>
                  <a:cubicBezTo>
                    <a:pt x="1952" y="1045"/>
                    <a:pt x="1949" y="1157"/>
                    <a:pt x="1932" y="1264"/>
                  </a:cubicBezTo>
                  <a:cubicBezTo>
                    <a:pt x="1918" y="1337"/>
                    <a:pt x="1901" y="1404"/>
                    <a:pt x="1870" y="1463"/>
                  </a:cubicBezTo>
                  <a:cubicBezTo>
                    <a:pt x="1848" y="1508"/>
                    <a:pt x="1820" y="1556"/>
                    <a:pt x="1789" y="1598"/>
                  </a:cubicBezTo>
                  <a:cubicBezTo>
                    <a:pt x="1753" y="1640"/>
                    <a:pt x="1710" y="1674"/>
                    <a:pt x="1668" y="1705"/>
                  </a:cubicBezTo>
                  <a:cubicBezTo>
                    <a:pt x="1649" y="1719"/>
                    <a:pt x="1626" y="1733"/>
                    <a:pt x="1607" y="1744"/>
                  </a:cubicBezTo>
                  <a:cubicBezTo>
                    <a:pt x="1581" y="1758"/>
                    <a:pt x="1550" y="1769"/>
                    <a:pt x="1517" y="1783"/>
                  </a:cubicBezTo>
                  <a:cubicBezTo>
                    <a:pt x="1449" y="1809"/>
                    <a:pt x="1379" y="1823"/>
                    <a:pt x="1315" y="1828"/>
                  </a:cubicBezTo>
                  <a:cubicBezTo>
                    <a:pt x="1297" y="1829"/>
                    <a:pt x="1280" y="1829"/>
                    <a:pt x="1263" y="1829"/>
                  </a:cubicBezTo>
                  <a:cubicBezTo>
                    <a:pt x="1217" y="1829"/>
                    <a:pt x="1171" y="1827"/>
                    <a:pt x="1124" y="1823"/>
                  </a:cubicBezTo>
                  <a:lnTo>
                    <a:pt x="1115" y="1817"/>
                  </a:lnTo>
                  <a:lnTo>
                    <a:pt x="1020" y="1797"/>
                  </a:lnTo>
                  <a:lnTo>
                    <a:pt x="1020" y="1727"/>
                  </a:lnTo>
                  <a:cubicBezTo>
                    <a:pt x="1025" y="1649"/>
                    <a:pt x="1039" y="1573"/>
                    <a:pt x="1068" y="1489"/>
                  </a:cubicBezTo>
                  <a:cubicBezTo>
                    <a:pt x="1098" y="1393"/>
                    <a:pt x="1149" y="1295"/>
                    <a:pt x="1208" y="1197"/>
                  </a:cubicBezTo>
                  <a:lnTo>
                    <a:pt x="1219" y="1191"/>
                  </a:lnTo>
                  <a:cubicBezTo>
                    <a:pt x="1287" y="1093"/>
                    <a:pt x="1368" y="1003"/>
                    <a:pt x="1455" y="924"/>
                  </a:cubicBezTo>
                  <a:cubicBezTo>
                    <a:pt x="1531" y="860"/>
                    <a:pt x="1609" y="806"/>
                    <a:pt x="1691" y="764"/>
                  </a:cubicBezTo>
                  <a:cubicBezTo>
                    <a:pt x="1699" y="759"/>
                    <a:pt x="1710" y="756"/>
                    <a:pt x="1722" y="747"/>
                  </a:cubicBezTo>
                  <a:cubicBezTo>
                    <a:pt x="1783" y="717"/>
                    <a:pt x="1842" y="694"/>
                    <a:pt x="1910" y="677"/>
                  </a:cubicBezTo>
                  <a:close/>
                  <a:moveTo>
                    <a:pt x="1792" y="1"/>
                  </a:moveTo>
                  <a:cubicBezTo>
                    <a:pt x="1755" y="29"/>
                    <a:pt x="1713" y="60"/>
                    <a:pt x="1677" y="88"/>
                  </a:cubicBezTo>
                  <a:cubicBezTo>
                    <a:pt x="1601" y="141"/>
                    <a:pt x="1517" y="194"/>
                    <a:pt x="1418" y="253"/>
                  </a:cubicBezTo>
                  <a:cubicBezTo>
                    <a:pt x="1368" y="284"/>
                    <a:pt x="1309" y="315"/>
                    <a:pt x="1258" y="343"/>
                  </a:cubicBezTo>
                  <a:cubicBezTo>
                    <a:pt x="1132" y="411"/>
                    <a:pt x="997" y="475"/>
                    <a:pt x="849" y="537"/>
                  </a:cubicBezTo>
                  <a:cubicBezTo>
                    <a:pt x="660" y="618"/>
                    <a:pt x="464" y="689"/>
                    <a:pt x="251" y="756"/>
                  </a:cubicBezTo>
                  <a:cubicBezTo>
                    <a:pt x="169" y="778"/>
                    <a:pt x="85" y="804"/>
                    <a:pt x="6" y="826"/>
                  </a:cubicBezTo>
                  <a:cubicBezTo>
                    <a:pt x="1" y="835"/>
                    <a:pt x="6" y="843"/>
                    <a:pt x="12" y="860"/>
                  </a:cubicBezTo>
                  <a:cubicBezTo>
                    <a:pt x="65" y="1000"/>
                    <a:pt x="136" y="1135"/>
                    <a:pt x="217" y="1256"/>
                  </a:cubicBezTo>
                  <a:cubicBezTo>
                    <a:pt x="310" y="1396"/>
                    <a:pt x="405" y="1514"/>
                    <a:pt x="506" y="1612"/>
                  </a:cubicBezTo>
                  <a:cubicBezTo>
                    <a:pt x="630" y="1727"/>
                    <a:pt x="750" y="1811"/>
                    <a:pt x="877" y="1868"/>
                  </a:cubicBezTo>
                  <a:cubicBezTo>
                    <a:pt x="1005" y="1924"/>
                    <a:pt x="1136" y="1953"/>
                    <a:pt x="1263" y="1953"/>
                  </a:cubicBezTo>
                  <a:cubicBezTo>
                    <a:pt x="1275" y="1953"/>
                    <a:pt x="1286" y="1952"/>
                    <a:pt x="1298" y="1952"/>
                  </a:cubicBezTo>
                  <a:cubicBezTo>
                    <a:pt x="1418" y="1943"/>
                    <a:pt x="1528" y="1918"/>
                    <a:pt x="1626" y="1873"/>
                  </a:cubicBezTo>
                  <a:cubicBezTo>
                    <a:pt x="1637" y="1868"/>
                    <a:pt x="1651" y="1859"/>
                    <a:pt x="1666" y="1854"/>
                  </a:cubicBezTo>
                  <a:cubicBezTo>
                    <a:pt x="1741" y="1811"/>
                    <a:pt x="1806" y="1761"/>
                    <a:pt x="1859" y="1702"/>
                  </a:cubicBezTo>
                  <a:cubicBezTo>
                    <a:pt x="1893" y="1660"/>
                    <a:pt x="1921" y="1626"/>
                    <a:pt x="1943" y="1587"/>
                  </a:cubicBezTo>
                  <a:cubicBezTo>
                    <a:pt x="1966" y="1545"/>
                    <a:pt x="1988" y="1503"/>
                    <a:pt x="2002" y="1463"/>
                  </a:cubicBezTo>
                  <a:cubicBezTo>
                    <a:pt x="2036" y="1376"/>
                    <a:pt x="2059" y="1281"/>
                    <a:pt x="2064" y="1180"/>
                  </a:cubicBezTo>
                  <a:cubicBezTo>
                    <a:pt x="2073" y="1082"/>
                    <a:pt x="2073" y="981"/>
                    <a:pt x="2061" y="871"/>
                  </a:cubicBezTo>
                  <a:cubicBezTo>
                    <a:pt x="2050" y="764"/>
                    <a:pt x="2030" y="660"/>
                    <a:pt x="2005" y="559"/>
                  </a:cubicBezTo>
                  <a:cubicBezTo>
                    <a:pt x="1952" y="357"/>
                    <a:pt x="1882" y="169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545;p36">
              <a:extLst>
                <a:ext uri="{FF2B5EF4-FFF2-40B4-BE49-F238E27FC236}">
                  <a16:creationId xmlns:a16="http://schemas.microsoft.com/office/drawing/2014/main" id="{A361CD76-1032-FC6D-7B26-127397C95CC7}"/>
                </a:ext>
              </a:extLst>
            </p:cNvPr>
            <p:cNvSpPr/>
            <p:nvPr/>
          </p:nvSpPr>
          <p:spPr>
            <a:xfrm>
              <a:off x="6911606" y="1526556"/>
              <a:ext cx="96278" cy="49466"/>
            </a:xfrm>
            <a:custGeom>
              <a:avLst/>
              <a:gdLst/>
              <a:ahLst/>
              <a:cxnLst/>
              <a:rect l="l" t="t" r="r" b="b"/>
              <a:pathLst>
                <a:path w="1278" h="641" extrusionOk="0">
                  <a:moveTo>
                    <a:pt x="670" y="1"/>
                  </a:moveTo>
                  <a:cubicBezTo>
                    <a:pt x="618" y="1"/>
                    <a:pt x="565" y="7"/>
                    <a:pt x="511" y="20"/>
                  </a:cubicBezTo>
                  <a:cubicBezTo>
                    <a:pt x="261" y="87"/>
                    <a:pt x="98" y="298"/>
                    <a:pt x="17" y="534"/>
                  </a:cubicBezTo>
                  <a:cubicBezTo>
                    <a:pt x="0" y="578"/>
                    <a:pt x="37" y="629"/>
                    <a:pt x="79" y="637"/>
                  </a:cubicBezTo>
                  <a:cubicBezTo>
                    <a:pt x="87" y="640"/>
                    <a:pt x="95" y="641"/>
                    <a:pt x="103" y="641"/>
                  </a:cubicBezTo>
                  <a:cubicBezTo>
                    <a:pt x="143" y="641"/>
                    <a:pt x="174" y="613"/>
                    <a:pt x="185" y="576"/>
                  </a:cubicBezTo>
                  <a:cubicBezTo>
                    <a:pt x="244" y="399"/>
                    <a:pt x="371" y="242"/>
                    <a:pt x="556" y="194"/>
                  </a:cubicBezTo>
                  <a:cubicBezTo>
                    <a:pt x="595" y="184"/>
                    <a:pt x="635" y="180"/>
                    <a:pt x="674" y="180"/>
                  </a:cubicBezTo>
                  <a:cubicBezTo>
                    <a:pt x="835" y="180"/>
                    <a:pt x="990" y="257"/>
                    <a:pt x="1115" y="354"/>
                  </a:cubicBezTo>
                  <a:cubicBezTo>
                    <a:pt x="1135" y="368"/>
                    <a:pt x="1158" y="377"/>
                    <a:pt x="1181" y="377"/>
                  </a:cubicBezTo>
                  <a:cubicBezTo>
                    <a:pt x="1203" y="377"/>
                    <a:pt x="1225" y="369"/>
                    <a:pt x="1241" y="348"/>
                  </a:cubicBezTo>
                  <a:cubicBezTo>
                    <a:pt x="1272" y="312"/>
                    <a:pt x="1278" y="250"/>
                    <a:pt x="1238" y="222"/>
                  </a:cubicBezTo>
                  <a:cubicBezTo>
                    <a:pt x="1073" y="94"/>
                    <a:pt x="877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546;p36">
              <a:extLst>
                <a:ext uri="{FF2B5EF4-FFF2-40B4-BE49-F238E27FC236}">
                  <a16:creationId xmlns:a16="http://schemas.microsoft.com/office/drawing/2014/main" id="{D3E43ADE-84AA-BF55-859D-E14F137F8D79}"/>
                </a:ext>
              </a:extLst>
            </p:cNvPr>
            <p:cNvSpPr/>
            <p:nvPr/>
          </p:nvSpPr>
          <p:spPr>
            <a:xfrm>
              <a:off x="7126463" y="1502633"/>
              <a:ext cx="118502" cy="108270"/>
            </a:xfrm>
            <a:custGeom>
              <a:avLst/>
              <a:gdLst/>
              <a:ahLst/>
              <a:cxnLst/>
              <a:rect l="l" t="t" r="r" b="b"/>
              <a:pathLst>
                <a:path w="1573" h="1403" extrusionOk="0">
                  <a:moveTo>
                    <a:pt x="781" y="0"/>
                  </a:moveTo>
                  <a:cubicBezTo>
                    <a:pt x="653" y="0"/>
                    <a:pt x="525" y="33"/>
                    <a:pt x="416" y="100"/>
                  </a:cubicBezTo>
                  <a:cubicBezTo>
                    <a:pt x="82" y="302"/>
                    <a:pt x="0" y="731"/>
                    <a:pt x="183" y="1068"/>
                  </a:cubicBezTo>
                  <a:cubicBezTo>
                    <a:pt x="302" y="1287"/>
                    <a:pt x="544" y="1402"/>
                    <a:pt x="786" y="1402"/>
                  </a:cubicBezTo>
                  <a:cubicBezTo>
                    <a:pt x="914" y="1402"/>
                    <a:pt x="1042" y="1370"/>
                    <a:pt x="1151" y="1304"/>
                  </a:cubicBezTo>
                  <a:cubicBezTo>
                    <a:pt x="1488" y="1096"/>
                    <a:pt x="1573" y="667"/>
                    <a:pt x="1387" y="335"/>
                  </a:cubicBezTo>
                  <a:cubicBezTo>
                    <a:pt x="1266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547;p36">
              <a:extLst>
                <a:ext uri="{FF2B5EF4-FFF2-40B4-BE49-F238E27FC236}">
                  <a16:creationId xmlns:a16="http://schemas.microsoft.com/office/drawing/2014/main" id="{89F508BD-8520-4D28-B24B-B968A6BB08AC}"/>
                </a:ext>
              </a:extLst>
            </p:cNvPr>
            <p:cNvSpPr/>
            <p:nvPr/>
          </p:nvSpPr>
          <p:spPr>
            <a:xfrm>
              <a:off x="6697127" y="1590376"/>
              <a:ext cx="118502" cy="108192"/>
            </a:xfrm>
            <a:custGeom>
              <a:avLst/>
              <a:gdLst/>
              <a:ahLst/>
              <a:cxnLst/>
              <a:rect l="l" t="t" r="r" b="b"/>
              <a:pathLst>
                <a:path w="1573" h="1402" extrusionOk="0">
                  <a:moveTo>
                    <a:pt x="781" y="0"/>
                  </a:moveTo>
                  <a:cubicBezTo>
                    <a:pt x="653" y="0"/>
                    <a:pt x="526" y="33"/>
                    <a:pt x="416" y="100"/>
                  </a:cubicBezTo>
                  <a:cubicBezTo>
                    <a:pt x="79" y="302"/>
                    <a:pt x="1" y="731"/>
                    <a:pt x="183" y="1068"/>
                  </a:cubicBezTo>
                  <a:cubicBezTo>
                    <a:pt x="302" y="1287"/>
                    <a:pt x="545" y="1402"/>
                    <a:pt x="787" y="1402"/>
                  </a:cubicBezTo>
                  <a:cubicBezTo>
                    <a:pt x="914" y="1402"/>
                    <a:pt x="1042" y="1370"/>
                    <a:pt x="1152" y="1304"/>
                  </a:cubicBezTo>
                  <a:cubicBezTo>
                    <a:pt x="1491" y="1096"/>
                    <a:pt x="1573" y="667"/>
                    <a:pt x="1385" y="335"/>
                  </a:cubicBezTo>
                  <a:cubicBezTo>
                    <a:pt x="1265" y="117"/>
                    <a:pt x="102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548;p36">
              <a:extLst>
                <a:ext uri="{FF2B5EF4-FFF2-40B4-BE49-F238E27FC236}">
                  <a16:creationId xmlns:a16="http://schemas.microsoft.com/office/drawing/2014/main" id="{855E2D30-4B79-5B9A-E297-3A2D876BD572}"/>
                </a:ext>
              </a:extLst>
            </p:cNvPr>
            <p:cNvSpPr/>
            <p:nvPr/>
          </p:nvSpPr>
          <p:spPr>
            <a:xfrm>
              <a:off x="6969238" y="1289258"/>
              <a:ext cx="129652" cy="53556"/>
            </a:xfrm>
            <a:custGeom>
              <a:avLst/>
              <a:gdLst/>
              <a:ahLst/>
              <a:cxnLst/>
              <a:rect l="l" t="t" r="r" b="b"/>
              <a:pathLst>
                <a:path w="1721" h="694" extrusionOk="0">
                  <a:moveTo>
                    <a:pt x="1053" y="0"/>
                  </a:moveTo>
                  <a:cubicBezTo>
                    <a:pt x="654" y="0"/>
                    <a:pt x="252" y="215"/>
                    <a:pt x="41" y="565"/>
                  </a:cubicBezTo>
                  <a:cubicBezTo>
                    <a:pt x="1" y="633"/>
                    <a:pt x="60" y="693"/>
                    <a:pt x="121" y="693"/>
                  </a:cubicBezTo>
                  <a:cubicBezTo>
                    <a:pt x="149" y="693"/>
                    <a:pt x="177" y="681"/>
                    <a:pt x="195" y="650"/>
                  </a:cubicBezTo>
                  <a:cubicBezTo>
                    <a:pt x="376" y="355"/>
                    <a:pt x="710" y="181"/>
                    <a:pt x="1044" y="181"/>
                  </a:cubicBezTo>
                  <a:cubicBezTo>
                    <a:pt x="1223" y="181"/>
                    <a:pt x="1401" y="231"/>
                    <a:pt x="1557" y="338"/>
                  </a:cubicBezTo>
                  <a:cubicBezTo>
                    <a:pt x="1573" y="349"/>
                    <a:pt x="1589" y="354"/>
                    <a:pt x="1603" y="354"/>
                  </a:cubicBezTo>
                  <a:cubicBezTo>
                    <a:pt x="1676" y="354"/>
                    <a:pt x="1720" y="235"/>
                    <a:pt x="1641" y="181"/>
                  </a:cubicBezTo>
                  <a:cubicBezTo>
                    <a:pt x="1463" y="57"/>
                    <a:pt x="1258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549;p36">
              <a:extLst>
                <a:ext uri="{FF2B5EF4-FFF2-40B4-BE49-F238E27FC236}">
                  <a16:creationId xmlns:a16="http://schemas.microsoft.com/office/drawing/2014/main" id="{3A417E50-1F7C-26CF-0108-166A3A24EB83}"/>
                </a:ext>
              </a:extLst>
            </p:cNvPr>
            <p:cNvSpPr/>
            <p:nvPr/>
          </p:nvSpPr>
          <p:spPr>
            <a:xfrm>
              <a:off x="6743006" y="1350531"/>
              <a:ext cx="120084" cy="51935"/>
            </a:xfrm>
            <a:custGeom>
              <a:avLst/>
              <a:gdLst/>
              <a:ahLst/>
              <a:cxnLst/>
              <a:rect l="l" t="t" r="r" b="b"/>
              <a:pathLst>
                <a:path w="1594" h="673" extrusionOk="0">
                  <a:moveTo>
                    <a:pt x="973" y="0"/>
                  </a:moveTo>
                  <a:cubicBezTo>
                    <a:pt x="904" y="0"/>
                    <a:pt x="835" y="7"/>
                    <a:pt x="767" y="21"/>
                  </a:cubicBezTo>
                  <a:cubicBezTo>
                    <a:pt x="461" y="83"/>
                    <a:pt x="214" y="291"/>
                    <a:pt x="43" y="546"/>
                  </a:cubicBezTo>
                  <a:cubicBezTo>
                    <a:pt x="0" y="612"/>
                    <a:pt x="60" y="672"/>
                    <a:pt x="122" y="672"/>
                  </a:cubicBezTo>
                  <a:cubicBezTo>
                    <a:pt x="150" y="672"/>
                    <a:pt x="178" y="660"/>
                    <a:pt x="197" y="630"/>
                  </a:cubicBezTo>
                  <a:cubicBezTo>
                    <a:pt x="346" y="414"/>
                    <a:pt x="557" y="243"/>
                    <a:pt x="815" y="190"/>
                  </a:cubicBezTo>
                  <a:cubicBezTo>
                    <a:pt x="869" y="178"/>
                    <a:pt x="923" y="173"/>
                    <a:pt x="977" y="173"/>
                  </a:cubicBezTo>
                  <a:cubicBezTo>
                    <a:pt x="1137" y="173"/>
                    <a:pt x="1293" y="221"/>
                    <a:pt x="1430" y="308"/>
                  </a:cubicBezTo>
                  <a:cubicBezTo>
                    <a:pt x="1445" y="318"/>
                    <a:pt x="1460" y="322"/>
                    <a:pt x="1474" y="322"/>
                  </a:cubicBezTo>
                  <a:cubicBezTo>
                    <a:pt x="1548" y="322"/>
                    <a:pt x="1593" y="205"/>
                    <a:pt x="1511" y="156"/>
                  </a:cubicBezTo>
                  <a:cubicBezTo>
                    <a:pt x="1349" y="53"/>
                    <a:pt x="1162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550;p36">
              <a:extLst>
                <a:ext uri="{FF2B5EF4-FFF2-40B4-BE49-F238E27FC236}">
                  <a16:creationId xmlns:a16="http://schemas.microsoft.com/office/drawing/2014/main" id="{D3A6E0F5-B962-9F38-4C60-19DEDDD62836}"/>
                </a:ext>
              </a:extLst>
            </p:cNvPr>
            <p:cNvSpPr/>
            <p:nvPr/>
          </p:nvSpPr>
          <p:spPr>
            <a:xfrm>
              <a:off x="6969313" y="1353232"/>
              <a:ext cx="193611" cy="92372"/>
            </a:xfrm>
            <a:custGeom>
              <a:avLst/>
              <a:gdLst/>
              <a:ahLst/>
              <a:cxnLst/>
              <a:rect l="l" t="t" r="r" b="b"/>
              <a:pathLst>
                <a:path w="2570" h="1197" extrusionOk="0">
                  <a:moveTo>
                    <a:pt x="1553" y="0"/>
                  </a:moveTo>
                  <a:cubicBezTo>
                    <a:pt x="1437" y="0"/>
                    <a:pt x="1320" y="12"/>
                    <a:pt x="1202" y="37"/>
                  </a:cubicBezTo>
                  <a:cubicBezTo>
                    <a:pt x="716" y="141"/>
                    <a:pt x="295" y="435"/>
                    <a:pt x="51" y="845"/>
                  </a:cubicBezTo>
                  <a:cubicBezTo>
                    <a:pt x="6" y="916"/>
                    <a:pt x="1" y="1000"/>
                    <a:pt x="40" y="1070"/>
                  </a:cubicBezTo>
                  <a:cubicBezTo>
                    <a:pt x="82" y="1143"/>
                    <a:pt x="166" y="1193"/>
                    <a:pt x="253" y="1196"/>
                  </a:cubicBezTo>
                  <a:cubicBezTo>
                    <a:pt x="256" y="1196"/>
                    <a:pt x="259" y="1196"/>
                    <a:pt x="261" y="1196"/>
                  </a:cubicBezTo>
                  <a:cubicBezTo>
                    <a:pt x="342" y="1196"/>
                    <a:pt x="417" y="1155"/>
                    <a:pt x="461" y="1081"/>
                  </a:cubicBezTo>
                  <a:cubicBezTo>
                    <a:pt x="638" y="789"/>
                    <a:pt x="938" y="579"/>
                    <a:pt x="1286" y="506"/>
                  </a:cubicBezTo>
                  <a:cubicBezTo>
                    <a:pt x="1374" y="487"/>
                    <a:pt x="1462" y="477"/>
                    <a:pt x="1548" y="477"/>
                  </a:cubicBezTo>
                  <a:cubicBezTo>
                    <a:pt x="1782" y="477"/>
                    <a:pt x="2005" y="546"/>
                    <a:pt x="2193" y="677"/>
                  </a:cubicBezTo>
                  <a:cubicBezTo>
                    <a:pt x="2235" y="705"/>
                    <a:pt x="2280" y="720"/>
                    <a:pt x="2323" y="720"/>
                  </a:cubicBezTo>
                  <a:cubicBezTo>
                    <a:pt x="2360" y="720"/>
                    <a:pt x="2396" y="709"/>
                    <a:pt x="2429" y="688"/>
                  </a:cubicBezTo>
                  <a:cubicBezTo>
                    <a:pt x="2457" y="671"/>
                    <a:pt x="2479" y="649"/>
                    <a:pt x="2499" y="621"/>
                  </a:cubicBezTo>
                  <a:cubicBezTo>
                    <a:pt x="2569" y="520"/>
                    <a:pt x="2569" y="360"/>
                    <a:pt x="2440" y="273"/>
                  </a:cubicBezTo>
                  <a:cubicBezTo>
                    <a:pt x="2180" y="93"/>
                    <a:pt x="1873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551;p36">
              <a:extLst>
                <a:ext uri="{FF2B5EF4-FFF2-40B4-BE49-F238E27FC236}">
                  <a16:creationId xmlns:a16="http://schemas.microsoft.com/office/drawing/2014/main" id="{14342066-F796-BD08-615C-B0596FB5052F}"/>
                </a:ext>
              </a:extLst>
            </p:cNvPr>
            <p:cNvSpPr/>
            <p:nvPr/>
          </p:nvSpPr>
          <p:spPr>
            <a:xfrm>
              <a:off x="6696901" y="1436036"/>
              <a:ext cx="181557" cy="89672"/>
            </a:xfrm>
            <a:custGeom>
              <a:avLst/>
              <a:gdLst/>
              <a:ahLst/>
              <a:cxnLst/>
              <a:rect l="l" t="t" r="r" b="b"/>
              <a:pathLst>
                <a:path w="2410" h="1162" extrusionOk="0">
                  <a:moveTo>
                    <a:pt x="1464" y="1"/>
                  </a:moveTo>
                  <a:cubicBezTo>
                    <a:pt x="1360" y="1"/>
                    <a:pt x="1255" y="12"/>
                    <a:pt x="1152" y="33"/>
                  </a:cubicBezTo>
                  <a:cubicBezTo>
                    <a:pt x="621" y="140"/>
                    <a:pt x="270" y="516"/>
                    <a:pt x="71" y="814"/>
                  </a:cubicBezTo>
                  <a:cubicBezTo>
                    <a:pt x="1" y="921"/>
                    <a:pt x="23" y="1050"/>
                    <a:pt x="136" y="1117"/>
                  </a:cubicBezTo>
                  <a:cubicBezTo>
                    <a:pt x="178" y="1145"/>
                    <a:pt x="229" y="1161"/>
                    <a:pt x="280" y="1161"/>
                  </a:cubicBezTo>
                  <a:cubicBezTo>
                    <a:pt x="355" y="1161"/>
                    <a:pt x="431" y="1128"/>
                    <a:pt x="481" y="1052"/>
                  </a:cubicBezTo>
                  <a:cubicBezTo>
                    <a:pt x="624" y="839"/>
                    <a:pt x="877" y="564"/>
                    <a:pt x="1267" y="488"/>
                  </a:cubicBezTo>
                  <a:cubicBezTo>
                    <a:pt x="1331" y="475"/>
                    <a:pt x="1396" y="468"/>
                    <a:pt x="1461" y="468"/>
                  </a:cubicBezTo>
                  <a:cubicBezTo>
                    <a:pt x="1659" y="468"/>
                    <a:pt x="1859" y="529"/>
                    <a:pt x="2039" y="643"/>
                  </a:cubicBezTo>
                  <a:cubicBezTo>
                    <a:pt x="2079" y="669"/>
                    <a:pt x="2120" y="682"/>
                    <a:pt x="2161" y="682"/>
                  </a:cubicBezTo>
                  <a:cubicBezTo>
                    <a:pt x="2199" y="682"/>
                    <a:pt x="2236" y="671"/>
                    <a:pt x="2269" y="651"/>
                  </a:cubicBezTo>
                  <a:cubicBezTo>
                    <a:pt x="2297" y="631"/>
                    <a:pt x="2325" y="609"/>
                    <a:pt x="2348" y="572"/>
                  </a:cubicBezTo>
                  <a:cubicBezTo>
                    <a:pt x="2409" y="471"/>
                    <a:pt x="2401" y="317"/>
                    <a:pt x="2275" y="236"/>
                  </a:cubicBezTo>
                  <a:cubicBezTo>
                    <a:pt x="2030" y="81"/>
                    <a:pt x="1749" y="1"/>
                    <a:pt x="1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87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462C12-FEB4-F0D9-8507-520994D006E9}"/>
              </a:ext>
            </a:extLst>
          </p:cNvPr>
          <p:cNvSpPr txBox="1"/>
          <p:nvPr/>
        </p:nvSpPr>
        <p:spPr>
          <a:xfrm>
            <a:off x="1515759" y="307396"/>
            <a:ext cx="9838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5146578E-B45E-98FE-7357-8F3A494CA4B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356811" y="2776454"/>
            <a:ext cx="10515600" cy="1588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buNone/>
              <a:defRPr/>
            </a:pP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2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CAA9-FCB4-16E3-C663-A0254BD1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F2A15F8-2E6B-8000-7B06-2C68AE12CD9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214187"/>
            <a:ext cx="10515600" cy="208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C425E-6ACD-D790-3186-B172A7A6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4090065"/>
            <a:ext cx="3016342" cy="30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5CD88868-2EE1-F96C-E816-F1B9E8A2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6" y="1363663"/>
            <a:ext cx="8993188" cy="286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1424-4CE4-82E1-00A0-A0CEB5975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10" y="4106423"/>
            <a:ext cx="2751577" cy="27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11B8-4C04-4E96-915E-0850EDB8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60" y="4083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2CC9C-ED34-7907-10D3-199110AB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36" y="2009121"/>
            <a:ext cx="5485898" cy="1419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F0D9D-70E6-7345-9406-152966931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2965082"/>
            <a:ext cx="4259484" cy="31324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89E4B7-B37E-595B-362E-BF43964C06B0}"/>
                  </a:ext>
                </a:extLst>
              </p14:cNvPr>
              <p14:cNvContentPartPr/>
              <p14:nvPr/>
            </p14:nvContentPartPr>
            <p14:xfrm>
              <a:off x="8949420" y="4628700"/>
              <a:ext cx="618840" cy="24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89E4B7-B37E-595B-362E-BF43964C06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9420" y="4451347"/>
                <a:ext cx="798480" cy="3784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16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AF2454-2C83-A36A-1710-FD8DC3FB3434}"/>
              </a:ext>
            </a:extLst>
          </p:cNvPr>
          <p:cNvSpPr txBox="1"/>
          <p:nvPr/>
        </p:nvSpPr>
        <p:spPr>
          <a:xfrm>
            <a:off x="3128963" y="2021324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altLang="vi-VN" sz="5400" b="1" dirty="0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5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21B20-3D73-B4C9-D21F-2BF07B0F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77" y="2021324"/>
            <a:ext cx="4362691" cy="43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1977269-E123-3BA2-8F5E-6F5F09EA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" y="708660"/>
            <a:ext cx="7437120" cy="57334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 hút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lùng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khuya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vắng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Súng trong tay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lặng,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giấc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say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gió, lá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xuống đường 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qua cổng trường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miền Nam 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mến.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ánh điện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khe phòng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luyến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ơi! Giấc ngủ có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 không?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đóng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kín gió,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áp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mền bông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cứ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tâm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nhé !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sz="18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44BB18-8CF7-A519-9FE4-E9E07261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580" y="708660"/>
            <a:ext cx="5025390" cy="5302544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khuya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 vẻ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tuần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 mình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bóng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cây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đông lạnh buốt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tay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rồi!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 thì mặc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ơi!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giữ mãi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nơi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nằm 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các cháu học 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tiến bộ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Đời đẹp tươi khăn đỏ tung bay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ơi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nhé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 say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sz="3400" b="1" dirty="0">
              <a:solidFill>
                <a:srgbClr val="2222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2BE239-2070-2336-F528-B4AC5C0AF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7805" y="0"/>
            <a:ext cx="10515600" cy="337217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C12C512-651C-B549-F468-C2F8DAF31AED}"/>
              </a:ext>
            </a:extLst>
          </p:cNvPr>
          <p:cNvSpPr txBox="1"/>
          <p:nvPr/>
        </p:nvSpPr>
        <p:spPr>
          <a:xfrm>
            <a:off x="3165961" y="3032784"/>
            <a:ext cx="10607040" cy="3825216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đi qua cổng trường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miền Nam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mến.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ánh điện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khe phòng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luyến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ơi! Giấc ngủ có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 không 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đóng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kín gió,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mền bông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cháu cứ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tâm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ngủ nhé!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0E165-5477-6EFF-E2D1-19078178C5EA}"/>
              </a:ext>
            </a:extLst>
          </p:cNvPr>
          <p:cNvSpPr txBox="1"/>
          <p:nvPr/>
        </p:nvSpPr>
        <p:spPr>
          <a:xfrm>
            <a:off x="284475" y="4237925"/>
            <a:ext cx="5239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uyệ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4B07-D7A7-6459-CA06-6AD71075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125" y="2514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dirty="0"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B004ED-AB5F-4EAD-2962-42834BC260C3}"/>
              </a:ext>
            </a:extLst>
          </p:cNvPr>
          <p:cNvGrpSpPr/>
          <p:nvPr/>
        </p:nvGrpSpPr>
        <p:grpSpPr>
          <a:xfrm>
            <a:off x="2340925" y="2141583"/>
            <a:ext cx="6165000" cy="2996280"/>
            <a:chOff x="3101855" y="1659543"/>
            <a:chExt cx="6165000" cy="29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B7137D-12D2-8FDC-C0BC-B927D7434F13}"/>
                    </a:ext>
                  </a:extLst>
                </p14:cNvPr>
                <p14:cNvContentPartPr/>
                <p14:nvPr/>
              </p14:nvContentPartPr>
              <p14:xfrm>
                <a:off x="3101855" y="1659543"/>
                <a:ext cx="6165000" cy="2828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B7137D-12D2-8FDC-C0BC-B927D7434F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39215" y="1596543"/>
                  <a:ext cx="6290640" cy="29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EC8A4E8-B301-7247-A84B-2E83B0038098}"/>
                    </a:ext>
                  </a:extLst>
                </p14:cNvPr>
                <p14:cNvContentPartPr/>
                <p14:nvPr/>
              </p14:nvContentPartPr>
              <p14:xfrm>
                <a:off x="5353655" y="2634423"/>
                <a:ext cx="2412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EC8A4E8-B301-7247-A84B-2E83B00380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90655" y="2571783"/>
                  <a:ext cx="14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52C43F-2FBB-1ED3-C193-6052AFBD3984}"/>
                    </a:ext>
                  </a:extLst>
                </p14:cNvPr>
                <p14:cNvContentPartPr/>
                <p14:nvPr/>
              </p14:nvContentPartPr>
              <p14:xfrm>
                <a:off x="5281655" y="2719023"/>
                <a:ext cx="158040" cy="92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52C43F-2FBB-1ED3-C193-6052AFBD39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9015" y="2656383"/>
                  <a:ext cx="283680" cy="10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BD8A5C-6F2D-42F0-0D91-AAA93391148A}"/>
                    </a:ext>
                  </a:extLst>
                </p14:cNvPr>
                <p14:cNvContentPartPr/>
                <p14:nvPr/>
              </p14:nvContentPartPr>
              <p14:xfrm>
                <a:off x="5449775" y="2887143"/>
                <a:ext cx="715320" cy="61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BD8A5C-6F2D-42F0-0D91-AAA9339114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7135" y="2824503"/>
                  <a:ext cx="8409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4D92A0-C166-3C72-765A-1181A57A5526}"/>
                    </a:ext>
                  </a:extLst>
                </p14:cNvPr>
                <p14:cNvContentPartPr/>
                <p14:nvPr/>
              </p14:nvContentPartPr>
              <p14:xfrm>
                <a:off x="4889975" y="2803263"/>
                <a:ext cx="355680" cy="52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4D92A0-C166-3C72-765A-1181A57A55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27335" y="2740263"/>
                  <a:ext cx="4813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94B577-D069-0BAF-089D-1266DDCA723E}"/>
                    </a:ext>
                  </a:extLst>
                </p14:cNvPr>
                <p14:cNvContentPartPr/>
                <p14:nvPr/>
              </p14:nvContentPartPr>
              <p14:xfrm>
                <a:off x="5222975" y="3552063"/>
                <a:ext cx="795240" cy="110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94B577-D069-0BAF-089D-1266DDCA72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0335" y="3489423"/>
                  <a:ext cx="92088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74E50B-F2CC-8FA5-3D46-ADE434AB24F5}"/>
                    </a:ext>
                  </a:extLst>
                </p14:cNvPr>
                <p14:cNvContentPartPr/>
                <p14:nvPr/>
              </p14:nvContentPartPr>
              <p14:xfrm>
                <a:off x="4791695" y="1795623"/>
                <a:ext cx="1146960" cy="76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74E50B-F2CC-8FA5-3D46-ADE434AB24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29055" y="1732623"/>
                  <a:ext cx="12726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8E732F-3E9C-9A42-2E28-55AE81E42E3C}"/>
                    </a:ext>
                  </a:extLst>
                </p14:cNvPr>
                <p14:cNvContentPartPr/>
                <p14:nvPr/>
              </p14:nvContentPartPr>
              <p14:xfrm>
                <a:off x="6833255" y="1804623"/>
                <a:ext cx="841320" cy="105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8E732F-3E9C-9A42-2E28-55AE81E42E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70615" y="1741623"/>
                  <a:ext cx="966960" cy="11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BCC807-D94B-2C7D-D321-A53D48DC554B}"/>
                    </a:ext>
                  </a:extLst>
                </p14:cNvPr>
                <p14:cNvContentPartPr/>
                <p14:nvPr/>
              </p14:nvContentPartPr>
              <p14:xfrm>
                <a:off x="6496655" y="2887143"/>
                <a:ext cx="686880" cy="62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BCC807-D94B-2C7D-D321-A53D48DC55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34015" y="2824503"/>
                  <a:ext cx="81252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A9109C-8098-D15D-CD0D-79B0BFF7D7BF}"/>
                    </a:ext>
                  </a:extLst>
                </p14:cNvPr>
                <p14:cNvContentPartPr/>
                <p14:nvPr/>
              </p14:nvContentPartPr>
              <p14:xfrm>
                <a:off x="7278935" y="2856543"/>
                <a:ext cx="1479960" cy="512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A9109C-8098-D15D-CD0D-79B0BFF7D7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15935" y="2793903"/>
                  <a:ext cx="16056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610944-76CA-267B-A0B1-5EC22FAE0F57}"/>
                    </a:ext>
                  </a:extLst>
                </p14:cNvPr>
                <p14:cNvContentPartPr/>
                <p14:nvPr/>
              </p14:nvContentPartPr>
              <p14:xfrm>
                <a:off x="6326735" y="2959143"/>
                <a:ext cx="831960" cy="19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610944-76CA-267B-A0B1-5EC22FAE0F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3735" y="2896503"/>
                  <a:ext cx="957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100AEE-A7B1-AD4A-DBEC-5047EA544BDD}"/>
                    </a:ext>
                  </a:extLst>
                </p14:cNvPr>
                <p14:cNvContentPartPr/>
                <p14:nvPr/>
              </p14:nvContentPartPr>
              <p14:xfrm>
                <a:off x="6314135" y="3325623"/>
                <a:ext cx="366120" cy="88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100AEE-A7B1-AD4A-DBEC-5047EA544B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51495" y="3262983"/>
                  <a:ext cx="49176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96A234-111F-1799-273E-EE44C1648C1E}"/>
                    </a:ext>
                  </a:extLst>
                </p14:cNvPr>
                <p14:cNvContentPartPr/>
                <p14:nvPr/>
              </p14:nvContentPartPr>
              <p14:xfrm>
                <a:off x="6833615" y="3508863"/>
                <a:ext cx="689040" cy="34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96A234-111F-1799-273E-EE44C1648C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0975" y="3445863"/>
                  <a:ext cx="814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12D5D6-D7FC-CE18-7444-89A8F1CE654F}"/>
                    </a:ext>
                  </a:extLst>
                </p14:cNvPr>
                <p14:cNvContentPartPr/>
                <p14:nvPr/>
              </p14:nvContentPartPr>
              <p14:xfrm>
                <a:off x="7879775" y="2076063"/>
                <a:ext cx="1192320" cy="35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12D5D6-D7FC-CE18-7444-89A8F1CE65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16775" y="2013063"/>
                  <a:ext cx="13179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67E18B-2F7A-DC3C-1682-A416F64512AA}"/>
                    </a:ext>
                  </a:extLst>
                </p14:cNvPr>
                <p14:cNvContentPartPr/>
                <p14:nvPr/>
              </p14:nvContentPartPr>
              <p14:xfrm>
                <a:off x="3443495" y="1900383"/>
                <a:ext cx="1036080" cy="175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67E18B-2F7A-DC3C-1682-A416F64512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80495" y="1837743"/>
                  <a:ext cx="1161720" cy="18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383C43-DEA7-6B87-65B5-454F3DD99702}"/>
                    </a:ext>
                  </a:extLst>
                </p14:cNvPr>
                <p14:cNvContentPartPr/>
                <p14:nvPr/>
              </p14:nvContentPartPr>
              <p14:xfrm>
                <a:off x="4049735" y="2677263"/>
                <a:ext cx="1080360" cy="1521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383C43-DEA7-6B87-65B5-454F3DD997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87095" y="2614623"/>
                  <a:ext cx="1206000" cy="164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E12413-8E31-42D6-BEF9-707C867208ED}"/>
                  </a:ext>
                </a:extLst>
              </p14:cNvPr>
              <p14:cNvContentPartPr/>
              <p14:nvPr/>
            </p14:nvContentPartPr>
            <p14:xfrm>
              <a:off x="3199775" y="1696263"/>
              <a:ext cx="521640" cy="445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E12413-8E31-42D6-BEF9-707C867208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7135" y="1633623"/>
                <a:ext cx="64728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7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E18F-BF76-699A-226E-63FD109E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9" y="653883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C3EA-7B61-ED0E-4F1B-6D5FBC37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1887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Mingame</a:t>
            </a:r>
            <a:r>
              <a:rPr lang="en-US" sz="6600" dirty="0">
                <a:solidFill>
                  <a:srgbClr val="33CCFF"/>
                </a:solidFill>
              </a:rPr>
              <a:t> : </a:t>
            </a:r>
            <a:r>
              <a:rPr lang="en-US" sz="6600" dirty="0" err="1">
                <a:solidFill>
                  <a:srgbClr val="33CCFF"/>
                </a:solidFill>
              </a:rPr>
              <a:t>cà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rốt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của</a:t>
            </a:r>
            <a:r>
              <a:rPr lang="en-US" sz="6600" dirty="0">
                <a:solidFill>
                  <a:srgbClr val="33CCFF"/>
                </a:solidFill>
              </a:rPr>
              <a:t> </a:t>
            </a:r>
            <a:r>
              <a:rPr lang="en-US" sz="6600" dirty="0" err="1">
                <a:solidFill>
                  <a:srgbClr val="33CCFF"/>
                </a:solidFill>
              </a:rPr>
              <a:t>thỏ</a:t>
            </a:r>
            <a:endParaRPr lang="en-US" sz="6600" dirty="0">
              <a:solidFill>
                <a:srgbClr val="33CC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2890C-D8ED-CAA1-1880-128A6E85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681551"/>
            <a:ext cx="4351813" cy="43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7E3A9FC9-92AA-F067-C4CA-FBC25781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38" y="681037"/>
            <a:ext cx="10365600" cy="630496"/>
          </a:xfrm>
          <a:prstGeom prst="rect">
            <a:avLst/>
          </a:prstGeom>
          <a:noFill/>
          <a:ln w="9525">
            <a:noFill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câu chuyện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11">
            <a:extLst>
              <a:ext uri="{FF2B5EF4-FFF2-40B4-BE49-F238E27FC236}">
                <a16:creationId xmlns:a16="http://schemas.microsoft.com/office/drawing/2014/main" id="{A8658C36-DE14-B8C3-6C28-C37BE12C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4592"/>
          </a:xfrm>
          <a:prstGeom prst="rect">
            <a:avLst/>
          </a:prstGeom>
          <a:noFill/>
          <a:ln w="9525">
            <a:noFill/>
          </a:ln>
        </p:spPr>
        <p:txBody>
          <a:bodyPr lIns="130622" tIns="65311" rIns="130622" bIns="65311">
            <a:spAutoFit/>
          </a:bodyPr>
          <a:lstStyle/>
          <a:p>
            <a:pPr marL="0" indent="0" eaLnBrk="1" hangingPunct="1">
              <a:buNone/>
            </a:pPr>
            <a:r>
              <a:rPr lang="vi-VN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trí thông minh v</a:t>
            </a:r>
            <a:r>
              <a:rPr lang="vi-VN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xử kiện của quan án</a:t>
            </a:r>
            <a:r>
              <a:rPr lang="en-US" altLang="en-US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5100" b="1" dirty="0">
              <a:solidFill>
                <a:schemeClr val="accent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273C7-7DA2-8188-E89D-EBAEE923E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01" y="3370216"/>
            <a:ext cx="3257055" cy="2806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44FF4-D663-D447-9AE2-09E2DA5F4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48" y="3297487"/>
            <a:ext cx="3069772" cy="30697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457351-5990-A722-E726-992353922779}"/>
              </a:ext>
            </a:extLst>
          </p:cNvPr>
          <p:cNvSpPr/>
          <p:nvPr/>
        </p:nvSpPr>
        <p:spPr>
          <a:xfrm>
            <a:off x="3370019" y="3487784"/>
            <a:ext cx="8821981" cy="26891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4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9779 0.1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791EA2-1A6A-E2D8-E364-102FAD280D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87250" cy="2011680"/>
          </a:xfrm>
          <a:prstGeom prst="rect">
            <a:avLst/>
          </a:prstGeom>
          <a:ln/>
        </p:spPr>
        <p:txBody>
          <a:bodyPr vert="horz" wrap="square" lIns="97967" tIns="48983" rIns="97967" bIns="48983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altLang="en-US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án đã dùng biện pháp nào để tìm ra người lấy cắp tấm vải?</a:t>
            </a:r>
            <a:endParaRPr lang="en-US" altLang="en-US" sz="3600" dirty="0">
              <a:solidFill>
                <a:srgbClr val="92D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91FF6F-A16E-81C1-41AA-DA948477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529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22" tIns="65311" rIns="130622" bIns="65311">
            <a:spAutoFit/>
          </a:bodyPr>
          <a:lstStyle/>
          <a:p>
            <a:pPr marL="0" indent="0" algn="just" eaLnBrk="1" hangingPunct="1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sai lính xé tấm vải l</a:t>
            </a:r>
            <a:r>
              <a:rPr lang="vi-VN" alt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hai cho mỗi người 1 mảnh. Thấy 1 trong 2 bật khóc, quan sai lính trả tấm vải cho người ấy rồi thét lính trói người kia. </a:t>
            </a:r>
            <a:endParaRPr lang="vi-VN" altLang="en-US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5140E-66C3-5215-C99C-B75162865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48" y="3297487"/>
            <a:ext cx="3069772" cy="306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47DAE-7265-AC45-48ED-FE2564422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65" y="3575991"/>
            <a:ext cx="2512763" cy="25127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D29A67F-489C-85C4-14AF-84C00069C332}"/>
              </a:ext>
            </a:extLst>
          </p:cNvPr>
          <p:cNvSpPr/>
          <p:nvPr/>
        </p:nvSpPr>
        <p:spPr>
          <a:xfrm>
            <a:off x="3891549" y="3362402"/>
            <a:ext cx="7766137" cy="29678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8945F-48BB-FEF6-720D-7482A0E64B42}"/>
              </a:ext>
            </a:extLst>
          </p:cNvPr>
          <p:cNvSpPr txBox="1"/>
          <p:nvPr/>
        </p:nvSpPr>
        <p:spPr>
          <a:xfrm>
            <a:off x="4646407" y="4423323"/>
            <a:ext cx="6256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46094 0.033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A3824B-F1EC-4D20-C436-EF8E1B89E31F}"/>
              </a:ext>
            </a:extLst>
          </p:cNvPr>
          <p:cNvSpPr txBox="1"/>
          <p:nvPr/>
        </p:nvSpPr>
        <p:spPr>
          <a:xfrm>
            <a:off x="965533" y="681037"/>
            <a:ext cx="95741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Hai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F861A-A7E4-1851-9B69-49BC26030D9F}"/>
              </a:ext>
            </a:extLst>
          </p:cNvPr>
          <p:cNvSpPr/>
          <p:nvPr/>
        </p:nvSpPr>
        <p:spPr>
          <a:xfrm>
            <a:off x="167640" y="2239048"/>
            <a:ext cx="12361244" cy="1363004"/>
          </a:xfrm>
          <a:prstGeom prst="rect">
            <a:avLst/>
          </a:prstGeom>
          <a:noFill/>
          <a:ln w="9525">
            <a:noFill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/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đ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công đường nhờ quan phân xử việc mình bị mất cắp tấm vải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A206F-593D-2160-4737-4847C86A9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9" y="3623034"/>
            <a:ext cx="3069772" cy="306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4E184-58D3-402F-8AD9-1190D9C32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10" y="3919242"/>
            <a:ext cx="2661987" cy="2661987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704D5DB-1046-E82F-9A85-FEA343B053DD}"/>
              </a:ext>
            </a:extLst>
          </p:cNvPr>
          <p:cNvSpPr/>
          <p:nvPr/>
        </p:nvSpPr>
        <p:spPr>
          <a:xfrm>
            <a:off x="4957814" y="3429000"/>
            <a:ext cx="7066546" cy="3113026"/>
          </a:xfrm>
          <a:prstGeom prst="triangle">
            <a:avLst>
              <a:gd name="adj" fmla="val 515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A7EA4-7C9E-3F4A-8D0C-E47A72111397}"/>
              </a:ext>
            </a:extLst>
          </p:cNvPr>
          <p:cNvSpPr txBox="1"/>
          <p:nvPr/>
        </p:nvSpPr>
        <p:spPr>
          <a:xfrm>
            <a:off x="5356861" y="4996016"/>
            <a:ext cx="6268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5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43945 0.047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CAB19-B9C1-38D8-C162-90D1C2E64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6" y="2511757"/>
            <a:ext cx="3069772" cy="3069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4EB71-4932-A18B-FEC1-907C84E1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42" y="238627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C00000"/>
                </a:solidFill>
              </a:rPr>
              <a:t>winer</a:t>
            </a:r>
            <a:endParaRPr lang="en-US" sz="88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DA4AF-6520-AF63-20B5-2E4810EBB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2280030"/>
            <a:ext cx="4914398" cy="3533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26C99-57D9-21D8-CB4E-1AB9AD7CD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344">
            <a:off x="8069787" y="2658979"/>
            <a:ext cx="3030956" cy="3030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F539E8-0C9C-1AA6-8A9E-A0AB728D631F}"/>
                  </a:ext>
                </a:extLst>
              </p14:cNvPr>
              <p14:cNvContentPartPr/>
              <p14:nvPr/>
            </p14:nvContentPartPr>
            <p14:xfrm>
              <a:off x="3115137" y="1394943"/>
              <a:ext cx="5091120" cy="527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F539E8-0C9C-1AA6-8A9E-A0AB728D63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017" y="1388823"/>
                <a:ext cx="5103360" cy="52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269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DDC5-0DF6-2AA7-3642-A9D03FAFD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270" y="1196897"/>
            <a:ext cx="9144000" cy="23876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9B5574B0-22F8-5D9E-3317-D7AE27A8D898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141350" y="4309020"/>
            <a:ext cx="8090300" cy="774571"/>
          </a:xfrm>
          <a:custGeom>
            <a:avLst/>
            <a:gdLst>
              <a:gd name="connsiteX0" fmla="*/ 0 w 8090300"/>
              <a:gd name="connsiteY0" fmla="*/ 0 h 774571"/>
              <a:gd name="connsiteX1" fmla="*/ 577879 w 8090300"/>
              <a:gd name="connsiteY1" fmla="*/ 0 h 774571"/>
              <a:gd name="connsiteX2" fmla="*/ 993951 w 8090300"/>
              <a:gd name="connsiteY2" fmla="*/ 0 h 774571"/>
              <a:gd name="connsiteX3" fmla="*/ 1410024 w 8090300"/>
              <a:gd name="connsiteY3" fmla="*/ 0 h 774571"/>
              <a:gd name="connsiteX4" fmla="*/ 2068805 w 8090300"/>
              <a:gd name="connsiteY4" fmla="*/ 0 h 774571"/>
              <a:gd name="connsiteX5" fmla="*/ 2808490 w 8090300"/>
              <a:gd name="connsiteY5" fmla="*/ 0 h 774571"/>
              <a:gd name="connsiteX6" fmla="*/ 3386368 w 8090300"/>
              <a:gd name="connsiteY6" fmla="*/ 0 h 774571"/>
              <a:gd name="connsiteX7" fmla="*/ 3883344 w 8090300"/>
              <a:gd name="connsiteY7" fmla="*/ 0 h 774571"/>
              <a:gd name="connsiteX8" fmla="*/ 4380320 w 8090300"/>
              <a:gd name="connsiteY8" fmla="*/ 0 h 774571"/>
              <a:gd name="connsiteX9" fmla="*/ 4715489 w 8090300"/>
              <a:gd name="connsiteY9" fmla="*/ 0 h 774571"/>
              <a:gd name="connsiteX10" fmla="*/ 5293368 w 8090300"/>
              <a:gd name="connsiteY10" fmla="*/ 0 h 774571"/>
              <a:gd name="connsiteX11" fmla="*/ 5709440 w 8090300"/>
              <a:gd name="connsiteY11" fmla="*/ 0 h 774571"/>
              <a:gd name="connsiteX12" fmla="*/ 6206416 w 8090300"/>
              <a:gd name="connsiteY12" fmla="*/ 0 h 774571"/>
              <a:gd name="connsiteX13" fmla="*/ 6541585 w 8090300"/>
              <a:gd name="connsiteY13" fmla="*/ 0 h 774571"/>
              <a:gd name="connsiteX14" fmla="*/ 7119464 w 8090300"/>
              <a:gd name="connsiteY14" fmla="*/ 0 h 774571"/>
              <a:gd name="connsiteX15" fmla="*/ 7454634 w 8090300"/>
              <a:gd name="connsiteY15" fmla="*/ 0 h 774571"/>
              <a:gd name="connsiteX16" fmla="*/ 8090300 w 8090300"/>
              <a:gd name="connsiteY16" fmla="*/ 0 h 774571"/>
              <a:gd name="connsiteX17" fmla="*/ 8090300 w 8090300"/>
              <a:gd name="connsiteY17" fmla="*/ 387286 h 774571"/>
              <a:gd name="connsiteX18" fmla="*/ 8090300 w 8090300"/>
              <a:gd name="connsiteY18" fmla="*/ 774571 h 774571"/>
              <a:gd name="connsiteX19" fmla="*/ 7593324 w 8090300"/>
              <a:gd name="connsiteY19" fmla="*/ 774571 h 774571"/>
              <a:gd name="connsiteX20" fmla="*/ 7177252 w 8090300"/>
              <a:gd name="connsiteY20" fmla="*/ 774571 h 774571"/>
              <a:gd name="connsiteX21" fmla="*/ 6761179 w 8090300"/>
              <a:gd name="connsiteY21" fmla="*/ 774571 h 774571"/>
              <a:gd name="connsiteX22" fmla="*/ 6102398 w 8090300"/>
              <a:gd name="connsiteY22" fmla="*/ 774571 h 774571"/>
              <a:gd name="connsiteX23" fmla="*/ 5524519 w 8090300"/>
              <a:gd name="connsiteY23" fmla="*/ 774571 h 774571"/>
              <a:gd name="connsiteX24" fmla="*/ 4946641 w 8090300"/>
              <a:gd name="connsiteY24" fmla="*/ 774571 h 774571"/>
              <a:gd name="connsiteX25" fmla="*/ 4287859 w 8090300"/>
              <a:gd name="connsiteY25" fmla="*/ 774571 h 774571"/>
              <a:gd name="connsiteX26" fmla="*/ 3629077 w 8090300"/>
              <a:gd name="connsiteY26" fmla="*/ 774571 h 774571"/>
              <a:gd name="connsiteX27" fmla="*/ 3051199 w 8090300"/>
              <a:gd name="connsiteY27" fmla="*/ 774571 h 774571"/>
              <a:gd name="connsiteX28" fmla="*/ 2392417 w 8090300"/>
              <a:gd name="connsiteY28" fmla="*/ 774571 h 774571"/>
              <a:gd name="connsiteX29" fmla="*/ 2057248 w 8090300"/>
              <a:gd name="connsiteY29" fmla="*/ 774571 h 774571"/>
              <a:gd name="connsiteX30" fmla="*/ 1479369 w 8090300"/>
              <a:gd name="connsiteY30" fmla="*/ 774571 h 774571"/>
              <a:gd name="connsiteX31" fmla="*/ 820588 w 8090300"/>
              <a:gd name="connsiteY31" fmla="*/ 774571 h 774571"/>
              <a:gd name="connsiteX32" fmla="*/ 0 w 8090300"/>
              <a:gd name="connsiteY32" fmla="*/ 774571 h 774571"/>
              <a:gd name="connsiteX33" fmla="*/ 0 w 8090300"/>
              <a:gd name="connsiteY33" fmla="*/ 387286 h 774571"/>
              <a:gd name="connsiteX34" fmla="*/ 0 w 8090300"/>
              <a:gd name="connsiteY34" fmla="*/ 0 h 77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90300" h="774571" fill="none" extrusionOk="0">
                <a:moveTo>
                  <a:pt x="0" y="0"/>
                </a:moveTo>
                <a:cubicBezTo>
                  <a:pt x="172368" y="-15888"/>
                  <a:pt x="430764" y="42685"/>
                  <a:pt x="577879" y="0"/>
                </a:cubicBezTo>
                <a:cubicBezTo>
                  <a:pt x="724994" y="-42685"/>
                  <a:pt x="792618" y="46836"/>
                  <a:pt x="993951" y="0"/>
                </a:cubicBezTo>
                <a:cubicBezTo>
                  <a:pt x="1195284" y="-46836"/>
                  <a:pt x="1285912" y="48712"/>
                  <a:pt x="1410024" y="0"/>
                </a:cubicBezTo>
                <a:cubicBezTo>
                  <a:pt x="1534136" y="-48712"/>
                  <a:pt x="1793606" y="67588"/>
                  <a:pt x="2068805" y="0"/>
                </a:cubicBezTo>
                <a:cubicBezTo>
                  <a:pt x="2344004" y="-67588"/>
                  <a:pt x="2595849" y="77793"/>
                  <a:pt x="2808490" y="0"/>
                </a:cubicBezTo>
                <a:cubicBezTo>
                  <a:pt x="3021131" y="-77793"/>
                  <a:pt x="3229028" y="30439"/>
                  <a:pt x="3386368" y="0"/>
                </a:cubicBezTo>
                <a:cubicBezTo>
                  <a:pt x="3543708" y="-30439"/>
                  <a:pt x="3678412" y="31309"/>
                  <a:pt x="3883344" y="0"/>
                </a:cubicBezTo>
                <a:cubicBezTo>
                  <a:pt x="4088276" y="-31309"/>
                  <a:pt x="4218507" y="11695"/>
                  <a:pt x="4380320" y="0"/>
                </a:cubicBezTo>
                <a:cubicBezTo>
                  <a:pt x="4542133" y="-11695"/>
                  <a:pt x="4620170" y="24275"/>
                  <a:pt x="4715489" y="0"/>
                </a:cubicBezTo>
                <a:cubicBezTo>
                  <a:pt x="4810808" y="-24275"/>
                  <a:pt x="5007419" y="46666"/>
                  <a:pt x="5293368" y="0"/>
                </a:cubicBezTo>
                <a:cubicBezTo>
                  <a:pt x="5579317" y="-46666"/>
                  <a:pt x="5516331" y="5879"/>
                  <a:pt x="5709440" y="0"/>
                </a:cubicBezTo>
                <a:cubicBezTo>
                  <a:pt x="5902549" y="-5879"/>
                  <a:pt x="6039530" y="17169"/>
                  <a:pt x="6206416" y="0"/>
                </a:cubicBezTo>
                <a:cubicBezTo>
                  <a:pt x="6373302" y="-17169"/>
                  <a:pt x="6404416" y="24406"/>
                  <a:pt x="6541585" y="0"/>
                </a:cubicBezTo>
                <a:cubicBezTo>
                  <a:pt x="6678754" y="-24406"/>
                  <a:pt x="6995927" y="68001"/>
                  <a:pt x="7119464" y="0"/>
                </a:cubicBezTo>
                <a:cubicBezTo>
                  <a:pt x="7243001" y="-68001"/>
                  <a:pt x="7330075" y="40090"/>
                  <a:pt x="7454634" y="0"/>
                </a:cubicBezTo>
                <a:cubicBezTo>
                  <a:pt x="7579193" y="-40090"/>
                  <a:pt x="7906496" y="65042"/>
                  <a:pt x="8090300" y="0"/>
                </a:cubicBezTo>
                <a:cubicBezTo>
                  <a:pt x="8117806" y="150295"/>
                  <a:pt x="8066932" y="198958"/>
                  <a:pt x="8090300" y="387286"/>
                </a:cubicBezTo>
                <a:cubicBezTo>
                  <a:pt x="8113668" y="575614"/>
                  <a:pt x="8069165" y="657149"/>
                  <a:pt x="8090300" y="774571"/>
                </a:cubicBezTo>
                <a:cubicBezTo>
                  <a:pt x="7870658" y="817509"/>
                  <a:pt x="7755266" y="758009"/>
                  <a:pt x="7593324" y="774571"/>
                </a:cubicBezTo>
                <a:cubicBezTo>
                  <a:pt x="7431382" y="791133"/>
                  <a:pt x="7263805" y="761789"/>
                  <a:pt x="7177252" y="774571"/>
                </a:cubicBezTo>
                <a:cubicBezTo>
                  <a:pt x="7090699" y="787353"/>
                  <a:pt x="6943127" y="737400"/>
                  <a:pt x="6761179" y="774571"/>
                </a:cubicBezTo>
                <a:cubicBezTo>
                  <a:pt x="6579231" y="811742"/>
                  <a:pt x="6275469" y="746421"/>
                  <a:pt x="6102398" y="774571"/>
                </a:cubicBezTo>
                <a:cubicBezTo>
                  <a:pt x="5929327" y="802721"/>
                  <a:pt x="5700674" y="730460"/>
                  <a:pt x="5524519" y="774571"/>
                </a:cubicBezTo>
                <a:cubicBezTo>
                  <a:pt x="5348364" y="818682"/>
                  <a:pt x="5122601" y="747983"/>
                  <a:pt x="4946641" y="774571"/>
                </a:cubicBezTo>
                <a:cubicBezTo>
                  <a:pt x="4770681" y="801159"/>
                  <a:pt x="4556102" y="749714"/>
                  <a:pt x="4287859" y="774571"/>
                </a:cubicBezTo>
                <a:cubicBezTo>
                  <a:pt x="4019616" y="799428"/>
                  <a:pt x="3767942" y="774452"/>
                  <a:pt x="3629077" y="774571"/>
                </a:cubicBezTo>
                <a:cubicBezTo>
                  <a:pt x="3490212" y="774690"/>
                  <a:pt x="3180046" y="731462"/>
                  <a:pt x="3051199" y="774571"/>
                </a:cubicBezTo>
                <a:cubicBezTo>
                  <a:pt x="2922352" y="817680"/>
                  <a:pt x="2585687" y="769398"/>
                  <a:pt x="2392417" y="774571"/>
                </a:cubicBezTo>
                <a:cubicBezTo>
                  <a:pt x="2199147" y="779744"/>
                  <a:pt x="2221497" y="747700"/>
                  <a:pt x="2057248" y="774571"/>
                </a:cubicBezTo>
                <a:cubicBezTo>
                  <a:pt x="1892999" y="801442"/>
                  <a:pt x="1758520" y="757784"/>
                  <a:pt x="1479369" y="774571"/>
                </a:cubicBezTo>
                <a:cubicBezTo>
                  <a:pt x="1200218" y="791358"/>
                  <a:pt x="1147327" y="758646"/>
                  <a:pt x="820588" y="774571"/>
                </a:cubicBezTo>
                <a:cubicBezTo>
                  <a:pt x="493849" y="790496"/>
                  <a:pt x="352346" y="765646"/>
                  <a:pt x="0" y="774571"/>
                </a:cubicBezTo>
                <a:cubicBezTo>
                  <a:pt x="-37282" y="674981"/>
                  <a:pt x="2422" y="491577"/>
                  <a:pt x="0" y="387286"/>
                </a:cubicBezTo>
                <a:cubicBezTo>
                  <a:pt x="-2422" y="282996"/>
                  <a:pt x="26670" y="156942"/>
                  <a:pt x="0" y="0"/>
                </a:cubicBezTo>
                <a:close/>
              </a:path>
              <a:path w="8090300" h="774571" stroke="0" extrusionOk="0">
                <a:moveTo>
                  <a:pt x="0" y="0"/>
                </a:moveTo>
                <a:cubicBezTo>
                  <a:pt x="121564" y="-7345"/>
                  <a:pt x="290630" y="29291"/>
                  <a:pt x="577879" y="0"/>
                </a:cubicBezTo>
                <a:cubicBezTo>
                  <a:pt x="865128" y="-29291"/>
                  <a:pt x="838973" y="10728"/>
                  <a:pt x="993951" y="0"/>
                </a:cubicBezTo>
                <a:cubicBezTo>
                  <a:pt x="1148929" y="-10728"/>
                  <a:pt x="1382192" y="2858"/>
                  <a:pt x="1571830" y="0"/>
                </a:cubicBezTo>
                <a:cubicBezTo>
                  <a:pt x="1761468" y="-2858"/>
                  <a:pt x="1894155" y="47136"/>
                  <a:pt x="1987902" y="0"/>
                </a:cubicBezTo>
                <a:cubicBezTo>
                  <a:pt x="2081649" y="-47136"/>
                  <a:pt x="2368966" y="31222"/>
                  <a:pt x="2727587" y="0"/>
                </a:cubicBezTo>
                <a:cubicBezTo>
                  <a:pt x="3086209" y="-31222"/>
                  <a:pt x="3179551" y="66869"/>
                  <a:pt x="3386368" y="0"/>
                </a:cubicBezTo>
                <a:cubicBezTo>
                  <a:pt x="3593185" y="-66869"/>
                  <a:pt x="3886260" y="8286"/>
                  <a:pt x="4045150" y="0"/>
                </a:cubicBezTo>
                <a:cubicBezTo>
                  <a:pt x="4204040" y="-8286"/>
                  <a:pt x="4269762" y="26950"/>
                  <a:pt x="4380320" y="0"/>
                </a:cubicBezTo>
                <a:cubicBezTo>
                  <a:pt x="4490878" y="-26950"/>
                  <a:pt x="4586583" y="29778"/>
                  <a:pt x="4715489" y="0"/>
                </a:cubicBezTo>
                <a:cubicBezTo>
                  <a:pt x="4844395" y="-29778"/>
                  <a:pt x="5056039" y="67945"/>
                  <a:pt x="5293368" y="0"/>
                </a:cubicBezTo>
                <a:cubicBezTo>
                  <a:pt x="5530697" y="-67945"/>
                  <a:pt x="5636439" y="15589"/>
                  <a:pt x="5790343" y="0"/>
                </a:cubicBezTo>
                <a:cubicBezTo>
                  <a:pt x="5944248" y="-15589"/>
                  <a:pt x="6003686" y="37321"/>
                  <a:pt x="6125513" y="0"/>
                </a:cubicBezTo>
                <a:cubicBezTo>
                  <a:pt x="6247340" y="-37321"/>
                  <a:pt x="6565347" y="12940"/>
                  <a:pt x="6865197" y="0"/>
                </a:cubicBezTo>
                <a:cubicBezTo>
                  <a:pt x="7165047" y="-12940"/>
                  <a:pt x="7100622" y="25447"/>
                  <a:pt x="7200367" y="0"/>
                </a:cubicBezTo>
                <a:cubicBezTo>
                  <a:pt x="7300112" y="-25447"/>
                  <a:pt x="7741462" y="48574"/>
                  <a:pt x="8090300" y="0"/>
                </a:cubicBezTo>
                <a:cubicBezTo>
                  <a:pt x="8103496" y="85453"/>
                  <a:pt x="8049174" y="194872"/>
                  <a:pt x="8090300" y="364048"/>
                </a:cubicBezTo>
                <a:cubicBezTo>
                  <a:pt x="8131426" y="533224"/>
                  <a:pt x="8082418" y="671413"/>
                  <a:pt x="8090300" y="774571"/>
                </a:cubicBezTo>
                <a:cubicBezTo>
                  <a:pt x="7934791" y="779916"/>
                  <a:pt x="7698623" y="729905"/>
                  <a:pt x="7512421" y="774571"/>
                </a:cubicBezTo>
                <a:cubicBezTo>
                  <a:pt x="7326219" y="819237"/>
                  <a:pt x="7139604" y="750018"/>
                  <a:pt x="6853640" y="774571"/>
                </a:cubicBezTo>
                <a:cubicBezTo>
                  <a:pt x="6567676" y="799124"/>
                  <a:pt x="6574699" y="767707"/>
                  <a:pt x="6437567" y="774571"/>
                </a:cubicBezTo>
                <a:cubicBezTo>
                  <a:pt x="6300435" y="781435"/>
                  <a:pt x="6123116" y="740971"/>
                  <a:pt x="6021495" y="774571"/>
                </a:cubicBezTo>
                <a:cubicBezTo>
                  <a:pt x="5919874" y="808171"/>
                  <a:pt x="5568452" y="730502"/>
                  <a:pt x="5443616" y="774571"/>
                </a:cubicBezTo>
                <a:cubicBezTo>
                  <a:pt x="5318780" y="818640"/>
                  <a:pt x="5061346" y="770574"/>
                  <a:pt x="4946641" y="774571"/>
                </a:cubicBezTo>
                <a:cubicBezTo>
                  <a:pt x="4831937" y="778568"/>
                  <a:pt x="4578870" y="740269"/>
                  <a:pt x="4368762" y="774571"/>
                </a:cubicBezTo>
                <a:cubicBezTo>
                  <a:pt x="4158654" y="808873"/>
                  <a:pt x="4147572" y="731223"/>
                  <a:pt x="3952689" y="774571"/>
                </a:cubicBezTo>
                <a:cubicBezTo>
                  <a:pt x="3757806" y="817919"/>
                  <a:pt x="3619754" y="773573"/>
                  <a:pt x="3374811" y="774571"/>
                </a:cubicBezTo>
                <a:cubicBezTo>
                  <a:pt x="3129868" y="775569"/>
                  <a:pt x="2990705" y="715508"/>
                  <a:pt x="2796932" y="774571"/>
                </a:cubicBezTo>
                <a:cubicBezTo>
                  <a:pt x="2603159" y="833634"/>
                  <a:pt x="2519762" y="753884"/>
                  <a:pt x="2299957" y="774571"/>
                </a:cubicBezTo>
                <a:cubicBezTo>
                  <a:pt x="2080152" y="795258"/>
                  <a:pt x="1862985" y="740007"/>
                  <a:pt x="1722078" y="774571"/>
                </a:cubicBezTo>
                <a:cubicBezTo>
                  <a:pt x="1581171" y="809135"/>
                  <a:pt x="1547095" y="773776"/>
                  <a:pt x="1386909" y="774571"/>
                </a:cubicBezTo>
                <a:cubicBezTo>
                  <a:pt x="1226723" y="775366"/>
                  <a:pt x="1065392" y="755498"/>
                  <a:pt x="889933" y="774571"/>
                </a:cubicBezTo>
                <a:cubicBezTo>
                  <a:pt x="714474" y="793644"/>
                  <a:pt x="324083" y="686563"/>
                  <a:pt x="0" y="774571"/>
                </a:cubicBezTo>
                <a:cubicBezTo>
                  <a:pt x="-22455" y="665473"/>
                  <a:pt x="4161" y="567841"/>
                  <a:pt x="0" y="379540"/>
                </a:cubicBezTo>
                <a:cubicBezTo>
                  <a:pt x="-4161" y="191239"/>
                  <a:pt x="30619" y="12356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079506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 diễn cảm b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21420D-17B5-D38D-7BDC-387D2FD792E4}"/>
                  </a:ext>
                </a:extLst>
              </p14:cNvPr>
              <p14:cNvContentPartPr/>
              <p14:nvPr/>
            </p14:nvContentPartPr>
            <p14:xfrm>
              <a:off x="-1544096" y="80719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21420D-17B5-D38D-7BDC-387D2FD792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34096" y="627195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0A4D2EF-3798-CC1D-16CD-8A69F511C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046" y="252819"/>
            <a:ext cx="7888908" cy="15180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5F7091E-42AD-FF00-6AB9-43360BD42BC7}"/>
                  </a:ext>
                </a:extLst>
              </p14:cNvPr>
              <p14:cNvContentPartPr/>
              <p14:nvPr/>
            </p14:nvContentPartPr>
            <p14:xfrm>
              <a:off x="1931310" y="22842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5F7091E-42AD-FF00-6AB9-43360BD42B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310" y="48420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 Box 4">
            <a:extLst>
              <a:ext uri="{FF2B5EF4-FFF2-40B4-BE49-F238E27FC236}">
                <a16:creationId xmlns:a16="http://schemas.microsoft.com/office/drawing/2014/main" id="{2766222D-61B6-43A7-C518-FE7A8053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230" y="2460083"/>
            <a:ext cx="8027540" cy="954107"/>
          </a:xfrm>
          <a:custGeom>
            <a:avLst/>
            <a:gdLst>
              <a:gd name="connsiteX0" fmla="*/ 0 w 8027540"/>
              <a:gd name="connsiteY0" fmla="*/ 0 h 954107"/>
              <a:gd name="connsiteX1" fmla="*/ 573396 w 8027540"/>
              <a:gd name="connsiteY1" fmla="*/ 0 h 954107"/>
              <a:gd name="connsiteX2" fmla="*/ 986241 w 8027540"/>
              <a:gd name="connsiteY2" fmla="*/ 0 h 954107"/>
              <a:gd name="connsiteX3" fmla="*/ 1399086 w 8027540"/>
              <a:gd name="connsiteY3" fmla="*/ 0 h 954107"/>
              <a:gd name="connsiteX4" fmla="*/ 2052757 w 8027540"/>
              <a:gd name="connsiteY4" fmla="*/ 0 h 954107"/>
              <a:gd name="connsiteX5" fmla="*/ 2786703 w 8027540"/>
              <a:gd name="connsiteY5" fmla="*/ 0 h 954107"/>
              <a:gd name="connsiteX6" fmla="*/ 3360099 w 8027540"/>
              <a:gd name="connsiteY6" fmla="*/ 0 h 954107"/>
              <a:gd name="connsiteX7" fmla="*/ 3853219 w 8027540"/>
              <a:gd name="connsiteY7" fmla="*/ 0 h 954107"/>
              <a:gd name="connsiteX8" fmla="*/ 4346340 w 8027540"/>
              <a:gd name="connsiteY8" fmla="*/ 0 h 954107"/>
              <a:gd name="connsiteX9" fmla="*/ 4678909 w 8027540"/>
              <a:gd name="connsiteY9" fmla="*/ 0 h 954107"/>
              <a:gd name="connsiteX10" fmla="*/ 5252305 w 8027540"/>
              <a:gd name="connsiteY10" fmla="*/ 0 h 954107"/>
              <a:gd name="connsiteX11" fmla="*/ 5665150 w 8027540"/>
              <a:gd name="connsiteY11" fmla="*/ 0 h 954107"/>
              <a:gd name="connsiteX12" fmla="*/ 6158270 w 8027540"/>
              <a:gd name="connsiteY12" fmla="*/ 0 h 954107"/>
              <a:gd name="connsiteX13" fmla="*/ 6490839 w 8027540"/>
              <a:gd name="connsiteY13" fmla="*/ 0 h 954107"/>
              <a:gd name="connsiteX14" fmla="*/ 7064235 w 8027540"/>
              <a:gd name="connsiteY14" fmla="*/ 0 h 954107"/>
              <a:gd name="connsiteX15" fmla="*/ 7396805 w 8027540"/>
              <a:gd name="connsiteY15" fmla="*/ 0 h 954107"/>
              <a:gd name="connsiteX16" fmla="*/ 8027540 w 8027540"/>
              <a:gd name="connsiteY16" fmla="*/ 0 h 954107"/>
              <a:gd name="connsiteX17" fmla="*/ 8027540 w 8027540"/>
              <a:gd name="connsiteY17" fmla="*/ 477054 h 954107"/>
              <a:gd name="connsiteX18" fmla="*/ 8027540 w 8027540"/>
              <a:gd name="connsiteY18" fmla="*/ 954107 h 954107"/>
              <a:gd name="connsiteX19" fmla="*/ 7534420 w 8027540"/>
              <a:gd name="connsiteY19" fmla="*/ 954107 h 954107"/>
              <a:gd name="connsiteX20" fmla="*/ 7121575 w 8027540"/>
              <a:gd name="connsiteY20" fmla="*/ 954107 h 954107"/>
              <a:gd name="connsiteX21" fmla="*/ 6708730 w 8027540"/>
              <a:gd name="connsiteY21" fmla="*/ 954107 h 954107"/>
              <a:gd name="connsiteX22" fmla="*/ 6055059 w 8027540"/>
              <a:gd name="connsiteY22" fmla="*/ 954107 h 954107"/>
              <a:gd name="connsiteX23" fmla="*/ 5481663 w 8027540"/>
              <a:gd name="connsiteY23" fmla="*/ 954107 h 954107"/>
              <a:gd name="connsiteX24" fmla="*/ 4908267 w 8027540"/>
              <a:gd name="connsiteY24" fmla="*/ 954107 h 954107"/>
              <a:gd name="connsiteX25" fmla="*/ 4254596 w 8027540"/>
              <a:gd name="connsiteY25" fmla="*/ 954107 h 954107"/>
              <a:gd name="connsiteX26" fmla="*/ 3600925 w 8027540"/>
              <a:gd name="connsiteY26" fmla="*/ 954107 h 954107"/>
              <a:gd name="connsiteX27" fmla="*/ 3027529 w 8027540"/>
              <a:gd name="connsiteY27" fmla="*/ 954107 h 954107"/>
              <a:gd name="connsiteX28" fmla="*/ 2373858 w 8027540"/>
              <a:gd name="connsiteY28" fmla="*/ 954107 h 954107"/>
              <a:gd name="connsiteX29" fmla="*/ 2041289 w 8027540"/>
              <a:gd name="connsiteY29" fmla="*/ 954107 h 954107"/>
              <a:gd name="connsiteX30" fmla="*/ 1467893 w 8027540"/>
              <a:gd name="connsiteY30" fmla="*/ 954107 h 954107"/>
              <a:gd name="connsiteX31" fmla="*/ 814222 w 8027540"/>
              <a:gd name="connsiteY31" fmla="*/ 954107 h 954107"/>
              <a:gd name="connsiteX32" fmla="*/ 0 w 8027540"/>
              <a:gd name="connsiteY32" fmla="*/ 954107 h 954107"/>
              <a:gd name="connsiteX33" fmla="*/ 0 w 8027540"/>
              <a:gd name="connsiteY33" fmla="*/ 477054 h 954107"/>
              <a:gd name="connsiteX34" fmla="*/ 0 w 8027540"/>
              <a:gd name="connsiteY3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27540" h="954107" fill="none" extrusionOk="0">
                <a:moveTo>
                  <a:pt x="0" y="0"/>
                </a:moveTo>
                <a:cubicBezTo>
                  <a:pt x="131067" y="-63372"/>
                  <a:pt x="301746" y="46861"/>
                  <a:pt x="573396" y="0"/>
                </a:cubicBezTo>
                <a:cubicBezTo>
                  <a:pt x="845046" y="-46861"/>
                  <a:pt x="804465" y="24038"/>
                  <a:pt x="986241" y="0"/>
                </a:cubicBezTo>
                <a:cubicBezTo>
                  <a:pt x="1168017" y="-24038"/>
                  <a:pt x="1299657" y="480"/>
                  <a:pt x="1399086" y="0"/>
                </a:cubicBezTo>
                <a:cubicBezTo>
                  <a:pt x="1498516" y="-480"/>
                  <a:pt x="1775516" y="56431"/>
                  <a:pt x="2052757" y="0"/>
                </a:cubicBezTo>
                <a:cubicBezTo>
                  <a:pt x="2329998" y="-56431"/>
                  <a:pt x="2541987" y="26134"/>
                  <a:pt x="2786703" y="0"/>
                </a:cubicBezTo>
                <a:cubicBezTo>
                  <a:pt x="3031419" y="-26134"/>
                  <a:pt x="3137061" y="23229"/>
                  <a:pt x="3360099" y="0"/>
                </a:cubicBezTo>
                <a:cubicBezTo>
                  <a:pt x="3583137" y="-23229"/>
                  <a:pt x="3720634" y="21350"/>
                  <a:pt x="3853219" y="0"/>
                </a:cubicBezTo>
                <a:cubicBezTo>
                  <a:pt x="3985804" y="-21350"/>
                  <a:pt x="4153122" y="16009"/>
                  <a:pt x="4346340" y="0"/>
                </a:cubicBezTo>
                <a:cubicBezTo>
                  <a:pt x="4539558" y="-16009"/>
                  <a:pt x="4597208" y="6130"/>
                  <a:pt x="4678909" y="0"/>
                </a:cubicBezTo>
                <a:cubicBezTo>
                  <a:pt x="4760610" y="-6130"/>
                  <a:pt x="4969856" y="64902"/>
                  <a:pt x="5252305" y="0"/>
                </a:cubicBezTo>
                <a:cubicBezTo>
                  <a:pt x="5534754" y="-64902"/>
                  <a:pt x="5546885" y="27049"/>
                  <a:pt x="5665150" y="0"/>
                </a:cubicBezTo>
                <a:cubicBezTo>
                  <a:pt x="5783416" y="-27049"/>
                  <a:pt x="5975687" y="47551"/>
                  <a:pt x="6158270" y="0"/>
                </a:cubicBezTo>
                <a:cubicBezTo>
                  <a:pt x="6340853" y="-47551"/>
                  <a:pt x="6418019" y="8272"/>
                  <a:pt x="6490839" y="0"/>
                </a:cubicBezTo>
                <a:cubicBezTo>
                  <a:pt x="6563659" y="-8272"/>
                  <a:pt x="6878411" y="4343"/>
                  <a:pt x="7064235" y="0"/>
                </a:cubicBezTo>
                <a:cubicBezTo>
                  <a:pt x="7250059" y="-4343"/>
                  <a:pt x="7247082" y="13748"/>
                  <a:pt x="7396805" y="0"/>
                </a:cubicBezTo>
                <a:cubicBezTo>
                  <a:pt x="7546528" y="-13748"/>
                  <a:pt x="7891519" y="27413"/>
                  <a:pt x="8027540" y="0"/>
                </a:cubicBezTo>
                <a:cubicBezTo>
                  <a:pt x="8058264" y="145484"/>
                  <a:pt x="7992301" y="285847"/>
                  <a:pt x="8027540" y="477054"/>
                </a:cubicBezTo>
                <a:cubicBezTo>
                  <a:pt x="8062779" y="668261"/>
                  <a:pt x="7977519" y="717182"/>
                  <a:pt x="8027540" y="954107"/>
                </a:cubicBezTo>
                <a:cubicBezTo>
                  <a:pt x="7866207" y="1000610"/>
                  <a:pt x="7760465" y="903041"/>
                  <a:pt x="7534420" y="954107"/>
                </a:cubicBezTo>
                <a:cubicBezTo>
                  <a:pt x="7308375" y="1005173"/>
                  <a:pt x="7223448" y="919184"/>
                  <a:pt x="7121575" y="954107"/>
                </a:cubicBezTo>
                <a:cubicBezTo>
                  <a:pt x="7019703" y="989030"/>
                  <a:pt x="6823577" y="949597"/>
                  <a:pt x="6708730" y="954107"/>
                </a:cubicBezTo>
                <a:cubicBezTo>
                  <a:pt x="6593883" y="958617"/>
                  <a:pt x="6280005" y="892203"/>
                  <a:pt x="6055059" y="954107"/>
                </a:cubicBezTo>
                <a:cubicBezTo>
                  <a:pt x="5830113" y="1016011"/>
                  <a:pt x="5740702" y="902324"/>
                  <a:pt x="5481663" y="954107"/>
                </a:cubicBezTo>
                <a:cubicBezTo>
                  <a:pt x="5222624" y="1005890"/>
                  <a:pt x="5048915" y="925026"/>
                  <a:pt x="4908267" y="954107"/>
                </a:cubicBezTo>
                <a:cubicBezTo>
                  <a:pt x="4767619" y="983188"/>
                  <a:pt x="4451680" y="886912"/>
                  <a:pt x="4254596" y="954107"/>
                </a:cubicBezTo>
                <a:cubicBezTo>
                  <a:pt x="4057512" y="1021302"/>
                  <a:pt x="3918219" y="910005"/>
                  <a:pt x="3600925" y="954107"/>
                </a:cubicBezTo>
                <a:cubicBezTo>
                  <a:pt x="3283631" y="998209"/>
                  <a:pt x="3289593" y="942584"/>
                  <a:pt x="3027529" y="954107"/>
                </a:cubicBezTo>
                <a:cubicBezTo>
                  <a:pt x="2765465" y="965630"/>
                  <a:pt x="2677076" y="912446"/>
                  <a:pt x="2373858" y="954107"/>
                </a:cubicBezTo>
                <a:cubicBezTo>
                  <a:pt x="2070640" y="995768"/>
                  <a:pt x="2178300" y="918203"/>
                  <a:pt x="2041289" y="954107"/>
                </a:cubicBezTo>
                <a:cubicBezTo>
                  <a:pt x="1904278" y="990011"/>
                  <a:pt x="1615538" y="949188"/>
                  <a:pt x="1467893" y="954107"/>
                </a:cubicBezTo>
                <a:cubicBezTo>
                  <a:pt x="1320248" y="959026"/>
                  <a:pt x="981988" y="885538"/>
                  <a:pt x="814222" y="954107"/>
                </a:cubicBezTo>
                <a:cubicBezTo>
                  <a:pt x="646456" y="1022676"/>
                  <a:pt x="393236" y="892991"/>
                  <a:pt x="0" y="954107"/>
                </a:cubicBezTo>
                <a:cubicBezTo>
                  <a:pt x="-50597" y="795900"/>
                  <a:pt x="15329" y="682011"/>
                  <a:pt x="0" y="477054"/>
                </a:cubicBezTo>
                <a:cubicBezTo>
                  <a:pt x="-15329" y="272097"/>
                  <a:pt x="13349" y="234948"/>
                  <a:pt x="0" y="0"/>
                </a:cubicBezTo>
                <a:close/>
              </a:path>
              <a:path w="8027540" h="954107" stroke="0" extrusionOk="0">
                <a:moveTo>
                  <a:pt x="0" y="0"/>
                </a:moveTo>
                <a:cubicBezTo>
                  <a:pt x="130930" y="-50736"/>
                  <a:pt x="297107" y="66829"/>
                  <a:pt x="573396" y="0"/>
                </a:cubicBezTo>
                <a:cubicBezTo>
                  <a:pt x="849685" y="-66829"/>
                  <a:pt x="901406" y="113"/>
                  <a:pt x="986241" y="0"/>
                </a:cubicBezTo>
                <a:cubicBezTo>
                  <a:pt x="1071077" y="-113"/>
                  <a:pt x="1424225" y="18652"/>
                  <a:pt x="1559636" y="0"/>
                </a:cubicBezTo>
                <a:cubicBezTo>
                  <a:pt x="1695047" y="-18652"/>
                  <a:pt x="1860510" y="37401"/>
                  <a:pt x="1972481" y="0"/>
                </a:cubicBezTo>
                <a:cubicBezTo>
                  <a:pt x="2084452" y="-37401"/>
                  <a:pt x="2349285" y="6173"/>
                  <a:pt x="2706428" y="0"/>
                </a:cubicBezTo>
                <a:cubicBezTo>
                  <a:pt x="3063571" y="-6173"/>
                  <a:pt x="3213681" y="65820"/>
                  <a:pt x="3360099" y="0"/>
                </a:cubicBezTo>
                <a:cubicBezTo>
                  <a:pt x="3506517" y="-65820"/>
                  <a:pt x="3743343" y="63358"/>
                  <a:pt x="4013770" y="0"/>
                </a:cubicBezTo>
                <a:cubicBezTo>
                  <a:pt x="4284197" y="-63358"/>
                  <a:pt x="4235886" y="16244"/>
                  <a:pt x="4346340" y="0"/>
                </a:cubicBezTo>
                <a:cubicBezTo>
                  <a:pt x="4456794" y="-16244"/>
                  <a:pt x="4611004" y="10914"/>
                  <a:pt x="4678909" y="0"/>
                </a:cubicBezTo>
                <a:cubicBezTo>
                  <a:pt x="4746814" y="-10914"/>
                  <a:pt x="4970782" y="55909"/>
                  <a:pt x="5252305" y="0"/>
                </a:cubicBezTo>
                <a:cubicBezTo>
                  <a:pt x="5533828" y="-55909"/>
                  <a:pt x="5581433" y="1137"/>
                  <a:pt x="5745425" y="0"/>
                </a:cubicBezTo>
                <a:cubicBezTo>
                  <a:pt x="5909417" y="-1137"/>
                  <a:pt x="5985520" y="3331"/>
                  <a:pt x="6077995" y="0"/>
                </a:cubicBezTo>
                <a:cubicBezTo>
                  <a:pt x="6170470" y="-3331"/>
                  <a:pt x="6565577" y="69397"/>
                  <a:pt x="6811941" y="0"/>
                </a:cubicBezTo>
                <a:cubicBezTo>
                  <a:pt x="7058305" y="-69397"/>
                  <a:pt x="7044886" y="26533"/>
                  <a:pt x="7144511" y="0"/>
                </a:cubicBezTo>
                <a:cubicBezTo>
                  <a:pt x="7244136" y="-26533"/>
                  <a:pt x="7777300" y="17996"/>
                  <a:pt x="8027540" y="0"/>
                </a:cubicBezTo>
                <a:cubicBezTo>
                  <a:pt x="8032070" y="222168"/>
                  <a:pt x="7980974" y="269960"/>
                  <a:pt x="8027540" y="448430"/>
                </a:cubicBezTo>
                <a:cubicBezTo>
                  <a:pt x="8074106" y="626900"/>
                  <a:pt x="8018139" y="793660"/>
                  <a:pt x="8027540" y="954107"/>
                </a:cubicBezTo>
                <a:cubicBezTo>
                  <a:pt x="7808189" y="974346"/>
                  <a:pt x="7650775" y="887012"/>
                  <a:pt x="7454144" y="954107"/>
                </a:cubicBezTo>
                <a:cubicBezTo>
                  <a:pt x="7257513" y="1021202"/>
                  <a:pt x="7021806" y="905465"/>
                  <a:pt x="6800473" y="954107"/>
                </a:cubicBezTo>
                <a:cubicBezTo>
                  <a:pt x="6579140" y="1002749"/>
                  <a:pt x="6477194" y="944763"/>
                  <a:pt x="6387628" y="954107"/>
                </a:cubicBezTo>
                <a:cubicBezTo>
                  <a:pt x="6298063" y="963451"/>
                  <a:pt x="6168870" y="946727"/>
                  <a:pt x="5974783" y="954107"/>
                </a:cubicBezTo>
                <a:cubicBezTo>
                  <a:pt x="5780697" y="961487"/>
                  <a:pt x="5623674" y="885728"/>
                  <a:pt x="5401388" y="954107"/>
                </a:cubicBezTo>
                <a:cubicBezTo>
                  <a:pt x="5179102" y="1022486"/>
                  <a:pt x="5015016" y="903083"/>
                  <a:pt x="4908267" y="954107"/>
                </a:cubicBezTo>
                <a:cubicBezTo>
                  <a:pt x="4801518" y="1005131"/>
                  <a:pt x="4529450" y="907623"/>
                  <a:pt x="4334872" y="954107"/>
                </a:cubicBezTo>
                <a:cubicBezTo>
                  <a:pt x="4140295" y="1000591"/>
                  <a:pt x="4086229" y="927193"/>
                  <a:pt x="3922027" y="954107"/>
                </a:cubicBezTo>
                <a:cubicBezTo>
                  <a:pt x="3757826" y="981021"/>
                  <a:pt x="3601375" y="885523"/>
                  <a:pt x="3348631" y="954107"/>
                </a:cubicBezTo>
                <a:cubicBezTo>
                  <a:pt x="3095887" y="1022691"/>
                  <a:pt x="2958798" y="946608"/>
                  <a:pt x="2775235" y="954107"/>
                </a:cubicBezTo>
                <a:cubicBezTo>
                  <a:pt x="2591672" y="961606"/>
                  <a:pt x="2441680" y="901860"/>
                  <a:pt x="2282115" y="954107"/>
                </a:cubicBezTo>
                <a:cubicBezTo>
                  <a:pt x="2122550" y="1006354"/>
                  <a:pt x="1851336" y="932420"/>
                  <a:pt x="1708719" y="954107"/>
                </a:cubicBezTo>
                <a:cubicBezTo>
                  <a:pt x="1566102" y="975794"/>
                  <a:pt x="1452613" y="917477"/>
                  <a:pt x="1376150" y="954107"/>
                </a:cubicBezTo>
                <a:cubicBezTo>
                  <a:pt x="1299687" y="990737"/>
                  <a:pt x="986735" y="911671"/>
                  <a:pt x="883029" y="954107"/>
                </a:cubicBezTo>
                <a:cubicBezTo>
                  <a:pt x="779323" y="996543"/>
                  <a:pt x="418127" y="873810"/>
                  <a:pt x="0" y="954107"/>
                </a:cubicBezTo>
                <a:cubicBezTo>
                  <a:pt x="-38956" y="755641"/>
                  <a:pt x="18961" y="619424"/>
                  <a:pt x="0" y="467512"/>
                </a:cubicBezTo>
                <a:cubicBezTo>
                  <a:pt x="-18961" y="315600"/>
                  <a:pt x="22943" y="12081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079506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3476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vi-VN" altLang="en-US" sz="2800" b="1" dirty="0">
                <a:cs typeface="Times New Roman" panose="02020603050405020304" pitchFamily="18" charset="0"/>
              </a:rPr>
              <a:t>Hiểu được sự hi sinh thầm lặng, bảo vệ cuộc sống bình yên của các chú đi tuần. </a:t>
            </a: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E5CAA6D5-04F8-57BA-1E75-6720620825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677" y="141717"/>
            <a:ext cx="10453646" cy="17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2D4AD-E802-1BD3-40B2-70A4AEC4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390" y="1530826"/>
            <a:ext cx="44729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1956,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2" descr="C:\Users\CPH\Desktop\maxresdefault.jpg">
            <a:extLst>
              <a:ext uri="{FF2B5EF4-FFF2-40B4-BE49-F238E27FC236}">
                <a16:creationId xmlns:a16="http://schemas.microsoft.com/office/drawing/2014/main" id="{5A47BBB1-AFB9-5999-6C4C-2A6D7BE6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08" r="52779" b="9138"/>
          <a:stretch>
            <a:fillRect/>
          </a:stretch>
        </p:blipFill>
        <p:spPr>
          <a:xfrm>
            <a:off x="1169670" y="1163955"/>
            <a:ext cx="3504358" cy="4530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448DF-C70B-90D7-97D0-6F4D9C3A7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5470525"/>
            <a:ext cx="857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02BE96-32DC-9D44-A1DB-8F99F49CB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0524"/>
            <a:ext cx="8572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1104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khởi động</vt:lpstr>
      <vt:lpstr>Mingame : cà rốt của thỏ</vt:lpstr>
      <vt:lpstr>Câu 1. Nội dung của câu chuyện phân xử tài tình là gì?</vt:lpstr>
      <vt:lpstr>PowerPoint Presentation</vt:lpstr>
      <vt:lpstr>PowerPoint Presentation</vt:lpstr>
      <vt:lpstr>winer</vt:lpstr>
      <vt:lpstr>PowerPoint Presentation</vt:lpstr>
      <vt:lpstr>PowerPoint Presentation</vt:lpstr>
      <vt:lpstr>PowerPoint Presentation</vt:lpstr>
      <vt:lpstr>PowerPoint Presentation</vt:lpstr>
      <vt:lpstr>Bài này chúng ta có thể chia ra làm mấy khổ? </vt:lpstr>
      <vt:lpstr>PowerPoint Presentation</vt:lpstr>
      <vt:lpstr>PowerPoint Presentation</vt:lpstr>
      <vt:lpstr>PowerPoint Presentation</vt:lpstr>
      <vt:lpstr>PowerPoint Presentation</vt:lpstr>
      <vt:lpstr>1. Người chiến sĩ đi tuần trong hoàn cảnh như thế nào? </vt:lpstr>
      <vt:lpstr>PowerPoint Presentation</vt:lpstr>
      <vt:lpstr>3. Mong ước của người chiến sĩ đối với các cháu học sinh được thể hiện qua từ ngữ, chi tiết nào?</vt:lpstr>
      <vt:lpstr>PowerPoint Presentation</vt:lpstr>
      <vt:lpstr>Theo các em nội dung bài là gì ?</vt:lpstr>
      <vt:lpstr>PowerPoint Presentation</vt:lpstr>
      <vt:lpstr>Các em hãy học thuộc bài thơ đi nhé</vt:lpstr>
      <vt:lpstr>PowerPoint Presentation</vt:lpstr>
      <vt:lpstr>PowerPoint Presentation</vt:lpstr>
      <vt:lpstr>PowerPoint Presentation</vt:lpstr>
      <vt:lpstr>Vận dụng</vt:lpstr>
      <vt:lpstr>Học thuộc lòng bài thơ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Máy Tính Trường Sơn</cp:lastModifiedBy>
  <cp:revision>7</cp:revision>
  <dcterms:created xsi:type="dcterms:W3CDTF">2024-02-01T11:17:30Z</dcterms:created>
  <dcterms:modified xsi:type="dcterms:W3CDTF">2024-02-17T13:57:09Z</dcterms:modified>
</cp:coreProperties>
</file>