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4" r:id="rId2"/>
    <p:sldMasterId id="2147483676" r:id="rId3"/>
    <p:sldMasterId id="2147483688" r:id="rId4"/>
  </p:sldMasterIdLst>
  <p:notesMasterIdLst>
    <p:notesMasterId r:id="rId20"/>
  </p:notesMasterIdLst>
  <p:sldIdLst>
    <p:sldId id="295" r:id="rId5"/>
    <p:sldId id="257" r:id="rId6"/>
    <p:sldId id="287" r:id="rId7"/>
    <p:sldId id="279" r:id="rId8"/>
    <p:sldId id="2636" r:id="rId9"/>
    <p:sldId id="286" r:id="rId10"/>
    <p:sldId id="273" r:id="rId11"/>
    <p:sldId id="270" r:id="rId12"/>
    <p:sldId id="303" r:id="rId13"/>
    <p:sldId id="292" r:id="rId14"/>
    <p:sldId id="315" r:id="rId15"/>
    <p:sldId id="2638" r:id="rId16"/>
    <p:sldId id="274" r:id="rId17"/>
    <p:sldId id="2637" r:id="rId18"/>
    <p:sldId id="285"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6" d="100"/>
          <a:sy n="76" d="100"/>
        </p:scale>
        <p:origin x="120"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672368-8F33-42C1-B318-F8A3D5825F35}" type="datetimeFigureOut">
              <a:rPr lang="en-US" smtClean="0"/>
              <a:t>2/16/2024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D73FEC-9D53-4A7D-B89A-CD8D557BF58E}" type="slidenum">
              <a:rPr lang="en-US" smtClean="0"/>
              <a:t>‹#›</a:t>
            </a:fld>
            <a:endParaRPr lang="en-US"/>
          </a:p>
        </p:txBody>
      </p:sp>
    </p:spTree>
    <p:extLst>
      <p:ext uri="{BB962C8B-B14F-4D97-AF65-F5344CB8AC3E}">
        <p14:creationId xmlns:p14="http://schemas.microsoft.com/office/powerpoint/2010/main" val="9967889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9F2A32-1D1D-4789-A1CC-88A875F2046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1356568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9F2A32-1D1D-4789-A1CC-88A875F2046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5689491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0BCD39-FD86-4C2C-A50D-C3C9FAA2375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8296455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0BCD39-FD86-4C2C-A50D-C3C9FAA2375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4813130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9F2A32-1D1D-4789-A1CC-88A875F2046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6820758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9F2A32-1D1D-4789-A1CC-88A875F2046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886515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0BCD39-FD86-4C2C-A50D-C3C9FAA2375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9047096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9F2A32-1D1D-4789-A1CC-88A875F2046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1105240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0BCD39-FD86-4C2C-A50D-C3C9FAA2375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0170945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9F2A32-1D1D-4789-A1CC-88A875F2046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3471685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0BCD39-FD86-4C2C-A50D-C3C9FAA2375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8705018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0BCD39-FD86-4C2C-A50D-C3C9FAA2375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711387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9F2A32-1D1D-4789-A1CC-88A875F2046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2218074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9F2A32-1D1D-4789-A1CC-88A875F2046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4215248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4.xml"/><Relationship Id="rId4" Type="http://schemas.openxmlformats.org/officeDocument/2006/relationships/image" Target="../media/image9.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4.xml"/><Relationship Id="rId4" Type="http://schemas.openxmlformats.org/officeDocument/2006/relationships/image" Target="../media/image13.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 Id="rId4" Type="http://schemas.openxmlformats.org/officeDocument/2006/relationships/image" Target="../media/image1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4.xml"/><Relationship Id="rId4" Type="http://schemas.openxmlformats.org/officeDocument/2006/relationships/image" Target="../media/image15.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6.png"/></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2568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9AD9D28-7B71-4956-910D-465A55C6B4C6}" type="datetimeFigureOut">
              <a:rPr lang="zh-CN" altLang="en-US" smtClean="0"/>
              <a:t>2024/2/16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2737357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9AD9D28-7B71-4956-910D-465A55C6B4C6}" type="datetimeFigureOut">
              <a:rPr lang="zh-CN" altLang="en-US" smtClean="0"/>
              <a:t>2024/2/16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36338052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9AD9D28-7B71-4956-910D-465A55C6B4C6}" type="datetimeFigureOut">
              <a:rPr lang="zh-CN" altLang="en-US" smtClean="0"/>
              <a:t>2024/2/16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32048520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9AD9D28-7B71-4956-910D-465A55C6B4C6}" type="datetimeFigureOut">
              <a:rPr lang="zh-CN" altLang="en-US" smtClean="0"/>
              <a:t>2024/2/16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8716697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9AD9D28-7B71-4956-910D-465A55C6B4C6}" type="datetimeFigureOut">
              <a:rPr lang="zh-CN" altLang="en-US" smtClean="0"/>
              <a:t>2024/2/16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5119333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49AD9D28-7B71-4956-910D-465A55C6B4C6}" type="datetimeFigureOut">
              <a:rPr lang="zh-CN" altLang="en-US" smtClean="0"/>
              <a:t>2024/2/16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36702468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9AD9D28-7B71-4956-910D-465A55C6B4C6}" type="datetimeFigureOut">
              <a:rPr lang="zh-CN" altLang="en-US" smtClean="0"/>
              <a:t>2024/2/16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31603047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49AD9D28-7B71-4956-910D-465A55C6B4C6}" type="datetimeFigureOut">
              <a:rPr lang="zh-CN" altLang="en-US" smtClean="0"/>
              <a:t>2024/2/16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42377430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9AD9D28-7B71-4956-910D-465A55C6B4C6}" type="datetimeFigureOut">
              <a:rPr lang="zh-CN" altLang="en-US" smtClean="0"/>
              <a:t>2024/2/16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27335381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9AD9D28-7B71-4956-910D-465A55C6B4C6}" type="datetimeFigureOut">
              <a:rPr lang="zh-CN" altLang="en-US" smtClean="0"/>
              <a:t>2024/2/16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3707254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2024/2/16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8994028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9AD9D28-7B71-4956-910D-465A55C6B4C6}" type="datetimeFigureOut">
              <a:rPr lang="zh-CN" altLang="en-US" smtClean="0"/>
              <a:t>2024/2/16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16617196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9AD9D28-7B71-4956-910D-465A55C6B4C6}" type="datetimeFigureOut">
              <a:rPr lang="zh-CN" altLang="en-US" smtClean="0"/>
              <a:t>2024/2/16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5071818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9AD9D28-7B71-4956-910D-465A55C6B4C6}" type="datetimeFigureOut">
              <a:rPr lang="zh-CN" altLang="en-US" smtClean="0"/>
              <a:t>2024/2/16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34999158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9AD9D28-7B71-4956-910D-465A55C6B4C6}" type="datetimeFigureOut">
              <a:rPr lang="zh-CN" altLang="en-US" smtClean="0"/>
              <a:t>2024/2/16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39045173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9AD9D28-7B71-4956-910D-465A55C6B4C6}" type="datetimeFigureOut">
              <a:rPr lang="zh-CN" altLang="en-US" smtClean="0"/>
              <a:t>2024/2/16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25401500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9AD9D28-7B71-4956-910D-465A55C6B4C6}" type="datetimeFigureOut">
              <a:rPr lang="zh-CN" altLang="en-US" smtClean="0"/>
              <a:t>2024/2/16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31302135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B5F65422-4F15-4F65-BF63-A810BB43A49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15" name="图片 14">
            <a:extLst>
              <a:ext uri="{FF2B5EF4-FFF2-40B4-BE49-F238E27FC236}">
                <a16:creationId xmlns:a16="http://schemas.microsoft.com/office/drawing/2014/main" id="{78B06899-8EB2-4232-8660-AEC4B0BD752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120710">
            <a:off x="104089" y="2528964"/>
            <a:ext cx="3633370" cy="4096447"/>
          </a:xfrm>
          <a:prstGeom prst="rect">
            <a:avLst/>
          </a:prstGeom>
        </p:spPr>
      </p:pic>
      <p:pic>
        <p:nvPicPr>
          <p:cNvPr id="16" name="图片 15">
            <a:extLst>
              <a:ext uri="{FF2B5EF4-FFF2-40B4-BE49-F238E27FC236}">
                <a16:creationId xmlns:a16="http://schemas.microsoft.com/office/drawing/2014/main" id="{FEE96F2F-E668-4B9C-A4FF-78DC61D5223D}"/>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780022" y="1354415"/>
            <a:ext cx="4678681" cy="5274985"/>
          </a:xfrm>
          <a:prstGeom prst="rect">
            <a:avLst/>
          </a:prstGeom>
        </p:spPr>
      </p:pic>
      <p:pic>
        <p:nvPicPr>
          <p:cNvPr id="3" name="图片 2" descr="图片包含 文字&#10;&#10;描述已自动生成">
            <a:extLst>
              <a:ext uri="{FF2B5EF4-FFF2-40B4-BE49-F238E27FC236}">
                <a16:creationId xmlns:a16="http://schemas.microsoft.com/office/drawing/2014/main" id="{F19FEB38-260B-4884-88F0-932576E65CF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319642" y="131198"/>
            <a:ext cx="9571530" cy="5972859"/>
          </a:xfrm>
          <a:prstGeom prst="rect">
            <a:avLst/>
          </a:prstGeom>
        </p:spPr>
      </p:pic>
      <p:pic>
        <p:nvPicPr>
          <p:cNvPr id="18" name="图片 17" descr="图片包含 屏幕截图&#10;&#10;描述已自动生成">
            <a:extLst>
              <a:ext uri="{FF2B5EF4-FFF2-40B4-BE49-F238E27FC236}">
                <a16:creationId xmlns:a16="http://schemas.microsoft.com/office/drawing/2014/main" id="{15798669-13D6-4E0C-973B-7AE155AFC93C}"/>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1379989" y="4979321"/>
            <a:ext cx="2801426" cy="1796076"/>
          </a:xfrm>
          <a:prstGeom prst="rect">
            <a:avLst/>
          </a:prstGeom>
        </p:spPr>
      </p:pic>
      <p:pic>
        <p:nvPicPr>
          <p:cNvPr id="9" name="图片 8" descr="图片包含 矢量图形&#10;&#10;描述已自动生成">
            <a:extLst>
              <a:ext uri="{FF2B5EF4-FFF2-40B4-BE49-F238E27FC236}">
                <a16:creationId xmlns:a16="http://schemas.microsoft.com/office/drawing/2014/main" id="{08906958-A621-4AA1-BB37-4729008BD301}"/>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1133851" y="441609"/>
            <a:ext cx="3033543" cy="267601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843037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930B1641-9EB7-4B70-856B-460AB458EF5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4" name="图片 3">
            <a:extLst>
              <a:ext uri="{FF2B5EF4-FFF2-40B4-BE49-F238E27FC236}">
                <a16:creationId xmlns:a16="http://schemas.microsoft.com/office/drawing/2014/main" id="{7ABEDC77-C7EB-4647-8B12-BB4B09C6C9E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367083" y="678654"/>
            <a:ext cx="9457833" cy="5368785"/>
          </a:xfrm>
          <a:prstGeom prst="rect">
            <a:avLst/>
          </a:prstGeom>
        </p:spPr>
      </p:pic>
      <p:pic>
        <p:nvPicPr>
          <p:cNvPr id="3" name="图片 2" descr="图片包含 矢量图形&#10;&#10;描述已自动生成">
            <a:extLst>
              <a:ext uri="{FF2B5EF4-FFF2-40B4-BE49-F238E27FC236}">
                <a16:creationId xmlns:a16="http://schemas.microsoft.com/office/drawing/2014/main" id="{089F4924-B610-4B01-AAF0-EB6D4C2B84E7}"/>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flipH="1">
            <a:off x="8837625" y="182880"/>
            <a:ext cx="2828348" cy="249500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787932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6DF10BD-A049-4E16-8D62-126B709B9A9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4" name="图片 3">
            <a:extLst>
              <a:ext uri="{FF2B5EF4-FFF2-40B4-BE49-F238E27FC236}">
                <a16:creationId xmlns:a16="http://schemas.microsoft.com/office/drawing/2014/main" id="{A7D0DFF0-46F8-4187-942E-DEA6A4808A7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493623" y="182880"/>
            <a:ext cx="7406640" cy="5525284"/>
          </a:xfrm>
          <a:prstGeom prst="rect">
            <a:avLst/>
          </a:prstGeom>
        </p:spPr>
      </p:pic>
      <p:pic>
        <p:nvPicPr>
          <p:cNvPr id="8" name="图片 7" descr="图片包含 矢量图形&#10;&#10;描述已自动生成">
            <a:extLst>
              <a:ext uri="{FF2B5EF4-FFF2-40B4-BE49-F238E27FC236}">
                <a16:creationId xmlns:a16="http://schemas.microsoft.com/office/drawing/2014/main" id="{C7F48FFE-631C-4540-807B-CB3B602A1B0D}"/>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30629" y="182880"/>
            <a:ext cx="2573382" cy="232518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775313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296B9FBB-375B-4234-8084-D21169B3D7C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3" name="图片 2">
            <a:extLst>
              <a:ext uri="{FF2B5EF4-FFF2-40B4-BE49-F238E27FC236}">
                <a16:creationId xmlns:a16="http://schemas.microsoft.com/office/drawing/2014/main" id="{AD825717-EB93-4D97-8146-7B6F069812A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120710">
            <a:off x="104089" y="2528964"/>
            <a:ext cx="3633370" cy="4096447"/>
          </a:xfrm>
          <a:prstGeom prst="rect">
            <a:avLst/>
          </a:prstGeom>
        </p:spPr>
      </p:pic>
      <p:pic>
        <p:nvPicPr>
          <p:cNvPr id="4" name="图片 3">
            <a:extLst>
              <a:ext uri="{FF2B5EF4-FFF2-40B4-BE49-F238E27FC236}">
                <a16:creationId xmlns:a16="http://schemas.microsoft.com/office/drawing/2014/main" id="{70B9CAD3-6FBF-4316-9AFA-3E4E5603A454}"/>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780022" y="1354415"/>
            <a:ext cx="4678681" cy="5274985"/>
          </a:xfrm>
          <a:prstGeom prst="rect">
            <a:avLst/>
          </a:prstGeom>
        </p:spPr>
      </p:pic>
      <p:pic>
        <p:nvPicPr>
          <p:cNvPr id="5" name="图片 4" descr="图片包含 矢量图形&#10;&#10;描述已自动生成">
            <a:extLst>
              <a:ext uri="{FF2B5EF4-FFF2-40B4-BE49-F238E27FC236}">
                <a16:creationId xmlns:a16="http://schemas.microsoft.com/office/drawing/2014/main" id="{19EB3F4D-4A1E-4A61-9D3D-3A5A195B16CC}"/>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39987" y="142638"/>
            <a:ext cx="2747350" cy="242355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41374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04711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151A1023-4220-4CE5-B5EF-344DCFB6674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3" name="图片 2">
            <a:extLst>
              <a:ext uri="{FF2B5EF4-FFF2-40B4-BE49-F238E27FC236}">
                <a16:creationId xmlns:a16="http://schemas.microsoft.com/office/drawing/2014/main" id="{17AB1272-66D6-4F7C-8D48-6903E68214C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377524" y="182880"/>
            <a:ext cx="11436951" cy="6492241"/>
          </a:xfrm>
          <a:prstGeom prst="rect">
            <a:avLst/>
          </a:prstGeom>
        </p:spPr>
      </p:pic>
      <p:pic>
        <p:nvPicPr>
          <p:cNvPr id="5" name="图片 4" descr="图片包含 矢量图形&#10;&#10;描述已自动生成">
            <a:extLst>
              <a:ext uri="{FF2B5EF4-FFF2-40B4-BE49-F238E27FC236}">
                <a16:creationId xmlns:a16="http://schemas.microsoft.com/office/drawing/2014/main" id="{AD4EFE15-4A23-403E-8AF7-9B5B0641F989}"/>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flipH="1">
            <a:off x="10192905" y="0"/>
            <a:ext cx="1999094" cy="1763486"/>
          </a:xfrm>
          <a:prstGeom prst="rect">
            <a:avLst/>
          </a:prstGeom>
          <a:effectLst>
            <a:outerShdw blurRad="50800" dist="38100" dir="2700000" algn="tl" rotWithShape="0">
              <a:prstClr val="black">
                <a:alpha val="40000"/>
              </a:prstClr>
            </a:outerShdw>
          </a:effectLst>
        </p:spPr>
      </p:pic>
      <p:sp>
        <p:nvSpPr>
          <p:cNvPr id="6" name="矩形: 圆角 5">
            <a:extLst>
              <a:ext uri="{FF2B5EF4-FFF2-40B4-BE49-F238E27FC236}">
                <a16:creationId xmlns:a16="http://schemas.microsoft.com/office/drawing/2014/main" id="{3C33D859-34D3-4234-AB03-95A8549D8C6D}"/>
              </a:ext>
            </a:extLst>
          </p:cNvPr>
          <p:cNvSpPr/>
          <p:nvPr userDrawn="1"/>
        </p:nvSpPr>
        <p:spPr>
          <a:xfrm>
            <a:off x="4306387" y="992777"/>
            <a:ext cx="3579223" cy="535577"/>
          </a:xfrm>
          <a:prstGeom prst="roundRect">
            <a:avLst>
              <a:gd name="adj" fmla="val 50000"/>
            </a:avLst>
          </a:prstGeom>
          <a:solidFill>
            <a:srgbClr val="396B67"/>
          </a:solidFill>
          <a:ln w="508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70号-灵悦黑体" panose="00000500000000000000" pitchFamily="2" charset="-122"/>
              <a:ea typeface="字魂70号-灵悦黑体" panose="00000500000000000000" pitchFamily="2" charset="-122"/>
            </a:endParaRPr>
          </a:p>
        </p:txBody>
      </p:sp>
    </p:spTree>
    <p:extLst>
      <p:ext uri="{BB962C8B-B14F-4D97-AF65-F5344CB8AC3E}">
        <p14:creationId xmlns:p14="http://schemas.microsoft.com/office/powerpoint/2010/main" val="4290075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872C1917-4A94-41D7-817F-74CD2F2A0B4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9" name="图片 8">
            <a:extLst>
              <a:ext uri="{FF2B5EF4-FFF2-40B4-BE49-F238E27FC236}">
                <a16:creationId xmlns:a16="http://schemas.microsoft.com/office/drawing/2014/main" id="{65570613-31EB-44B1-B34B-ED17A47DBAE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120710">
            <a:off x="104089" y="2528964"/>
            <a:ext cx="3633370" cy="4096447"/>
          </a:xfrm>
          <a:prstGeom prst="rect">
            <a:avLst/>
          </a:prstGeom>
        </p:spPr>
      </p:pic>
      <p:pic>
        <p:nvPicPr>
          <p:cNvPr id="10" name="图片 9">
            <a:extLst>
              <a:ext uri="{FF2B5EF4-FFF2-40B4-BE49-F238E27FC236}">
                <a16:creationId xmlns:a16="http://schemas.microsoft.com/office/drawing/2014/main" id="{DB8F8CF6-17E6-4DF0-A26B-C4FA7E13137A}"/>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780022" y="1354415"/>
            <a:ext cx="4678681" cy="5274985"/>
          </a:xfrm>
          <a:prstGeom prst="rect">
            <a:avLst/>
          </a:prstGeom>
        </p:spPr>
      </p:pic>
      <p:pic>
        <p:nvPicPr>
          <p:cNvPr id="11" name="图片 10">
            <a:extLst>
              <a:ext uri="{FF2B5EF4-FFF2-40B4-BE49-F238E27FC236}">
                <a16:creationId xmlns:a16="http://schemas.microsoft.com/office/drawing/2014/main" id="{E8EBB76D-25D6-4143-8107-479AA58A618F}"/>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379989" y="22860"/>
            <a:ext cx="9432022" cy="5854499"/>
          </a:xfrm>
          <a:prstGeom prst="rect">
            <a:avLst/>
          </a:prstGeom>
        </p:spPr>
      </p:pic>
      <p:pic>
        <p:nvPicPr>
          <p:cNvPr id="12" name="图片 11" descr="图片包含 屏幕截图&#10;&#10;描述已自动生成">
            <a:extLst>
              <a:ext uri="{FF2B5EF4-FFF2-40B4-BE49-F238E27FC236}">
                <a16:creationId xmlns:a16="http://schemas.microsoft.com/office/drawing/2014/main" id="{CB8760D8-84F5-48F1-B4FE-BC163B1CD806}"/>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1379989" y="4979321"/>
            <a:ext cx="2801426" cy="1796076"/>
          </a:xfrm>
          <a:prstGeom prst="rect">
            <a:avLst/>
          </a:prstGeom>
        </p:spPr>
      </p:pic>
    </p:spTree>
    <p:extLst>
      <p:ext uri="{BB962C8B-B14F-4D97-AF65-F5344CB8AC3E}">
        <p14:creationId xmlns:p14="http://schemas.microsoft.com/office/powerpoint/2010/main" val="1478684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BBFFCB55-A78E-4DE0-92B1-EAB6AD237F0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sp>
        <p:nvSpPr>
          <p:cNvPr id="3" name="矩形: 圆角 2">
            <a:extLst>
              <a:ext uri="{FF2B5EF4-FFF2-40B4-BE49-F238E27FC236}">
                <a16:creationId xmlns:a16="http://schemas.microsoft.com/office/drawing/2014/main" id="{338ADA5F-C62D-4273-AD50-E22051455C04}"/>
              </a:ext>
            </a:extLst>
          </p:cNvPr>
          <p:cNvSpPr/>
          <p:nvPr userDrawn="1"/>
        </p:nvSpPr>
        <p:spPr>
          <a:xfrm>
            <a:off x="992504" y="422910"/>
            <a:ext cx="10206990" cy="6023610"/>
          </a:xfrm>
          <a:prstGeom prst="round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70号-灵悦黑体" panose="00000500000000000000" pitchFamily="2" charset="-122"/>
              <a:ea typeface="字魂70号-灵悦黑体" panose="00000500000000000000" pitchFamily="2" charset="-122"/>
            </a:endParaRPr>
          </a:p>
        </p:txBody>
      </p:sp>
    </p:spTree>
    <p:extLst>
      <p:ext uri="{BB962C8B-B14F-4D97-AF65-F5344CB8AC3E}">
        <p14:creationId xmlns:p14="http://schemas.microsoft.com/office/powerpoint/2010/main" val="1831973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49AD9D28-7B71-4956-910D-465A55C6B4C6}" type="datetimeFigureOut">
              <a:rPr lang="zh-CN" altLang="en-US" smtClean="0"/>
              <a:t>2024/2/16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1727462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9AD9D28-7B71-4956-910D-465A55C6B4C6}" type="datetimeFigureOut">
              <a:rPr lang="zh-CN" altLang="en-US" smtClean="0"/>
              <a:t>2024/2/16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4201792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49AD9D28-7B71-4956-910D-465A55C6B4C6}" type="datetimeFigureOut">
              <a:rPr lang="zh-CN" altLang="en-US" smtClean="0"/>
              <a:t>2024/2/16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34876358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9AD9D28-7B71-4956-910D-465A55C6B4C6}" type="datetimeFigureOut">
              <a:rPr lang="zh-CN" altLang="en-US" smtClean="0"/>
              <a:t>2024/2/16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95680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9AD9D28-7B71-4956-910D-465A55C6B4C6}" type="datetimeFigureOut">
              <a:rPr lang="zh-CN" altLang="en-US" smtClean="0"/>
              <a:t>2024/2/16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4103457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9AD9D28-7B71-4956-910D-465A55C6B4C6}" type="datetimeFigureOut">
              <a:rPr lang="zh-CN" altLang="en-US" smtClean="0"/>
              <a:t>2024/2/16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352679995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image" Target="../media/image2.jpeg"/><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5" Type="http://schemas.openxmlformats.org/officeDocument/2006/relationships/slideLayout" Target="../slideLayouts/slideLayout30.xml"/><Relationship Id="rId10" Type="http://schemas.openxmlformats.org/officeDocument/2006/relationships/image" Target="../media/image4.jpg"/><Relationship Id="rId4" Type="http://schemas.openxmlformats.org/officeDocument/2006/relationships/slideLayout" Target="../slideLayouts/slideLayout29.xml"/><Relationship Id="rId9" Type="http://schemas.openxmlformats.org/officeDocument/2006/relationships/image" Target="../media/image3.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文本框 6"/>
          <p:cNvSpPr txBox="1"/>
          <p:nvPr userDrawn="1"/>
        </p:nvSpPr>
        <p:spPr>
          <a:xfrm>
            <a:off x="4318000" y="2971800"/>
            <a:ext cx="3556000" cy="229870"/>
          </a:xfrm>
          <a:prstGeom prst="rect">
            <a:avLst/>
          </a:prstGeom>
          <a:noFill/>
        </p:spPr>
        <p:txBody>
          <a:bodyPr wrap="square" rtlCol="0">
            <a:spAutoFit/>
          </a:bodyPr>
          <a:lstStyle/>
          <a:p>
            <a:r>
              <a:rPr lang="zh-CN" altLang="en-US" sz="300" dirty="0">
                <a:solidFill>
                  <a:schemeClr val="bg1"/>
                </a:solidFill>
                <a:latin typeface="微软雅黑" panose="020B0503020204020204" pitchFamily="34" charset="-122"/>
                <a:ea typeface="微软雅黑" panose="020B0503020204020204" pitchFamily="34" charset="-122"/>
                <a:sym typeface="+mn-ea"/>
              </a:rPr>
              <a:t>感谢您下载包图网平台上提供的</a:t>
            </a:r>
            <a:r>
              <a:rPr lang="en-US" altLang="zh-CN" sz="300" dirty="0">
                <a:solidFill>
                  <a:schemeClr val="bg1"/>
                </a:solidFill>
                <a:latin typeface="微软雅黑" panose="020B0503020204020204" pitchFamily="34" charset="-122"/>
                <a:ea typeface="微软雅黑" panose="020B0503020204020204" pitchFamily="34" charset="-122"/>
                <a:sym typeface="+mn-ea"/>
              </a:rPr>
              <a:t>PPT</a:t>
            </a:r>
            <a:r>
              <a:rPr lang="zh-CN" altLang="en-US" sz="300" dirty="0">
                <a:solidFill>
                  <a:schemeClr val="bg1"/>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p>
          <a:p>
            <a:r>
              <a:rPr lang="en-US" altLang="zh-CN" sz="600" dirty="0">
                <a:solidFill>
                  <a:schemeClr val="bg1"/>
                </a:solidFill>
                <a:latin typeface="微软雅黑" panose="020B0503020204020204" pitchFamily="34" charset="-122"/>
                <a:ea typeface="微软雅黑" panose="020B0503020204020204" pitchFamily="34" charset="-122"/>
                <a:sym typeface="+mn-ea"/>
              </a:rPr>
              <a:t>ibaotu.com</a:t>
            </a:r>
          </a:p>
        </p:txBody>
      </p:sp>
      <p:pic>
        <p:nvPicPr>
          <p:cNvPr id="3" name="Picture 2" descr="Shape&#10;&#10;Description automatically generated with medium confidence">
            <a:extLst>
              <a:ext uri="{FF2B5EF4-FFF2-40B4-BE49-F238E27FC236}">
                <a16:creationId xmlns:a16="http://schemas.microsoft.com/office/drawing/2014/main" id="{B3A59B98-861E-4F8B-964C-2ECB3CE6C6A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819275" y="295275"/>
            <a:ext cx="1466552" cy="1466552"/>
          </a:xfrm>
          <a:prstGeom prst="rect">
            <a:avLst/>
          </a:prstGeom>
        </p:spPr>
      </p:pic>
    </p:spTree>
    <p:extLst>
      <p:ext uri="{BB962C8B-B14F-4D97-AF65-F5344CB8AC3E}">
        <p14:creationId xmlns:p14="http://schemas.microsoft.com/office/powerpoint/2010/main" val="25577642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E7FDE8"/>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AD9D28-7B71-4956-910D-465A55C6B4C6}" type="datetimeFigureOut">
              <a:rPr lang="zh-CN" altLang="en-US" smtClean="0"/>
              <a:t>2024/2/16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806488-57EB-497B-8A91-949C35733F82}" type="slidenum">
              <a:rPr lang="zh-CN" altLang="en-US" smtClean="0"/>
              <a:t>‹#›</a:t>
            </a:fld>
            <a:endParaRPr lang="zh-CN" altLang="en-US"/>
          </a:p>
        </p:txBody>
      </p:sp>
      <p:pic>
        <p:nvPicPr>
          <p:cNvPr id="8" name="Picture 7">
            <a:extLst>
              <a:ext uri="{FF2B5EF4-FFF2-40B4-BE49-F238E27FC236}">
                <a16:creationId xmlns:a16="http://schemas.microsoft.com/office/drawing/2014/main" id="{6F5F6FC8-C1E9-4364-AFB1-1C48DBCE630B}"/>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8503553" y="-1278286"/>
            <a:ext cx="2195254" cy="2195254"/>
          </a:xfrm>
          <a:prstGeom prst="ellipse">
            <a:avLst/>
          </a:prstGeom>
          <a:ln>
            <a:noFill/>
          </a:ln>
          <a:effectLst>
            <a:softEdge rad="112500"/>
          </a:effectLst>
        </p:spPr>
      </p:pic>
      <p:pic>
        <p:nvPicPr>
          <p:cNvPr id="10" name="Picture 9">
            <a:extLst>
              <a:ext uri="{FF2B5EF4-FFF2-40B4-BE49-F238E27FC236}">
                <a16:creationId xmlns:a16="http://schemas.microsoft.com/office/drawing/2014/main" id="{90094FA4-2543-4B5C-878C-E293A5710DAC}"/>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958147" y="24612600"/>
            <a:ext cx="2195254" cy="2195254"/>
          </a:xfrm>
          <a:prstGeom prst="ellipse">
            <a:avLst/>
          </a:prstGeom>
          <a:ln>
            <a:noFill/>
          </a:ln>
          <a:effectLst>
            <a:softEdge rad="112500"/>
          </a:effectLst>
        </p:spPr>
      </p:pic>
      <p:pic>
        <p:nvPicPr>
          <p:cNvPr id="11" name="Picture 10">
            <a:extLst>
              <a:ext uri="{FF2B5EF4-FFF2-40B4-BE49-F238E27FC236}">
                <a16:creationId xmlns:a16="http://schemas.microsoft.com/office/drawing/2014/main" id="{12378556-68EC-4C83-9B44-9B89F2B63360}"/>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8500299" y="-2926613"/>
            <a:ext cx="2195254" cy="2195254"/>
          </a:xfrm>
          <a:prstGeom prst="ellipse">
            <a:avLst/>
          </a:prstGeom>
          <a:ln>
            <a:noFill/>
          </a:ln>
          <a:effectLst>
            <a:softEdge rad="112500"/>
          </a:effectLst>
        </p:spPr>
      </p:pic>
    </p:spTree>
    <p:extLst>
      <p:ext uri="{BB962C8B-B14F-4D97-AF65-F5344CB8AC3E}">
        <p14:creationId xmlns:p14="http://schemas.microsoft.com/office/powerpoint/2010/main" val="4078646875"/>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E7FDE8"/>
        </a:solidFill>
        <a:effectLst/>
      </p:bgPr>
    </p:bg>
    <p:spTree>
      <p:nvGrpSpPr>
        <p:cNvPr id="1" name=""/>
        <p:cNvGrpSpPr/>
        <p:nvPr/>
      </p:nvGrpSpPr>
      <p:grpSpPr>
        <a:xfrm>
          <a:off x="0" y="0"/>
          <a:ext cx="0" cy="0"/>
          <a:chOff x="0" y="0"/>
          <a:chExt cx="0" cy="0"/>
        </a:xfrm>
      </p:grpSpPr>
      <p:sp>
        <p:nvSpPr>
          <p:cNvPr id="12" name="9Slide.vn - 2019">
            <a:extLst>
              <a:ext uri="{FF2B5EF4-FFF2-40B4-BE49-F238E27FC236}">
                <a16:creationId xmlns:a16="http://schemas.microsoft.com/office/drawing/2014/main" id="{DBF0C31A-11F6-4509-9C59-4DEAF70CB603}"/>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AD9D28-7B71-4956-910D-465A55C6B4C6}" type="datetimeFigureOut">
              <a:rPr lang="zh-CN" altLang="en-US" smtClean="0"/>
              <a:t>2024/2/16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2536548503"/>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descr="图片包含 户外&#10;&#10;描述已自动生成">
            <a:extLst>
              <a:ext uri="{FF2B5EF4-FFF2-40B4-BE49-F238E27FC236}">
                <a16:creationId xmlns:a16="http://schemas.microsoft.com/office/drawing/2014/main" id="{51D981AD-9FC1-4415-8F8F-8DBB61E1CAAF}"/>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42853995-BB7E-4837-AB4E-A586C0DBB2CC}"/>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4038601" y="20768914"/>
            <a:ext cx="5351206" cy="5351206"/>
          </a:xfrm>
          <a:prstGeom prst="ellipse">
            <a:avLst/>
          </a:prstGeom>
          <a:ln>
            <a:noFill/>
          </a:ln>
          <a:effectLst>
            <a:softEdge rad="112500"/>
          </a:effectLst>
        </p:spPr>
      </p:pic>
    </p:spTree>
    <p:extLst>
      <p:ext uri="{BB962C8B-B14F-4D97-AF65-F5344CB8AC3E}">
        <p14:creationId xmlns:p14="http://schemas.microsoft.com/office/powerpoint/2010/main" val="2617387534"/>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54.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30.pn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8" Type="http://schemas.openxmlformats.org/officeDocument/2006/relationships/image" Target="../media/image57.jpeg"/><Relationship Id="rId3" Type="http://schemas.openxmlformats.org/officeDocument/2006/relationships/image" Target="../media/image31.png"/><Relationship Id="rId7" Type="http://schemas.openxmlformats.org/officeDocument/2006/relationships/image" Target="../media/image56.svg"/><Relationship Id="rId2" Type="http://schemas.openxmlformats.org/officeDocument/2006/relationships/notesSlide" Target="../notesSlides/notesSlide11.xml"/><Relationship Id="rId1" Type="http://schemas.openxmlformats.org/officeDocument/2006/relationships/slideLayout" Target="../slideLayouts/slideLayout16.xml"/><Relationship Id="rId6" Type="http://schemas.openxmlformats.org/officeDocument/2006/relationships/image" Target="../media/image55.png"/><Relationship Id="rId5" Type="http://schemas.openxmlformats.org/officeDocument/2006/relationships/image" Target="../media/image33.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62.png"/><Relationship Id="rId3" Type="http://schemas.openxmlformats.org/officeDocument/2006/relationships/image" Target="../media/image31.png"/><Relationship Id="rId7" Type="http://schemas.openxmlformats.org/officeDocument/2006/relationships/image" Target="../media/image59.svg"/><Relationship Id="rId12" Type="http://schemas.openxmlformats.org/officeDocument/2006/relationships/image" Target="../media/image61.svg"/><Relationship Id="rId2" Type="http://schemas.openxmlformats.org/officeDocument/2006/relationships/notesSlide" Target="../notesSlides/notesSlide12.xml"/><Relationship Id="rId1" Type="http://schemas.openxmlformats.org/officeDocument/2006/relationships/slideLayout" Target="../slideLayouts/slideLayout16.xml"/><Relationship Id="rId6" Type="http://schemas.openxmlformats.org/officeDocument/2006/relationships/image" Target="../media/image58.png"/><Relationship Id="rId11" Type="http://schemas.openxmlformats.org/officeDocument/2006/relationships/image" Target="../media/image60.png"/><Relationship Id="rId5" Type="http://schemas.openxmlformats.org/officeDocument/2006/relationships/image" Target="../media/image33.png"/><Relationship Id="rId10" Type="http://schemas.openxmlformats.org/officeDocument/2006/relationships/image" Target="../media/image57.jpeg"/><Relationship Id="rId4" Type="http://schemas.openxmlformats.org/officeDocument/2006/relationships/image" Target="../media/image24.png"/><Relationship Id="rId9" Type="http://schemas.openxmlformats.org/officeDocument/2006/relationships/image" Target="../media/image56.svg"/><Relationship Id="rId14" Type="http://schemas.openxmlformats.org/officeDocument/2006/relationships/image" Target="../media/image63.svg"/></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jpeg"/><Relationship Id="rId7"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24.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30.png"/><Relationship Id="rId4" Type="http://schemas.openxmlformats.org/officeDocument/2006/relationships/image" Target="../media/image29.png"/></Relationships>
</file>

<file path=ppt/slides/_rels/slide4.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3.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microsoft.com/office/2007/relationships/hdphoto" Target="../media/hdphoto1.wdp"/><Relationship Id="rId5" Type="http://schemas.openxmlformats.org/officeDocument/2006/relationships/image" Target="../media/image32.png"/><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28.png"/><Relationship Id="rId4" Type="http://schemas.openxmlformats.org/officeDocument/2006/relationships/image" Target="../media/image29.png"/></Relationships>
</file>

<file path=ppt/slides/_rels/slide7.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24.png"/><Relationship Id="rId7" Type="http://schemas.openxmlformats.org/officeDocument/2006/relationships/image" Target="../media/image37.png"/><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image" Target="../media/image36.png"/><Relationship Id="rId5" Type="http://schemas.openxmlformats.org/officeDocument/2006/relationships/image" Target="../media/image33.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5.svg"/><Relationship Id="rId3" Type="http://schemas.openxmlformats.org/officeDocument/2006/relationships/image" Target="../media/image39.png"/><Relationship Id="rId7" Type="http://schemas.openxmlformats.org/officeDocument/2006/relationships/image" Target="../media/image33.png"/><Relationship Id="rId12" Type="http://schemas.openxmlformats.org/officeDocument/2006/relationships/image" Target="../media/image44.png"/><Relationship Id="rId2" Type="http://schemas.openxmlformats.org/officeDocument/2006/relationships/notesSlide" Target="../notesSlides/notesSlide7.xml"/><Relationship Id="rId16" Type="http://schemas.openxmlformats.org/officeDocument/2006/relationships/image" Target="../media/image48.png"/><Relationship Id="rId1" Type="http://schemas.openxmlformats.org/officeDocument/2006/relationships/slideLayout" Target="../slideLayouts/slideLayout16.xml"/><Relationship Id="rId6" Type="http://schemas.openxmlformats.org/officeDocument/2006/relationships/image" Target="../media/image24.png"/><Relationship Id="rId11" Type="http://schemas.openxmlformats.org/officeDocument/2006/relationships/image" Target="../media/image43.svg"/><Relationship Id="rId5" Type="http://schemas.openxmlformats.org/officeDocument/2006/relationships/image" Target="../media/image31.png"/><Relationship Id="rId15" Type="http://schemas.openxmlformats.org/officeDocument/2006/relationships/image" Target="../media/image47.svg"/><Relationship Id="rId10" Type="http://schemas.openxmlformats.org/officeDocument/2006/relationships/image" Target="../media/image42.png"/><Relationship Id="rId4" Type="http://schemas.openxmlformats.org/officeDocument/2006/relationships/image" Target="../media/image28.png"/><Relationship Id="rId9" Type="http://schemas.openxmlformats.org/officeDocument/2006/relationships/image" Target="../media/image41.svg"/><Relationship Id="rId14" Type="http://schemas.openxmlformats.org/officeDocument/2006/relationships/image" Target="../media/image46.png"/></Relationships>
</file>

<file path=ppt/slides/_rels/slide9.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17.jpeg"/><Relationship Id="rId7" Type="http://schemas.openxmlformats.org/officeDocument/2006/relationships/image" Target="../media/image5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5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7" name="图片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23031" y="0"/>
            <a:ext cx="7771382" cy="7131809"/>
          </a:xfrm>
          <a:prstGeom prst="rect">
            <a:avLst/>
          </a:prstGeom>
        </p:spPr>
      </p:pic>
      <p:pic>
        <p:nvPicPr>
          <p:cNvPr id="9" name="图片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76553" y="2868584"/>
            <a:ext cx="3906727" cy="3594812"/>
          </a:xfrm>
          <a:prstGeom prst="rect">
            <a:avLst/>
          </a:prstGeom>
        </p:spPr>
      </p:pic>
      <p:pic>
        <p:nvPicPr>
          <p:cNvPr id="10" name="图片 9">
            <a:extLst>
              <a:ext uri="{FF2B5EF4-FFF2-40B4-BE49-F238E27FC236}">
                <a16:creationId xmlns:a16="http://schemas.microsoft.com/office/drawing/2014/main" id="{9DCD99C7-E232-436A-A868-F213820D379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2536424" y="535882"/>
            <a:ext cx="2316046" cy="2050472"/>
          </a:xfrm>
          <a:prstGeom prst="rect">
            <a:avLst/>
          </a:prstGeom>
        </p:spPr>
      </p:pic>
      <p:sp>
        <p:nvSpPr>
          <p:cNvPr id="11" name="TextBox 10">
            <a:extLst>
              <a:ext uri="{FF2B5EF4-FFF2-40B4-BE49-F238E27FC236}">
                <a16:creationId xmlns:a16="http://schemas.microsoft.com/office/drawing/2014/main" id="{F21064A7-E85C-4DBB-88AE-BF4CB21F8706}"/>
              </a:ext>
            </a:extLst>
          </p:cNvPr>
          <p:cNvSpPr txBox="1"/>
          <p:nvPr/>
        </p:nvSpPr>
        <p:spPr>
          <a:xfrm>
            <a:off x="6343651" y="3219450"/>
            <a:ext cx="3595480" cy="156966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C86400"/>
                </a:solidFill>
                <a:effectLst>
                  <a:glow rad="63500">
                    <a:srgbClr val="F79646">
                      <a:satMod val="175000"/>
                      <a:alpha val="40000"/>
                    </a:srgbClr>
                  </a:glow>
                </a:effectLst>
                <a:uLnTx/>
                <a:uFillTx/>
                <a:latin typeface="Coiny" panose="02000903060500060000" pitchFamily="2" charset="0"/>
                <a:ea typeface="+mn-ea"/>
                <a:cs typeface="+mn-cs"/>
              </a:rPr>
              <a:t>Xin </a:t>
            </a:r>
            <a:r>
              <a:rPr kumimoji="0" lang="en-US" sz="4800" b="0" i="0" u="none" strike="noStrike" kern="1200" cap="none" spc="0" normalizeH="0" baseline="0" noProof="0" dirty="0" err="1">
                <a:ln>
                  <a:noFill/>
                </a:ln>
                <a:solidFill>
                  <a:srgbClr val="C86400"/>
                </a:solidFill>
                <a:effectLst>
                  <a:glow rad="63500">
                    <a:srgbClr val="F79646">
                      <a:satMod val="175000"/>
                      <a:alpha val="40000"/>
                    </a:srgbClr>
                  </a:glow>
                </a:effectLst>
                <a:uLnTx/>
                <a:uFillTx/>
                <a:latin typeface="Coiny" panose="02000903060500060000" pitchFamily="2" charset="0"/>
                <a:ea typeface="+mn-ea"/>
                <a:cs typeface="+mn-cs"/>
              </a:rPr>
              <a:t>chào</a:t>
            </a:r>
            <a:r>
              <a:rPr kumimoji="0" lang="en-US" sz="4800" b="0" i="0" u="none" strike="noStrike" kern="1200" cap="none" spc="0" normalizeH="0" noProof="0" dirty="0">
                <a:ln>
                  <a:noFill/>
                </a:ln>
                <a:solidFill>
                  <a:srgbClr val="C86400"/>
                </a:solidFill>
                <a:effectLst>
                  <a:glow rad="63500">
                    <a:srgbClr val="F79646">
                      <a:satMod val="175000"/>
                      <a:alpha val="40000"/>
                    </a:srgbClr>
                  </a:glow>
                </a:effectLst>
                <a:uLnTx/>
                <a:uFillTx/>
                <a:latin typeface="Coiny" panose="02000903060500060000" pitchFamily="2" charset="0"/>
                <a:ea typeface="+mn-ea"/>
                <a:cs typeface="+mn-cs"/>
              </a:rPr>
              <a:t> </a:t>
            </a:r>
            <a:r>
              <a:rPr kumimoji="0" lang="en-US" sz="4800" b="0" i="0" u="none" strike="noStrike" kern="1200" cap="none" spc="0" normalizeH="0" noProof="0" dirty="0" err="1">
                <a:ln>
                  <a:noFill/>
                </a:ln>
                <a:solidFill>
                  <a:srgbClr val="C86400"/>
                </a:solidFill>
                <a:effectLst>
                  <a:glow rad="63500">
                    <a:srgbClr val="F79646">
                      <a:satMod val="175000"/>
                      <a:alpha val="40000"/>
                    </a:srgbClr>
                  </a:glow>
                </a:effectLst>
                <a:uLnTx/>
                <a:uFillTx/>
                <a:latin typeface="Coiny" panose="02000903060500060000" pitchFamily="2" charset="0"/>
                <a:ea typeface="+mn-ea"/>
                <a:cs typeface="+mn-cs"/>
              </a:rPr>
              <a:t>các</a:t>
            </a:r>
            <a:r>
              <a:rPr kumimoji="0" lang="en-US" sz="4800" b="0" i="0" u="none" strike="noStrike" kern="1200" cap="none" spc="0" normalizeH="0" noProof="0" dirty="0">
                <a:ln>
                  <a:noFill/>
                </a:ln>
                <a:solidFill>
                  <a:srgbClr val="C86400"/>
                </a:solidFill>
                <a:effectLst>
                  <a:glow rad="63500">
                    <a:srgbClr val="F79646">
                      <a:satMod val="175000"/>
                      <a:alpha val="40000"/>
                    </a:srgbClr>
                  </a:glow>
                </a:effectLst>
                <a:uLnTx/>
                <a:uFillTx/>
                <a:latin typeface="Coiny" panose="02000903060500060000" pitchFamily="2" charset="0"/>
                <a:ea typeface="+mn-ea"/>
                <a:cs typeface="+mn-cs"/>
              </a:rPr>
              <a:t> </a:t>
            </a:r>
            <a:r>
              <a:rPr kumimoji="0" lang="en-US" sz="4800" b="0" i="0" u="none" strike="noStrike" kern="1200" cap="none" spc="0" normalizeH="0" noProof="0" dirty="0" err="1">
                <a:ln>
                  <a:noFill/>
                </a:ln>
                <a:solidFill>
                  <a:srgbClr val="C86400"/>
                </a:solidFill>
                <a:effectLst>
                  <a:glow rad="63500">
                    <a:srgbClr val="F79646">
                      <a:satMod val="175000"/>
                      <a:alpha val="40000"/>
                    </a:srgbClr>
                  </a:glow>
                </a:effectLst>
                <a:uLnTx/>
                <a:uFillTx/>
                <a:latin typeface="Coiny" panose="02000903060500060000" pitchFamily="2" charset="0"/>
                <a:ea typeface="+mn-ea"/>
                <a:cs typeface="+mn-cs"/>
              </a:rPr>
              <a:t>em</a:t>
            </a:r>
            <a:endParaRPr kumimoji="0" lang="en-US" sz="4800" b="0" i="0" u="none" strike="noStrike" kern="1200" cap="none" spc="0" normalizeH="0" baseline="0" noProof="0" dirty="0">
              <a:ln>
                <a:noFill/>
              </a:ln>
              <a:solidFill>
                <a:srgbClr val="C86400"/>
              </a:solidFill>
              <a:effectLst>
                <a:glow rad="63500">
                  <a:srgbClr val="F79646">
                    <a:satMod val="175000"/>
                    <a:alpha val="40000"/>
                  </a:srgbClr>
                </a:glow>
              </a:effectLst>
              <a:uLnTx/>
              <a:uFillTx/>
              <a:latin typeface="Coiny" panose="02000903060500060000" pitchFamily="2" charset="0"/>
              <a:ea typeface="+mn-ea"/>
              <a:cs typeface="+mn-cs"/>
            </a:endParaRPr>
          </a:p>
        </p:txBody>
      </p:sp>
    </p:spTree>
    <p:extLst>
      <p:ext uri="{BB962C8B-B14F-4D97-AF65-F5344CB8AC3E}">
        <p14:creationId xmlns:p14="http://schemas.microsoft.com/office/powerpoint/2010/main" val="329785221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81016 -0.41088 L -0.81016 -0.41065 C -0.81029 -0.41019 -0.81081 -0.39584 -0.81159 -0.3926 C -0.8125 -0.38959 -0.81446 -0.38403 -0.81446 -0.3838 C -0.81472 -0.38218 -0.81485 -0.37986 -0.81524 -0.37824 C -0.8155 -0.37662 -0.81654 -0.3757 -0.81654 -0.37361 C -0.81719 -0.36875 -0.81693 -0.3632 -0.81732 -0.35811 C -0.81745 -0.35649 -0.81784 -0.35533 -0.81797 -0.35394 C -0.81823 -0.33149 -0.81849 -0.3088 -0.81875 -0.28635 C -0.81901 -0.27408 -0.81914 -0.26135 -0.8194 -0.24908 C -0.81953 -0.24746 -0.81979 -0.24607 -0.82019 -0.24491 C -0.82097 -0.24167 -0.82162 -0.2382 -0.82292 -0.23611 L -0.82513 -0.23334 C -0.82774 -0.22547 -0.82513 -0.23218 -0.82865 -0.22616 C -0.83216 -0.22014 -0.82917 -0.22292 -0.83295 -0.22037 C -0.8336 -0.21899 -0.83425 -0.21713 -0.83503 -0.21621 C -0.83568 -0.21528 -0.83659 -0.21551 -0.83711 -0.21459 C -0.83867 -0.21297 -0.84024 -0.21135 -0.84141 -0.20903 C -0.84206 -0.20741 -0.84271 -0.20556 -0.84349 -0.20463 C -0.84492 -0.20301 -0.84779 -0.20186 -0.84779 -0.20162 C -0.84844 -0.20024 -0.84909 -0.19838 -0.84987 -0.19769 C -0.8513 -0.19584 -0.85417 -0.19468 -0.85417 -0.19468 C -0.85547 -0.1919 -0.85677 -0.18889 -0.85834 -0.1875 C -0.85938 -0.18658 -0.86042 -0.18658 -0.8612 -0.18611 C -0.86211 -0.18542 -0.86276 -0.18496 -0.86341 -0.18449 C -0.86446 -0.18357 -0.86524 -0.18241 -0.86615 -0.18172 C -0.86849 -0.17963 -0.86927 -0.1801 -0.87188 -0.17894 C -0.87266 -0.17824 -0.87331 -0.17755 -0.87396 -0.17732 C -0.87539 -0.17662 -0.87696 -0.17639 -0.87826 -0.17593 C -0.87904 -0.17547 -0.87969 -0.17477 -0.88034 -0.17454 C -0.88125 -0.17385 -0.88229 -0.17361 -0.88321 -0.17315 C -0.88386 -0.17223 -0.8849 -0.1713 -0.88529 -0.17014 C -0.88581 -0.16899 -0.88581 -0.16713 -0.88607 -0.16598 C -0.88646 -0.16436 -0.88698 -0.16297 -0.88737 -0.16158 C -0.88763 -0.15787 -0.88789 -0.15394 -0.88815 -0.15024 C -0.88841 -0.14838 -0.8888 -0.14723 -0.8888 -0.14584 C -0.88933 -0.11899 -0.88894 -0.09236 -0.88959 -0.06551 C -0.88972 -0.06366 -0.8905 -0.06227 -0.89102 -0.06111 C -0.89232 -0.05811 -0.89375 -0.05417 -0.89597 -0.05394 C -0.9056 -0.05301 -0.91524 -0.05301 -0.925 -0.05255 C -0.92591 -0.05209 -0.92683 -0.05162 -0.92787 -0.05116 C -0.92852 -0.0507 -0.92917 -0.05 -0.92995 -0.04977 C -0.93164 -0.04885 -0.93412 -0.04861 -0.93555 -0.04676 C -0.93646 -0.04584 -0.93698 -0.04468 -0.93776 -0.04399 C -0.93867 -0.04306 -0.93959 -0.04306 -0.94063 -0.0426 C -0.94193 -0.04167 -0.94336 -0.04051 -0.94479 -0.03959 L -0.94688 -0.0382 C -0.94766 -0.03774 -0.94831 -0.03681 -0.94909 -0.03681 C -0.95261 -0.03588 -0.95508 -0.03565 -0.95834 -0.03403 C -0.95899 -0.03334 -0.95964 -0.03264 -0.96042 -0.03241 C -0.96133 -0.03172 -0.96224 -0.03149 -0.96328 -0.03102 C -0.96394 -0.03056 -0.96459 -0.02986 -0.96537 -0.02963 C -0.96654 -0.02894 -0.96771 -0.02871 -0.96888 -0.02824 C -0.96979 -0.02732 -0.97084 -0.02593 -0.97175 -0.02524 C -0.9724 -0.02454 -0.97331 -0.02477 -0.97383 -0.02385 C -0.97474 -0.02223 -0.97526 -0.02014 -0.97604 -0.01806 C -0.978 -0.00602 -0.97722 -0.01274 -0.97604 0.01203 C -0.97604 0.01365 -0.97565 0.01504 -0.97526 0.0162 C -0.97435 0.02037 -0.97344 0.02176 -0.97175 0.02476 C -0.96992 0.03588 -0.9724 0.02245 -0.96966 0.03356 C -0.9668 0.04537 -0.97162 0.02986 -0.96745 0.04213 C -0.96719 0.04652 -0.96706 0.05069 -0.9668 0.05509 C -0.96654 0.0618 -0.96667 0.06875 -0.96602 0.075 C -0.96589 0.07662 -0.96576 0.07222 -0.96537 0.07083 C -0.96498 0.06944 -0.96459 0.06759 -0.96394 0.06643 C -0.96029 0.06064 -0.96289 0.06944 -0.96107 0.06226 L -0.96042 0.06064 L -0.96042 0.06111 " pathEditMode="relative" rAng="0" ptsTypes="AAAAAAAAAAAAAAAAAAAAAAAAAAAAAAAAAAAAAAAAAAAAAAAAAAAAAAAAAAAAAAAAAAAA">
                                      <p:cBhvr>
                                        <p:cTn id="6" dur="2000" fill="hold"/>
                                        <p:tgtEl>
                                          <p:spTgt spid="10"/>
                                        </p:tgtEl>
                                        <p:attrNameLst>
                                          <p:attrName>ppt_x</p:attrName>
                                          <p:attrName>ppt_y</p:attrName>
                                        </p:attrNameLst>
                                      </p:cBhvr>
                                      <p:rCtr x="-8359" y="24306"/>
                                    </p:animMotion>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arn(inVertical)">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5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0" y="11878"/>
            <a:ext cx="12192000" cy="6858000"/>
          </a:xfrm>
          <a:prstGeom prst="rect">
            <a:avLst/>
          </a:prstGeom>
        </p:spPr>
      </p:pic>
      <p:pic>
        <p:nvPicPr>
          <p:cNvPr id="16" name="图片 15">
            <a:extLst>
              <a:ext uri="{FF2B5EF4-FFF2-40B4-BE49-F238E27FC236}">
                <a16:creationId xmlns:a16="http://schemas.microsoft.com/office/drawing/2014/main" id="{23C23E65-9C23-4C34-BA6C-7E928651656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851389" y="182230"/>
            <a:ext cx="1895091" cy="1677787"/>
          </a:xfrm>
          <a:prstGeom prst="rect">
            <a:avLst/>
          </a:prstGeom>
        </p:spPr>
      </p:pic>
      <p:pic>
        <p:nvPicPr>
          <p:cNvPr id="17" name="图片 16">
            <a:extLst>
              <a:ext uri="{FF2B5EF4-FFF2-40B4-BE49-F238E27FC236}">
                <a16:creationId xmlns:a16="http://schemas.microsoft.com/office/drawing/2014/main" id="{C5284CD8-20C0-4E0F-BCEA-0FEA25B4ACD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030746" y="3317792"/>
            <a:ext cx="4368882" cy="2982016"/>
          </a:xfrm>
          <a:prstGeom prst="rect">
            <a:avLst/>
          </a:prstGeom>
        </p:spPr>
      </p:pic>
      <p:grpSp>
        <p:nvGrpSpPr>
          <p:cNvPr id="11" name="组合 8">
            <a:extLst>
              <a:ext uri="{FF2B5EF4-FFF2-40B4-BE49-F238E27FC236}">
                <a16:creationId xmlns:a16="http://schemas.microsoft.com/office/drawing/2014/main" id="{4133F06E-877B-42F3-A7CA-78D11E447E8F}"/>
              </a:ext>
            </a:extLst>
          </p:cNvPr>
          <p:cNvGrpSpPr/>
          <p:nvPr/>
        </p:nvGrpSpPr>
        <p:grpSpPr>
          <a:xfrm rot="20596417">
            <a:off x="2585382" y="298726"/>
            <a:ext cx="4716814" cy="2049773"/>
            <a:chOff x="1569686" y="1400698"/>
            <a:chExt cx="3667375" cy="3729831"/>
          </a:xfrm>
        </p:grpSpPr>
        <p:sp>
          <p:nvSpPr>
            <p:cNvPr id="18" name="任意多边形 7">
              <a:extLst>
                <a:ext uri="{FF2B5EF4-FFF2-40B4-BE49-F238E27FC236}">
                  <a16:creationId xmlns:a16="http://schemas.microsoft.com/office/drawing/2014/main" id="{DDC142F5-3E07-4DF8-84C9-1720A95FE002}"/>
                </a:ext>
              </a:extLst>
            </p:cNvPr>
            <p:cNvSpPr/>
            <p:nvPr/>
          </p:nvSpPr>
          <p:spPr>
            <a:xfrm rot="18211633">
              <a:off x="1538458" y="1431926"/>
              <a:ext cx="3729831" cy="3667375"/>
            </a:xfrm>
            <a:custGeom>
              <a:avLst/>
              <a:gdLst>
                <a:gd name="connsiteX0" fmla="*/ 1604914 w 3729831"/>
                <a:gd name="connsiteY0" fmla="*/ 532589 h 3667375"/>
                <a:gd name="connsiteX1" fmla="*/ 4714 w 3729831"/>
                <a:gd name="connsiteY1" fmla="*/ 1375551 h 3667375"/>
                <a:gd name="connsiteX2" fmla="*/ 1204864 w 3729831"/>
                <a:gd name="connsiteY2" fmla="*/ 3590114 h 3667375"/>
                <a:gd name="connsiteX3" fmla="*/ 3690889 w 3729831"/>
                <a:gd name="connsiteY3" fmla="*/ 2875739 h 3667375"/>
                <a:gd name="connsiteX4" fmla="*/ 2647902 w 3729831"/>
                <a:gd name="connsiteY4" fmla="*/ 132539 h 3667375"/>
                <a:gd name="connsiteX5" fmla="*/ 1604914 w 3729831"/>
                <a:gd name="connsiteY5" fmla="*/ 532589 h 3667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29831" h="3667375">
                  <a:moveTo>
                    <a:pt x="1604914" y="532589"/>
                  </a:moveTo>
                  <a:cubicBezTo>
                    <a:pt x="1164383" y="739758"/>
                    <a:pt x="71389" y="865964"/>
                    <a:pt x="4714" y="1375551"/>
                  </a:cubicBezTo>
                  <a:cubicBezTo>
                    <a:pt x="-61961" y="1885138"/>
                    <a:pt x="590502" y="3340083"/>
                    <a:pt x="1204864" y="3590114"/>
                  </a:cubicBezTo>
                  <a:cubicBezTo>
                    <a:pt x="1819226" y="3840145"/>
                    <a:pt x="3450383" y="3452002"/>
                    <a:pt x="3690889" y="2875739"/>
                  </a:cubicBezTo>
                  <a:cubicBezTo>
                    <a:pt x="3931395" y="2299477"/>
                    <a:pt x="2993183" y="525445"/>
                    <a:pt x="2647902" y="132539"/>
                  </a:cubicBezTo>
                  <a:cubicBezTo>
                    <a:pt x="2302621" y="-260367"/>
                    <a:pt x="2045445" y="325420"/>
                    <a:pt x="1604914" y="532589"/>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19" name="任意多边形 27">
              <a:extLst>
                <a:ext uri="{FF2B5EF4-FFF2-40B4-BE49-F238E27FC236}">
                  <a16:creationId xmlns:a16="http://schemas.microsoft.com/office/drawing/2014/main" id="{5038265D-F77A-4DCD-9A75-8B11C5CE852C}"/>
                </a:ext>
              </a:extLst>
            </p:cNvPr>
            <p:cNvSpPr/>
            <p:nvPr/>
          </p:nvSpPr>
          <p:spPr>
            <a:xfrm rot="18211633">
              <a:off x="1874341" y="1869313"/>
              <a:ext cx="2958568" cy="2909027"/>
            </a:xfrm>
            <a:custGeom>
              <a:avLst/>
              <a:gdLst>
                <a:gd name="connsiteX0" fmla="*/ 1604914 w 3729831"/>
                <a:gd name="connsiteY0" fmla="*/ 532589 h 3667375"/>
                <a:gd name="connsiteX1" fmla="*/ 4714 w 3729831"/>
                <a:gd name="connsiteY1" fmla="*/ 1375551 h 3667375"/>
                <a:gd name="connsiteX2" fmla="*/ 1204864 w 3729831"/>
                <a:gd name="connsiteY2" fmla="*/ 3590114 h 3667375"/>
                <a:gd name="connsiteX3" fmla="*/ 3690889 w 3729831"/>
                <a:gd name="connsiteY3" fmla="*/ 2875739 h 3667375"/>
                <a:gd name="connsiteX4" fmla="*/ 2647902 w 3729831"/>
                <a:gd name="connsiteY4" fmla="*/ 132539 h 3667375"/>
                <a:gd name="connsiteX5" fmla="*/ 1604914 w 3729831"/>
                <a:gd name="connsiteY5" fmla="*/ 532589 h 3667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29831" h="3667375">
                  <a:moveTo>
                    <a:pt x="1604914" y="532589"/>
                  </a:moveTo>
                  <a:cubicBezTo>
                    <a:pt x="1164383" y="739758"/>
                    <a:pt x="71389" y="865964"/>
                    <a:pt x="4714" y="1375551"/>
                  </a:cubicBezTo>
                  <a:cubicBezTo>
                    <a:pt x="-61961" y="1885138"/>
                    <a:pt x="590502" y="3340083"/>
                    <a:pt x="1204864" y="3590114"/>
                  </a:cubicBezTo>
                  <a:cubicBezTo>
                    <a:pt x="1819226" y="3840145"/>
                    <a:pt x="3450383" y="3452002"/>
                    <a:pt x="3690889" y="2875739"/>
                  </a:cubicBezTo>
                  <a:cubicBezTo>
                    <a:pt x="3931395" y="2299477"/>
                    <a:pt x="2993183" y="525445"/>
                    <a:pt x="2647902" y="132539"/>
                  </a:cubicBezTo>
                  <a:cubicBezTo>
                    <a:pt x="2302621" y="-260367"/>
                    <a:pt x="2045445" y="325420"/>
                    <a:pt x="1604914" y="532589"/>
                  </a:cubicBezTo>
                  <a:close/>
                </a:path>
              </a:pathLst>
            </a:cu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grpSp>
      <p:sp>
        <p:nvSpPr>
          <p:cNvPr id="2" name="TextBox 1">
            <a:extLst>
              <a:ext uri="{FF2B5EF4-FFF2-40B4-BE49-F238E27FC236}">
                <a16:creationId xmlns:a16="http://schemas.microsoft.com/office/drawing/2014/main" id="{AE2E2FE2-4A63-406A-988C-A3C30500711A}"/>
              </a:ext>
            </a:extLst>
          </p:cNvPr>
          <p:cNvSpPr txBox="1"/>
          <p:nvPr/>
        </p:nvSpPr>
        <p:spPr>
          <a:xfrm>
            <a:off x="3565162" y="1021123"/>
            <a:ext cx="3012620" cy="138499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EEECE1">
                    <a:lumMod val="10000"/>
                  </a:srgbClr>
                </a:solidFill>
                <a:effectLst>
                  <a:glow rad="63500">
                    <a:srgbClr val="9BBB59">
                      <a:satMod val="175000"/>
                      <a:alpha val="40000"/>
                    </a:srgbClr>
                  </a:glow>
                </a:effectLst>
                <a:uLnTx/>
                <a:uFillTx/>
                <a:latin typeface="Times New Roman" panose="02020603050405020304" pitchFamily="18" charset="0"/>
                <a:cs typeface="Times New Roman" panose="02020603050405020304" pitchFamily="18" charset="0"/>
              </a:rPr>
              <a:t>Nghe – </a:t>
            </a:r>
            <a:r>
              <a:rPr kumimoji="0" lang="en-US" sz="2800" b="0" i="0" u="none" strike="noStrike" kern="1200" cap="none" spc="0" normalizeH="0" baseline="0" noProof="0" dirty="0" err="1">
                <a:ln>
                  <a:noFill/>
                </a:ln>
                <a:solidFill>
                  <a:srgbClr val="EEECE1">
                    <a:lumMod val="10000"/>
                  </a:srgbClr>
                </a:solidFill>
                <a:effectLst>
                  <a:glow rad="63500">
                    <a:srgbClr val="9BBB59">
                      <a:satMod val="175000"/>
                      <a:alpha val="40000"/>
                    </a:srgbClr>
                  </a:glow>
                </a:effectLst>
                <a:uLnTx/>
                <a:uFillTx/>
                <a:latin typeface="Times New Roman" panose="02020603050405020304" pitchFamily="18" charset="0"/>
                <a:cs typeface="Times New Roman" panose="02020603050405020304" pitchFamily="18" charset="0"/>
              </a:rPr>
              <a:t>viết</a:t>
            </a:r>
            <a:r>
              <a:rPr kumimoji="0" lang="en-US" sz="2800" b="0" i="0" u="none" strike="noStrike" kern="1200" cap="none" spc="0" normalizeH="0" baseline="0" noProof="0">
                <a:ln>
                  <a:noFill/>
                </a:ln>
                <a:solidFill>
                  <a:srgbClr val="EEECE1">
                    <a:lumMod val="10000"/>
                  </a:srgbClr>
                </a:solidFill>
                <a:effectLst>
                  <a:glow rad="63500">
                    <a:srgbClr val="9BBB59">
                      <a:satMod val="175000"/>
                      <a:alpha val="40000"/>
                    </a:srgbClr>
                  </a:glow>
                </a:effectLst>
                <a:uLnTx/>
                <a:uFillTx/>
                <a:latin typeface="Times New Roman" panose="02020603050405020304" pitchFamily="18" charset="0"/>
                <a:cs typeface="Times New Roman" panose="02020603050405020304" pitchFamily="18" charset="0"/>
              </a:rPr>
              <a:t>: Chim chích</a:t>
            </a:r>
            <a:r>
              <a:rPr kumimoji="0" lang="en-US" sz="2800" b="0" i="0" u="none" strike="noStrike" kern="1200" cap="none" spc="0" normalizeH="0" noProof="0">
                <a:ln>
                  <a:noFill/>
                </a:ln>
                <a:solidFill>
                  <a:srgbClr val="EEECE1">
                    <a:lumMod val="10000"/>
                  </a:srgbClr>
                </a:solidFill>
                <a:effectLst>
                  <a:glow rad="63500">
                    <a:srgbClr val="9BBB59">
                      <a:satMod val="175000"/>
                      <a:alpha val="40000"/>
                    </a:srgbClr>
                  </a:glow>
                </a:effectLst>
                <a:uLnTx/>
                <a:uFillTx/>
                <a:latin typeface="Times New Roman" panose="02020603050405020304" pitchFamily="18" charset="0"/>
                <a:cs typeface="Times New Roman" panose="02020603050405020304" pitchFamily="18" charset="0"/>
              </a:rPr>
              <a:t> bông</a:t>
            </a:r>
            <a:endParaRPr kumimoji="0" lang="en-US" sz="2800" b="0" i="0" u="none" strike="noStrike" kern="1200" cap="none" spc="0" normalizeH="0" baseline="0" noProof="0" dirty="0">
              <a:ln>
                <a:noFill/>
              </a:ln>
              <a:solidFill>
                <a:srgbClr val="EEECE1">
                  <a:lumMod val="10000"/>
                </a:srgbClr>
              </a:solidFill>
              <a:effectLst>
                <a:glow rad="63500">
                  <a:srgbClr val="9BBB59">
                    <a:satMod val="175000"/>
                    <a:alpha val="40000"/>
                  </a:srgbClr>
                </a:glow>
              </a:effectLst>
              <a:uLnTx/>
              <a:uFillTx/>
              <a:latin typeface="Times New Roman" panose="02020603050405020304" pitchFamily="18" charset="0"/>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EEECE1">
                  <a:lumMod val="10000"/>
                </a:srgbClr>
              </a:solidFill>
              <a:effectLst>
                <a:glow rad="63500">
                  <a:srgbClr val="9BBB59">
                    <a:satMod val="175000"/>
                    <a:alpha val="40000"/>
                  </a:srgbClr>
                </a:glow>
              </a:effectLst>
              <a:uLnTx/>
              <a:uFillTx/>
              <a:latin typeface="Times New Roman" panose="02020603050405020304" pitchFamily="18" charset="0"/>
              <a:cs typeface="Times New Roman" panose="02020603050405020304" pitchFamily="18" charset="0"/>
            </a:endParaRPr>
          </a:p>
        </p:txBody>
      </p:sp>
      <p:sp>
        <p:nvSpPr>
          <p:cNvPr id="21" name="圆角矩形 41">
            <a:extLst>
              <a:ext uri="{FF2B5EF4-FFF2-40B4-BE49-F238E27FC236}">
                <a16:creationId xmlns:a16="http://schemas.microsoft.com/office/drawing/2014/main" id="{9765B095-E2F6-474A-8F60-B3452D9B9154}"/>
              </a:ext>
            </a:extLst>
          </p:cNvPr>
          <p:cNvSpPr/>
          <p:nvPr/>
        </p:nvSpPr>
        <p:spPr>
          <a:xfrm>
            <a:off x="7751167" y="774748"/>
            <a:ext cx="4202707" cy="2170538"/>
          </a:xfrm>
          <a:prstGeom prst="roundRect">
            <a:avLst/>
          </a:prstGeom>
          <a:solidFill>
            <a:srgbClr val="FFC00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23" name="TextBox 22">
            <a:extLst>
              <a:ext uri="{FF2B5EF4-FFF2-40B4-BE49-F238E27FC236}">
                <a16:creationId xmlns:a16="http://schemas.microsoft.com/office/drawing/2014/main" id="{15A04A7A-978F-4BBA-B3CE-A7F81F56AE89}"/>
              </a:ext>
            </a:extLst>
          </p:cNvPr>
          <p:cNvSpPr txBox="1"/>
          <p:nvPr/>
        </p:nvSpPr>
        <p:spPr>
          <a:xfrm>
            <a:off x="7618907" y="1023072"/>
            <a:ext cx="4467225" cy="1754326"/>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rPr>
              <a:t>Em</a:t>
            </a:r>
            <a:r>
              <a:rPr kumimoji="0" lang="en-US" sz="3600" b="0" i="0" u="none" strike="noStrike" kern="1200" cap="none" spc="0" normalizeH="0" baseline="0" noProof="0" dirty="0">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rPr>
              <a:t> </a:t>
            </a:r>
            <a:r>
              <a:rPr kumimoji="0" lang="en-US" sz="3600" b="0" i="0" u="none" strike="noStrike" kern="1200" cap="none" spc="0" normalizeH="0" baseline="0" noProof="0" dirty="0" err="1">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rPr>
              <a:t>hãy</a:t>
            </a:r>
            <a:r>
              <a:rPr kumimoji="0" lang="en-US" sz="3600" b="0" i="0" u="none" strike="noStrike" kern="1200" cap="none" spc="0" normalizeH="0" baseline="0" noProof="0" dirty="0">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rPr>
              <a:t> </a:t>
            </a:r>
            <a:r>
              <a:rPr kumimoji="0" lang="en-US" sz="3600" b="0" i="0" u="none" strike="noStrike" kern="1200" cap="none" spc="0" normalizeH="0" baseline="0" noProof="0" dirty="0" err="1">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rPr>
              <a:t>tự</a:t>
            </a:r>
            <a:r>
              <a:rPr kumimoji="0" lang="en-US" sz="3600" b="0" i="0" u="none" strike="noStrike" kern="1200" cap="none" spc="0" normalizeH="0" baseline="0" noProof="0" dirty="0">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rPr>
              <a:t> </a:t>
            </a:r>
            <a:r>
              <a:rPr kumimoji="0" lang="en-US" sz="3600" b="0" i="0" u="none" strike="noStrike" kern="1200" cap="none" spc="0" normalizeH="0" baseline="0" noProof="0" dirty="0" err="1">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rPr>
              <a:t>đánh</a:t>
            </a:r>
            <a:r>
              <a:rPr kumimoji="0" lang="en-US" sz="3600" b="0" i="0" u="none" strike="noStrike" kern="1200" cap="none" spc="0" normalizeH="0" baseline="0" noProof="0" dirty="0">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rPr>
              <a:t> </a:t>
            </a:r>
            <a:r>
              <a:rPr kumimoji="0" lang="en-US" sz="3600" b="0" i="0" u="none" strike="noStrike" kern="1200" cap="none" spc="0" normalizeH="0" baseline="0" noProof="0" dirty="0" err="1">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rPr>
              <a:t>giá</a:t>
            </a:r>
            <a:r>
              <a:rPr kumimoji="0" lang="en-US" sz="3600" b="0" i="0" u="none" strike="noStrike" kern="1200" cap="none" spc="0" normalizeH="0" baseline="0" noProof="0" dirty="0">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rPr>
              <a:t> </a:t>
            </a:r>
            <a:r>
              <a:rPr kumimoji="0" lang="en-US" sz="3600" b="0" i="0" u="none" strike="noStrike" kern="1200" cap="none" spc="0" normalizeH="0" baseline="0" noProof="0" dirty="0" err="1">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rPr>
              <a:t>phần</a:t>
            </a:r>
            <a:r>
              <a:rPr kumimoji="0" lang="en-US" sz="3600" b="0" i="0" u="none" strike="noStrike" kern="1200" cap="none" spc="0" normalizeH="0" baseline="0" noProof="0" dirty="0">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rPr>
              <a:t> </a:t>
            </a:r>
            <a:r>
              <a:rPr kumimoji="0" lang="en-US" sz="3600" b="0" i="0" u="none" strike="noStrike" kern="1200" cap="none" spc="0" normalizeH="0" baseline="0" noProof="0" dirty="0" err="1">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rPr>
              <a:t>viết</a:t>
            </a:r>
            <a:r>
              <a:rPr kumimoji="0" lang="en-US" sz="3600" b="0" i="0" u="none" strike="noStrike" kern="1200" cap="none" spc="0" normalizeH="0" baseline="0" noProof="0" dirty="0">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rPr>
              <a:t> </a:t>
            </a:r>
            <a:r>
              <a:rPr kumimoji="0" lang="en-US" sz="3600" b="0" i="0" u="none" strike="noStrike" kern="1200" cap="none" spc="0" normalizeH="0" baseline="0" noProof="0" dirty="0" err="1">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rPr>
              <a:t>của</a:t>
            </a:r>
            <a:r>
              <a:rPr kumimoji="0" lang="en-US" sz="3600" b="0" i="0" u="none" strike="noStrike" kern="1200" cap="none" spc="0" normalizeH="0" baseline="0" noProof="0" dirty="0">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rPr>
              <a:t> </a:t>
            </a:r>
            <a:r>
              <a:rPr kumimoji="0" lang="en-US" sz="3600" b="0" i="0" u="none" strike="noStrike" kern="1200" cap="none" spc="0" normalizeH="0" baseline="0" noProof="0" dirty="0" err="1">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rPr>
              <a:t>mình</a:t>
            </a:r>
            <a:r>
              <a:rPr kumimoji="0" lang="en-US" sz="3600" b="0" i="0" u="none" strike="noStrike" kern="1200" cap="none" spc="0" normalizeH="0" baseline="0" noProof="0" dirty="0">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rPr>
              <a:t> </a:t>
            </a:r>
            <a:r>
              <a:rPr kumimoji="0" lang="en-US" sz="3600" b="0" i="0" u="none" strike="noStrike" kern="1200" cap="none" spc="0" normalizeH="0" baseline="0" noProof="0" dirty="0" err="1">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rPr>
              <a:t>và</a:t>
            </a:r>
            <a:r>
              <a:rPr kumimoji="0" lang="en-US" sz="3600" b="0" i="0" u="none" strike="noStrike" kern="1200" cap="none" spc="0" normalizeH="0" baseline="0" noProof="0" dirty="0">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rPr>
              <a:t> </a:t>
            </a:r>
            <a:r>
              <a:rPr kumimoji="0" lang="en-US" sz="3600" b="0" i="0" u="none" strike="noStrike" kern="1200" cap="none" spc="0" normalizeH="0" baseline="0" noProof="0" dirty="0" err="1">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rPr>
              <a:t>của</a:t>
            </a:r>
            <a:r>
              <a:rPr kumimoji="0" lang="en-US" sz="3600" b="0" i="0" u="none" strike="noStrike" kern="1200" cap="none" spc="0" normalizeH="0" baseline="0" noProof="0" dirty="0">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rPr>
              <a:t> </a:t>
            </a:r>
            <a:r>
              <a:rPr kumimoji="0" lang="en-US" sz="3600" b="0" i="0" u="none" strike="noStrike" kern="1200" cap="none" spc="0" normalizeH="0" baseline="0" noProof="0" dirty="0" err="1">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rPr>
              <a:t>bạn</a:t>
            </a:r>
            <a:endParaRPr kumimoji="0" lang="en-US" sz="3600" b="0" i="0" u="none" strike="noStrike" kern="1200" cap="none" spc="0" normalizeH="0" baseline="0" noProof="0" dirty="0">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endParaRPr>
          </a:p>
        </p:txBody>
      </p:sp>
    </p:spTree>
    <p:extLst>
      <p:ext uri="{BB962C8B-B14F-4D97-AF65-F5344CB8AC3E}">
        <p14:creationId xmlns:p14="http://schemas.microsoft.com/office/powerpoint/2010/main" val="10541889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0.06341 0.02408 L -0.06341 0.02431 C -0.06354 0.02477 -0.06406 0.03866 -0.06497 0.0419 C -0.06589 0.04491 -0.0681 0.05023 -0.0681 0.05047 C -0.06836 0.05209 -0.06849 0.05417 -0.06888 0.05579 C -0.06927 0.05741 -0.07031 0.05834 -0.07044 0.05996 C -0.07109 0.06505 -0.07083 0.07037 -0.07122 0.07523 C -0.07135 0.07685 -0.07175 0.07801 -0.07201 0.0794 C -0.07227 0.10116 -0.07253 0.12292 -0.07279 0.14468 C -0.07305 0.15672 -0.07318 0.16898 -0.07357 0.18079 C -0.0737 0.18241 -0.07396 0.1838 -0.07435 0.18496 C -0.07526 0.18797 -0.07591 0.19144 -0.07747 0.19329 L -0.07982 0.19607 C -0.08268 0.20371 -0.07982 0.19722 -0.08372 0.20301 C -0.08763 0.2088 -0.08438 0.20625 -0.08841 0.20857 C -0.08919 0.20996 -0.08984 0.21181 -0.09076 0.21273 C -0.09154 0.21366 -0.09245 0.21343 -0.0931 0.21412 C -0.09479 0.21574 -0.09648 0.21736 -0.09779 0.21968 C -0.09857 0.22107 -0.09922 0.22292 -0.10013 0.22385 C -0.10169 0.22547 -0.10482 0.22662 -0.10482 0.22685 C -0.1056 0.22801 -0.10625 0.22986 -0.10716 0.23079 C -0.10872 0.23241 -0.11185 0.23357 -0.11185 0.2338 C -0.11328 0.23611 -0.11471 0.23912 -0.11654 0.24051 C -0.11758 0.24144 -0.11875 0.24144 -0.11966 0.2419 C -0.12057 0.24236 -0.12135 0.24283 -0.12201 0.24329 C -0.12318 0.24422 -0.12409 0.24537 -0.12513 0.24607 C -0.12773 0.24815 -0.12852 0.24769 -0.13138 0.24885 C -0.13229 0.24931 -0.13294 0.25 -0.13372 0.25023 C -0.13529 0.25093 -0.13698 0.25116 -0.13841 0.25162 C -0.13932 0.25209 -0.13997 0.25278 -0.14076 0.25301 C -0.1418 0.25371 -0.14284 0.25394 -0.14388 0.2544 C -0.14466 0.25533 -0.1457 0.25602 -0.14622 0.25718 C -0.14675 0.25834 -0.14675 0.26019 -0.14701 0.26135 C -0.14753 0.26297 -0.14805 0.26412 -0.14857 0.26551 C -0.14883 0.26922 -0.14909 0.27292 -0.14935 0.27662 C -0.14961 0.27824 -0.15013 0.2794 -0.15013 0.28079 C -0.15065 0.30672 -0.15026 0.33264 -0.15091 0.35857 C -0.15104 0.36042 -0.15195 0.36158 -0.15247 0.36273 C -0.15391 0.36574 -0.15547 0.36945 -0.15794 0.36968 C -0.16862 0.3706 -0.1793 0.3706 -0.18997 0.37107 C -0.19102 0.37153 -0.19206 0.37199 -0.1931 0.37246 C -0.19388 0.37292 -0.19466 0.37361 -0.19544 0.37385 C -0.19727 0.37477 -0.2 0.375 -0.20169 0.37662 C -0.2026 0.37755 -0.20326 0.37871 -0.20404 0.3794 C -0.20508 0.38033 -0.20612 0.38033 -0.20716 0.38079 C -0.20872 0.38172 -0.21029 0.38264 -0.21185 0.38357 L -0.21419 0.38496 C -0.21497 0.38542 -0.21576 0.38635 -0.21654 0.38635 C -0.22044 0.38727 -0.22318 0.3875 -0.22669 0.38912 C -0.22747 0.38959 -0.22826 0.39028 -0.22904 0.39051 C -0.23008 0.39121 -0.23112 0.39144 -0.23216 0.3919 C -0.23294 0.39236 -0.23372 0.39306 -0.23451 0.39329 C -0.23581 0.39398 -0.23711 0.39422 -0.23841 0.39468 C -0.23945 0.3956 -0.2405 0.39676 -0.24154 0.39746 C -0.24232 0.39815 -0.24323 0.39792 -0.24388 0.39885 C -0.24492 0.40047 -0.24544 0.40255 -0.24622 0.4044 C -0.24844 0.41621 -0.24753 0.40972 -0.24622 0.43357 C -0.24622 0.43519 -0.24583 0.43658 -0.24544 0.43773 C -0.2444 0.44167 -0.24336 0.44306 -0.24154 0.44607 C -0.23958 0.45672 -0.24232 0.44375 -0.23919 0.4544 C -0.23607 0.46597 -0.24141 0.45093 -0.23685 0.46273 C -0.23659 0.4669 -0.23633 0.47107 -0.23607 0.47523 C -0.23581 0.48172 -0.23594 0.48843 -0.23529 0.49468 C -0.23516 0.49607 -0.2349 0.4919 -0.23451 0.49051 C -0.23411 0.48912 -0.23372 0.4875 -0.23294 0.48635 C -0.22891 0.48079 -0.23177 0.48912 -0.22982 0.48218 L -0.22904 0.48079 L -0.22904 0.48102 " pathEditMode="relative" rAng="0" ptsTypes="AAAAAAAAAAAAAAAAAAAAAAAAAAAAAAAAAAAAAAAAAAAAAAAAAAAAAAAAAAAAAAAAAAAA">
                                      <p:cBhvr>
                                        <p:cTn id="6" dur="2000" fill="hold"/>
                                        <p:tgtEl>
                                          <p:spTgt spid="16"/>
                                        </p:tgtEl>
                                        <p:attrNameLst>
                                          <p:attrName>ppt_x</p:attrName>
                                          <p:attrName>ppt_y</p:attrName>
                                        </p:attrNameLst>
                                      </p:cBhvr>
                                      <p:rCtr x="-9219" y="23542"/>
                                    </p:animMotion>
                                  </p:childTnLst>
                                </p:cTn>
                              </p:par>
                            </p:childTnLst>
                          </p:cTn>
                        </p:par>
                        <p:par>
                          <p:cTn id="7" fill="hold">
                            <p:stCondLst>
                              <p:cond delay="2000"/>
                            </p:stCondLst>
                            <p:childTnLst>
                              <p:par>
                                <p:cTn id="8" presetID="35" presetClass="path" presetSubtype="0" accel="50000" decel="50000" fill="hold" nodeType="afterEffect">
                                  <p:stCondLst>
                                    <p:cond delay="0"/>
                                  </p:stCondLst>
                                  <p:childTnLst>
                                    <p:animMotion origin="layout" path="M 0 0 L -0.25 0 E" pathEditMode="relative" ptsTypes="">
                                      <p:cBhvr>
                                        <p:cTn id="9" dur="2000" fill="hold"/>
                                        <p:tgtEl>
                                          <p:spTgt spid="17"/>
                                        </p:tgtEl>
                                        <p:attrNameLst>
                                          <p:attrName>ppt_x</p:attrName>
                                          <p:attrName>ppt_y</p:attrName>
                                        </p:attrNameLst>
                                      </p:cBhvr>
                                    </p:animMotion>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500" fill="hold"/>
                                        <p:tgtEl>
                                          <p:spTgt spid="11"/>
                                        </p:tgtEl>
                                        <p:attrNameLst>
                                          <p:attrName>ppt_x</p:attrName>
                                        </p:attrNameLst>
                                      </p:cBhvr>
                                      <p:tavLst>
                                        <p:tav tm="0">
                                          <p:val>
                                            <p:strVal val="#ppt_x"/>
                                          </p:val>
                                        </p:tav>
                                        <p:tav tm="100000">
                                          <p:val>
                                            <p:strVal val="#ppt_x"/>
                                          </p:val>
                                        </p:tav>
                                      </p:tavLst>
                                    </p:anim>
                                    <p:anim calcmode="lin" valueType="num">
                                      <p:cBhvr additive="base">
                                        <p:cTn id="15" dur="500" fill="hold"/>
                                        <p:tgtEl>
                                          <p:spTgt spid="11"/>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1" grpId="0" animBg="1"/>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5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55E8258E-48F1-4E18-9E55-2839FD815F5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0" y="42106"/>
            <a:ext cx="12192000" cy="6858000"/>
          </a:xfrm>
          <a:prstGeom prst="rect">
            <a:avLst/>
          </a:prstGeom>
        </p:spPr>
      </p:pic>
      <p:pic>
        <p:nvPicPr>
          <p:cNvPr id="4" name="图片 3" descr="图片包含 LEGO, 玩具&#10;&#10;已生成极高可信度的说明">
            <a:extLst>
              <a:ext uri="{FF2B5EF4-FFF2-40B4-BE49-F238E27FC236}">
                <a16:creationId xmlns:a16="http://schemas.microsoft.com/office/drawing/2014/main" id="{4E11DDF2-A4C1-4A3E-94A7-7D2DCDE1D5A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186273" y="2343137"/>
            <a:ext cx="2255937" cy="2255937"/>
          </a:xfrm>
          <a:prstGeom prst="rect">
            <a:avLst/>
          </a:prstGeom>
        </p:spPr>
      </p:pic>
      <p:pic>
        <p:nvPicPr>
          <p:cNvPr id="10" name="图片 9">
            <a:extLst>
              <a:ext uri="{FF2B5EF4-FFF2-40B4-BE49-F238E27FC236}">
                <a16:creationId xmlns:a16="http://schemas.microsoft.com/office/drawing/2014/main" id="{560F390E-CC45-4818-89F9-BDFCD7FB45B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2475406" y="42106"/>
            <a:ext cx="1371224" cy="1213990"/>
          </a:xfrm>
          <a:prstGeom prst="rect">
            <a:avLst/>
          </a:prstGeom>
        </p:spPr>
      </p:pic>
      <p:pic>
        <p:nvPicPr>
          <p:cNvPr id="13" name="图片 12">
            <a:extLst>
              <a:ext uri="{FF2B5EF4-FFF2-40B4-BE49-F238E27FC236}">
                <a16:creationId xmlns:a16="http://schemas.microsoft.com/office/drawing/2014/main" id="{73EB0069-EC20-4300-9B3E-E1D1A8B8ABE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2266031" y="3327218"/>
            <a:ext cx="4368882" cy="2982016"/>
          </a:xfrm>
          <a:prstGeom prst="rect">
            <a:avLst/>
          </a:prstGeom>
        </p:spPr>
      </p:pic>
      <p:sp>
        <p:nvSpPr>
          <p:cNvPr id="2" name="Rectangle 1"/>
          <p:cNvSpPr/>
          <p:nvPr/>
        </p:nvSpPr>
        <p:spPr>
          <a:xfrm>
            <a:off x="3176441" y="843141"/>
            <a:ext cx="8932253" cy="1200329"/>
          </a:xfrm>
          <a:prstGeom prst="rect">
            <a:avLst/>
          </a:prstGeom>
        </p:spPr>
        <p:txBody>
          <a:bodyPr wrap="none">
            <a:spAutoFit/>
          </a:bodyPr>
          <a:lstStyle/>
          <a:p>
            <a:pPr lvl="0">
              <a:defRPr/>
            </a:pPr>
            <a:r>
              <a:rPr lang="en-029" sz="3600" b="1">
                <a:ln w="22225">
                  <a:solidFill>
                    <a:srgbClr val="ED7D31"/>
                  </a:solidFill>
                  <a:prstDash val="solid"/>
                </a:ln>
                <a:solidFill>
                  <a:srgbClr val="ED7D31">
                    <a:lumMod val="40000"/>
                    <a:lumOff val="60000"/>
                  </a:srgbClr>
                </a:solidFill>
                <a:latin typeface="Coiny" panose="02000903060500060000" pitchFamily="2" charset="0"/>
              </a:rPr>
              <a:t>2. Viết vào vở các địa danh có trong đoạn </a:t>
            </a:r>
          </a:p>
          <a:p>
            <a:pPr lvl="0">
              <a:defRPr/>
            </a:pPr>
            <a:r>
              <a:rPr lang="en-029" sz="3600" b="1">
                <a:ln w="22225">
                  <a:solidFill>
                    <a:srgbClr val="ED7D31"/>
                  </a:solidFill>
                  <a:prstDash val="solid"/>
                </a:ln>
                <a:solidFill>
                  <a:srgbClr val="ED7D31">
                    <a:lumMod val="40000"/>
                    <a:lumOff val="60000"/>
                  </a:srgbClr>
                </a:solidFill>
                <a:latin typeface="Coiny" panose="02000903060500060000" pitchFamily="2" charset="0"/>
              </a:rPr>
              <a:t>văn dưới đây</a:t>
            </a:r>
            <a:endParaRPr lang="en-US" sz="3600" b="1" dirty="0">
              <a:ln w="22225">
                <a:solidFill>
                  <a:srgbClr val="ED7D31"/>
                </a:solidFill>
                <a:prstDash val="solid"/>
              </a:ln>
              <a:solidFill>
                <a:srgbClr val="ED7D31">
                  <a:lumMod val="40000"/>
                  <a:lumOff val="60000"/>
                </a:srgbClr>
              </a:solidFill>
              <a:latin typeface="Coiny" panose="02000903060500060000" pitchFamily="2" charset="0"/>
            </a:endParaRPr>
          </a:p>
        </p:txBody>
      </p:sp>
    </p:spTree>
    <p:extLst>
      <p:ext uri="{BB962C8B-B14F-4D97-AF65-F5344CB8AC3E}">
        <p14:creationId xmlns:p14="http://schemas.microsoft.com/office/powerpoint/2010/main" val="19569653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5" presetClass="path" presetSubtype="0" accel="50000" decel="50000" fill="hold" nodeType="afterEffect">
                                  <p:stCondLst>
                                    <p:cond delay="0"/>
                                  </p:stCondLst>
                                  <p:childTnLst>
                                    <p:animMotion origin="layout" path="M -0.32735 3.7037E-6 L -0.57735 3.7037E-6 " pathEditMode="relative" rAng="0" ptsTypes="AA">
                                      <p:cBhvr>
                                        <p:cTn id="12" dur="2000" fill="hold"/>
                                        <p:tgtEl>
                                          <p:spTgt spid="13"/>
                                        </p:tgtEl>
                                        <p:attrNameLst>
                                          <p:attrName>ppt_x</p:attrName>
                                          <p:attrName>ppt_y</p:attrName>
                                        </p:attrNameLst>
                                      </p:cBhvr>
                                      <p:rCtr x="-12500" y="0"/>
                                    </p:animMotion>
                                  </p:childTnLst>
                                </p:cTn>
                              </p:par>
                            </p:childTnLst>
                          </p:cTn>
                        </p:par>
                        <p:par>
                          <p:cTn id="13" fill="hold">
                            <p:stCondLst>
                              <p:cond delay="3000"/>
                            </p:stCondLst>
                            <p:childTnLst>
                              <p:par>
                                <p:cTn id="14" presetID="0" presetClass="path" presetSubtype="0" accel="50000" decel="50000" fill="hold" nodeType="afterEffect">
                                  <p:stCondLst>
                                    <p:cond delay="0"/>
                                  </p:stCondLst>
                                  <p:childTnLst>
                                    <p:animMotion origin="layout" path="M -0.03021 0.03171 L -0.03021 0.03194 C -0.03034 0.0324 -0.03086 0.04676 -0.03164 0.05 C -0.03255 0.05301 -0.03451 0.05856 -0.03451 0.05879 C -0.03477 0.06041 -0.0349 0.06273 -0.03529 0.06435 C -0.03555 0.06597 -0.03659 0.06689 -0.03659 0.06875 C -0.03724 0.07384 -0.03698 0.07939 -0.03737 0.08449 C -0.0375 0.08611 -0.03789 0.08726 -0.03802 0.08865 C -0.03828 0.11111 -0.03854 0.13379 -0.0388 0.15625 C -0.03907 0.16851 -0.0392 0.18125 -0.03946 0.19351 C -0.03959 0.19513 -0.03985 0.19652 -0.04024 0.19768 C -0.04102 0.20092 -0.04167 0.20439 -0.04297 0.20648 L -0.04519 0.20926 C -0.04779 0.21713 -0.04519 0.21041 -0.0487 0.21643 C -0.05222 0.22245 -0.04922 0.21967 -0.053 0.22222 C -0.05365 0.22361 -0.0543 0.22546 -0.05508 0.22638 C -0.05573 0.22731 -0.05664 0.22708 -0.05716 0.22801 C -0.05873 0.22963 -0.06029 0.23125 -0.06146 0.23356 C -0.06211 0.23518 -0.06276 0.23703 -0.06354 0.23796 C -0.06498 0.23958 -0.06784 0.24074 -0.06784 0.24097 C -0.06849 0.24236 -0.06914 0.24421 -0.06992 0.24513 C -0.07136 0.24676 -0.07422 0.24791 -0.07422 0.24814 C -0.07552 0.25069 -0.07683 0.2537 -0.07839 0.25509 C -0.07943 0.25601 -0.08047 0.25601 -0.08125 0.25648 C -0.08216 0.25717 -0.08282 0.25763 -0.08347 0.2581 C -0.08451 0.25902 -0.08529 0.26018 -0.0862 0.26088 C -0.08854 0.26296 -0.08933 0.2625 -0.09193 0.26365 C -0.09271 0.26435 -0.09336 0.26504 -0.09401 0.26527 C -0.09545 0.26597 -0.09701 0.2662 -0.09831 0.26666 C -0.09909 0.26713 -0.09974 0.26782 -0.10039 0.26805 C -0.1013 0.26875 -0.10235 0.26898 -0.10326 0.26944 C -0.10391 0.27037 -0.10495 0.27129 -0.10534 0.27245 C -0.10586 0.27361 -0.10586 0.27546 -0.10612 0.27662 C -0.10651 0.27824 -0.10703 0.27963 -0.10742 0.28101 C -0.10769 0.28472 -0.10795 0.28865 -0.10821 0.29236 C -0.10847 0.29421 -0.10886 0.29537 -0.10886 0.29676 C -0.10938 0.32361 -0.10899 0.35023 -0.10964 0.37708 C -0.10977 0.37893 -0.11055 0.38032 -0.11107 0.38148 C -0.11237 0.38449 -0.1138 0.38842 -0.11602 0.38865 C -0.12565 0.38958 -0.13529 0.38958 -0.14505 0.39004 C -0.14597 0.39051 -0.14688 0.39097 -0.14792 0.39143 C -0.14857 0.39189 -0.14922 0.39259 -0.15 0.39282 C -0.1517 0.39375 -0.15417 0.39398 -0.1556 0.39583 C -0.15651 0.39676 -0.15703 0.39791 -0.15782 0.39861 C -0.15873 0.39953 -0.15964 0.39953 -0.16068 0.4 C -0.16198 0.40092 -0.16341 0.40208 -0.16485 0.40301 L -0.16693 0.40439 C -0.16771 0.40486 -0.16836 0.40578 -0.16914 0.40578 C -0.17266 0.40671 -0.17513 0.40694 -0.17839 0.40856 C -0.17904 0.40926 -0.17969 0.40995 -0.18047 0.41018 C -0.18138 0.41088 -0.18229 0.41111 -0.18334 0.41157 C -0.18399 0.41203 -0.18464 0.41273 -0.18542 0.41296 C -0.18659 0.41365 -0.18776 0.41388 -0.18894 0.41435 C -0.18985 0.41527 -0.19089 0.41666 -0.1918 0.41736 C -0.19245 0.41805 -0.19336 0.41782 -0.19388 0.41875 C -0.19479 0.42037 -0.19532 0.42245 -0.1961 0.42453 C -0.19805 0.43657 -0.19727 0.42986 -0.1961 0.45463 C -0.1961 0.45625 -0.19571 0.45763 -0.19532 0.45879 C -0.1944 0.46296 -0.19349 0.46435 -0.1918 0.46759 C -0.18998 0.47847 -0.19245 0.46504 -0.18972 0.47615 C -0.18685 0.48796 -0.19167 0.47245 -0.1875 0.48472 C -0.18724 0.48912 -0.18711 0.49328 -0.18685 0.49768 C -0.18659 0.50439 -0.18672 0.51134 -0.18607 0.51759 C -0.18594 0.51921 -0.18581 0.51481 -0.18542 0.51342 C -0.18503 0.51203 -0.18464 0.51018 -0.18399 0.50902 C -0.18034 0.50324 -0.18295 0.51203 -0.18112 0.50486 L -0.18047 0.50324 L -0.18047 0.5037 " pathEditMode="relative" rAng="0" ptsTypes="AAAAAAAAAAAAAAAAAAAAAAAAAAAAAAAAAAAAAAAAAAAAAAAAAAAAAAAAAAAAAAAAAAAA">
                                      <p:cBhvr>
                                        <p:cTn id="15" dur="2000" fill="hold"/>
                                        <p:tgtEl>
                                          <p:spTgt spid="10"/>
                                        </p:tgtEl>
                                        <p:attrNameLst>
                                          <p:attrName>ppt_x</p:attrName>
                                          <p:attrName>ppt_y</p:attrName>
                                        </p:attrNameLst>
                                      </p:cBhvr>
                                      <p:rCtr x="-8359" y="24306"/>
                                    </p:animMotion>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down)">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44450" y="-32955"/>
            <a:ext cx="12235943" cy="6890955"/>
            <a:chOff x="-44450" y="-32955"/>
            <a:chExt cx="12235943" cy="6890955"/>
          </a:xfrm>
        </p:grpSpPr>
        <p:pic>
          <p:nvPicPr>
            <p:cNvPr id="19" name="图片 18"/>
            <p:cNvPicPr>
              <a:picLocks noChangeAspect="1"/>
            </p:cNvPicPr>
            <p:nvPr/>
          </p:nvPicPr>
          <p:blipFill rotWithShape="1">
            <a:blip r:embed="rId3"/>
            <a:srcRect r="10008" b="29584"/>
            <a:stretch/>
          </p:blipFill>
          <p:spPr>
            <a:xfrm>
              <a:off x="-44450" y="4674078"/>
              <a:ext cx="2200275" cy="2183922"/>
            </a:xfrm>
            <a:prstGeom prst="rect">
              <a:avLst/>
            </a:prstGeom>
          </p:spPr>
        </p:pic>
        <p:sp>
          <p:nvSpPr>
            <p:cNvPr id="21" name="任意多边形 20"/>
            <p:cNvSpPr/>
            <p:nvPr/>
          </p:nvSpPr>
          <p:spPr>
            <a:xfrm flipH="1">
              <a:off x="-10495" y="5744112"/>
              <a:ext cx="12193057" cy="1113888"/>
            </a:xfrm>
            <a:custGeom>
              <a:avLst/>
              <a:gdLst>
                <a:gd name="connsiteX0" fmla="*/ 0 w 12193057"/>
                <a:gd name="connsiteY0" fmla="*/ 1212649 h 1212649"/>
                <a:gd name="connsiteX1" fmla="*/ 7375825 w 12193057"/>
                <a:gd name="connsiteY1" fmla="*/ 1212649 h 1212649"/>
                <a:gd name="connsiteX2" fmla="*/ 7375528 w 12193057"/>
                <a:gd name="connsiteY2" fmla="*/ 1212055 h 1212649"/>
                <a:gd name="connsiteX3" fmla="*/ 12193057 w 12193057"/>
                <a:gd name="connsiteY3" fmla="*/ 1212055 h 1212649"/>
                <a:gd name="connsiteX4" fmla="*/ 12130097 w 12193057"/>
                <a:gd name="connsiteY4" fmla="*/ 1086194 h 1212649"/>
                <a:gd name="connsiteX5" fmla="*/ 11180166 w 12193057"/>
                <a:gd name="connsiteY5" fmla="*/ 538162 h 1212649"/>
                <a:gd name="connsiteX6" fmla="*/ 10734256 w 12193057"/>
                <a:gd name="connsiteY6" fmla="*/ 635844 h 1212649"/>
                <a:gd name="connsiteX7" fmla="*/ 10724744 w 12193057"/>
                <a:gd name="connsiteY7" fmla="*/ 640816 h 1212649"/>
                <a:gd name="connsiteX8" fmla="*/ 10641812 w 12193057"/>
                <a:gd name="connsiteY8" fmla="*/ 548032 h 1212649"/>
                <a:gd name="connsiteX9" fmla="*/ 9125342 w 12193057"/>
                <a:gd name="connsiteY9" fmla="*/ 0 h 1212649"/>
                <a:gd name="connsiteX10" fmla="*/ 7714151 w 12193057"/>
                <a:gd name="connsiteY10" fmla="*/ 452341 h 1212649"/>
                <a:gd name="connsiteX11" fmla="*/ 7628937 w 12193057"/>
                <a:gd name="connsiteY11" fmla="*/ 529795 h 1212649"/>
                <a:gd name="connsiteX12" fmla="*/ 7351169 w 12193057"/>
                <a:gd name="connsiteY12" fmla="*/ 459711 h 1212649"/>
                <a:gd name="connsiteX13" fmla="*/ 6639318 w 12193057"/>
                <a:gd name="connsiteY13" fmla="*/ 392906 h 1212649"/>
                <a:gd name="connsiteX14" fmla="*/ 6010516 w 12193057"/>
                <a:gd name="connsiteY14" fmla="*/ 444490 h 1212649"/>
                <a:gd name="connsiteX15" fmla="*/ 5766752 w 12193057"/>
                <a:gd name="connsiteY15" fmla="*/ 497353 h 1212649"/>
                <a:gd name="connsiteX16" fmla="*/ 5690953 w 12193057"/>
                <a:gd name="connsiteY16" fmla="*/ 430147 h 1212649"/>
                <a:gd name="connsiteX17" fmla="*/ 4308110 w 12193057"/>
                <a:gd name="connsiteY17" fmla="*/ 594 h 1212649"/>
                <a:gd name="connsiteX18" fmla="*/ 2896919 w 12193057"/>
                <a:gd name="connsiteY18" fmla="*/ 452935 h 1212649"/>
                <a:gd name="connsiteX19" fmla="*/ 2811705 w 12193057"/>
                <a:gd name="connsiteY19" fmla="*/ 530389 h 1212649"/>
                <a:gd name="connsiteX20" fmla="*/ 2533937 w 12193057"/>
                <a:gd name="connsiteY20" fmla="*/ 460305 h 1212649"/>
                <a:gd name="connsiteX21" fmla="*/ 1822086 w 12193057"/>
                <a:gd name="connsiteY21" fmla="*/ 393500 h 1212649"/>
                <a:gd name="connsiteX22" fmla="*/ 30441 w 12193057"/>
                <a:gd name="connsiteY22" fmla="*/ 1072281 h 121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3057" h="1212649">
                  <a:moveTo>
                    <a:pt x="0" y="1212649"/>
                  </a:moveTo>
                  <a:lnTo>
                    <a:pt x="7375825" y="1212649"/>
                  </a:lnTo>
                  <a:lnTo>
                    <a:pt x="7375528" y="1212055"/>
                  </a:lnTo>
                  <a:lnTo>
                    <a:pt x="12193057" y="1212055"/>
                  </a:lnTo>
                  <a:lnTo>
                    <a:pt x="12130097" y="1086194"/>
                  </a:lnTo>
                  <a:cubicBezTo>
                    <a:pt x="11924228" y="755551"/>
                    <a:pt x="11575594" y="538162"/>
                    <a:pt x="11180166" y="538162"/>
                  </a:cubicBezTo>
                  <a:cubicBezTo>
                    <a:pt x="11021995" y="538162"/>
                    <a:pt x="10871311" y="572944"/>
                    <a:pt x="10734256" y="635844"/>
                  </a:cubicBezTo>
                  <a:lnTo>
                    <a:pt x="10724744" y="640816"/>
                  </a:lnTo>
                  <a:lnTo>
                    <a:pt x="10641812" y="548032"/>
                  </a:lnTo>
                  <a:cubicBezTo>
                    <a:pt x="10313163" y="217388"/>
                    <a:pt x="9756603" y="0"/>
                    <a:pt x="9125342" y="0"/>
                  </a:cubicBezTo>
                  <a:cubicBezTo>
                    <a:pt x="8557207" y="0"/>
                    <a:pt x="8049580" y="176085"/>
                    <a:pt x="7714151" y="452341"/>
                  </a:cubicBezTo>
                  <a:lnTo>
                    <a:pt x="7628937" y="529795"/>
                  </a:lnTo>
                  <a:lnTo>
                    <a:pt x="7351169" y="459711"/>
                  </a:lnTo>
                  <a:cubicBezTo>
                    <a:pt x="7132375" y="416694"/>
                    <a:pt x="6891823" y="392906"/>
                    <a:pt x="6639318" y="392906"/>
                  </a:cubicBezTo>
                  <a:cubicBezTo>
                    <a:pt x="6418377" y="392906"/>
                    <a:pt x="6206586" y="411119"/>
                    <a:pt x="6010516" y="444490"/>
                  </a:cubicBezTo>
                  <a:lnTo>
                    <a:pt x="5766752" y="497353"/>
                  </a:lnTo>
                  <a:lnTo>
                    <a:pt x="5690953" y="430147"/>
                  </a:lnTo>
                  <a:cubicBezTo>
                    <a:pt x="5355624" y="167032"/>
                    <a:pt x="4860464" y="594"/>
                    <a:pt x="4308110" y="594"/>
                  </a:cubicBezTo>
                  <a:cubicBezTo>
                    <a:pt x="3739975" y="594"/>
                    <a:pt x="3232348" y="176679"/>
                    <a:pt x="2896919" y="452935"/>
                  </a:cubicBezTo>
                  <a:lnTo>
                    <a:pt x="2811705" y="530389"/>
                  </a:lnTo>
                  <a:lnTo>
                    <a:pt x="2533937" y="460305"/>
                  </a:lnTo>
                  <a:cubicBezTo>
                    <a:pt x="2315143" y="417288"/>
                    <a:pt x="2074591" y="393500"/>
                    <a:pt x="1822086" y="393500"/>
                  </a:cubicBezTo>
                  <a:cubicBezTo>
                    <a:pt x="938320" y="393500"/>
                    <a:pt x="200970" y="684902"/>
                    <a:pt x="30441" y="1072281"/>
                  </a:cubicBez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22" name="图片 21"/>
            <p:cNvPicPr>
              <a:picLocks noChangeAspect="1"/>
            </p:cNvPicPr>
            <p:nvPr/>
          </p:nvPicPr>
          <p:blipFill>
            <a:blip r:embed="rId4"/>
            <a:stretch>
              <a:fillRect/>
            </a:stretch>
          </p:blipFill>
          <p:spPr>
            <a:xfrm>
              <a:off x="8990816" y="-32955"/>
              <a:ext cx="3200677" cy="6858594"/>
            </a:xfrm>
            <a:prstGeom prst="rect">
              <a:avLst/>
            </a:prstGeom>
          </p:spPr>
        </p:pic>
      </p:grpSp>
      <p:grpSp>
        <p:nvGrpSpPr>
          <p:cNvPr id="48" name="组合 47"/>
          <p:cNvGrpSpPr/>
          <p:nvPr/>
        </p:nvGrpSpPr>
        <p:grpSpPr>
          <a:xfrm>
            <a:off x="-272172" y="-429972"/>
            <a:ext cx="2144564" cy="1858297"/>
            <a:chOff x="-272172" y="-429972"/>
            <a:chExt cx="2144564" cy="1858297"/>
          </a:xfrm>
        </p:grpSpPr>
        <p:pic>
          <p:nvPicPr>
            <p:cNvPr id="49" name="图片 48"/>
            <p:cNvPicPr>
              <a:picLocks noChangeAspect="1"/>
            </p:cNvPicPr>
            <p:nvPr/>
          </p:nvPicPr>
          <p:blipFill rotWithShape="1">
            <a:blip r:embed="rId5"/>
            <a:srcRect l="20258" t="20188" r="22652" b="24369"/>
            <a:stretch/>
          </p:blipFill>
          <p:spPr>
            <a:xfrm flipH="1">
              <a:off x="-30150" y="-429972"/>
              <a:ext cx="1902542" cy="1858297"/>
            </a:xfrm>
            <a:prstGeom prst="rect">
              <a:avLst/>
            </a:prstGeom>
          </p:spPr>
        </p:pic>
        <p:pic>
          <p:nvPicPr>
            <p:cNvPr id="50" name="图片 49"/>
            <p:cNvPicPr>
              <a:picLocks noChangeAspect="1"/>
            </p:cNvPicPr>
            <p:nvPr/>
          </p:nvPicPr>
          <p:blipFill rotWithShape="1">
            <a:blip r:embed="rId5"/>
            <a:srcRect l="20258" t="20188" r="22652" b="24369"/>
            <a:stretch/>
          </p:blipFill>
          <p:spPr>
            <a:xfrm rot="2796470" flipH="1">
              <a:off x="-283864" y="63082"/>
              <a:ext cx="1005513" cy="982129"/>
            </a:xfrm>
            <a:prstGeom prst="rect">
              <a:avLst/>
            </a:prstGeom>
          </p:spPr>
        </p:pic>
      </p:grpSp>
      <p:pic>
        <p:nvPicPr>
          <p:cNvPr id="23" name="Picture 18">
            <a:extLst>
              <a:ext uri="{FF2B5EF4-FFF2-40B4-BE49-F238E27FC236}">
                <a16:creationId xmlns:a16="http://schemas.microsoft.com/office/drawing/2014/main" id="{E2F41A7C-D1BD-41FA-A91D-4A5858046BAD}"/>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07824" y="4472931"/>
            <a:ext cx="1623524" cy="2346999"/>
          </a:xfrm>
          <a:prstGeom prst="rect">
            <a:avLst/>
          </a:prstGeom>
        </p:spPr>
      </p:pic>
      <p:pic>
        <p:nvPicPr>
          <p:cNvPr id="25" name="图片 15">
            <a:extLst>
              <a:ext uri="{FF2B5EF4-FFF2-40B4-BE49-F238E27FC236}">
                <a16:creationId xmlns:a16="http://schemas.microsoft.com/office/drawing/2014/main" id="{749445BA-4C3A-411A-9EAC-FE3EEC7CABE0}"/>
              </a:ext>
            </a:extLst>
          </p:cNvPr>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9737081">
            <a:off x="369835" y="-62377"/>
            <a:ext cx="988549" cy="1290605"/>
          </a:xfrm>
          <a:prstGeom prst="rect">
            <a:avLst/>
          </a:prstGeom>
        </p:spPr>
      </p:pic>
      <p:sp>
        <p:nvSpPr>
          <p:cNvPr id="4" name="TextBox 3"/>
          <p:cNvSpPr txBox="1"/>
          <p:nvPr/>
        </p:nvSpPr>
        <p:spPr>
          <a:xfrm>
            <a:off x="1261417" y="944087"/>
            <a:ext cx="9329737" cy="3108543"/>
          </a:xfrm>
          <a:prstGeom prst="rect">
            <a:avLst/>
          </a:prstGeom>
          <a:noFill/>
        </p:spPr>
        <p:txBody>
          <a:bodyPr wrap="square" rtlCol="0">
            <a:spAutoFit/>
          </a:bodyPr>
          <a:lstStyle/>
          <a:p>
            <a:r>
              <a:rPr lang="vi-VN" sz="2800">
                <a:latin typeface="+mj-lt"/>
              </a:rPr>
              <a:t>Vườn Quốc gia Cúc Phương là một khu bảo tồn thiên nhiên thuộc ba tỉnh: Ninh Bình, Hòa Bình, Thanh Hóa. Đây là vườn quốc gia đầu tiên tại Việt Nam. Trung tâm vườn đặt tại xã Cúc Phương, huyện Nho Quan, tỉnh Ninh Bình. Vườn có hệ thực vật, động vật phong phú. Nhiều loài động vật, thực vật có nguy cơ tuyệt chủng cũng được bảo tồn tại đây.</a:t>
            </a:r>
            <a:br>
              <a:rPr lang="vi-VN" sz="2800">
                <a:latin typeface="+mj-lt"/>
              </a:rPr>
            </a:br>
            <a:r>
              <a:rPr lang="en-US" sz="2800">
                <a:latin typeface="+mj-lt"/>
              </a:rPr>
              <a:t>                                                                                          </a:t>
            </a:r>
            <a:r>
              <a:rPr lang="en-US" sz="2800">
                <a:latin typeface="Times New Roman" panose="02020603050405020304" pitchFamily="18" charset="0"/>
                <a:cs typeface="Times New Roman" panose="02020603050405020304" pitchFamily="18" charset="0"/>
              </a:rPr>
              <a:t>(Lâm Anh)</a:t>
            </a:r>
          </a:p>
        </p:txBody>
      </p:sp>
      <p:sp>
        <p:nvSpPr>
          <p:cNvPr id="5" name="TextBox 4"/>
          <p:cNvSpPr txBox="1"/>
          <p:nvPr/>
        </p:nvSpPr>
        <p:spPr>
          <a:xfrm>
            <a:off x="1883622" y="4205873"/>
            <a:ext cx="8866630" cy="1384995"/>
          </a:xfrm>
          <a:prstGeom prst="rect">
            <a:avLst/>
          </a:prstGeom>
          <a:noFill/>
        </p:spPr>
        <p:txBody>
          <a:bodyPr wrap="square" rtlCol="0">
            <a:spAutoFit/>
          </a:bodyPr>
          <a:lstStyle/>
          <a:p>
            <a:r>
              <a:rPr lang="vi-VN" sz="2800">
                <a:solidFill>
                  <a:srgbClr val="C00000"/>
                </a:solidFill>
                <a:latin typeface="+mj-lt"/>
              </a:rPr>
              <a:t>Các từ ngữ chỉ địa danh trong đoạn văn là: Cúc Phương, Ninh Bình, Hòa Bình, Thanh Hóa, Việt Nam, Nho Quan</a:t>
            </a:r>
            <a:r>
              <a:rPr lang="en-US" sz="2800">
                <a:solidFill>
                  <a:srgbClr val="C00000"/>
                </a:solidFill>
                <a:latin typeface="+mj-lt"/>
              </a:rPr>
              <a:t>.</a:t>
            </a:r>
            <a:br>
              <a:rPr lang="vi-VN" sz="2800">
                <a:solidFill>
                  <a:srgbClr val="C00000"/>
                </a:solidFill>
                <a:latin typeface="+mj-lt"/>
              </a:rPr>
            </a:br>
            <a:endParaRPr lang="en-US" sz="2800">
              <a:solidFill>
                <a:srgbClr val="C00000"/>
              </a:solidFill>
              <a:latin typeface="+mj-lt"/>
            </a:endParaRPr>
          </a:p>
        </p:txBody>
      </p:sp>
    </p:spTree>
    <p:extLst>
      <p:ext uri="{BB962C8B-B14F-4D97-AF65-F5344CB8AC3E}">
        <p14:creationId xmlns:p14="http://schemas.microsoft.com/office/powerpoint/2010/main" val="1640424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44450" y="-32955"/>
            <a:ext cx="12235943" cy="6890955"/>
            <a:chOff x="-44450" y="-32955"/>
            <a:chExt cx="12235943" cy="6890955"/>
          </a:xfrm>
        </p:grpSpPr>
        <p:pic>
          <p:nvPicPr>
            <p:cNvPr id="19" name="图片 18"/>
            <p:cNvPicPr>
              <a:picLocks noChangeAspect="1"/>
            </p:cNvPicPr>
            <p:nvPr/>
          </p:nvPicPr>
          <p:blipFill rotWithShape="1">
            <a:blip r:embed="rId3"/>
            <a:srcRect r="10008" b="29584"/>
            <a:stretch/>
          </p:blipFill>
          <p:spPr>
            <a:xfrm>
              <a:off x="-44450" y="4674078"/>
              <a:ext cx="2200275" cy="2183922"/>
            </a:xfrm>
            <a:prstGeom prst="rect">
              <a:avLst/>
            </a:prstGeom>
          </p:spPr>
        </p:pic>
        <p:sp>
          <p:nvSpPr>
            <p:cNvPr id="21" name="任意多边形 20"/>
            <p:cNvSpPr/>
            <p:nvPr/>
          </p:nvSpPr>
          <p:spPr>
            <a:xfrm flipH="1">
              <a:off x="-10495" y="5744112"/>
              <a:ext cx="12193057" cy="1113888"/>
            </a:xfrm>
            <a:custGeom>
              <a:avLst/>
              <a:gdLst>
                <a:gd name="connsiteX0" fmla="*/ 0 w 12193057"/>
                <a:gd name="connsiteY0" fmla="*/ 1212649 h 1212649"/>
                <a:gd name="connsiteX1" fmla="*/ 7375825 w 12193057"/>
                <a:gd name="connsiteY1" fmla="*/ 1212649 h 1212649"/>
                <a:gd name="connsiteX2" fmla="*/ 7375528 w 12193057"/>
                <a:gd name="connsiteY2" fmla="*/ 1212055 h 1212649"/>
                <a:gd name="connsiteX3" fmla="*/ 12193057 w 12193057"/>
                <a:gd name="connsiteY3" fmla="*/ 1212055 h 1212649"/>
                <a:gd name="connsiteX4" fmla="*/ 12130097 w 12193057"/>
                <a:gd name="connsiteY4" fmla="*/ 1086194 h 1212649"/>
                <a:gd name="connsiteX5" fmla="*/ 11180166 w 12193057"/>
                <a:gd name="connsiteY5" fmla="*/ 538162 h 1212649"/>
                <a:gd name="connsiteX6" fmla="*/ 10734256 w 12193057"/>
                <a:gd name="connsiteY6" fmla="*/ 635844 h 1212649"/>
                <a:gd name="connsiteX7" fmla="*/ 10724744 w 12193057"/>
                <a:gd name="connsiteY7" fmla="*/ 640816 h 1212649"/>
                <a:gd name="connsiteX8" fmla="*/ 10641812 w 12193057"/>
                <a:gd name="connsiteY8" fmla="*/ 548032 h 1212649"/>
                <a:gd name="connsiteX9" fmla="*/ 9125342 w 12193057"/>
                <a:gd name="connsiteY9" fmla="*/ 0 h 1212649"/>
                <a:gd name="connsiteX10" fmla="*/ 7714151 w 12193057"/>
                <a:gd name="connsiteY10" fmla="*/ 452341 h 1212649"/>
                <a:gd name="connsiteX11" fmla="*/ 7628937 w 12193057"/>
                <a:gd name="connsiteY11" fmla="*/ 529795 h 1212649"/>
                <a:gd name="connsiteX12" fmla="*/ 7351169 w 12193057"/>
                <a:gd name="connsiteY12" fmla="*/ 459711 h 1212649"/>
                <a:gd name="connsiteX13" fmla="*/ 6639318 w 12193057"/>
                <a:gd name="connsiteY13" fmla="*/ 392906 h 1212649"/>
                <a:gd name="connsiteX14" fmla="*/ 6010516 w 12193057"/>
                <a:gd name="connsiteY14" fmla="*/ 444490 h 1212649"/>
                <a:gd name="connsiteX15" fmla="*/ 5766752 w 12193057"/>
                <a:gd name="connsiteY15" fmla="*/ 497353 h 1212649"/>
                <a:gd name="connsiteX16" fmla="*/ 5690953 w 12193057"/>
                <a:gd name="connsiteY16" fmla="*/ 430147 h 1212649"/>
                <a:gd name="connsiteX17" fmla="*/ 4308110 w 12193057"/>
                <a:gd name="connsiteY17" fmla="*/ 594 h 1212649"/>
                <a:gd name="connsiteX18" fmla="*/ 2896919 w 12193057"/>
                <a:gd name="connsiteY18" fmla="*/ 452935 h 1212649"/>
                <a:gd name="connsiteX19" fmla="*/ 2811705 w 12193057"/>
                <a:gd name="connsiteY19" fmla="*/ 530389 h 1212649"/>
                <a:gd name="connsiteX20" fmla="*/ 2533937 w 12193057"/>
                <a:gd name="connsiteY20" fmla="*/ 460305 h 1212649"/>
                <a:gd name="connsiteX21" fmla="*/ 1822086 w 12193057"/>
                <a:gd name="connsiteY21" fmla="*/ 393500 h 1212649"/>
                <a:gd name="connsiteX22" fmla="*/ 30441 w 12193057"/>
                <a:gd name="connsiteY22" fmla="*/ 1072281 h 121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3057" h="1212649">
                  <a:moveTo>
                    <a:pt x="0" y="1212649"/>
                  </a:moveTo>
                  <a:lnTo>
                    <a:pt x="7375825" y="1212649"/>
                  </a:lnTo>
                  <a:lnTo>
                    <a:pt x="7375528" y="1212055"/>
                  </a:lnTo>
                  <a:lnTo>
                    <a:pt x="12193057" y="1212055"/>
                  </a:lnTo>
                  <a:lnTo>
                    <a:pt x="12130097" y="1086194"/>
                  </a:lnTo>
                  <a:cubicBezTo>
                    <a:pt x="11924228" y="755551"/>
                    <a:pt x="11575594" y="538162"/>
                    <a:pt x="11180166" y="538162"/>
                  </a:cubicBezTo>
                  <a:cubicBezTo>
                    <a:pt x="11021995" y="538162"/>
                    <a:pt x="10871311" y="572944"/>
                    <a:pt x="10734256" y="635844"/>
                  </a:cubicBezTo>
                  <a:lnTo>
                    <a:pt x="10724744" y="640816"/>
                  </a:lnTo>
                  <a:lnTo>
                    <a:pt x="10641812" y="548032"/>
                  </a:lnTo>
                  <a:cubicBezTo>
                    <a:pt x="10313163" y="217388"/>
                    <a:pt x="9756603" y="0"/>
                    <a:pt x="9125342" y="0"/>
                  </a:cubicBezTo>
                  <a:cubicBezTo>
                    <a:pt x="8557207" y="0"/>
                    <a:pt x="8049580" y="176085"/>
                    <a:pt x="7714151" y="452341"/>
                  </a:cubicBezTo>
                  <a:lnTo>
                    <a:pt x="7628937" y="529795"/>
                  </a:lnTo>
                  <a:lnTo>
                    <a:pt x="7351169" y="459711"/>
                  </a:lnTo>
                  <a:cubicBezTo>
                    <a:pt x="7132375" y="416694"/>
                    <a:pt x="6891823" y="392906"/>
                    <a:pt x="6639318" y="392906"/>
                  </a:cubicBezTo>
                  <a:cubicBezTo>
                    <a:pt x="6418377" y="392906"/>
                    <a:pt x="6206586" y="411119"/>
                    <a:pt x="6010516" y="444490"/>
                  </a:cubicBezTo>
                  <a:lnTo>
                    <a:pt x="5766752" y="497353"/>
                  </a:lnTo>
                  <a:lnTo>
                    <a:pt x="5690953" y="430147"/>
                  </a:lnTo>
                  <a:cubicBezTo>
                    <a:pt x="5355624" y="167032"/>
                    <a:pt x="4860464" y="594"/>
                    <a:pt x="4308110" y="594"/>
                  </a:cubicBezTo>
                  <a:cubicBezTo>
                    <a:pt x="3739975" y="594"/>
                    <a:pt x="3232348" y="176679"/>
                    <a:pt x="2896919" y="452935"/>
                  </a:cubicBezTo>
                  <a:lnTo>
                    <a:pt x="2811705" y="530389"/>
                  </a:lnTo>
                  <a:lnTo>
                    <a:pt x="2533937" y="460305"/>
                  </a:lnTo>
                  <a:cubicBezTo>
                    <a:pt x="2315143" y="417288"/>
                    <a:pt x="2074591" y="393500"/>
                    <a:pt x="1822086" y="393500"/>
                  </a:cubicBezTo>
                  <a:cubicBezTo>
                    <a:pt x="938320" y="393500"/>
                    <a:pt x="200970" y="684902"/>
                    <a:pt x="30441" y="1072281"/>
                  </a:cubicBez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22" name="图片 21"/>
            <p:cNvPicPr>
              <a:picLocks noChangeAspect="1"/>
            </p:cNvPicPr>
            <p:nvPr/>
          </p:nvPicPr>
          <p:blipFill>
            <a:blip r:embed="rId4"/>
            <a:stretch>
              <a:fillRect/>
            </a:stretch>
          </p:blipFill>
          <p:spPr>
            <a:xfrm>
              <a:off x="8990816" y="-32955"/>
              <a:ext cx="3200677" cy="6858594"/>
            </a:xfrm>
            <a:prstGeom prst="rect">
              <a:avLst/>
            </a:prstGeom>
          </p:spPr>
        </p:pic>
      </p:grpSp>
      <p:grpSp>
        <p:nvGrpSpPr>
          <p:cNvPr id="48" name="组合 47"/>
          <p:cNvGrpSpPr/>
          <p:nvPr/>
        </p:nvGrpSpPr>
        <p:grpSpPr>
          <a:xfrm>
            <a:off x="-272172" y="-429972"/>
            <a:ext cx="2144564" cy="1858297"/>
            <a:chOff x="-272172" y="-429972"/>
            <a:chExt cx="2144564" cy="1858297"/>
          </a:xfrm>
        </p:grpSpPr>
        <p:pic>
          <p:nvPicPr>
            <p:cNvPr id="49" name="图片 48"/>
            <p:cNvPicPr>
              <a:picLocks noChangeAspect="1"/>
            </p:cNvPicPr>
            <p:nvPr/>
          </p:nvPicPr>
          <p:blipFill rotWithShape="1">
            <a:blip r:embed="rId5"/>
            <a:srcRect l="20258" t="20188" r="22652" b="24369"/>
            <a:stretch/>
          </p:blipFill>
          <p:spPr>
            <a:xfrm flipH="1">
              <a:off x="-30150" y="-429972"/>
              <a:ext cx="1902542" cy="1858297"/>
            </a:xfrm>
            <a:prstGeom prst="rect">
              <a:avLst/>
            </a:prstGeom>
          </p:spPr>
        </p:pic>
        <p:pic>
          <p:nvPicPr>
            <p:cNvPr id="50" name="图片 49"/>
            <p:cNvPicPr>
              <a:picLocks noChangeAspect="1"/>
            </p:cNvPicPr>
            <p:nvPr/>
          </p:nvPicPr>
          <p:blipFill rotWithShape="1">
            <a:blip r:embed="rId5"/>
            <a:srcRect l="20258" t="20188" r="22652" b="24369"/>
            <a:stretch/>
          </p:blipFill>
          <p:spPr>
            <a:xfrm rot="2796470" flipH="1">
              <a:off x="-283864" y="63082"/>
              <a:ext cx="1005513" cy="982129"/>
            </a:xfrm>
            <a:prstGeom prst="rect">
              <a:avLst/>
            </a:prstGeom>
          </p:spPr>
        </p:pic>
      </p:grpSp>
      <p:pic>
        <p:nvPicPr>
          <p:cNvPr id="20" name="Picture 10">
            <a:extLst>
              <a:ext uri="{FF2B5EF4-FFF2-40B4-BE49-F238E27FC236}">
                <a16:creationId xmlns:a16="http://schemas.microsoft.com/office/drawing/2014/main" id="{183CA52B-7CA6-4A4D-B21F-0EF7A6F862F8}"/>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037903" y="188264"/>
            <a:ext cx="6001234" cy="1871559"/>
          </a:xfrm>
          <a:prstGeom prst="rect">
            <a:avLst/>
          </a:prstGeom>
        </p:spPr>
      </p:pic>
      <p:pic>
        <p:nvPicPr>
          <p:cNvPr id="23" name="Picture 18">
            <a:extLst>
              <a:ext uri="{FF2B5EF4-FFF2-40B4-BE49-F238E27FC236}">
                <a16:creationId xmlns:a16="http://schemas.microsoft.com/office/drawing/2014/main" id="{E2F41A7C-D1BD-41FA-A91D-4A5858046BAD}"/>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07824" y="4472931"/>
            <a:ext cx="1623524" cy="2346999"/>
          </a:xfrm>
          <a:prstGeom prst="rect">
            <a:avLst/>
          </a:prstGeom>
        </p:spPr>
      </p:pic>
      <p:sp>
        <p:nvSpPr>
          <p:cNvPr id="24" name="TextBox 23">
            <a:extLst>
              <a:ext uri="{FF2B5EF4-FFF2-40B4-BE49-F238E27FC236}">
                <a16:creationId xmlns:a16="http://schemas.microsoft.com/office/drawing/2014/main" id="{F61FAA03-E8C5-41E0-9E7A-1C64558513C7}"/>
              </a:ext>
            </a:extLst>
          </p:cNvPr>
          <p:cNvSpPr txBox="1"/>
          <p:nvPr/>
        </p:nvSpPr>
        <p:spPr>
          <a:xfrm>
            <a:off x="2711750" y="473097"/>
            <a:ext cx="4912363" cy="1815882"/>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3. Chọn </a:t>
            </a:r>
            <a:r>
              <a:rPr lang="en-US" sz="2800" i="1">
                <a:solidFill>
                  <a:srgbClr val="FF0000"/>
                </a:solidFill>
                <a:latin typeface="Times New Roman" panose="02020603050405020304" pitchFamily="18" charset="0"/>
                <a:cs typeface="Times New Roman" panose="02020603050405020304" pitchFamily="18" charset="0"/>
              </a:rPr>
              <a:t>iêu</a:t>
            </a:r>
            <a:r>
              <a:rPr kumimoji="0" lang="en-US" sz="2800" b="0" i="1"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err="1">
                <a:ln>
                  <a:noFill/>
                </a:ln>
                <a:solidFill>
                  <a:srgbClr val="FF0000"/>
                </a:solidFill>
                <a:effectLst/>
                <a:uLnTx/>
                <a:uFillTx/>
                <a:latin typeface="Times New Roman" panose="02020603050405020304" pitchFamily="18" charset="0"/>
                <a:cs typeface="Times New Roman" panose="02020603050405020304" pitchFamily="18" charset="0"/>
              </a:rPr>
              <a:t>hoặc</a:t>
            </a:r>
            <a:r>
              <a:rPr kumimoji="0" lang="en-US" sz="2800" b="0"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 </a:t>
            </a:r>
            <a:r>
              <a:rPr lang="en-US" sz="2800" noProof="0">
                <a:solidFill>
                  <a:srgbClr val="FF0000"/>
                </a:solidFill>
                <a:latin typeface="Times New Roman" panose="02020603050405020304" pitchFamily="18" charset="0"/>
                <a:cs typeface="Times New Roman" panose="02020603050405020304" pitchFamily="18" charset="0"/>
              </a:rPr>
              <a:t>ươu </a:t>
            </a:r>
            <a:r>
              <a:rPr kumimoji="0" lang="en-US" sz="2800" b="0"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thích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hợp</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với</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mỗi</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ô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hoa</a:t>
            </a:r>
            <a:b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br>
            <a:br>
              <a:rPr kumimoji="0" lang="en-US" sz="2800" b="0" i="0" u="none" strike="noStrike" kern="1200" cap="none" spc="0" normalizeH="0" baseline="0" noProof="0" dirty="0">
                <a:ln>
                  <a:noFill/>
                </a:ln>
                <a:solidFill>
                  <a:srgbClr val="FF0000"/>
                </a:solidFill>
                <a:effectLst/>
                <a:uLnTx/>
                <a:uFillTx/>
                <a:latin typeface="Patrick Hand" panose="00000500000000000000" pitchFamily="2" charset="0"/>
                <a:ea typeface="+mn-ea"/>
                <a:cs typeface="+mn-cs"/>
              </a:rPr>
            </a:br>
            <a:endParaRPr kumimoji="0" lang="en-US" sz="2800" b="0" i="0" u="none" strike="noStrike" kern="1200" cap="none" spc="0" normalizeH="0" baseline="0" noProof="0" dirty="0">
              <a:ln>
                <a:noFill/>
              </a:ln>
              <a:solidFill>
                <a:srgbClr val="FF0000"/>
              </a:solidFill>
              <a:effectLst/>
              <a:uLnTx/>
              <a:uFillTx/>
              <a:latin typeface="Patrick Hand" panose="00000500000000000000" pitchFamily="2" charset="0"/>
              <a:ea typeface="+mn-ea"/>
              <a:cs typeface="+mn-cs"/>
            </a:endParaRPr>
          </a:p>
        </p:txBody>
      </p:sp>
      <p:pic>
        <p:nvPicPr>
          <p:cNvPr id="25" name="图片 15">
            <a:extLst>
              <a:ext uri="{FF2B5EF4-FFF2-40B4-BE49-F238E27FC236}">
                <a16:creationId xmlns:a16="http://schemas.microsoft.com/office/drawing/2014/main" id="{749445BA-4C3A-411A-9EAC-FE3EEC7CABE0}"/>
              </a:ext>
            </a:extLst>
          </p:cNvPr>
          <p:cNvPicPr>
            <a:picLocks noChangeAspect="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9737081">
            <a:off x="369835" y="-62377"/>
            <a:ext cx="988549" cy="1290605"/>
          </a:xfrm>
          <a:prstGeom prst="rect">
            <a:avLst/>
          </a:prstGeom>
        </p:spPr>
      </p:pic>
      <p:pic>
        <p:nvPicPr>
          <p:cNvPr id="29" name="Picture 11">
            <a:extLst>
              <a:ext uri="{FF2B5EF4-FFF2-40B4-BE49-F238E27FC236}">
                <a16:creationId xmlns:a16="http://schemas.microsoft.com/office/drawing/2014/main" id="{9958EB1E-6805-4500-A373-118DC0DCD30C}"/>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514475" y="1683541"/>
            <a:ext cx="9970975" cy="5423792"/>
          </a:xfrm>
          <a:prstGeom prst="rect">
            <a:avLst/>
          </a:prstGeom>
          <a:effectLst>
            <a:glow rad="63500">
              <a:schemeClr val="accent2">
                <a:satMod val="175000"/>
                <a:alpha val="40000"/>
              </a:schemeClr>
            </a:glow>
          </a:effectLst>
        </p:spPr>
      </p:pic>
      <p:sp>
        <p:nvSpPr>
          <p:cNvPr id="30" name="TextBox 29">
            <a:extLst>
              <a:ext uri="{FF2B5EF4-FFF2-40B4-BE49-F238E27FC236}">
                <a16:creationId xmlns:a16="http://schemas.microsoft.com/office/drawing/2014/main" id="{909E9A05-9E4A-40E0-BC97-A1C20557F9EC}"/>
              </a:ext>
            </a:extLst>
          </p:cNvPr>
          <p:cNvSpPr txBox="1"/>
          <p:nvPr/>
        </p:nvSpPr>
        <p:spPr>
          <a:xfrm>
            <a:off x="2624647" y="2739385"/>
            <a:ext cx="7882268" cy="34163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70AD47">
                    <a:lumMod val="50000"/>
                  </a:srgbClr>
                </a:solidFill>
                <a:effectLst/>
                <a:uLnTx/>
                <a:uFillTx/>
                <a:latin typeface="Times New Roman" panose="02020603050405020304" pitchFamily="18" charset="0"/>
                <a:cs typeface="Times New Roman" panose="02020603050405020304" pitchFamily="18" charset="0"/>
              </a:rPr>
              <a:t>- Cứ</a:t>
            </a:r>
            <a:r>
              <a:rPr kumimoji="0" lang="en-US" sz="3600" b="0" i="0" u="none" strike="noStrike" kern="1200" cap="none" spc="0" normalizeH="0" noProof="0">
                <a:ln>
                  <a:noFill/>
                </a:ln>
                <a:solidFill>
                  <a:srgbClr val="70AD47">
                    <a:lumMod val="50000"/>
                  </a:srgbClr>
                </a:solidFill>
                <a:effectLst/>
                <a:uLnTx/>
                <a:uFillTx/>
                <a:latin typeface="Times New Roman" panose="02020603050405020304" pitchFamily="18" charset="0"/>
                <a:cs typeface="Times New Roman" panose="02020603050405020304" pitchFamily="18" charset="0"/>
              </a:rPr>
              <a:t> ch      ch      bầy h       lại rủ nhau ra suối.</a:t>
            </a:r>
            <a:endParaRPr kumimoji="0" lang="vi-VN" sz="3600" b="0" i="0" u="none" strike="noStrike" kern="1200" cap="none" spc="0" normalizeH="0" baseline="0" noProof="0" dirty="0">
              <a:ln>
                <a:noFill/>
              </a:ln>
              <a:solidFill>
                <a:srgbClr val="70AD47">
                  <a:lumMod val="50000"/>
                </a:srgbClr>
              </a:solidFill>
              <a:effectLst/>
              <a:uLnTx/>
              <a:uFillTx/>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70AD47">
                    <a:lumMod val="50000"/>
                  </a:srgbClr>
                </a:solidFill>
                <a:effectLst/>
                <a:uLnTx/>
                <a:uFillTx/>
                <a:latin typeface="Times New Roman" panose="02020603050405020304" pitchFamily="18" charset="0"/>
                <a:cs typeface="Times New Roman" panose="02020603050405020304" pitchFamily="18" charset="0"/>
              </a:rPr>
              <a:t>- Buổi</a:t>
            </a:r>
            <a:r>
              <a:rPr kumimoji="0" lang="en-US" sz="3600" b="0" i="0" u="none" strike="noStrike" kern="1200" cap="none" spc="0" normalizeH="0" noProof="0">
                <a:ln>
                  <a:noFill/>
                </a:ln>
                <a:solidFill>
                  <a:srgbClr val="70AD47">
                    <a:lumMod val="50000"/>
                  </a:srgbClr>
                </a:solidFill>
                <a:effectLst/>
                <a:uLnTx/>
                <a:uFillTx/>
                <a:latin typeface="Times New Roman" panose="02020603050405020304" pitchFamily="18" charset="0"/>
                <a:cs typeface="Times New Roman" panose="02020603050405020304" pitchFamily="18" charset="0"/>
              </a:rPr>
              <a:t> sáng, tiếng chim kh       lại lảnh lót khắp rừng.</a:t>
            </a:r>
            <a:endParaRPr kumimoji="0" lang="vi-VN" sz="3600" b="0" i="0" u="none" strike="noStrike" kern="1200" cap="none" spc="0" normalizeH="0" baseline="0" noProof="0" dirty="0">
              <a:ln>
                <a:noFill/>
              </a:ln>
              <a:solidFill>
                <a:srgbClr val="70AD47">
                  <a:lumMod val="50000"/>
                </a:srgbClr>
              </a:solidFill>
              <a:effectLst/>
              <a:uLnTx/>
              <a:uFillTx/>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3600">
                <a:solidFill>
                  <a:srgbClr val="70AD47">
                    <a:lumMod val="50000"/>
                  </a:srgbClr>
                </a:solidFill>
                <a:latin typeface="Times New Roman" panose="02020603050405020304" pitchFamily="18" charset="0"/>
                <a:cs typeface="Times New Roman" panose="02020603050405020304" pitchFamily="18" charset="0"/>
              </a:rPr>
              <a:t>- Mặt trời ch      những tia nắng ấm áp xuống vườn cây. </a:t>
            </a:r>
            <a:endParaRPr kumimoji="0" lang="vi-VN" sz="3600" b="0" i="0" u="none" strike="noStrike" kern="1200" cap="none" spc="0" normalizeH="0" baseline="0" noProof="0" dirty="0">
              <a:ln>
                <a:noFill/>
              </a:ln>
              <a:solidFill>
                <a:srgbClr val="70AD47">
                  <a:lumMod val="50000"/>
                </a:srgbClr>
              </a:solidFill>
              <a:effectLst/>
              <a:uLnTx/>
              <a:uFillTx/>
              <a:latin typeface="Times New Roman" panose="02020603050405020304" pitchFamily="18" charset="0"/>
              <a:cs typeface="Times New Roman" panose="02020603050405020304" pitchFamily="18" charset="0"/>
            </a:endParaRPr>
          </a:p>
        </p:txBody>
      </p:sp>
      <p:sp>
        <p:nvSpPr>
          <p:cNvPr id="34" name="TextBox 33">
            <a:extLst>
              <a:ext uri="{FF2B5EF4-FFF2-40B4-BE49-F238E27FC236}">
                <a16:creationId xmlns:a16="http://schemas.microsoft.com/office/drawing/2014/main" id="{7A889952-88A4-4734-8686-122129737667}"/>
              </a:ext>
            </a:extLst>
          </p:cNvPr>
          <p:cNvSpPr txBox="1"/>
          <p:nvPr/>
        </p:nvSpPr>
        <p:spPr>
          <a:xfrm>
            <a:off x="3913475" y="2751208"/>
            <a:ext cx="1149437"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600" b="0"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iều</a:t>
            </a:r>
            <a:endParaRPr kumimoji="0" lang="en-US" sz="36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36" name="TextBox 35">
            <a:extLst>
              <a:ext uri="{FF2B5EF4-FFF2-40B4-BE49-F238E27FC236}">
                <a16:creationId xmlns:a16="http://schemas.microsoft.com/office/drawing/2014/main" id="{35742BBA-F452-4781-95B4-3DF07AAA44A1}"/>
              </a:ext>
            </a:extLst>
          </p:cNvPr>
          <p:cNvSpPr txBox="1"/>
          <p:nvPr/>
        </p:nvSpPr>
        <p:spPr>
          <a:xfrm>
            <a:off x="5131117" y="2736499"/>
            <a:ext cx="831930"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noProof="0">
                <a:solidFill>
                  <a:srgbClr val="FF0000"/>
                </a:solidFill>
                <a:latin typeface="Times New Roman" panose="02020603050405020304" pitchFamily="18" charset="0"/>
                <a:cs typeface="Times New Roman" panose="02020603050405020304" pitchFamily="18" charset="0"/>
              </a:rPr>
              <a:t>iều</a:t>
            </a:r>
            <a:endParaRPr kumimoji="0" lang="en-US" sz="36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38" name="TextBox 37">
            <a:extLst>
              <a:ext uri="{FF2B5EF4-FFF2-40B4-BE49-F238E27FC236}">
                <a16:creationId xmlns:a16="http://schemas.microsoft.com/office/drawing/2014/main" id="{9CF281A0-E4FD-4116-84C9-CA3D524E33C6}"/>
              </a:ext>
            </a:extLst>
          </p:cNvPr>
          <p:cNvSpPr txBox="1"/>
          <p:nvPr/>
        </p:nvSpPr>
        <p:spPr>
          <a:xfrm>
            <a:off x="6806609" y="2751208"/>
            <a:ext cx="908641"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a:solidFill>
                  <a:srgbClr val="FF0000"/>
                </a:solidFill>
                <a:latin typeface="Times New Roman" panose="02020603050405020304" pitchFamily="18" charset="0"/>
                <a:cs typeface="Times New Roman" panose="02020603050405020304" pitchFamily="18" charset="0"/>
              </a:rPr>
              <a:t>ươu</a:t>
            </a:r>
            <a:endParaRPr kumimoji="0" lang="en-US" sz="36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40" name="TextBox 39">
            <a:extLst>
              <a:ext uri="{FF2B5EF4-FFF2-40B4-BE49-F238E27FC236}">
                <a16:creationId xmlns:a16="http://schemas.microsoft.com/office/drawing/2014/main" id="{668587B0-04A9-44F8-8935-58FD91548394}"/>
              </a:ext>
            </a:extLst>
          </p:cNvPr>
          <p:cNvSpPr txBox="1"/>
          <p:nvPr/>
        </p:nvSpPr>
        <p:spPr>
          <a:xfrm flipH="1">
            <a:off x="7474465" y="3845059"/>
            <a:ext cx="1129344"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a:solidFill>
                  <a:srgbClr val="FF0000"/>
                </a:solidFill>
                <a:latin typeface="Times New Roman" panose="02020603050405020304" pitchFamily="18" charset="0"/>
                <a:cs typeface="Times New Roman" panose="02020603050405020304" pitchFamily="18" charset="0"/>
              </a:rPr>
              <a:t>ướu</a:t>
            </a:r>
            <a:endParaRPr kumimoji="0" lang="en-US" sz="36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28" name="TextBox 27">
            <a:extLst>
              <a:ext uri="{FF2B5EF4-FFF2-40B4-BE49-F238E27FC236}">
                <a16:creationId xmlns:a16="http://schemas.microsoft.com/office/drawing/2014/main" id="{668587B0-04A9-44F8-8935-58FD91548394}"/>
              </a:ext>
            </a:extLst>
          </p:cNvPr>
          <p:cNvSpPr txBox="1"/>
          <p:nvPr/>
        </p:nvSpPr>
        <p:spPr>
          <a:xfrm flipH="1">
            <a:off x="4956689" y="4938124"/>
            <a:ext cx="80570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a:solidFill>
                  <a:srgbClr val="FF0000"/>
                </a:solidFill>
                <a:latin typeface="Times New Roman" panose="02020603050405020304" pitchFamily="18" charset="0"/>
                <a:cs typeface="Times New Roman" panose="02020603050405020304" pitchFamily="18" charset="0"/>
              </a:rPr>
              <a:t>iếu</a:t>
            </a:r>
            <a:endParaRPr kumimoji="0" lang="en-US" sz="36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pic>
        <p:nvPicPr>
          <p:cNvPr id="33" name="Picture 6">
            <a:extLst>
              <a:ext uri="{FF2B5EF4-FFF2-40B4-BE49-F238E27FC236}">
                <a16:creationId xmlns:a16="http://schemas.microsoft.com/office/drawing/2014/main" id="{2510BDFD-0F30-4B77-8821-4BC46CE7266A}"/>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3944746" y="2669717"/>
            <a:ext cx="739721" cy="779894"/>
          </a:xfrm>
          <a:prstGeom prst="rect">
            <a:avLst/>
          </a:prstGeom>
        </p:spPr>
      </p:pic>
      <p:pic>
        <p:nvPicPr>
          <p:cNvPr id="41" name="Picture 6">
            <a:extLst>
              <a:ext uri="{FF2B5EF4-FFF2-40B4-BE49-F238E27FC236}">
                <a16:creationId xmlns:a16="http://schemas.microsoft.com/office/drawing/2014/main" id="{2510BDFD-0F30-4B77-8821-4BC46CE7266A}"/>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5076082" y="2694958"/>
            <a:ext cx="737333" cy="777375"/>
          </a:xfrm>
          <a:prstGeom prst="rect">
            <a:avLst/>
          </a:prstGeom>
        </p:spPr>
      </p:pic>
      <p:pic>
        <p:nvPicPr>
          <p:cNvPr id="42" name="Picture 6">
            <a:extLst>
              <a:ext uri="{FF2B5EF4-FFF2-40B4-BE49-F238E27FC236}">
                <a16:creationId xmlns:a16="http://schemas.microsoft.com/office/drawing/2014/main" id="{2510BDFD-0F30-4B77-8821-4BC46CE7266A}"/>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6885768" y="2746892"/>
            <a:ext cx="726476" cy="765929"/>
          </a:xfrm>
          <a:prstGeom prst="rect">
            <a:avLst/>
          </a:prstGeom>
        </p:spPr>
      </p:pic>
      <p:pic>
        <p:nvPicPr>
          <p:cNvPr id="43" name="Picture 6">
            <a:extLst>
              <a:ext uri="{FF2B5EF4-FFF2-40B4-BE49-F238E27FC236}">
                <a16:creationId xmlns:a16="http://schemas.microsoft.com/office/drawing/2014/main" id="{2510BDFD-0F30-4B77-8821-4BC46CE7266A}"/>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7512796" y="3845059"/>
            <a:ext cx="771977" cy="754394"/>
          </a:xfrm>
          <a:prstGeom prst="rect">
            <a:avLst/>
          </a:prstGeom>
        </p:spPr>
      </p:pic>
      <p:pic>
        <p:nvPicPr>
          <p:cNvPr id="44" name="Picture 6">
            <a:extLst>
              <a:ext uri="{FF2B5EF4-FFF2-40B4-BE49-F238E27FC236}">
                <a16:creationId xmlns:a16="http://schemas.microsoft.com/office/drawing/2014/main" id="{2510BDFD-0F30-4B77-8821-4BC46CE7266A}"/>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4894754" y="4840118"/>
            <a:ext cx="855258" cy="729412"/>
          </a:xfrm>
          <a:prstGeom prst="rect">
            <a:avLst/>
          </a:prstGeom>
        </p:spPr>
      </p:pic>
    </p:spTree>
    <p:extLst>
      <p:ext uri="{BB962C8B-B14F-4D97-AF65-F5344CB8AC3E}">
        <p14:creationId xmlns:p14="http://schemas.microsoft.com/office/powerpoint/2010/main" val="24410041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randombar(horizontal)">
                                      <p:cBhvr>
                                        <p:cTn id="24" dur="500"/>
                                        <p:tgtEl>
                                          <p:spTgt spid="34"/>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randombar(horizontal)">
                                      <p:cBhvr>
                                        <p:cTn id="29" dur="500"/>
                                        <p:tgtEl>
                                          <p:spTgt spid="36"/>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randombar(horizontal)">
                                      <p:cBhvr>
                                        <p:cTn id="34" dur="500"/>
                                        <p:tgtEl>
                                          <p:spTgt spid="38"/>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randombar(horizontal)">
                                      <p:cBhvr>
                                        <p:cTn id="39" dur="500"/>
                                        <p:tgtEl>
                                          <p:spTgt spid="40"/>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randombar(horizontal)">
                                      <p:cBhvr>
                                        <p:cTn id="44" dur="500"/>
                                        <p:tgtEl>
                                          <p:spTgt spid="28"/>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xit" presetSubtype="32" fill="hold" nodeType="clickEffect">
                                  <p:stCondLst>
                                    <p:cond delay="0"/>
                                  </p:stCondLst>
                                  <p:childTnLst>
                                    <p:anim calcmode="lin" valueType="num">
                                      <p:cBhvr>
                                        <p:cTn id="48" dur="500"/>
                                        <p:tgtEl>
                                          <p:spTgt spid="33"/>
                                        </p:tgtEl>
                                        <p:attrNameLst>
                                          <p:attrName>ppt_w</p:attrName>
                                        </p:attrNameLst>
                                      </p:cBhvr>
                                      <p:tavLst>
                                        <p:tav tm="0">
                                          <p:val>
                                            <p:strVal val="ppt_w"/>
                                          </p:val>
                                        </p:tav>
                                        <p:tav tm="100000">
                                          <p:val>
                                            <p:fltVal val="0"/>
                                          </p:val>
                                        </p:tav>
                                      </p:tavLst>
                                    </p:anim>
                                    <p:anim calcmode="lin" valueType="num">
                                      <p:cBhvr>
                                        <p:cTn id="49" dur="500"/>
                                        <p:tgtEl>
                                          <p:spTgt spid="33"/>
                                        </p:tgtEl>
                                        <p:attrNameLst>
                                          <p:attrName>ppt_h</p:attrName>
                                        </p:attrNameLst>
                                      </p:cBhvr>
                                      <p:tavLst>
                                        <p:tav tm="0">
                                          <p:val>
                                            <p:strVal val="ppt_h"/>
                                          </p:val>
                                        </p:tav>
                                        <p:tav tm="100000">
                                          <p:val>
                                            <p:fltVal val="0"/>
                                          </p:val>
                                        </p:tav>
                                      </p:tavLst>
                                    </p:anim>
                                    <p:animEffect transition="out" filter="fade">
                                      <p:cBhvr>
                                        <p:cTn id="50" dur="500"/>
                                        <p:tgtEl>
                                          <p:spTgt spid="33"/>
                                        </p:tgtEl>
                                      </p:cBhvr>
                                    </p:animEffect>
                                    <p:set>
                                      <p:cBhvr>
                                        <p:cTn id="51" dur="1" fill="hold">
                                          <p:stCondLst>
                                            <p:cond delay="499"/>
                                          </p:stCondLst>
                                        </p:cTn>
                                        <p:tgtEl>
                                          <p:spTgt spid="33"/>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53" presetClass="exit" presetSubtype="32" fill="hold" nodeType="clickEffect">
                                  <p:stCondLst>
                                    <p:cond delay="0"/>
                                  </p:stCondLst>
                                  <p:childTnLst>
                                    <p:anim calcmode="lin" valueType="num">
                                      <p:cBhvr>
                                        <p:cTn id="55" dur="500"/>
                                        <p:tgtEl>
                                          <p:spTgt spid="41"/>
                                        </p:tgtEl>
                                        <p:attrNameLst>
                                          <p:attrName>ppt_w</p:attrName>
                                        </p:attrNameLst>
                                      </p:cBhvr>
                                      <p:tavLst>
                                        <p:tav tm="0">
                                          <p:val>
                                            <p:strVal val="ppt_w"/>
                                          </p:val>
                                        </p:tav>
                                        <p:tav tm="100000">
                                          <p:val>
                                            <p:fltVal val="0"/>
                                          </p:val>
                                        </p:tav>
                                      </p:tavLst>
                                    </p:anim>
                                    <p:anim calcmode="lin" valueType="num">
                                      <p:cBhvr>
                                        <p:cTn id="56" dur="500"/>
                                        <p:tgtEl>
                                          <p:spTgt spid="41"/>
                                        </p:tgtEl>
                                        <p:attrNameLst>
                                          <p:attrName>ppt_h</p:attrName>
                                        </p:attrNameLst>
                                      </p:cBhvr>
                                      <p:tavLst>
                                        <p:tav tm="0">
                                          <p:val>
                                            <p:strVal val="ppt_h"/>
                                          </p:val>
                                        </p:tav>
                                        <p:tav tm="100000">
                                          <p:val>
                                            <p:fltVal val="0"/>
                                          </p:val>
                                        </p:tav>
                                      </p:tavLst>
                                    </p:anim>
                                    <p:animEffect transition="out" filter="fade">
                                      <p:cBhvr>
                                        <p:cTn id="57" dur="500"/>
                                        <p:tgtEl>
                                          <p:spTgt spid="41"/>
                                        </p:tgtEl>
                                      </p:cBhvr>
                                    </p:animEffect>
                                    <p:set>
                                      <p:cBhvr>
                                        <p:cTn id="58" dur="1" fill="hold">
                                          <p:stCondLst>
                                            <p:cond delay="499"/>
                                          </p:stCondLst>
                                        </p:cTn>
                                        <p:tgtEl>
                                          <p:spTgt spid="41"/>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53" presetClass="exit" presetSubtype="32" fill="hold" nodeType="clickEffect">
                                  <p:stCondLst>
                                    <p:cond delay="0"/>
                                  </p:stCondLst>
                                  <p:childTnLst>
                                    <p:anim calcmode="lin" valueType="num">
                                      <p:cBhvr>
                                        <p:cTn id="62" dur="500"/>
                                        <p:tgtEl>
                                          <p:spTgt spid="42"/>
                                        </p:tgtEl>
                                        <p:attrNameLst>
                                          <p:attrName>ppt_w</p:attrName>
                                        </p:attrNameLst>
                                      </p:cBhvr>
                                      <p:tavLst>
                                        <p:tav tm="0">
                                          <p:val>
                                            <p:strVal val="ppt_w"/>
                                          </p:val>
                                        </p:tav>
                                        <p:tav tm="100000">
                                          <p:val>
                                            <p:fltVal val="0"/>
                                          </p:val>
                                        </p:tav>
                                      </p:tavLst>
                                    </p:anim>
                                    <p:anim calcmode="lin" valueType="num">
                                      <p:cBhvr>
                                        <p:cTn id="63" dur="500"/>
                                        <p:tgtEl>
                                          <p:spTgt spid="42"/>
                                        </p:tgtEl>
                                        <p:attrNameLst>
                                          <p:attrName>ppt_h</p:attrName>
                                        </p:attrNameLst>
                                      </p:cBhvr>
                                      <p:tavLst>
                                        <p:tav tm="0">
                                          <p:val>
                                            <p:strVal val="ppt_h"/>
                                          </p:val>
                                        </p:tav>
                                        <p:tav tm="100000">
                                          <p:val>
                                            <p:fltVal val="0"/>
                                          </p:val>
                                        </p:tav>
                                      </p:tavLst>
                                    </p:anim>
                                    <p:animEffect transition="out" filter="fade">
                                      <p:cBhvr>
                                        <p:cTn id="64" dur="500"/>
                                        <p:tgtEl>
                                          <p:spTgt spid="42"/>
                                        </p:tgtEl>
                                      </p:cBhvr>
                                    </p:animEffect>
                                    <p:set>
                                      <p:cBhvr>
                                        <p:cTn id="65" dur="1" fill="hold">
                                          <p:stCondLst>
                                            <p:cond delay="499"/>
                                          </p:stCondLst>
                                        </p:cTn>
                                        <p:tgtEl>
                                          <p:spTgt spid="42"/>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53" presetClass="exit" presetSubtype="32" fill="hold" nodeType="clickEffect">
                                  <p:stCondLst>
                                    <p:cond delay="0"/>
                                  </p:stCondLst>
                                  <p:childTnLst>
                                    <p:anim calcmode="lin" valueType="num">
                                      <p:cBhvr>
                                        <p:cTn id="69" dur="500"/>
                                        <p:tgtEl>
                                          <p:spTgt spid="43"/>
                                        </p:tgtEl>
                                        <p:attrNameLst>
                                          <p:attrName>ppt_w</p:attrName>
                                        </p:attrNameLst>
                                      </p:cBhvr>
                                      <p:tavLst>
                                        <p:tav tm="0">
                                          <p:val>
                                            <p:strVal val="ppt_w"/>
                                          </p:val>
                                        </p:tav>
                                        <p:tav tm="100000">
                                          <p:val>
                                            <p:fltVal val="0"/>
                                          </p:val>
                                        </p:tav>
                                      </p:tavLst>
                                    </p:anim>
                                    <p:anim calcmode="lin" valueType="num">
                                      <p:cBhvr>
                                        <p:cTn id="70" dur="500"/>
                                        <p:tgtEl>
                                          <p:spTgt spid="43"/>
                                        </p:tgtEl>
                                        <p:attrNameLst>
                                          <p:attrName>ppt_h</p:attrName>
                                        </p:attrNameLst>
                                      </p:cBhvr>
                                      <p:tavLst>
                                        <p:tav tm="0">
                                          <p:val>
                                            <p:strVal val="ppt_h"/>
                                          </p:val>
                                        </p:tav>
                                        <p:tav tm="100000">
                                          <p:val>
                                            <p:fltVal val="0"/>
                                          </p:val>
                                        </p:tav>
                                      </p:tavLst>
                                    </p:anim>
                                    <p:animEffect transition="out" filter="fade">
                                      <p:cBhvr>
                                        <p:cTn id="71" dur="500"/>
                                        <p:tgtEl>
                                          <p:spTgt spid="43"/>
                                        </p:tgtEl>
                                      </p:cBhvr>
                                    </p:animEffect>
                                    <p:set>
                                      <p:cBhvr>
                                        <p:cTn id="72" dur="1" fill="hold">
                                          <p:stCondLst>
                                            <p:cond delay="499"/>
                                          </p:stCondLst>
                                        </p:cTn>
                                        <p:tgtEl>
                                          <p:spTgt spid="43"/>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53" presetClass="exit" presetSubtype="32" fill="hold" nodeType="clickEffect">
                                  <p:stCondLst>
                                    <p:cond delay="0"/>
                                  </p:stCondLst>
                                  <p:childTnLst>
                                    <p:anim calcmode="lin" valueType="num">
                                      <p:cBhvr>
                                        <p:cTn id="76" dur="500"/>
                                        <p:tgtEl>
                                          <p:spTgt spid="44"/>
                                        </p:tgtEl>
                                        <p:attrNameLst>
                                          <p:attrName>ppt_w</p:attrName>
                                        </p:attrNameLst>
                                      </p:cBhvr>
                                      <p:tavLst>
                                        <p:tav tm="0">
                                          <p:val>
                                            <p:strVal val="ppt_w"/>
                                          </p:val>
                                        </p:tav>
                                        <p:tav tm="100000">
                                          <p:val>
                                            <p:fltVal val="0"/>
                                          </p:val>
                                        </p:tav>
                                      </p:tavLst>
                                    </p:anim>
                                    <p:anim calcmode="lin" valueType="num">
                                      <p:cBhvr>
                                        <p:cTn id="77" dur="500"/>
                                        <p:tgtEl>
                                          <p:spTgt spid="44"/>
                                        </p:tgtEl>
                                        <p:attrNameLst>
                                          <p:attrName>ppt_h</p:attrName>
                                        </p:attrNameLst>
                                      </p:cBhvr>
                                      <p:tavLst>
                                        <p:tav tm="0">
                                          <p:val>
                                            <p:strVal val="ppt_h"/>
                                          </p:val>
                                        </p:tav>
                                        <p:tav tm="100000">
                                          <p:val>
                                            <p:fltVal val="0"/>
                                          </p:val>
                                        </p:tav>
                                      </p:tavLst>
                                    </p:anim>
                                    <p:animEffect transition="out" filter="fade">
                                      <p:cBhvr>
                                        <p:cTn id="78" dur="500"/>
                                        <p:tgtEl>
                                          <p:spTgt spid="44"/>
                                        </p:tgtEl>
                                      </p:cBhvr>
                                    </p:animEffect>
                                    <p:set>
                                      <p:cBhvr>
                                        <p:cTn id="79" dur="1" fill="hold">
                                          <p:stCondLst>
                                            <p:cond delay="499"/>
                                          </p:stCondLst>
                                        </p:cTn>
                                        <p:tgtEl>
                                          <p:spTgt spid="4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34" grpId="0"/>
      <p:bldP spid="36" grpId="0"/>
      <p:bldP spid="38" grpId="0"/>
      <p:bldP spid="40" grpId="0"/>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5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0" y="11878"/>
            <a:ext cx="12192000" cy="6858000"/>
          </a:xfrm>
          <a:prstGeom prst="rect">
            <a:avLst/>
          </a:prstGeom>
        </p:spPr>
      </p:pic>
      <p:pic>
        <p:nvPicPr>
          <p:cNvPr id="11" name="Picture 2"/>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a:off x="2179674" y="277691"/>
            <a:ext cx="9448800" cy="5225475"/>
          </a:xfrm>
          <a:prstGeom prst="rect">
            <a:avLst/>
          </a:prstGeom>
          <a:noFill/>
          <a:extLst>
            <a:ext uri="{909E8E84-426E-40DD-AFC4-6F175D3DCCD1}">
              <a14:hiddenFill xmlns:a14="http://schemas.microsoft.com/office/drawing/2010/main">
                <a:solidFill>
                  <a:srgbClr val="FFFFFF"/>
                </a:solidFill>
              </a14:hiddenFill>
            </a:ext>
          </a:extLst>
        </p:spPr>
      </p:pic>
      <p:pic>
        <p:nvPicPr>
          <p:cNvPr id="13" name="图片 1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836486" y="106878"/>
            <a:ext cx="2206081" cy="2206081"/>
          </a:xfrm>
          <a:prstGeom prst="rect">
            <a:avLst/>
          </a:prstGeom>
        </p:spPr>
      </p:pic>
      <p:sp>
        <p:nvSpPr>
          <p:cNvPr id="9" name="矩形 8">
            <a:extLst>
              <a:ext uri="{FF2B5EF4-FFF2-40B4-BE49-F238E27FC236}">
                <a16:creationId xmlns:a16="http://schemas.microsoft.com/office/drawing/2014/main" id="{93A00CE2-4CE5-48B2-913F-1F71DC0EA81F}"/>
              </a:ext>
            </a:extLst>
          </p:cNvPr>
          <p:cNvSpPr/>
          <p:nvPr/>
        </p:nvSpPr>
        <p:spPr>
          <a:xfrm>
            <a:off x="5957340" y="2671437"/>
            <a:ext cx="1893468" cy="76944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err="1">
                <a:ln w="47625" cmpd="thinThick">
                  <a:solidFill>
                    <a:srgbClr val="C00000"/>
                  </a:solidFill>
                </a:ln>
                <a:solidFill>
                  <a:srgbClr val="FFC000"/>
                </a:solidFill>
                <a:effectLst/>
                <a:uLnTx/>
                <a:uFillTx/>
                <a:latin typeface="Times New Roman" panose="02020603050405020304" pitchFamily="18" charset="0"/>
                <a:ea typeface="微软雅黑" panose="020B0503020204020204" charset="-122"/>
                <a:cs typeface="Times New Roman" panose="02020603050405020304" pitchFamily="18" charset="0"/>
              </a:rPr>
              <a:t>Về</a:t>
            </a:r>
            <a:r>
              <a:rPr kumimoji="0" lang="en-US" altLang="zh-CN" sz="4400" b="1" i="0" u="none" strike="noStrike" kern="1200" cap="none" spc="0" normalizeH="0" noProof="0" dirty="0">
                <a:ln w="47625" cmpd="thinThick">
                  <a:solidFill>
                    <a:srgbClr val="C00000"/>
                  </a:solidFill>
                </a:ln>
                <a:solidFill>
                  <a:srgbClr val="FFC000"/>
                </a:solidFill>
                <a:effectLst/>
                <a:uLnTx/>
                <a:uFillTx/>
                <a:latin typeface="Times New Roman" panose="02020603050405020304" pitchFamily="18" charset="0"/>
                <a:ea typeface="微软雅黑" panose="020B0503020204020204" charset="-122"/>
                <a:cs typeface="Times New Roman" panose="02020603050405020304" pitchFamily="18" charset="0"/>
              </a:rPr>
              <a:t> </a:t>
            </a:r>
            <a:r>
              <a:rPr kumimoji="0" lang="en-US" altLang="zh-CN" sz="4400" b="1" i="0" u="none" strike="noStrike" kern="1200" cap="none" spc="0" normalizeH="0" noProof="0" dirty="0" err="1">
                <a:ln w="47625" cmpd="thinThick">
                  <a:solidFill>
                    <a:srgbClr val="C00000"/>
                  </a:solidFill>
                </a:ln>
                <a:solidFill>
                  <a:srgbClr val="FFC000"/>
                </a:solidFill>
                <a:effectLst/>
                <a:uLnTx/>
                <a:uFillTx/>
                <a:latin typeface="Times New Roman" panose="02020603050405020304" pitchFamily="18" charset="0"/>
                <a:ea typeface="微软雅黑" panose="020B0503020204020204" charset="-122"/>
                <a:cs typeface="Times New Roman" panose="02020603050405020304" pitchFamily="18" charset="0"/>
              </a:rPr>
              <a:t>nhà</a:t>
            </a:r>
            <a:endParaRPr kumimoji="0" lang="zh-CN" altLang="en-US" sz="4400" b="1" i="0" u="none" strike="noStrike" kern="1200" cap="none" spc="0" normalizeH="0" baseline="0" noProof="0" dirty="0">
              <a:ln w="47625" cmpd="thinThick">
                <a:solidFill>
                  <a:srgbClr val="C00000"/>
                </a:solidFill>
              </a:ln>
              <a:solidFill>
                <a:srgbClr val="FFC000"/>
              </a:solidFill>
              <a:effectLst/>
              <a:uLnTx/>
              <a:uFillTx/>
              <a:latin typeface="Times New Roman" panose="02020603050405020304" pitchFamily="18" charset="0"/>
              <a:ea typeface="微软雅黑" panose="020B0503020204020204" charset="-122"/>
              <a:cs typeface="Times New Roman" panose="02020603050405020304" pitchFamily="18" charset="0"/>
            </a:endParaRPr>
          </a:p>
        </p:txBody>
      </p:sp>
      <p:sp>
        <p:nvSpPr>
          <p:cNvPr id="24" name="矩形 8">
            <a:extLst>
              <a:ext uri="{FF2B5EF4-FFF2-40B4-BE49-F238E27FC236}">
                <a16:creationId xmlns:a16="http://schemas.microsoft.com/office/drawing/2014/main" id="{68B46EC3-FCA9-4E5F-9011-1AE3E175D9DB}"/>
              </a:ext>
            </a:extLst>
          </p:cNvPr>
          <p:cNvSpPr/>
          <p:nvPr/>
        </p:nvSpPr>
        <p:spPr>
          <a:xfrm>
            <a:off x="3386136" y="3440878"/>
            <a:ext cx="7815263" cy="1200329"/>
          </a:xfrm>
          <a:prstGeom prst="rect">
            <a:avLst/>
          </a:prstGeom>
          <a:noFill/>
        </p:spPr>
        <p:txBody>
          <a:bodyPr wrap="square" rtlCol="0">
            <a:spAutoFit/>
          </a:bodyPr>
          <a:lstStyle/>
          <a:p>
            <a:pPr lvl="0" algn="ctr" defTabSz="457200"/>
            <a:r>
              <a:rPr lang="en-US" sz="3600" dirty="0" err="1">
                <a:latin typeface="Times New Roman" panose="02020603050405020304" pitchFamily="18" charset="0"/>
                <a:ea typeface="Arial-Rounded" panose="020B0500000000000000" pitchFamily="34" charset="0"/>
                <a:cs typeface="Times New Roman" panose="02020603050405020304" pitchFamily="18" charset="0"/>
              </a:rPr>
              <a:t>Viết</a:t>
            </a:r>
            <a:r>
              <a:rPr lang="en-US" sz="3600" dirty="0">
                <a:latin typeface="Times New Roman" panose="02020603050405020304" pitchFamily="18" charset="0"/>
                <a:ea typeface="Arial-Rounded" panose="020B0500000000000000" pitchFamily="34" charset="0"/>
                <a:cs typeface="Times New Roman" panose="02020603050405020304" pitchFamily="18" charset="0"/>
              </a:rPr>
              <a:t> 2 – 3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câu</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ghi</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lại</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những</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việc</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em</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đã</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làm</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trong</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ngày</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hôm</a:t>
            </a:r>
            <a:r>
              <a:rPr lang="en-US" sz="3600" dirty="0">
                <a:latin typeface="Times New Roman" panose="02020603050405020304" pitchFamily="18" charset="0"/>
                <a:ea typeface="Arial-Rounded" panose="020B0500000000000000" pitchFamily="34" charset="0"/>
                <a:cs typeface="Times New Roman" panose="02020603050405020304" pitchFamily="18" charset="0"/>
              </a:rPr>
              <a:t> nay</a:t>
            </a:r>
            <a:endParaRPr kumimoji="0" lang="zh-CN" altLang="en-US" sz="3600" b="1" i="0" u="none" strike="noStrike" kern="1200" cap="none" spc="0" normalizeH="0" baseline="0" noProof="0" dirty="0">
              <a:ln w="47625" cmpd="thinThick">
                <a:solidFill>
                  <a:srgbClr val="C00000"/>
                </a:solidFill>
              </a:ln>
              <a:solidFill>
                <a:srgbClr val="FFC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30646542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500" fill="hold"/>
                                        <p:tgtEl>
                                          <p:spTgt spid="24"/>
                                        </p:tgtEl>
                                        <p:attrNameLst>
                                          <p:attrName>ppt_x</p:attrName>
                                        </p:attrNameLst>
                                      </p:cBhvr>
                                      <p:tavLst>
                                        <p:tav tm="0">
                                          <p:val>
                                            <p:strVal val="#ppt_x"/>
                                          </p:val>
                                        </p:tav>
                                        <p:tav tm="100000">
                                          <p:val>
                                            <p:strVal val="#ppt_x"/>
                                          </p:val>
                                        </p:tav>
                                      </p:tavLst>
                                    </p:anim>
                                    <p:anim calcmode="lin" valueType="num">
                                      <p:cBhvr additive="base">
                                        <p:cTn id="1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5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0" y="11878"/>
            <a:ext cx="12192000" cy="6858000"/>
          </a:xfrm>
          <a:prstGeom prst="rect">
            <a:avLst/>
          </a:prstGeom>
        </p:spPr>
      </p:pic>
      <p:pic>
        <p:nvPicPr>
          <p:cNvPr id="10" name="图片 9">
            <a:extLst>
              <a:ext uri="{FF2B5EF4-FFF2-40B4-BE49-F238E27FC236}">
                <a16:creationId xmlns:a16="http://schemas.microsoft.com/office/drawing/2014/main" id="{C8D79C7A-3F96-4E76-816D-B042C2B81A0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475406" y="42106"/>
            <a:ext cx="1371224" cy="1213990"/>
          </a:xfrm>
          <a:prstGeom prst="rect">
            <a:avLst/>
          </a:prstGeom>
        </p:spPr>
      </p:pic>
      <p:sp>
        <p:nvSpPr>
          <p:cNvPr id="2" name="TextBox 1">
            <a:extLst>
              <a:ext uri="{FF2B5EF4-FFF2-40B4-BE49-F238E27FC236}">
                <a16:creationId xmlns:a16="http://schemas.microsoft.com/office/drawing/2014/main" id="{9F5E1B4A-681A-4F0E-8C28-63B99B11D69D}"/>
              </a:ext>
            </a:extLst>
          </p:cNvPr>
          <p:cNvSpPr txBox="1"/>
          <p:nvPr/>
        </p:nvSpPr>
        <p:spPr>
          <a:xfrm>
            <a:off x="3225276" y="2049945"/>
            <a:ext cx="7489105" cy="255454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err="1">
                <a:ln>
                  <a:noFill/>
                </a:ln>
                <a:solidFill>
                  <a:srgbClr val="C86400"/>
                </a:solidFill>
                <a:effectLst>
                  <a:glow rad="63500">
                    <a:srgbClr val="9BBB59">
                      <a:satMod val="175000"/>
                      <a:alpha val="40000"/>
                    </a:srgbClr>
                  </a:glow>
                </a:effectLst>
                <a:uLnTx/>
                <a:uFillTx/>
                <a:latin typeface="Coiny" panose="02000903060500060000" pitchFamily="2" charset="0"/>
                <a:ea typeface="+mn-ea"/>
                <a:cs typeface="+mn-cs"/>
              </a:rPr>
              <a:t>Tạm</a:t>
            </a:r>
            <a:r>
              <a:rPr kumimoji="0" lang="en-US" sz="8000" b="0" i="0" u="none" strike="noStrike" kern="1200" cap="none" spc="0" normalizeH="0" noProof="0" dirty="0">
                <a:ln>
                  <a:noFill/>
                </a:ln>
                <a:solidFill>
                  <a:srgbClr val="C86400"/>
                </a:solidFill>
                <a:effectLst>
                  <a:glow rad="63500">
                    <a:srgbClr val="9BBB59">
                      <a:satMod val="175000"/>
                      <a:alpha val="40000"/>
                    </a:srgbClr>
                  </a:glow>
                </a:effectLst>
                <a:uLnTx/>
                <a:uFillTx/>
                <a:latin typeface="Coiny" panose="02000903060500060000" pitchFamily="2" charset="0"/>
                <a:ea typeface="+mn-ea"/>
                <a:cs typeface="+mn-cs"/>
              </a:rPr>
              <a:t> </a:t>
            </a:r>
            <a:r>
              <a:rPr kumimoji="0" lang="en-US" sz="8000" b="0" i="0" u="none" strike="noStrike" kern="1200" cap="none" spc="0" normalizeH="0" noProof="0" dirty="0" err="1">
                <a:ln>
                  <a:noFill/>
                </a:ln>
                <a:solidFill>
                  <a:srgbClr val="C86400"/>
                </a:solidFill>
                <a:effectLst>
                  <a:glow rad="63500">
                    <a:srgbClr val="9BBB59">
                      <a:satMod val="175000"/>
                      <a:alpha val="40000"/>
                    </a:srgbClr>
                  </a:glow>
                </a:effectLst>
                <a:uLnTx/>
                <a:uFillTx/>
                <a:latin typeface="Coiny" panose="02000903060500060000" pitchFamily="2" charset="0"/>
                <a:ea typeface="+mn-ea"/>
                <a:cs typeface="+mn-cs"/>
              </a:rPr>
              <a:t>biệt</a:t>
            </a:r>
            <a:r>
              <a:rPr kumimoji="0" lang="en-US" sz="8000" b="0" i="0" u="none" strike="noStrike" kern="1200" cap="none" spc="0" normalizeH="0" noProof="0" dirty="0">
                <a:ln>
                  <a:noFill/>
                </a:ln>
                <a:solidFill>
                  <a:srgbClr val="C86400"/>
                </a:solidFill>
                <a:effectLst>
                  <a:glow rad="63500">
                    <a:srgbClr val="9BBB59">
                      <a:satMod val="175000"/>
                      <a:alpha val="40000"/>
                    </a:srgbClr>
                  </a:glow>
                </a:effectLst>
                <a:uLnTx/>
                <a:uFillTx/>
                <a:latin typeface="Coiny" panose="02000903060500060000" pitchFamily="2" charset="0"/>
                <a:ea typeface="+mn-ea"/>
                <a:cs typeface="+mn-cs"/>
              </a:rPr>
              <a:t> </a:t>
            </a:r>
            <a:r>
              <a:rPr kumimoji="0" lang="en-US" sz="8000" b="0" i="0" u="none" strike="noStrike" kern="1200" cap="none" spc="0" normalizeH="0" baseline="0" noProof="0" dirty="0" err="1">
                <a:ln>
                  <a:noFill/>
                </a:ln>
                <a:solidFill>
                  <a:srgbClr val="C86400"/>
                </a:solidFill>
                <a:effectLst>
                  <a:glow rad="63500">
                    <a:srgbClr val="9BBB59">
                      <a:satMod val="175000"/>
                      <a:alpha val="40000"/>
                    </a:srgbClr>
                  </a:glow>
                </a:effectLst>
                <a:uLnTx/>
                <a:uFillTx/>
                <a:latin typeface="Coiny" panose="02000903060500060000" pitchFamily="2" charset="0"/>
                <a:ea typeface="+mn-ea"/>
                <a:cs typeface="+mn-cs"/>
              </a:rPr>
              <a:t>và</a:t>
            </a:r>
            <a:r>
              <a:rPr kumimoji="0" lang="en-US" sz="8000" b="0" i="0" u="none" strike="noStrike" kern="1200" cap="none" spc="0" normalizeH="0" baseline="0" noProof="0" dirty="0">
                <a:ln>
                  <a:noFill/>
                </a:ln>
                <a:solidFill>
                  <a:srgbClr val="C86400"/>
                </a:solidFill>
                <a:effectLst>
                  <a:glow rad="63500">
                    <a:srgbClr val="9BBB59">
                      <a:satMod val="175000"/>
                      <a:alpha val="40000"/>
                    </a:srgbClr>
                  </a:glow>
                </a:effectLst>
                <a:uLnTx/>
                <a:uFillTx/>
                <a:latin typeface="Coiny" panose="02000903060500060000" pitchFamily="2" charset="0"/>
                <a:ea typeface="+mn-ea"/>
                <a:cs typeface="+mn-cs"/>
              </a:rPr>
              <a:t> </a:t>
            </a:r>
            <a:r>
              <a:rPr kumimoji="0" lang="en-US" sz="8000" b="0" i="0" u="none" strike="noStrike" kern="1200" cap="none" spc="0" normalizeH="0" baseline="0" noProof="0" dirty="0" err="1">
                <a:ln>
                  <a:noFill/>
                </a:ln>
                <a:solidFill>
                  <a:srgbClr val="C86400"/>
                </a:solidFill>
                <a:effectLst>
                  <a:glow rad="63500">
                    <a:srgbClr val="9BBB59">
                      <a:satMod val="175000"/>
                      <a:alpha val="40000"/>
                    </a:srgbClr>
                  </a:glow>
                </a:effectLst>
                <a:uLnTx/>
                <a:uFillTx/>
                <a:latin typeface="Coiny" panose="02000903060500060000" pitchFamily="2" charset="0"/>
                <a:ea typeface="+mn-ea"/>
                <a:cs typeface="+mn-cs"/>
              </a:rPr>
              <a:t>hẹn</a:t>
            </a:r>
            <a:r>
              <a:rPr kumimoji="0" lang="en-US" sz="8000" b="0" i="0" u="none" strike="noStrike" kern="1200" cap="none" spc="0" normalizeH="0" baseline="0" noProof="0" dirty="0">
                <a:ln>
                  <a:noFill/>
                </a:ln>
                <a:solidFill>
                  <a:srgbClr val="C86400"/>
                </a:solidFill>
                <a:effectLst>
                  <a:glow rad="63500">
                    <a:srgbClr val="9BBB59">
                      <a:satMod val="175000"/>
                      <a:alpha val="40000"/>
                    </a:srgbClr>
                  </a:glow>
                </a:effectLst>
                <a:uLnTx/>
                <a:uFillTx/>
                <a:latin typeface="Coiny" panose="02000903060500060000" pitchFamily="2" charset="0"/>
                <a:ea typeface="+mn-ea"/>
                <a:cs typeface="+mn-cs"/>
              </a:rPr>
              <a:t> </a:t>
            </a:r>
            <a:r>
              <a:rPr kumimoji="0" lang="en-US" sz="8000" b="0" i="0" u="none" strike="noStrike" kern="1200" cap="none" spc="0" normalizeH="0" baseline="0" noProof="0" dirty="0" err="1">
                <a:ln>
                  <a:noFill/>
                </a:ln>
                <a:solidFill>
                  <a:srgbClr val="C86400"/>
                </a:solidFill>
                <a:effectLst>
                  <a:glow rad="63500">
                    <a:srgbClr val="9BBB59">
                      <a:satMod val="175000"/>
                      <a:alpha val="40000"/>
                    </a:srgbClr>
                  </a:glow>
                </a:effectLst>
                <a:uLnTx/>
                <a:uFillTx/>
                <a:latin typeface="Coiny" panose="02000903060500060000" pitchFamily="2" charset="0"/>
                <a:ea typeface="+mn-ea"/>
                <a:cs typeface="+mn-cs"/>
              </a:rPr>
              <a:t>gặp</a:t>
            </a:r>
            <a:r>
              <a:rPr kumimoji="0" lang="en-US" sz="8000" b="0" i="0" u="none" strike="noStrike" kern="1200" cap="none" spc="0" normalizeH="0" baseline="0" noProof="0" dirty="0">
                <a:ln>
                  <a:noFill/>
                </a:ln>
                <a:solidFill>
                  <a:srgbClr val="C86400"/>
                </a:solidFill>
                <a:effectLst>
                  <a:glow rad="63500">
                    <a:srgbClr val="9BBB59">
                      <a:satMod val="175000"/>
                      <a:alpha val="40000"/>
                    </a:srgbClr>
                  </a:glow>
                </a:effectLst>
                <a:uLnTx/>
                <a:uFillTx/>
                <a:latin typeface="Coiny" panose="02000903060500060000" pitchFamily="2" charset="0"/>
                <a:ea typeface="+mn-ea"/>
                <a:cs typeface="+mn-cs"/>
              </a:rPr>
              <a:t> </a:t>
            </a:r>
            <a:r>
              <a:rPr kumimoji="0" lang="en-US" sz="8000" b="0" i="0" u="none" strike="noStrike" kern="1200" cap="none" spc="0" normalizeH="0" baseline="0" noProof="0" dirty="0" err="1">
                <a:ln>
                  <a:noFill/>
                </a:ln>
                <a:solidFill>
                  <a:srgbClr val="C86400"/>
                </a:solidFill>
                <a:effectLst>
                  <a:glow rad="63500">
                    <a:srgbClr val="9BBB59">
                      <a:satMod val="175000"/>
                      <a:alpha val="40000"/>
                    </a:srgbClr>
                  </a:glow>
                </a:effectLst>
                <a:uLnTx/>
                <a:uFillTx/>
                <a:latin typeface="Coiny" panose="02000903060500060000" pitchFamily="2" charset="0"/>
                <a:ea typeface="+mn-ea"/>
                <a:cs typeface="+mn-cs"/>
              </a:rPr>
              <a:t>lại</a:t>
            </a:r>
            <a:endParaRPr kumimoji="0" lang="en-US" sz="8000" b="0" i="0" u="none" strike="noStrike" kern="1200" cap="none" spc="0" normalizeH="0" baseline="0" noProof="0" dirty="0">
              <a:ln>
                <a:noFill/>
              </a:ln>
              <a:solidFill>
                <a:srgbClr val="C86400"/>
              </a:solidFill>
              <a:effectLst>
                <a:glow rad="63500">
                  <a:srgbClr val="9BBB59">
                    <a:satMod val="175000"/>
                    <a:alpha val="40000"/>
                  </a:srgbClr>
                </a:glow>
              </a:effectLst>
              <a:uLnTx/>
              <a:uFillTx/>
              <a:latin typeface="Coiny" panose="02000903060500060000" pitchFamily="2" charset="0"/>
              <a:ea typeface="+mn-ea"/>
              <a:cs typeface="+mn-cs"/>
            </a:endParaRPr>
          </a:p>
        </p:txBody>
      </p:sp>
    </p:spTree>
    <p:extLst>
      <p:ext uri="{BB962C8B-B14F-4D97-AF65-F5344CB8AC3E}">
        <p14:creationId xmlns:p14="http://schemas.microsoft.com/office/powerpoint/2010/main" val="13062756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0" presetClass="path" presetSubtype="0" accel="50000" decel="50000" fill="hold" nodeType="withEffect">
                                  <p:stCondLst>
                                    <p:cond delay="0"/>
                                  </p:stCondLst>
                                  <p:childTnLst>
                                    <p:animMotion origin="layout" path="M -0.03021 0.03171 L -0.03021 0.03194 C -0.03034 0.0324 -0.03086 0.04676 -0.03164 0.05 C -0.03255 0.05301 -0.03451 0.05856 -0.03451 0.05879 C -0.03477 0.06041 -0.0349 0.06273 -0.03529 0.06435 C -0.03555 0.06597 -0.03659 0.06689 -0.03659 0.06875 C -0.03724 0.07384 -0.03698 0.07939 -0.03737 0.08449 C -0.0375 0.08611 -0.03789 0.08726 -0.03802 0.08865 C -0.03828 0.11111 -0.03854 0.13379 -0.0388 0.15625 C -0.03907 0.16851 -0.0392 0.18125 -0.03946 0.19351 C -0.03959 0.19513 -0.03985 0.19652 -0.04024 0.19768 C -0.04102 0.20092 -0.04167 0.20439 -0.04297 0.20648 L -0.04519 0.20926 C -0.04779 0.21713 -0.04519 0.21041 -0.0487 0.21643 C -0.05222 0.22245 -0.04922 0.21967 -0.053 0.22222 C -0.05365 0.22361 -0.0543 0.22546 -0.05508 0.22638 C -0.05573 0.22731 -0.05664 0.22708 -0.05716 0.22801 C -0.05873 0.22963 -0.06029 0.23125 -0.06146 0.23356 C -0.06211 0.23518 -0.06276 0.23703 -0.06354 0.23796 C -0.06498 0.23958 -0.06784 0.24074 -0.06784 0.24097 C -0.06849 0.24236 -0.06914 0.24421 -0.06992 0.24513 C -0.07136 0.24676 -0.07422 0.24791 -0.07422 0.24814 C -0.07552 0.25069 -0.07683 0.2537 -0.07839 0.25509 C -0.07943 0.25601 -0.08047 0.25601 -0.08125 0.25648 C -0.08216 0.25717 -0.08282 0.25763 -0.08347 0.2581 C -0.08451 0.25902 -0.08529 0.26018 -0.0862 0.26088 C -0.08854 0.26296 -0.08933 0.2625 -0.09193 0.26365 C -0.09271 0.26435 -0.09336 0.26504 -0.09401 0.26527 C -0.09545 0.26597 -0.09701 0.2662 -0.09831 0.26666 C -0.09909 0.26713 -0.09974 0.26782 -0.10039 0.26805 C -0.1013 0.26875 -0.10235 0.26898 -0.10326 0.26944 C -0.10391 0.27037 -0.10495 0.27129 -0.10534 0.27245 C -0.10586 0.27361 -0.10586 0.27546 -0.10612 0.27662 C -0.10651 0.27824 -0.10703 0.27963 -0.10742 0.28101 C -0.10769 0.28472 -0.10795 0.28865 -0.10821 0.29236 C -0.10847 0.29421 -0.10886 0.29537 -0.10886 0.29676 C -0.10938 0.32361 -0.10899 0.35023 -0.10964 0.37708 C -0.10977 0.37893 -0.11055 0.38032 -0.11107 0.38148 C -0.11237 0.38449 -0.1138 0.38842 -0.11602 0.38865 C -0.12565 0.38958 -0.13529 0.38958 -0.14505 0.39004 C -0.14597 0.39051 -0.14688 0.39097 -0.14792 0.39143 C -0.14857 0.39189 -0.14922 0.39259 -0.15 0.39282 C -0.1517 0.39375 -0.15417 0.39398 -0.1556 0.39583 C -0.15651 0.39676 -0.15703 0.39791 -0.15782 0.39861 C -0.15873 0.39953 -0.15964 0.39953 -0.16068 0.4 C -0.16198 0.40092 -0.16341 0.40208 -0.16485 0.40301 L -0.16693 0.40439 C -0.16771 0.40486 -0.16836 0.40578 -0.16914 0.40578 C -0.17266 0.40671 -0.17513 0.40694 -0.17839 0.40856 C -0.17904 0.40926 -0.17969 0.40995 -0.18047 0.41018 C -0.18138 0.41088 -0.18229 0.41111 -0.18334 0.41157 C -0.18399 0.41203 -0.18464 0.41273 -0.18542 0.41296 C -0.18659 0.41365 -0.18776 0.41388 -0.18894 0.41435 C -0.18985 0.41527 -0.19089 0.41666 -0.1918 0.41736 C -0.19245 0.41805 -0.19336 0.41782 -0.19388 0.41875 C -0.19479 0.42037 -0.19532 0.42245 -0.1961 0.42453 C -0.19805 0.43657 -0.19727 0.42986 -0.1961 0.45463 C -0.1961 0.45625 -0.19571 0.45763 -0.19532 0.45879 C -0.1944 0.46296 -0.19349 0.46435 -0.1918 0.46759 C -0.18998 0.47847 -0.19245 0.46504 -0.18972 0.47615 C -0.18685 0.48796 -0.19167 0.47245 -0.1875 0.48472 C -0.18724 0.48912 -0.18711 0.49328 -0.18685 0.49768 C -0.18659 0.50439 -0.18672 0.51134 -0.18607 0.51759 C -0.18594 0.51921 -0.18581 0.51481 -0.18542 0.51342 C -0.18503 0.51203 -0.18464 0.51018 -0.18399 0.50902 C -0.18034 0.50324 -0.18295 0.51203 -0.18112 0.50486 L -0.18047 0.50324 L -0.18047 0.5037 " pathEditMode="relative" rAng="0" ptsTypes="AAAAAAAAAAAAAAAAAAAAAAAAAAAAAAAAAAAAAAAAAAAAAAAAAAAAAAAAAAAAAAAAAAAA">
                                      <p:cBhvr>
                                        <p:cTn id="11" dur="2000" fill="hold"/>
                                        <p:tgtEl>
                                          <p:spTgt spid="10"/>
                                        </p:tgtEl>
                                        <p:attrNameLst>
                                          <p:attrName>ppt_x</p:attrName>
                                          <p:attrName>ppt_y</p:attrName>
                                        </p:attrNameLst>
                                      </p:cBhvr>
                                      <p:rCtr x="-8359" y="24306"/>
                                    </p:animMotion>
                                  </p:childTnLst>
                                </p:cTn>
                              </p:par>
                              <p:par>
                                <p:cTn id="12" presetID="42" presetClass="entr" presetSubtype="0"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0" y="-32658"/>
            <a:ext cx="12192000" cy="6890658"/>
            <a:chOff x="0" y="-32658"/>
            <a:chExt cx="12192000" cy="6890658"/>
          </a:xfrm>
        </p:grpSpPr>
        <p:pic>
          <p:nvPicPr>
            <p:cNvPr id="20" name="图片 19"/>
            <p:cNvPicPr>
              <a:picLocks noChangeAspect="1"/>
            </p:cNvPicPr>
            <p:nvPr/>
          </p:nvPicPr>
          <p:blipFill rotWithShape="1">
            <a:blip r:embed="rId3" cstate="print">
              <a:extLst>
                <a:ext uri="{28A0092B-C50C-407E-A947-70E740481C1C}">
                  <a14:useLocalDpi xmlns:a14="http://schemas.microsoft.com/office/drawing/2010/main" val="0"/>
                </a:ext>
              </a:extLst>
            </a:blip>
            <a:srcRect t="37633" b="24846"/>
            <a:stretch/>
          </p:blipFill>
          <p:spPr>
            <a:xfrm>
              <a:off x="0" y="-32658"/>
              <a:ext cx="12192000" cy="6890658"/>
            </a:xfrm>
            <a:prstGeom prst="rect">
              <a:avLst/>
            </a:prstGeom>
          </p:spPr>
        </p:pic>
        <p:pic>
          <p:nvPicPr>
            <p:cNvPr id="25" name="图片 24"/>
            <p:cNvPicPr>
              <a:picLocks noChangeAspect="1"/>
            </p:cNvPicPr>
            <p:nvPr/>
          </p:nvPicPr>
          <p:blipFill rotWithShape="1">
            <a:blip r:embed="rId4" cstate="print">
              <a:extLst>
                <a:ext uri="{28A0092B-C50C-407E-A947-70E740481C1C}">
                  <a14:useLocalDpi xmlns:a14="http://schemas.microsoft.com/office/drawing/2010/main" val="0"/>
                </a:ext>
              </a:extLst>
            </a:blip>
            <a:srcRect r="76652" b="73778"/>
            <a:stretch/>
          </p:blipFill>
          <p:spPr>
            <a:xfrm>
              <a:off x="2985101" y="4693920"/>
              <a:ext cx="1068091" cy="1798320"/>
            </a:xfrm>
            <a:prstGeom prst="rect">
              <a:avLst/>
            </a:prstGeom>
          </p:spPr>
        </p:pic>
      </p:grpSp>
      <p:pic>
        <p:nvPicPr>
          <p:cNvPr id="18" name="图片 17"/>
          <p:cNvPicPr>
            <a:picLocks noChangeAspect="1"/>
          </p:cNvPicPr>
          <p:nvPr/>
        </p:nvPicPr>
        <p:blipFill>
          <a:blip r:embed="rId5"/>
          <a:stretch>
            <a:fillRect/>
          </a:stretch>
        </p:blipFill>
        <p:spPr>
          <a:xfrm>
            <a:off x="8021692" y="1558157"/>
            <a:ext cx="4426080" cy="5663675"/>
          </a:xfrm>
          <a:prstGeom prst="rect">
            <a:avLst/>
          </a:prstGeom>
        </p:spPr>
      </p:pic>
      <p:pic>
        <p:nvPicPr>
          <p:cNvPr id="30" name="图片 29"/>
          <p:cNvPicPr>
            <a:picLocks noChangeAspect="1"/>
          </p:cNvPicPr>
          <p:nvPr/>
        </p:nvPicPr>
        <p:blipFill>
          <a:blip r:embed="rId6"/>
          <a:stretch>
            <a:fillRect/>
          </a:stretch>
        </p:blipFill>
        <p:spPr>
          <a:xfrm>
            <a:off x="8990816" y="-32955"/>
            <a:ext cx="3200677" cy="6858594"/>
          </a:xfrm>
          <a:prstGeom prst="rect">
            <a:avLst/>
          </a:prstGeom>
        </p:spPr>
      </p:pic>
      <p:pic>
        <p:nvPicPr>
          <p:cNvPr id="31" name="图片 30"/>
          <p:cNvPicPr>
            <a:picLocks noChangeAspect="1"/>
          </p:cNvPicPr>
          <p:nvPr/>
        </p:nvPicPr>
        <p:blipFill>
          <a:blip r:embed="rId7"/>
          <a:stretch>
            <a:fillRect/>
          </a:stretch>
        </p:blipFill>
        <p:spPr>
          <a:xfrm>
            <a:off x="4525683" y="5670793"/>
            <a:ext cx="1438781" cy="1457070"/>
          </a:xfrm>
          <a:prstGeom prst="rect">
            <a:avLst/>
          </a:prstGeom>
        </p:spPr>
      </p:pic>
      <p:pic>
        <p:nvPicPr>
          <p:cNvPr id="32" name="图片 31"/>
          <p:cNvPicPr>
            <a:picLocks noChangeAspect="1"/>
          </p:cNvPicPr>
          <p:nvPr/>
        </p:nvPicPr>
        <p:blipFill>
          <a:blip r:embed="rId8"/>
          <a:stretch>
            <a:fillRect/>
          </a:stretch>
        </p:blipFill>
        <p:spPr>
          <a:xfrm>
            <a:off x="6797985" y="5553240"/>
            <a:ext cx="1310754" cy="1365622"/>
          </a:xfrm>
          <a:prstGeom prst="rect">
            <a:avLst/>
          </a:prstGeom>
        </p:spPr>
      </p:pic>
      <p:pic>
        <p:nvPicPr>
          <p:cNvPr id="33" name="图片 32"/>
          <p:cNvPicPr>
            <a:picLocks noChangeAspect="1"/>
          </p:cNvPicPr>
          <p:nvPr/>
        </p:nvPicPr>
        <p:blipFill>
          <a:blip r:embed="rId9"/>
          <a:stretch>
            <a:fillRect/>
          </a:stretch>
        </p:blipFill>
        <p:spPr>
          <a:xfrm>
            <a:off x="4353510" y="5537875"/>
            <a:ext cx="1347333" cy="1390008"/>
          </a:xfrm>
          <a:prstGeom prst="rect">
            <a:avLst/>
          </a:prstGeom>
        </p:spPr>
      </p:pic>
      <p:grpSp>
        <p:nvGrpSpPr>
          <p:cNvPr id="26" name="组合 8">
            <a:extLst>
              <a:ext uri="{FF2B5EF4-FFF2-40B4-BE49-F238E27FC236}">
                <a16:creationId xmlns:a16="http://schemas.microsoft.com/office/drawing/2014/main" id="{B792ACE4-1F2B-4B5E-8AB1-166C31E46B46}"/>
              </a:ext>
            </a:extLst>
          </p:cNvPr>
          <p:cNvGrpSpPr/>
          <p:nvPr/>
        </p:nvGrpSpPr>
        <p:grpSpPr>
          <a:xfrm rot="20596417">
            <a:off x="-574633" y="800035"/>
            <a:ext cx="13704324" cy="5192613"/>
            <a:chOff x="1569686" y="1400698"/>
            <a:chExt cx="3667375" cy="3729831"/>
          </a:xfrm>
        </p:grpSpPr>
        <p:sp>
          <p:nvSpPr>
            <p:cNvPr id="29" name="任意多边形 7">
              <a:extLst>
                <a:ext uri="{FF2B5EF4-FFF2-40B4-BE49-F238E27FC236}">
                  <a16:creationId xmlns:a16="http://schemas.microsoft.com/office/drawing/2014/main" id="{EC65256E-8A55-4786-8044-86989AE5B507}"/>
                </a:ext>
              </a:extLst>
            </p:cNvPr>
            <p:cNvSpPr/>
            <p:nvPr/>
          </p:nvSpPr>
          <p:spPr>
            <a:xfrm rot="18211633">
              <a:off x="1538458" y="1431926"/>
              <a:ext cx="3729831" cy="3667375"/>
            </a:xfrm>
            <a:custGeom>
              <a:avLst/>
              <a:gdLst>
                <a:gd name="connsiteX0" fmla="*/ 1604914 w 3729831"/>
                <a:gd name="connsiteY0" fmla="*/ 532589 h 3667375"/>
                <a:gd name="connsiteX1" fmla="*/ 4714 w 3729831"/>
                <a:gd name="connsiteY1" fmla="*/ 1375551 h 3667375"/>
                <a:gd name="connsiteX2" fmla="*/ 1204864 w 3729831"/>
                <a:gd name="connsiteY2" fmla="*/ 3590114 h 3667375"/>
                <a:gd name="connsiteX3" fmla="*/ 3690889 w 3729831"/>
                <a:gd name="connsiteY3" fmla="*/ 2875739 h 3667375"/>
                <a:gd name="connsiteX4" fmla="*/ 2647902 w 3729831"/>
                <a:gd name="connsiteY4" fmla="*/ 132539 h 3667375"/>
                <a:gd name="connsiteX5" fmla="*/ 1604914 w 3729831"/>
                <a:gd name="connsiteY5" fmla="*/ 532589 h 3667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29831" h="3667375">
                  <a:moveTo>
                    <a:pt x="1604914" y="532589"/>
                  </a:moveTo>
                  <a:cubicBezTo>
                    <a:pt x="1164383" y="739758"/>
                    <a:pt x="71389" y="865964"/>
                    <a:pt x="4714" y="1375551"/>
                  </a:cubicBezTo>
                  <a:cubicBezTo>
                    <a:pt x="-61961" y="1885138"/>
                    <a:pt x="590502" y="3340083"/>
                    <a:pt x="1204864" y="3590114"/>
                  </a:cubicBezTo>
                  <a:cubicBezTo>
                    <a:pt x="1819226" y="3840145"/>
                    <a:pt x="3450383" y="3452002"/>
                    <a:pt x="3690889" y="2875739"/>
                  </a:cubicBezTo>
                  <a:cubicBezTo>
                    <a:pt x="3931395" y="2299477"/>
                    <a:pt x="2993183" y="525445"/>
                    <a:pt x="2647902" y="132539"/>
                  </a:cubicBezTo>
                  <a:cubicBezTo>
                    <a:pt x="2302621" y="-260367"/>
                    <a:pt x="2045445" y="325420"/>
                    <a:pt x="1604914" y="532589"/>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34" name="任意多边形 27">
              <a:extLst>
                <a:ext uri="{FF2B5EF4-FFF2-40B4-BE49-F238E27FC236}">
                  <a16:creationId xmlns:a16="http://schemas.microsoft.com/office/drawing/2014/main" id="{75D3BBE1-82D3-452E-BD27-6098B184083E}"/>
                </a:ext>
              </a:extLst>
            </p:cNvPr>
            <p:cNvSpPr/>
            <p:nvPr/>
          </p:nvSpPr>
          <p:spPr>
            <a:xfrm rot="18211633">
              <a:off x="1874341" y="1869313"/>
              <a:ext cx="2958568" cy="2909027"/>
            </a:xfrm>
            <a:custGeom>
              <a:avLst/>
              <a:gdLst>
                <a:gd name="connsiteX0" fmla="*/ 1604914 w 3729831"/>
                <a:gd name="connsiteY0" fmla="*/ 532589 h 3667375"/>
                <a:gd name="connsiteX1" fmla="*/ 4714 w 3729831"/>
                <a:gd name="connsiteY1" fmla="*/ 1375551 h 3667375"/>
                <a:gd name="connsiteX2" fmla="*/ 1204864 w 3729831"/>
                <a:gd name="connsiteY2" fmla="*/ 3590114 h 3667375"/>
                <a:gd name="connsiteX3" fmla="*/ 3690889 w 3729831"/>
                <a:gd name="connsiteY3" fmla="*/ 2875739 h 3667375"/>
                <a:gd name="connsiteX4" fmla="*/ 2647902 w 3729831"/>
                <a:gd name="connsiteY4" fmla="*/ 132539 h 3667375"/>
                <a:gd name="connsiteX5" fmla="*/ 1604914 w 3729831"/>
                <a:gd name="connsiteY5" fmla="*/ 532589 h 3667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29831" h="3667375">
                  <a:moveTo>
                    <a:pt x="1604914" y="532589"/>
                  </a:moveTo>
                  <a:cubicBezTo>
                    <a:pt x="1164383" y="739758"/>
                    <a:pt x="71389" y="865964"/>
                    <a:pt x="4714" y="1375551"/>
                  </a:cubicBezTo>
                  <a:cubicBezTo>
                    <a:pt x="-61961" y="1885138"/>
                    <a:pt x="590502" y="3340083"/>
                    <a:pt x="1204864" y="3590114"/>
                  </a:cubicBezTo>
                  <a:cubicBezTo>
                    <a:pt x="1819226" y="3840145"/>
                    <a:pt x="3450383" y="3452002"/>
                    <a:pt x="3690889" y="2875739"/>
                  </a:cubicBezTo>
                  <a:cubicBezTo>
                    <a:pt x="3931395" y="2299477"/>
                    <a:pt x="2993183" y="525445"/>
                    <a:pt x="2647902" y="132539"/>
                  </a:cubicBezTo>
                  <a:cubicBezTo>
                    <a:pt x="2302621" y="-260367"/>
                    <a:pt x="2045445" y="325420"/>
                    <a:pt x="1604914" y="532589"/>
                  </a:cubicBezTo>
                  <a:close/>
                </a:path>
              </a:pathLst>
            </a:cu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pic>
        <p:nvPicPr>
          <p:cNvPr id="16" name="图片 15"/>
          <p:cNvPicPr>
            <a:picLocks noChangeAspect="1"/>
          </p:cNvPicPr>
          <p:nvPr/>
        </p:nvPicPr>
        <p:blipFill>
          <a:blip r:embed="rId10"/>
          <a:stretch>
            <a:fillRect/>
          </a:stretch>
        </p:blipFill>
        <p:spPr>
          <a:xfrm>
            <a:off x="448539" y="157305"/>
            <a:ext cx="2603218" cy="1682642"/>
          </a:xfrm>
          <a:prstGeom prst="rect">
            <a:avLst/>
          </a:prstGeom>
        </p:spPr>
      </p:pic>
      <p:sp>
        <p:nvSpPr>
          <p:cNvPr id="23" name="TextBox 22">
            <a:extLst>
              <a:ext uri="{FF2B5EF4-FFF2-40B4-BE49-F238E27FC236}">
                <a16:creationId xmlns:a16="http://schemas.microsoft.com/office/drawing/2014/main" id="{12D09FCF-F64F-4B83-AA59-0785A7D66C67}"/>
              </a:ext>
            </a:extLst>
          </p:cNvPr>
          <p:cNvSpPr txBox="1"/>
          <p:nvPr/>
        </p:nvSpPr>
        <p:spPr>
          <a:xfrm>
            <a:off x="4621400" y="1748845"/>
            <a:ext cx="2698175" cy="58477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w="0"/>
                <a:solidFill>
                  <a:srgbClr val="3F3F3F"/>
                </a:solidFill>
                <a:effectLst>
                  <a:glow rad="63500">
                    <a:srgbClr val="FFC000">
                      <a:satMod val="175000"/>
                      <a:alpha val="40000"/>
                    </a:srgbClr>
                  </a:glow>
                  <a:outerShdw blurRad="38100" dist="19050" dir="2700000" algn="tl" rotWithShape="0">
                    <a:srgbClr val="3F3F3F">
                      <a:alpha val="40000"/>
                    </a:srgbClr>
                  </a:outerShdw>
                </a:effectLst>
                <a:uLnTx/>
                <a:uFillTx/>
                <a:latin typeface="Coiny" panose="02000903060500060000" pitchFamily="2" charset="0"/>
                <a:ea typeface="+mn-ea"/>
                <a:cs typeface="+mn-cs"/>
              </a:rPr>
              <a:t>TIẾNG</a:t>
            </a:r>
            <a:r>
              <a:rPr kumimoji="0" lang="en-US" sz="3200" b="0" i="0" u="none" strike="noStrike" kern="1200" cap="none" spc="0" normalizeH="0" baseline="0" noProof="0" dirty="0">
                <a:ln w="0"/>
                <a:solidFill>
                  <a:srgbClr val="3F3F3F"/>
                </a:solidFill>
                <a:effectLst>
                  <a:glow rad="63500">
                    <a:srgbClr val="FFC000">
                      <a:satMod val="175000"/>
                      <a:alpha val="40000"/>
                    </a:srgbClr>
                  </a:glow>
                  <a:outerShdw blurRad="38100" dist="19050" dir="2700000" algn="tl" rotWithShape="0">
                    <a:srgbClr val="3F3F3F">
                      <a:alpha val="40000"/>
                    </a:srgbClr>
                  </a:outerShdw>
                </a:effectLst>
                <a:uLnTx/>
                <a:uFillTx/>
                <a:latin typeface="Coiny" panose="02000903060500060000" pitchFamily="2" charset="0"/>
                <a:ea typeface="+mn-ea"/>
                <a:cs typeface="+mn-cs"/>
              </a:rPr>
              <a:t> </a:t>
            </a:r>
            <a:r>
              <a:rPr kumimoji="0" lang="en-US" sz="3200" b="0" i="0" u="none" strike="noStrike" kern="1200" cap="none" spc="0" normalizeH="0" baseline="0" noProof="0" dirty="0" err="1">
                <a:ln w="0"/>
                <a:solidFill>
                  <a:srgbClr val="3F3F3F"/>
                </a:solidFill>
                <a:effectLst>
                  <a:glow rad="63500">
                    <a:srgbClr val="FFC000">
                      <a:satMod val="175000"/>
                      <a:alpha val="40000"/>
                    </a:srgbClr>
                  </a:glow>
                  <a:outerShdw blurRad="38100" dist="19050" dir="2700000" algn="tl" rotWithShape="0">
                    <a:srgbClr val="3F3F3F">
                      <a:alpha val="40000"/>
                    </a:srgbClr>
                  </a:outerShdw>
                </a:effectLst>
                <a:uLnTx/>
                <a:uFillTx/>
                <a:latin typeface="Coiny" panose="02000903060500060000" pitchFamily="2" charset="0"/>
                <a:ea typeface="+mn-ea"/>
                <a:cs typeface="+mn-cs"/>
              </a:rPr>
              <a:t>VIỆT</a:t>
            </a:r>
            <a:endParaRPr kumimoji="0" lang="en-US" sz="3200" b="0" i="0" u="none" strike="noStrike" kern="1200" cap="none" spc="0" normalizeH="0" baseline="0" noProof="0" dirty="0">
              <a:ln w="0"/>
              <a:solidFill>
                <a:srgbClr val="3F3F3F"/>
              </a:solidFill>
              <a:effectLst>
                <a:glow rad="63500">
                  <a:srgbClr val="FFC000">
                    <a:satMod val="175000"/>
                    <a:alpha val="40000"/>
                  </a:srgbClr>
                </a:glow>
                <a:outerShdw blurRad="38100" dist="19050" dir="2700000" algn="tl" rotWithShape="0">
                  <a:srgbClr val="3F3F3F">
                    <a:alpha val="40000"/>
                  </a:srgbClr>
                </a:outerShdw>
              </a:effectLst>
              <a:uLnTx/>
              <a:uFillTx/>
              <a:latin typeface="Coiny" panose="02000903060500060000" pitchFamily="2" charset="0"/>
              <a:ea typeface="+mn-ea"/>
              <a:cs typeface="+mn-cs"/>
            </a:endParaRPr>
          </a:p>
        </p:txBody>
      </p:sp>
      <p:sp>
        <p:nvSpPr>
          <p:cNvPr id="36" name="TextBox 35">
            <a:extLst>
              <a:ext uri="{FF2B5EF4-FFF2-40B4-BE49-F238E27FC236}">
                <a16:creationId xmlns:a16="http://schemas.microsoft.com/office/drawing/2014/main" id="{5B9531D3-F83D-4F6D-8313-CC8892D60EDF}"/>
              </a:ext>
            </a:extLst>
          </p:cNvPr>
          <p:cNvSpPr txBox="1"/>
          <p:nvPr/>
        </p:nvSpPr>
        <p:spPr>
          <a:xfrm>
            <a:off x="2875806" y="2692466"/>
            <a:ext cx="7457491" cy="58477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w="0"/>
                <a:solidFill>
                  <a:srgbClr val="00B050"/>
                </a:solidFill>
                <a:effectLst>
                  <a:glow rad="63500">
                    <a:srgbClr val="FFC000">
                      <a:satMod val="175000"/>
                      <a:alpha val="40000"/>
                    </a:srgbClr>
                  </a:glow>
                  <a:outerShdw blurRad="38100" dist="19050" dir="2700000" algn="tl" rotWithShape="0">
                    <a:srgbClr val="3F3F3F">
                      <a:alpha val="40000"/>
                    </a:srgbClr>
                  </a:outerShdw>
                </a:effectLst>
                <a:uLnTx/>
                <a:uFillTx/>
                <a:latin typeface="Coiny" panose="02000903060500060000" pitchFamily="2" charset="0"/>
                <a:ea typeface="+mn-ea"/>
                <a:cs typeface="+mn-cs"/>
              </a:rPr>
              <a:t>Chủ</a:t>
            </a:r>
            <a:r>
              <a:rPr kumimoji="0" lang="en-US" sz="3200" b="0" i="0" u="none" strike="noStrike" kern="1200" cap="none" spc="0" normalizeH="0" baseline="0" noProof="0" dirty="0">
                <a:ln w="0"/>
                <a:solidFill>
                  <a:srgbClr val="00B050"/>
                </a:solidFill>
                <a:effectLst>
                  <a:glow rad="63500">
                    <a:srgbClr val="FFC000">
                      <a:satMod val="175000"/>
                      <a:alpha val="40000"/>
                    </a:srgbClr>
                  </a:glow>
                  <a:outerShdw blurRad="38100" dist="19050" dir="2700000" algn="tl" rotWithShape="0">
                    <a:srgbClr val="3F3F3F">
                      <a:alpha val="40000"/>
                    </a:srgbClr>
                  </a:outerShdw>
                </a:effectLst>
                <a:uLnTx/>
                <a:uFillTx/>
                <a:latin typeface="Coiny" panose="02000903060500060000" pitchFamily="2" charset="0"/>
                <a:ea typeface="+mn-ea"/>
                <a:cs typeface="+mn-cs"/>
              </a:rPr>
              <a:t> </a:t>
            </a:r>
            <a:r>
              <a:rPr kumimoji="0" lang="en-US" sz="3200" b="0" i="0" u="none" strike="noStrike" kern="1200" cap="none" spc="0" normalizeH="0" baseline="0" noProof="0" dirty="0" err="1">
                <a:ln w="0"/>
                <a:solidFill>
                  <a:srgbClr val="00B050"/>
                </a:solidFill>
                <a:effectLst>
                  <a:glow rad="63500">
                    <a:srgbClr val="FFC000">
                      <a:satMod val="175000"/>
                      <a:alpha val="40000"/>
                    </a:srgbClr>
                  </a:glow>
                  <a:outerShdw blurRad="38100" dist="19050" dir="2700000" algn="tl" rotWithShape="0">
                    <a:srgbClr val="3F3F3F">
                      <a:alpha val="40000"/>
                    </a:srgbClr>
                  </a:outerShdw>
                </a:effectLst>
                <a:uLnTx/>
                <a:uFillTx/>
                <a:latin typeface="Coiny" panose="02000903060500060000" pitchFamily="2" charset="0"/>
                <a:ea typeface="+mn-ea"/>
                <a:cs typeface="+mn-cs"/>
              </a:rPr>
              <a:t>điểm</a:t>
            </a:r>
            <a:r>
              <a:rPr kumimoji="0" lang="en-US" sz="3200" b="0" i="0" u="none" strike="noStrike" kern="1200" cap="none" spc="0" normalizeH="0" baseline="0" noProof="0" dirty="0">
                <a:ln w="0"/>
                <a:solidFill>
                  <a:srgbClr val="00B050"/>
                </a:solidFill>
                <a:effectLst>
                  <a:glow rad="63500">
                    <a:srgbClr val="FFC000">
                      <a:satMod val="175000"/>
                      <a:alpha val="40000"/>
                    </a:srgbClr>
                  </a:glow>
                  <a:outerShdw blurRad="38100" dist="19050" dir="2700000" algn="tl" rotWithShape="0">
                    <a:srgbClr val="3F3F3F">
                      <a:alpha val="40000"/>
                    </a:srgbClr>
                  </a:outerShdw>
                </a:effectLst>
                <a:uLnTx/>
                <a:uFillTx/>
                <a:latin typeface="Coiny" panose="02000903060500060000" pitchFamily="2" charset="0"/>
                <a:ea typeface="+mn-ea"/>
                <a:cs typeface="+mn-cs"/>
              </a:rPr>
              <a:t>: </a:t>
            </a:r>
            <a:r>
              <a:rPr kumimoji="0" lang="en-US" sz="3200" b="0" i="0" u="none" strike="noStrike" kern="1200" cap="none" spc="0" normalizeH="0" baseline="0" noProof="0" err="1">
                <a:ln w="0"/>
                <a:solidFill>
                  <a:srgbClr val="00B050"/>
                </a:solidFill>
                <a:effectLst>
                  <a:glow rad="63500">
                    <a:srgbClr val="FFC000">
                      <a:satMod val="175000"/>
                      <a:alpha val="40000"/>
                    </a:srgbClr>
                  </a:glow>
                  <a:outerShdw blurRad="38100" dist="19050" dir="2700000" algn="tl" rotWithShape="0">
                    <a:srgbClr val="3F3F3F">
                      <a:alpha val="40000"/>
                    </a:srgbClr>
                  </a:outerShdw>
                </a:effectLst>
                <a:uLnTx/>
                <a:uFillTx/>
                <a:latin typeface="Coiny" panose="02000903060500060000" pitchFamily="2" charset="0"/>
                <a:ea typeface="+mn-ea"/>
                <a:cs typeface="+mn-cs"/>
              </a:rPr>
              <a:t>Những</a:t>
            </a:r>
            <a:r>
              <a:rPr kumimoji="0" lang="en-US" sz="3200" b="0" i="0" u="none" strike="noStrike" kern="1200" cap="none" spc="0" normalizeH="0" noProof="0">
                <a:ln w="0"/>
                <a:solidFill>
                  <a:srgbClr val="00B050"/>
                </a:solidFill>
                <a:effectLst>
                  <a:glow rad="63500">
                    <a:srgbClr val="FFC000">
                      <a:satMod val="175000"/>
                      <a:alpha val="40000"/>
                    </a:srgbClr>
                  </a:glow>
                  <a:outerShdw blurRad="38100" dist="19050" dir="2700000" algn="tl" rotWithShape="0">
                    <a:srgbClr val="3F3F3F">
                      <a:alpha val="40000"/>
                    </a:srgbClr>
                  </a:outerShdw>
                </a:effectLst>
                <a:uLnTx/>
                <a:uFillTx/>
                <a:latin typeface="Coiny" panose="02000903060500060000" pitchFamily="2" charset="0"/>
                <a:ea typeface="+mn-ea"/>
                <a:cs typeface="+mn-cs"/>
              </a:rPr>
              <a:t> sắc màu thiên nhiên</a:t>
            </a:r>
            <a:endParaRPr kumimoji="0" lang="en-US" sz="3200" b="0" i="0" u="none" strike="noStrike" kern="1200" cap="none" spc="0" normalizeH="0" baseline="0" noProof="0" dirty="0">
              <a:ln w="0"/>
              <a:solidFill>
                <a:srgbClr val="00B050"/>
              </a:solidFill>
              <a:effectLst>
                <a:glow rad="63500">
                  <a:srgbClr val="FFC000">
                    <a:satMod val="175000"/>
                    <a:alpha val="40000"/>
                  </a:srgbClr>
                </a:glow>
                <a:outerShdw blurRad="38100" dist="19050" dir="2700000" algn="tl" rotWithShape="0">
                  <a:srgbClr val="3F3F3F">
                    <a:alpha val="40000"/>
                  </a:srgbClr>
                </a:outerShdw>
              </a:effectLst>
              <a:uLnTx/>
              <a:uFillTx/>
              <a:latin typeface="Coiny" panose="02000903060500060000" pitchFamily="2" charset="0"/>
              <a:ea typeface="+mn-ea"/>
              <a:cs typeface="+mn-cs"/>
            </a:endParaRPr>
          </a:p>
        </p:txBody>
      </p:sp>
      <p:sp>
        <p:nvSpPr>
          <p:cNvPr id="37" name="TextBox 36">
            <a:extLst>
              <a:ext uri="{FF2B5EF4-FFF2-40B4-BE49-F238E27FC236}">
                <a16:creationId xmlns:a16="http://schemas.microsoft.com/office/drawing/2014/main" id="{617ACF34-C0EB-425C-B01F-9C00946EAB18}"/>
              </a:ext>
            </a:extLst>
          </p:cNvPr>
          <p:cNvSpPr txBox="1"/>
          <p:nvPr/>
        </p:nvSpPr>
        <p:spPr>
          <a:xfrm>
            <a:off x="4792187" y="3401618"/>
            <a:ext cx="2970685" cy="58477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w="0"/>
                <a:solidFill>
                  <a:schemeClr val="bg1"/>
                </a:solidFill>
                <a:effectLst>
                  <a:glow rad="63500">
                    <a:srgbClr val="FFC000">
                      <a:satMod val="175000"/>
                      <a:alpha val="40000"/>
                    </a:srgbClr>
                  </a:glow>
                  <a:outerShdw blurRad="38100" dist="19050" dir="2700000" algn="tl" rotWithShape="0">
                    <a:srgbClr val="3F3F3F">
                      <a:alpha val="40000"/>
                    </a:srgbClr>
                  </a:outerShdw>
                </a:effectLst>
                <a:uLnTx/>
                <a:uFillTx/>
                <a:latin typeface="Coiny" panose="02000903060500060000" pitchFamily="2" charset="0"/>
                <a:ea typeface="+mn-ea"/>
                <a:cs typeface="+mn-cs"/>
              </a:rPr>
              <a:t>Bài</a:t>
            </a:r>
            <a:r>
              <a:rPr kumimoji="0" lang="en-US" sz="3200" b="0" i="0" u="none" strike="noStrike" kern="1200" cap="none" spc="0" normalizeH="0" baseline="0" noProof="0" dirty="0">
                <a:ln w="0"/>
                <a:solidFill>
                  <a:schemeClr val="bg1"/>
                </a:solidFill>
                <a:effectLst>
                  <a:glow rad="63500">
                    <a:srgbClr val="FFC000">
                      <a:satMod val="175000"/>
                      <a:alpha val="40000"/>
                    </a:srgbClr>
                  </a:glow>
                  <a:outerShdw blurRad="38100" dist="19050" dir="2700000" algn="tl" rotWithShape="0">
                    <a:srgbClr val="3F3F3F">
                      <a:alpha val="40000"/>
                    </a:srgbClr>
                  </a:outerShdw>
                </a:effectLst>
                <a:uLnTx/>
                <a:uFillTx/>
                <a:latin typeface="Coiny" panose="02000903060500060000" pitchFamily="2" charset="0"/>
                <a:ea typeface="+mn-ea"/>
                <a:cs typeface="+mn-cs"/>
              </a:rPr>
              <a:t> 5 – </a:t>
            </a:r>
            <a:r>
              <a:rPr kumimoji="0" lang="en-US" sz="3200" b="0" i="0" u="none" strike="noStrike" kern="1200" cap="none" spc="0" normalizeH="0" baseline="0" noProof="0" dirty="0" err="1">
                <a:ln w="0"/>
                <a:solidFill>
                  <a:schemeClr val="bg1"/>
                </a:solidFill>
                <a:effectLst>
                  <a:glow rad="63500">
                    <a:srgbClr val="FFC000">
                      <a:satMod val="175000"/>
                      <a:alpha val="40000"/>
                    </a:srgbClr>
                  </a:glow>
                  <a:outerShdw blurRad="38100" dist="19050" dir="2700000" algn="tl" rotWithShape="0">
                    <a:srgbClr val="3F3F3F">
                      <a:alpha val="40000"/>
                    </a:srgbClr>
                  </a:outerShdw>
                </a:effectLst>
                <a:uLnTx/>
                <a:uFillTx/>
                <a:latin typeface="Coiny" panose="02000903060500060000" pitchFamily="2" charset="0"/>
                <a:ea typeface="+mn-ea"/>
                <a:cs typeface="+mn-cs"/>
              </a:rPr>
              <a:t>Tiết</a:t>
            </a:r>
            <a:r>
              <a:rPr kumimoji="0" lang="en-US" sz="3200" b="0" i="0" u="none" strike="noStrike" kern="1200" cap="none" spc="0" normalizeH="0" baseline="0" noProof="0" dirty="0">
                <a:ln w="0"/>
                <a:solidFill>
                  <a:schemeClr val="bg1"/>
                </a:solidFill>
                <a:effectLst>
                  <a:glow rad="63500">
                    <a:srgbClr val="FFC000">
                      <a:satMod val="175000"/>
                      <a:alpha val="40000"/>
                    </a:srgbClr>
                  </a:glow>
                  <a:outerShdw blurRad="38100" dist="19050" dir="2700000" algn="tl" rotWithShape="0">
                    <a:srgbClr val="3F3F3F">
                      <a:alpha val="40000"/>
                    </a:srgbClr>
                  </a:outerShdw>
                </a:effectLst>
                <a:uLnTx/>
                <a:uFillTx/>
                <a:latin typeface="Coiny" panose="02000903060500060000" pitchFamily="2" charset="0"/>
                <a:ea typeface="+mn-ea"/>
                <a:cs typeface="+mn-cs"/>
              </a:rPr>
              <a:t> 3</a:t>
            </a:r>
          </a:p>
        </p:txBody>
      </p:sp>
      <p:sp>
        <p:nvSpPr>
          <p:cNvPr id="38" name="TextBox 37">
            <a:extLst>
              <a:ext uri="{FF2B5EF4-FFF2-40B4-BE49-F238E27FC236}">
                <a16:creationId xmlns:a16="http://schemas.microsoft.com/office/drawing/2014/main" id="{1859E70B-B5F7-44D2-9913-296878936D9C}"/>
              </a:ext>
            </a:extLst>
          </p:cNvPr>
          <p:cNvSpPr txBox="1"/>
          <p:nvPr/>
        </p:nvSpPr>
        <p:spPr>
          <a:xfrm>
            <a:off x="3673719" y="4107488"/>
            <a:ext cx="5681363" cy="58477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w="0"/>
                <a:solidFill>
                  <a:schemeClr val="bg1"/>
                </a:solidFill>
                <a:effectLst>
                  <a:glow rad="63500">
                    <a:srgbClr val="FFC000">
                      <a:satMod val="175000"/>
                      <a:alpha val="40000"/>
                    </a:srgbClr>
                  </a:glow>
                  <a:outerShdw blurRad="38100" dist="19050" dir="2700000" algn="tl" rotWithShape="0">
                    <a:srgbClr val="3F3F3F">
                      <a:alpha val="40000"/>
                    </a:srgbClr>
                  </a:outerShdw>
                </a:effectLst>
                <a:uLnTx/>
                <a:uFillTx/>
                <a:latin typeface="Coiny" panose="02000903060500060000" pitchFamily="2" charset="0"/>
                <a:ea typeface="+mn-ea"/>
                <a:cs typeface="+mn-cs"/>
              </a:rPr>
              <a:t>Nghe – </a:t>
            </a:r>
            <a:r>
              <a:rPr kumimoji="0" lang="en-US" sz="3200" b="0" i="0" u="none" strike="noStrike" kern="1200" cap="none" spc="0" normalizeH="0" baseline="0" noProof="0" dirty="0" err="1">
                <a:ln w="0"/>
                <a:solidFill>
                  <a:schemeClr val="bg1"/>
                </a:solidFill>
                <a:effectLst>
                  <a:glow rad="63500">
                    <a:srgbClr val="FFC000">
                      <a:satMod val="175000"/>
                      <a:alpha val="40000"/>
                    </a:srgbClr>
                  </a:glow>
                  <a:outerShdw blurRad="38100" dist="19050" dir="2700000" algn="tl" rotWithShape="0">
                    <a:srgbClr val="3F3F3F">
                      <a:alpha val="40000"/>
                    </a:srgbClr>
                  </a:outerShdw>
                </a:effectLst>
                <a:uLnTx/>
                <a:uFillTx/>
                <a:latin typeface="Coiny" panose="02000903060500060000" pitchFamily="2" charset="0"/>
                <a:ea typeface="+mn-ea"/>
                <a:cs typeface="+mn-cs"/>
              </a:rPr>
              <a:t>viết</a:t>
            </a:r>
            <a:r>
              <a:rPr kumimoji="0" lang="en-US" sz="3200" b="0" i="0" u="none" strike="noStrike" kern="1200" cap="none" spc="0" normalizeH="0" baseline="0" noProof="0">
                <a:ln w="0"/>
                <a:solidFill>
                  <a:schemeClr val="bg1"/>
                </a:solidFill>
                <a:effectLst>
                  <a:glow rad="63500">
                    <a:srgbClr val="FFC000">
                      <a:satMod val="175000"/>
                      <a:alpha val="40000"/>
                    </a:srgbClr>
                  </a:glow>
                  <a:outerShdw blurRad="38100" dist="19050" dir="2700000" algn="tl" rotWithShape="0">
                    <a:srgbClr val="3F3F3F">
                      <a:alpha val="40000"/>
                    </a:srgbClr>
                  </a:outerShdw>
                </a:effectLst>
                <a:uLnTx/>
                <a:uFillTx/>
                <a:latin typeface="Coiny" panose="02000903060500060000" pitchFamily="2" charset="0"/>
                <a:ea typeface="+mn-ea"/>
                <a:cs typeface="+mn-cs"/>
              </a:rPr>
              <a:t>: Chim chích</a:t>
            </a:r>
            <a:r>
              <a:rPr kumimoji="0" lang="en-US" sz="3200" b="0" i="0" u="none" strike="noStrike" kern="1200" cap="none" spc="0" normalizeH="0" noProof="0">
                <a:ln w="0"/>
                <a:solidFill>
                  <a:schemeClr val="bg1"/>
                </a:solidFill>
                <a:effectLst>
                  <a:glow rad="63500">
                    <a:srgbClr val="FFC000">
                      <a:satMod val="175000"/>
                      <a:alpha val="40000"/>
                    </a:srgbClr>
                  </a:glow>
                  <a:outerShdw blurRad="38100" dist="19050" dir="2700000" algn="tl" rotWithShape="0">
                    <a:srgbClr val="3F3F3F">
                      <a:alpha val="40000"/>
                    </a:srgbClr>
                  </a:outerShdw>
                </a:effectLst>
                <a:uLnTx/>
                <a:uFillTx/>
                <a:latin typeface="Coiny" panose="02000903060500060000" pitchFamily="2" charset="0"/>
                <a:ea typeface="+mn-ea"/>
                <a:cs typeface="+mn-cs"/>
              </a:rPr>
              <a:t> bông</a:t>
            </a:r>
            <a:endParaRPr kumimoji="0" lang="en-US" sz="3200" b="0" i="0" u="none" strike="noStrike" kern="1200" cap="none" spc="0" normalizeH="0" baseline="0" noProof="0" dirty="0">
              <a:ln w="0"/>
              <a:solidFill>
                <a:schemeClr val="bg1"/>
              </a:solidFill>
              <a:effectLst>
                <a:glow rad="63500">
                  <a:srgbClr val="FFC000">
                    <a:satMod val="175000"/>
                    <a:alpha val="40000"/>
                  </a:srgbClr>
                </a:glow>
                <a:outerShdw blurRad="38100" dist="19050" dir="2700000" algn="tl" rotWithShape="0">
                  <a:srgbClr val="3F3F3F">
                    <a:alpha val="40000"/>
                  </a:srgbClr>
                </a:outerShdw>
              </a:effectLst>
              <a:uLnTx/>
              <a:uFillTx/>
              <a:latin typeface="Coiny" panose="02000903060500060000" pitchFamily="2" charset="0"/>
              <a:ea typeface="+mn-ea"/>
              <a:cs typeface="+mn-cs"/>
            </a:endParaRPr>
          </a:p>
        </p:txBody>
      </p:sp>
    </p:spTree>
    <p:extLst>
      <p:ext uri="{BB962C8B-B14F-4D97-AF65-F5344CB8AC3E}">
        <p14:creationId xmlns:p14="http://schemas.microsoft.com/office/powerpoint/2010/main" val="39075816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31" presetClass="entr" presetSubtype="0"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1000" fill="hold"/>
                                        <p:tgtEl>
                                          <p:spTgt spid="16"/>
                                        </p:tgtEl>
                                        <p:attrNameLst>
                                          <p:attrName>ppt_w</p:attrName>
                                        </p:attrNameLst>
                                      </p:cBhvr>
                                      <p:tavLst>
                                        <p:tav tm="0">
                                          <p:val>
                                            <p:fltVal val="0"/>
                                          </p:val>
                                        </p:tav>
                                        <p:tav tm="100000">
                                          <p:val>
                                            <p:strVal val="#ppt_w"/>
                                          </p:val>
                                        </p:tav>
                                      </p:tavLst>
                                    </p:anim>
                                    <p:anim calcmode="lin" valueType="num">
                                      <p:cBhvr>
                                        <p:cTn id="13" dur="1000" fill="hold"/>
                                        <p:tgtEl>
                                          <p:spTgt spid="16"/>
                                        </p:tgtEl>
                                        <p:attrNameLst>
                                          <p:attrName>ppt_h</p:attrName>
                                        </p:attrNameLst>
                                      </p:cBhvr>
                                      <p:tavLst>
                                        <p:tav tm="0">
                                          <p:val>
                                            <p:fltVal val="0"/>
                                          </p:val>
                                        </p:tav>
                                        <p:tav tm="100000">
                                          <p:val>
                                            <p:strVal val="#ppt_h"/>
                                          </p:val>
                                        </p:tav>
                                      </p:tavLst>
                                    </p:anim>
                                    <p:anim calcmode="lin" valueType="num">
                                      <p:cBhvr>
                                        <p:cTn id="14" dur="1000" fill="hold"/>
                                        <p:tgtEl>
                                          <p:spTgt spid="16"/>
                                        </p:tgtEl>
                                        <p:attrNameLst>
                                          <p:attrName>style.rotation</p:attrName>
                                        </p:attrNameLst>
                                      </p:cBhvr>
                                      <p:tavLst>
                                        <p:tav tm="0">
                                          <p:val>
                                            <p:fltVal val="90"/>
                                          </p:val>
                                        </p:tav>
                                        <p:tav tm="100000">
                                          <p:val>
                                            <p:fltVal val="0"/>
                                          </p:val>
                                        </p:tav>
                                      </p:tavLst>
                                    </p:anim>
                                    <p:animEffect transition="in" filter="fade">
                                      <p:cBhvr>
                                        <p:cTn id="15" dur="1000"/>
                                        <p:tgtEl>
                                          <p:spTgt spid="16"/>
                                        </p:tgtEl>
                                      </p:cBhvr>
                                    </p:animEffect>
                                  </p:childTnLst>
                                </p:cTn>
                              </p:par>
                              <p:par>
                                <p:cTn id="16" presetID="2" presetClass="entr" presetSubtype="2" fill="hold" nodeType="withEffect">
                                  <p:stCondLst>
                                    <p:cond delay="0"/>
                                  </p:stCondLst>
                                  <p:childTnLst>
                                    <p:set>
                                      <p:cBhvr>
                                        <p:cTn id="17" dur="1" fill="hold">
                                          <p:stCondLst>
                                            <p:cond delay="0"/>
                                          </p:stCondLst>
                                        </p:cTn>
                                        <p:tgtEl>
                                          <p:spTgt spid="30"/>
                                        </p:tgtEl>
                                        <p:attrNameLst>
                                          <p:attrName>style.visibility</p:attrName>
                                        </p:attrNameLst>
                                      </p:cBhvr>
                                      <p:to>
                                        <p:strVal val="visible"/>
                                      </p:to>
                                    </p:set>
                                    <p:anim calcmode="lin" valueType="num">
                                      <p:cBhvr additive="base">
                                        <p:cTn id="18" dur="500" fill="hold"/>
                                        <p:tgtEl>
                                          <p:spTgt spid="30"/>
                                        </p:tgtEl>
                                        <p:attrNameLst>
                                          <p:attrName>ppt_x</p:attrName>
                                        </p:attrNameLst>
                                      </p:cBhvr>
                                      <p:tavLst>
                                        <p:tav tm="0">
                                          <p:val>
                                            <p:strVal val="1+#ppt_w/2"/>
                                          </p:val>
                                        </p:tav>
                                        <p:tav tm="100000">
                                          <p:val>
                                            <p:strVal val="#ppt_x"/>
                                          </p:val>
                                        </p:tav>
                                      </p:tavLst>
                                    </p:anim>
                                    <p:anim calcmode="lin" valueType="num">
                                      <p:cBhvr additive="base">
                                        <p:cTn id="19" dur="500" fill="hold"/>
                                        <p:tgtEl>
                                          <p:spTgt spid="30"/>
                                        </p:tgtEl>
                                        <p:attrNameLst>
                                          <p:attrName>ppt_y</p:attrName>
                                        </p:attrNameLst>
                                      </p:cBhvr>
                                      <p:tavLst>
                                        <p:tav tm="0">
                                          <p:val>
                                            <p:strVal val="#ppt_y"/>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1000"/>
                                        <p:tgtEl>
                                          <p:spTgt spid="18"/>
                                        </p:tgtEl>
                                      </p:cBhvr>
                                    </p:animEffect>
                                    <p:anim calcmode="lin" valueType="num">
                                      <p:cBhvr>
                                        <p:cTn id="23" dur="1000" fill="hold"/>
                                        <p:tgtEl>
                                          <p:spTgt spid="18"/>
                                        </p:tgtEl>
                                        <p:attrNameLst>
                                          <p:attrName>ppt_x</p:attrName>
                                        </p:attrNameLst>
                                      </p:cBhvr>
                                      <p:tavLst>
                                        <p:tav tm="0">
                                          <p:val>
                                            <p:strVal val="#ppt_x"/>
                                          </p:val>
                                        </p:tav>
                                        <p:tav tm="100000">
                                          <p:val>
                                            <p:strVal val="#ppt_x"/>
                                          </p:val>
                                        </p:tav>
                                      </p:tavLst>
                                    </p:anim>
                                    <p:anim calcmode="lin" valueType="num">
                                      <p:cBhvr>
                                        <p:cTn id="24" dur="1000" fill="hold"/>
                                        <p:tgtEl>
                                          <p:spTgt spid="18"/>
                                        </p:tgtEl>
                                        <p:attrNameLst>
                                          <p:attrName>ppt_y</p:attrName>
                                        </p:attrNameLst>
                                      </p:cBhvr>
                                      <p:tavLst>
                                        <p:tav tm="0">
                                          <p:val>
                                            <p:strVal val="#ppt_y+.1"/>
                                          </p:val>
                                        </p:tav>
                                        <p:tav tm="100000">
                                          <p:val>
                                            <p:strVal val="#ppt_y"/>
                                          </p:val>
                                        </p:tav>
                                      </p:tavLst>
                                    </p:anim>
                                  </p:childTnLst>
                                </p:cTn>
                              </p:par>
                              <p:par>
                                <p:cTn id="25" presetID="53" presetClass="entr" presetSubtype="16" fill="hold" nodeType="with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p:cTn id="27" dur="500" fill="hold"/>
                                        <p:tgtEl>
                                          <p:spTgt spid="33"/>
                                        </p:tgtEl>
                                        <p:attrNameLst>
                                          <p:attrName>ppt_w</p:attrName>
                                        </p:attrNameLst>
                                      </p:cBhvr>
                                      <p:tavLst>
                                        <p:tav tm="0">
                                          <p:val>
                                            <p:fltVal val="0"/>
                                          </p:val>
                                        </p:tav>
                                        <p:tav tm="100000">
                                          <p:val>
                                            <p:strVal val="#ppt_w"/>
                                          </p:val>
                                        </p:tav>
                                      </p:tavLst>
                                    </p:anim>
                                    <p:anim calcmode="lin" valueType="num">
                                      <p:cBhvr>
                                        <p:cTn id="28" dur="500" fill="hold"/>
                                        <p:tgtEl>
                                          <p:spTgt spid="33"/>
                                        </p:tgtEl>
                                        <p:attrNameLst>
                                          <p:attrName>ppt_h</p:attrName>
                                        </p:attrNameLst>
                                      </p:cBhvr>
                                      <p:tavLst>
                                        <p:tav tm="0">
                                          <p:val>
                                            <p:fltVal val="0"/>
                                          </p:val>
                                        </p:tav>
                                        <p:tav tm="100000">
                                          <p:val>
                                            <p:strVal val="#ppt_h"/>
                                          </p:val>
                                        </p:tav>
                                      </p:tavLst>
                                    </p:anim>
                                    <p:animEffect transition="in" filter="fade">
                                      <p:cBhvr>
                                        <p:cTn id="29" dur="500"/>
                                        <p:tgtEl>
                                          <p:spTgt spid="33"/>
                                        </p:tgtEl>
                                      </p:cBhvr>
                                    </p:animEffect>
                                  </p:childTnLst>
                                </p:cTn>
                              </p:par>
                              <p:par>
                                <p:cTn id="30" presetID="53" presetClass="entr" presetSubtype="16" fill="hold" nodeType="with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p:cTn id="32" dur="500" fill="hold"/>
                                        <p:tgtEl>
                                          <p:spTgt spid="32"/>
                                        </p:tgtEl>
                                        <p:attrNameLst>
                                          <p:attrName>ppt_w</p:attrName>
                                        </p:attrNameLst>
                                      </p:cBhvr>
                                      <p:tavLst>
                                        <p:tav tm="0">
                                          <p:val>
                                            <p:fltVal val="0"/>
                                          </p:val>
                                        </p:tav>
                                        <p:tav tm="100000">
                                          <p:val>
                                            <p:strVal val="#ppt_w"/>
                                          </p:val>
                                        </p:tav>
                                      </p:tavLst>
                                    </p:anim>
                                    <p:anim calcmode="lin" valueType="num">
                                      <p:cBhvr>
                                        <p:cTn id="33" dur="500" fill="hold"/>
                                        <p:tgtEl>
                                          <p:spTgt spid="32"/>
                                        </p:tgtEl>
                                        <p:attrNameLst>
                                          <p:attrName>ppt_h</p:attrName>
                                        </p:attrNameLst>
                                      </p:cBhvr>
                                      <p:tavLst>
                                        <p:tav tm="0">
                                          <p:val>
                                            <p:fltVal val="0"/>
                                          </p:val>
                                        </p:tav>
                                        <p:tav tm="100000">
                                          <p:val>
                                            <p:strVal val="#ppt_h"/>
                                          </p:val>
                                        </p:tav>
                                      </p:tavLst>
                                    </p:anim>
                                    <p:animEffect transition="in" filter="fade">
                                      <p:cBhvr>
                                        <p:cTn id="34" dur="500"/>
                                        <p:tgtEl>
                                          <p:spTgt spid="32"/>
                                        </p:tgtEl>
                                      </p:cBhvr>
                                    </p:animEffect>
                                  </p:childTnLst>
                                </p:cTn>
                              </p:par>
                              <p:par>
                                <p:cTn id="35" presetID="53" presetClass="entr" presetSubtype="16" fill="hold" nodeType="with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Effect transition="in" filter="fade">
                                      <p:cBhvr>
                                        <p:cTn id="39" dur="500"/>
                                        <p:tgtEl>
                                          <p:spTgt spid="31"/>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wipe(down)">
                                      <p:cBhvr>
                                        <p:cTn id="44" dur="500"/>
                                        <p:tgtEl>
                                          <p:spTgt spid="23"/>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36"/>
                                        </p:tgtEl>
                                        <p:attrNameLst>
                                          <p:attrName>style.visibility</p:attrName>
                                        </p:attrNameLst>
                                      </p:cBhvr>
                                      <p:to>
                                        <p:strVal val="visible"/>
                                      </p:to>
                                    </p:set>
                                    <p:animEffect transition="in" filter="barn(inVertical)">
                                      <p:cBhvr>
                                        <p:cTn id="49" dur="500"/>
                                        <p:tgtEl>
                                          <p:spTgt spid="36"/>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barn(inVertical)">
                                      <p:cBhvr>
                                        <p:cTn id="54" dur="500"/>
                                        <p:tgtEl>
                                          <p:spTgt spid="37"/>
                                        </p:tgtEl>
                                      </p:cBhvr>
                                    </p:animEffect>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38"/>
                                        </p:tgtEl>
                                        <p:attrNameLst>
                                          <p:attrName>style.visibility</p:attrName>
                                        </p:attrNameLst>
                                      </p:cBhvr>
                                      <p:to>
                                        <p:strVal val="visible"/>
                                      </p:to>
                                    </p:set>
                                    <p:anim calcmode="lin" valueType="num">
                                      <p:cBhvr additive="base">
                                        <p:cTn id="59" dur="500" fill="hold"/>
                                        <p:tgtEl>
                                          <p:spTgt spid="38"/>
                                        </p:tgtEl>
                                        <p:attrNameLst>
                                          <p:attrName>ppt_x</p:attrName>
                                        </p:attrNameLst>
                                      </p:cBhvr>
                                      <p:tavLst>
                                        <p:tav tm="0">
                                          <p:val>
                                            <p:strVal val="#ppt_x"/>
                                          </p:val>
                                        </p:tav>
                                        <p:tav tm="100000">
                                          <p:val>
                                            <p:strVal val="#ppt_x"/>
                                          </p:val>
                                        </p:tav>
                                      </p:tavLst>
                                    </p:anim>
                                    <p:anim calcmode="lin" valueType="num">
                                      <p:cBhvr additive="base">
                                        <p:cTn id="60"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36" grpId="0"/>
      <p:bldP spid="37" grpId="0"/>
      <p:bldP spid="3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5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55E8258E-48F1-4E18-9E55-2839FD815F5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0" y="0"/>
            <a:ext cx="12192000" cy="6858000"/>
          </a:xfrm>
          <a:prstGeom prst="rect">
            <a:avLst/>
          </a:prstGeom>
        </p:spPr>
      </p:pic>
      <p:pic>
        <p:nvPicPr>
          <p:cNvPr id="4" name="图片 3" descr="图片包含 LEGO, 玩具&#10;&#10;已生成极高可信度的说明">
            <a:extLst>
              <a:ext uri="{FF2B5EF4-FFF2-40B4-BE49-F238E27FC236}">
                <a16:creationId xmlns:a16="http://schemas.microsoft.com/office/drawing/2014/main" id="{4E11DDF2-A4C1-4A3E-94A7-7D2DCDE1D5A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186868" y="1474507"/>
            <a:ext cx="2255937" cy="2255937"/>
          </a:xfrm>
          <a:prstGeom prst="rect">
            <a:avLst/>
          </a:prstGeom>
        </p:spPr>
      </p:pic>
      <p:pic>
        <p:nvPicPr>
          <p:cNvPr id="10" name="图片 9">
            <a:extLst>
              <a:ext uri="{FF2B5EF4-FFF2-40B4-BE49-F238E27FC236}">
                <a16:creationId xmlns:a16="http://schemas.microsoft.com/office/drawing/2014/main" id="{560F390E-CC45-4818-89F9-BDFCD7FB45B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2475406" y="42106"/>
            <a:ext cx="1371224" cy="1213990"/>
          </a:xfrm>
          <a:prstGeom prst="rect">
            <a:avLst/>
          </a:prstGeom>
        </p:spPr>
      </p:pic>
      <p:sp>
        <p:nvSpPr>
          <p:cNvPr id="3" name="TextBox 2"/>
          <p:cNvSpPr txBox="1"/>
          <p:nvPr/>
        </p:nvSpPr>
        <p:spPr>
          <a:xfrm>
            <a:off x="5442805" y="1256096"/>
            <a:ext cx="6749195" cy="1938992"/>
          </a:xfrm>
          <a:prstGeom prst="rect">
            <a:avLst/>
          </a:prstGeom>
          <a:noFill/>
        </p:spPr>
        <p:txBody>
          <a:bodyPr wrap="square" rtlCol="0">
            <a:spAutoFit/>
          </a:bodyPr>
          <a:lstStyle/>
          <a:p>
            <a:r>
              <a:rPr lang="en-US" sz="6000">
                <a:latin typeface="Times New Roman" panose="02020603050405020304" pitchFamily="18" charset="0"/>
                <a:cs typeface="Times New Roman" panose="02020603050405020304" pitchFamily="18" charset="0"/>
              </a:rPr>
              <a:t>     </a:t>
            </a:r>
            <a:r>
              <a:rPr lang="en-US" sz="6000" b="1">
                <a:solidFill>
                  <a:srgbClr val="FF0000"/>
                </a:solidFill>
                <a:latin typeface="Times New Roman" panose="02020603050405020304" pitchFamily="18" charset="0"/>
                <a:cs typeface="Times New Roman" panose="02020603050405020304" pitchFamily="18" charset="0"/>
              </a:rPr>
              <a:t>Nghe – viết </a:t>
            </a:r>
          </a:p>
          <a:p>
            <a:r>
              <a:rPr lang="en-US" sz="6000" b="1">
                <a:solidFill>
                  <a:srgbClr val="FF0000"/>
                </a:solidFill>
                <a:latin typeface="Times New Roman" panose="02020603050405020304" pitchFamily="18" charset="0"/>
                <a:cs typeface="Times New Roman" panose="02020603050405020304" pitchFamily="18" charset="0"/>
              </a:rPr>
              <a:t>Chim chích bông</a:t>
            </a:r>
          </a:p>
        </p:txBody>
      </p:sp>
    </p:spTree>
    <p:extLst>
      <p:ext uri="{BB962C8B-B14F-4D97-AF65-F5344CB8AC3E}">
        <p14:creationId xmlns:p14="http://schemas.microsoft.com/office/powerpoint/2010/main" val="404859840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0" presetClass="path" presetSubtype="0" accel="50000" decel="50000" fill="hold" nodeType="clickEffect">
                                  <p:stCondLst>
                                    <p:cond delay="0"/>
                                  </p:stCondLst>
                                  <p:childTnLst>
                                    <p:animMotion origin="layout" path="M -0.03021 0.03171 L -0.03021 0.03194 C -0.03034 0.0324 -0.03086 0.04676 -0.03164 0.05 C -0.03255 0.05301 -0.03451 0.05856 -0.03451 0.05879 C -0.03477 0.06041 -0.0349 0.06273 -0.03529 0.06435 C -0.03555 0.06597 -0.03659 0.06689 -0.03659 0.06875 C -0.03724 0.07384 -0.03698 0.07939 -0.03737 0.08449 C -0.0375 0.08611 -0.03789 0.08726 -0.03802 0.08865 C -0.03828 0.11111 -0.03854 0.13379 -0.0388 0.15625 C -0.03907 0.16851 -0.0392 0.18125 -0.03946 0.19351 C -0.03959 0.19513 -0.03985 0.19652 -0.04024 0.19768 C -0.04102 0.20092 -0.04167 0.20439 -0.04297 0.20648 L -0.04519 0.20926 C -0.04779 0.21713 -0.04519 0.21041 -0.0487 0.21643 C -0.05222 0.22245 -0.04922 0.21967 -0.053 0.22222 C -0.05365 0.22361 -0.0543 0.22546 -0.05508 0.22638 C -0.05573 0.22731 -0.05664 0.22708 -0.05716 0.22801 C -0.05873 0.22963 -0.06029 0.23125 -0.06146 0.23356 C -0.06211 0.23518 -0.06276 0.23703 -0.06354 0.23796 C -0.06498 0.23958 -0.06784 0.24074 -0.06784 0.24097 C -0.06849 0.24236 -0.06914 0.24421 -0.06992 0.24513 C -0.07136 0.24676 -0.07422 0.24791 -0.07422 0.24814 C -0.07552 0.25069 -0.07683 0.2537 -0.07839 0.25509 C -0.07943 0.25601 -0.08047 0.25601 -0.08125 0.25648 C -0.08216 0.25717 -0.08282 0.25763 -0.08347 0.2581 C -0.08451 0.25902 -0.08529 0.26018 -0.0862 0.26088 C -0.08854 0.26296 -0.08933 0.2625 -0.09193 0.26365 C -0.09271 0.26435 -0.09336 0.26504 -0.09401 0.26527 C -0.09545 0.26597 -0.09701 0.2662 -0.09831 0.26666 C -0.09909 0.26713 -0.09974 0.26782 -0.10039 0.26805 C -0.1013 0.26875 -0.10235 0.26898 -0.10326 0.26944 C -0.10391 0.27037 -0.10495 0.27129 -0.10534 0.27245 C -0.10586 0.27361 -0.10586 0.27546 -0.10612 0.27662 C -0.10651 0.27824 -0.10703 0.27963 -0.10742 0.28101 C -0.10769 0.28472 -0.10795 0.28865 -0.10821 0.29236 C -0.10847 0.29421 -0.10886 0.29537 -0.10886 0.29676 C -0.10938 0.32361 -0.10899 0.35023 -0.10964 0.37708 C -0.10977 0.37893 -0.11055 0.38032 -0.11107 0.38148 C -0.11237 0.38449 -0.1138 0.38842 -0.11602 0.38865 C -0.12565 0.38958 -0.13529 0.38958 -0.14505 0.39004 C -0.14597 0.39051 -0.14688 0.39097 -0.14792 0.39143 C -0.14857 0.39189 -0.14922 0.39259 -0.15 0.39282 C -0.1517 0.39375 -0.15417 0.39398 -0.1556 0.39583 C -0.15651 0.39676 -0.15703 0.39791 -0.15782 0.39861 C -0.15873 0.39953 -0.15964 0.39953 -0.16068 0.4 C -0.16198 0.40092 -0.16341 0.40208 -0.16485 0.40301 L -0.16693 0.40439 C -0.16771 0.40486 -0.16836 0.40578 -0.16914 0.40578 C -0.17266 0.40671 -0.17513 0.40694 -0.17839 0.40856 C -0.17904 0.40926 -0.17969 0.40995 -0.18047 0.41018 C -0.18138 0.41088 -0.18229 0.41111 -0.18334 0.41157 C -0.18399 0.41203 -0.18464 0.41273 -0.18542 0.41296 C -0.18659 0.41365 -0.18776 0.41388 -0.18894 0.41435 C -0.18985 0.41527 -0.19089 0.41666 -0.1918 0.41736 C -0.19245 0.41805 -0.19336 0.41782 -0.19388 0.41875 C -0.19479 0.42037 -0.19532 0.42245 -0.1961 0.42453 C -0.19805 0.43657 -0.19727 0.42986 -0.1961 0.45463 C -0.1961 0.45625 -0.19571 0.45763 -0.19532 0.45879 C -0.1944 0.46296 -0.19349 0.46435 -0.1918 0.46759 C -0.18998 0.47847 -0.19245 0.46504 -0.18972 0.47615 C -0.18685 0.48796 -0.19167 0.47245 -0.1875 0.48472 C -0.18724 0.48912 -0.18711 0.49328 -0.18685 0.49768 C -0.18659 0.50439 -0.18672 0.51134 -0.18607 0.51759 C -0.18594 0.51921 -0.18581 0.51481 -0.18542 0.51342 C -0.18503 0.51203 -0.18464 0.51018 -0.18399 0.50902 C -0.18034 0.50324 -0.18295 0.51203 -0.18112 0.50486 L -0.18047 0.50324 L -0.18047 0.5037 " pathEditMode="relative" rAng="0" ptsTypes="AAAAAAAAAAAAAAAAAAAAAAAAAAAAAAAAAAAAAAAAAAAAAAAAAAAAAAAAAAAAAAAAAAAA">
                                      <p:cBhvr>
                                        <p:cTn id="13" dur="2000" fill="hold"/>
                                        <p:tgtEl>
                                          <p:spTgt spid="10"/>
                                        </p:tgtEl>
                                        <p:attrNameLst>
                                          <p:attrName>ppt_x</p:attrName>
                                          <p:attrName>ppt_y</p:attrName>
                                        </p:attrNameLst>
                                      </p:cBhvr>
                                      <p:rCtr x="-8359" y="24306"/>
                                    </p:animMotion>
                                  </p:childTnLst>
                                </p:cTn>
                              </p:par>
                              <p:par>
                                <p:cTn id="14" presetID="10"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44450" y="-32955"/>
            <a:ext cx="12235943" cy="6890955"/>
            <a:chOff x="-44450" y="-32955"/>
            <a:chExt cx="12235943" cy="6890955"/>
          </a:xfrm>
        </p:grpSpPr>
        <p:pic>
          <p:nvPicPr>
            <p:cNvPr id="21" name="图片 20"/>
            <p:cNvPicPr>
              <a:picLocks noChangeAspect="1"/>
            </p:cNvPicPr>
            <p:nvPr/>
          </p:nvPicPr>
          <p:blipFill rotWithShape="1">
            <a:blip r:embed="rId3"/>
            <a:srcRect r="10008" b="29584"/>
            <a:stretch/>
          </p:blipFill>
          <p:spPr>
            <a:xfrm>
              <a:off x="-44450" y="4674078"/>
              <a:ext cx="2200275" cy="2183922"/>
            </a:xfrm>
            <a:prstGeom prst="rect">
              <a:avLst/>
            </a:prstGeom>
          </p:spPr>
        </p:pic>
        <p:sp>
          <p:nvSpPr>
            <p:cNvPr id="22" name="任意多边形 21"/>
            <p:cNvSpPr/>
            <p:nvPr/>
          </p:nvSpPr>
          <p:spPr>
            <a:xfrm flipH="1">
              <a:off x="-10495" y="5744112"/>
              <a:ext cx="12193057" cy="1113888"/>
            </a:xfrm>
            <a:custGeom>
              <a:avLst/>
              <a:gdLst>
                <a:gd name="connsiteX0" fmla="*/ 0 w 12193057"/>
                <a:gd name="connsiteY0" fmla="*/ 1212649 h 1212649"/>
                <a:gd name="connsiteX1" fmla="*/ 7375825 w 12193057"/>
                <a:gd name="connsiteY1" fmla="*/ 1212649 h 1212649"/>
                <a:gd name="connsiteX2" fmla="*/ 7375528 w 12193057"/>
                <a:gd name="connsiteY2" fmla="*/ 1212055 h 1212649"/>
                <a:gd name="connsiteX3" fmla="*/ 12193057 w 12193057"/>
                <a:gd name="connsiteY3" fmla="*/ 1212055 h 1212649"/>
                <a:gd name="connsiteX4" fmla="*/ 12130097 w 12193057"/>
                <a:gd name="connsiteY4" fmla="*/ 1086194 h 1212649"/>
                <a:gd name="connsiteX5" fmla="*/ 11180166 w 12193057"/>
                <a:gd name="connsiteY5" fmla="*/ 538162 h 1212649"/>
                <a:gd name="connsiteX6" fmla="*/ 10734256 w 12193057"/>
                <a:gd name="connsiteY6" fmla="*/ 635844 h 1212649"/>
                <a:gd name="connsiteX7" fmla="*/ 10724744 w 12193057"/>
                <a:gd name="connsiteY7" fmla="*/ 640816 h 1212649"/>
                <a:gd name="connsiteX8" fmla="*/ 10641812 w 12193057"/>
                <a:gd name="connsiteY8" fmla="*/ 548032 h 1212649"/>
                <a:gd name="connsiteX9" fmla="*/ 9125342 w 12193057"/>
                <a:gd name="connsiteY9" fmla="*/ 0 h 1212649"/>
                <a:gd name="connsiteX10" fmla="*/ 7714151 w 12193057"/>
                <a:gd name="connsiteY10" fmla="*/ 452341 h 1212649"/>
                <a:gd name="connsiteX11" fmla="*/ 7628937 w 12193057"/>
                <a:gd name="connsiteY11" fmla="*/ 529795 h 1212649"/>
                <a:gd name="connsiteX12" fmla="*/ 7351169 w 12193057"/>
                <a:gd name="connsiteY12" fmla="*/ 459711 h 1212649"/>
                <a:gd name="connsiteX13" fmla="*/ 6639318 w 12193057"/>
                <a:gd name="connsiteY13" fmla="*/ 392906 h 1212649"/>
                <a:gd name="connsiteX14" fmla="*/ 6010516 w 12193057"/>
                <a:gd name="connsiteY14" fmla="*/ 444490 h 1212649"/>
                <a:gd name="connsiteX15" fmla="*/ 5766752 w 12193057"/>
                <a:gd name="connsiteY15" fmla="*/ 497353 h 1212649"/>
                <a:gd name="connsiteX16" fmla="*/ 5690953 w 12193057"/>
                <a:gd name="connsiteY16" fmla="*/ 430147 h 1212649"/>
                <a:gd name="connsiteX17" fmla="*/ 4308110 w 12193057"/>
                <a:gd name="connsiteY17" fmla="*/ 594 h 1212649"/>
                <a:gd name="connsiteX18" fmla="*/ 2896919 w 12193057"/>
                <a:gd name="connsiteY18" fmla="*/ 452935 h 1212649"/>
                <a:gd name="connsiteX19" fmla="*/ 2811705 w 12193057"/>
                <a:gd name="connsiteY19" fmla="*/ 530389 h 1212649"/>
                <a:gd name="connsiteX20" fmla="*/ 2533937 w 12193057"/>
                <a:gd name="connsiteY20" fmla="*/ 460305 h 1212649"/>
                <a:gd name="connsiteX21" fmla="*/ 1822086 w 12193057"/>
                <a:gd name="connsiteY21" fmla="*/ 393500 h 1212649"/>
                <a:gd name="connsiteX22" fmla="*/ 30441 w 12193057"/>
                <a:gd name="connsiteY22" fmla="*/ 1072281 h 121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3057" h="1212649">
                  <a:moveTo>
                    <a:pt x="0" y="1212649"/>
                  </a:moveTo>
                  <a:lnTo>
                    <a:pt x="7375825" y="1212649"/>
                  </a:lnTo>
                  <a:lnTo>
                    <a:pt x="7375528" y="1212055"/>
                  </a:lnTo>
                  <a:lnTo>
                    <a:pt x="12193057" y="1212055"/>
                  </a:lnTo>
                  <a:lnTo>
                    <a:pt x="12130097" y="1086194"/>
                  </a:lnTo>
                  <a:cubicBezTo>
                    <a:pt x="11924228" y="755551"/>
                    <a:pt x="11575594" y="538162"/>
                    <a:pt x="11180166" y="538162"/>
                  </a:cubicBezTo>
                  <a:cubicBezTo>
                    <a:pt x="11021995" y="538162"/>
                    <a:pt x="10871311" y="572944"/>
                    <a:pt x="10734256" y="635844"/>
                  </a:cubicBezTo>
                  <a:lnTo>
                    <a:pt x="10724744" y="640816"/>
                  </a:lnTo>
                  <a:lnTo>
                    <a:pt x="10641812" y="548032"/>
                  </a:lnTo>
                  <a:cubicBezTo>
                    <a:pt x="10313163" y="217388"/>
                    <a:pt x="9756603" y="0"/>
                    <a:pt x="9125342" y="0"/>
                  </a:cubicBezTo>
                  <a:cubicBezTo>
                    <a:pt x="8557207" y="0"/>
                    <a:pt x="8049580" y="176085"/>
                    <a:pt x="7714151" y="452341"/>
                  </a:cubicBezTo>
                  <a:lnTo>
                    <a:pt x="7628937" y="529795"/>
                  </a:lnTo>
                  <a:lnTo>
                    <a:pt x="7351169" y="459711"/>
                  </a:lnTo>
                  <a:cubicBezTo>
                    <a:pt x="7132375" y="416694"/>
                    <a:pt x="6891823" y="392906"/>
                    <a:pt x="6639318" y="392906"/>
                  </a:cubicBezTo>
                  <a:cubicBezTo>
                    <a:pt x="6418377" y="392906"/>
                    <a:pt x="6206586" y="411119"/>
                    <a:pt x="6010516" y="444490"/>
                  </a:cubicBezTo>
                  <a:lnTo>
                    <a:pt x="5766752" y="497353"/>
                  </a:lnTo>
                  <a:lnTo>
                    <a:pt x="5690953" y="430147"/>
                  </a:lnTo>
                  <a:cubicBezTo>
                    <a:pt x="5355624" y="167032"/>
                    <a:pt x="4860464" y="594"/>
                    <a:pt x="4308110" y="594"/>
                  </a:cubicBezTo>
                  <a:cubicBezTo>
                    <a:pt x="3739975" y="594"/>
                    <a:pt x="3232348" y="176679"/>
                    <a:pt x="2896919" y="452935"/>
                  </a:cubicBezTo>
                  <a:lnTo>
                    <a:pt x="2811705" y="530389"/>
                  </a:lnTo>
                  <a:lnTo>
                    <a:pt x="2533937" y="460305"/>
                  </a:lnTo>
                  <a:cubicBezTo>
                    <a:pt x="2315143" y="417288"/>
                    <a:pt x="2074591" y="393500"/>
                    <a:pt x="1822086" y="393500"/>
                  </a:cubicBezTo>
                  <a:cubicBezTo>
                    <a:pt x="938320" y="393500"/>
                    <a:pt x="200970" y="684902"/>
                    <a:pt x="30441" y="1072281"/>
                  </a:cubicBez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23" name="图片 22"/>
            <p:cNvPicPr>
              <a:picLocks noChangeAspect="1"/>
            </p:cNvPicPr>
            <p:nvPr/>
          </p:nvPicPr>
          <p:blipFill>
            <a:blip r:embed="rId4"/>
            <a:stretch>
              <a:fillRect/>
            </a:stretch>
          </p:blipFill>
          <p:spPr>
            <a:xfrm>
              <a:off x="8990816" y="-32955"/>
              <a:ext cx="3200677" cy="6858594"/>
            </a:xfrm>
            <a:prstGeom prst="rect">
              <a:avLst/>
            </a:prstGeom>
          </p:spPr>
        </p:pic>
      </p:grpSp>
      <p:sp>
        <p:nvSpPr>
          <p:cNvPr id="4" name="矩形 3"/>
          <p:cNvSpPr/>
          <p:nvPr/>
        </p:nvSpPr>
        <p:spPr>
          <a:xfrm>
            <a:off x="1688316" y="1133856"/>
            <a:ext cx="8915400" cy="4740973"/>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3" name="L 形 2"/>
          <p:cNvSpPr/>
          <p:nvPr/>
        </p:nvSpPr>
        <p:spPr>
          <a:xfrm>
            <a:off x="1657904" y="4856144"/>
            <a:ext cx="657225" cy="657225"/>
          </a:xfrm>
          <a:prstGeom prst="corner">
            <a:avLst/>
          </a:prstGeom>
          <a:solidFill>
            <a:srgbClr val="FFC00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4" name="L 形 23"/>
          <p:cNvSpPr/>
          <p:nvPr/>
        </p:nvSpPr>
        <p:spPr>
          <a:xfrm rot="10800000">
            <a:off x="9948217" y="1800366"/>
            <a:ext cx="657225" cy="657225"/>
          </a:xfrm>
          <a:prstGeom prst="corner">
            <a:avLst/>
          </a:prstGeom>
          <a:solidFill>
            <a:srgbClr val="FFC000"/>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7" name="图片 6"/>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19400" b="97002" l="61046" r="93420">
                        <a14:foregroundMark x1="82256" y1="92256" x2="88837" y2="92256"/>
                        <a14:foregroundMark x1="81904" y1="86428" x2="81727" y2="91007"/>
                        <a14:foregroundMark x1="87074" y1="85595" x2="87074" y2="87677"/>
                        <a14:backgroundMark x1="70799" y1="86261" x2="71504" y2="94588"/>
                        <a14:backgroundMark x1="62103" y1="63364" x2="69330" y2="63364"/>
                        <a14:backgroundMark x1="83549" y1="22731" x2="83255" y2="32057"/>
                        <a14:backgroundMark x1="84019" y1="44380" x2="83843" y2="53539"/>
                        <a14:backgroundMark x1="82080" y1="23730" x2="81786" y2="30391"/>
                        <a14:backgroundMark x1="82080" y1="50208" x2="82256" y2="52123"/>
                        <a14:backgroundMark x1="82256" y1="51457" x2="82374" y2="52706"/>
                        <a14:backgroundMark x1="77556" y1="22065" x2="86075" y2="26062"/>
                        <a14:backgroundMark x1="81081" y1="27061" x2="84900" y2="31890"/>
                        <a14:backgroundMark x1="81669" y1="30391" x2="83431" y2="33722"/>
                        <a14:backgroundMark x1="61986" y1="60033" x2="72679" y2="60200"/>
                        <a14:backgroundMark x1="69154" y1="58118" x2="69154" y2="65612"/>
                        <a14:backgroundMark x1="70447" y1="62531" x2="72327" y2="62281"/>
                        <a14:backgroundMark x1="82021" y1="27477" x2="83079" y2="34388"/>
                        <a14:backgroundMark x1="64395" y1="62948" x2="71328" y2="62698"/>
                      </a14:backgroundRemoval>
                    </a14:imgEffect>
                  </a14:imgLayer>
                </a14:imgProps>
              </a:ext>
              <a:ext uri="{28A0092B-C50C-407E-A947-70E740481C1C}">
                <a14:useLocalDpi xmlns:a14="http://schemas.microsoft.com/office/drawing/2010/main" val="0"/>
              </a:ext>
            </a:extLst>
          </a:blip>
          <a:srcRect l="60193" t="19167" r="5996"/>
          <a:stretch/>
        </p:blipFill>
        <p:spPr>
          <a:xfrm>
            <a:off x="10363809" y="3390773"/>
            <a:ext cx="1778414" cy="3000107"/>
          </a:xfrm>
          <a:prstGeom prst="rect">
            <a:avLst/>
          </a:prstGeom>
        </p:spPr>
      </p:pic>
      <p:grpSp>
        <p:nvGrpSpPr>
          <p:cNvPr id="48" name="组合 47"/>
          <p:cNvGrpSpPr/>
          <p:nvPr/>
        </p:nvGrpSpPr>
        <p:grpSpPr>
          <a:xfrm>
            <a:off x="-272172" y="-429972"/>
            <a:ext cx="2144564" cy="1858297"/>
            <a:chOff x="-272172" y="-429972"/>
            <a:chExt cx="2144564" cy="1858297"/>
          </a:xfrm>
        </p:grpSpPr>
        <p:pic>
          <p:nvPicPr>
            <p:cNvPr id="49" name="图片 48"/>
            <p:cNvPicPr>
              <a:picLocks noChangeAspect="1"/>
            </p:cNvPicPr>
            <p:nvPr/>
          </p:nvPicPr>
          <p:blipFill rotWithShape="1">
            <a:blip r:embed="rId7"/>
            <a:srcRect l="20258" t="20188" r="22652" b="24369"/>
            <a:stretch/>
          </p:blipFill>
          <p:spPr>
            <a:xfrm flipH="1">
              <a:off x="-30150" y="-429972"/>
              <a:ext cx="1902542" cy="1858297"/>
            </a:xfrm>
            <a:prstGeom prst="rect">
              <a:avLst/>
            </a:prstGeom>
          </p:spPr>
        </p:pic>
        <p:pic>
          <p:nvPicPr>
            <p:cNvPr id="50" name="图片 49"/>
            <p:cNvPicPr>
              <a:picLocks noChangeAspect="1"/>
            </p:cNvPicPr>
            <p:nvPr/>
          </p:nvPicPr>
          <p:blipFill rotWithShape="1">
            <a:blip r:embed="rId7"/>
            <a:srcRect l="20258" t="20188" r="22652" b="24369"/>
            <a:stretch/>
          </p:blipFill>
          <p:spPr>
            <a:xfrm rot="2796470" flipH="1">
              <a:off x="-283864" y="63082"/>
              <a:ext cx="1005513" cy="982129"/>
            </a:xfrm>
            <a:prstGeom prst="rect">
              <a:avLst/>
            </a:prstGeom>
          </p:spPr>
        </p:pic>
      </p:grpSp>
      <p:sp>
        <p:nvSpPr>
          <p:cNvPr id="52" name="TextBox 51">
            <a:extLst>
              <a:ext uri="{FF2B5EF4-FFF2-40B4-BE49-F238E27FC236}">
                <a16:creationId xmlns:a16="http://schemas.microsoft.com/office/drawing/2014/main" id="{752B7FA6-2040-47CD-8E6E-26E21A62FF26}"/>
              </a:ext>
            </a:extLst>
          </p:cNvPr>
          <p:cNvSpPr txBox="1"/>
          <p:nvPr/>
        </p:nvSpPr>
        <p:spPr>
          <a:xfrm>
            <a:off x="2796952" y="127106"/>
            <a:ext cx="6377940" cy="854080"/>
          </a:xfrm>
          <a:prstGeom prst="rect">
            <a:avLst/>
          </a:prstGeom>
          <a:noFill/>
        </p:spPr>
        <p:txBody>
          <a:bodyPr wrap="square">
            <a:spAutoFit/>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0" lang="en-US" altLang="zh-CN" sz="3600" b="1" i="0" u="none" strike="noStrike" kern="1200" cap="none" spc="0" normalizeH="0" baseline="0" noProof="0">
                <a:ln w="47625" cmpd="thinThick">
                  <a:solidFill>
                    <a:srgbClr val="C00000"/>
                  </a:solidFill>
                </a:ln>
                <a:solidFill>
                  <a:srgbClr val="FFFF00"/>
                </a:solidFill>
                <a:effectLst/>
                <a:uLnTx/>
                <a:uFillTx/>
                <a:latin typeface="Times New Roman" panose="02020603050405020304" pitchFamily="18" charset="0"/>
                <a:ea typeface="微软雅黑" panose="020B0503020204020204" charset="-122"/>
                <a:cs typeface="Times New Roman" panose="02020603050405020304" pitchFamily="18" charset="0"/>
              </a:rPr>
              <a:t>Chim</a:t>
            </a:r>
            <a:r>
              <a:rPr kumimoji="0" lang="en-US" altLang="zh-CN" sz="3600" b="1" i="0" u="none" strike="noStrike" kern="1200" cap="none" spc="0" normalizeH="0" noProof="0">
                <a:ln w="47625" cmpd="thinThick">
                  <a:solidFill>
                    <a:srgbClr val="C00000"/>
                  </a:solidFill>
                </a:ln>
                <a:solidFill>
                  <a:srgbClr val="FFFF00"/>
                </a:solidFill>
                <a:effectLst/>
                <a:uLnTx/>
                <a:uFillTx/>
                <a:latin typeface="Times New Roman" panose="02020603050405020304" pitchFamily="18" charset="0"/>
                <a:ea typeface="微软雅黑" panose="020B0503020204020204" charset="-122"/>
                <a:cs typeface="Times New Roman" panose="02020603050405020304" pitchFamily="18" charset="0"/>
              </a:rPr>
              <a:t> chích bông</a:t>
            </a:r>
            <a:endParaRPr kumimoji="0" lang="zh-CN" altLang="en-US" sz="3600" b="1" i="0" u="none" strike="noStrike" kern="1200" cap="none" spc="0" normalizeH="0" baseline="0" noProof="0" dirty="0">
              <a:ln w="47625" cmpd="thinThick">
                <a:solidFill>
                  <a:srgbClr val="C00000"/>
                </a:solidFill>
              </a:ln>
              <a:solidFill>
                <a:srgbClr val="FFFF00"/>
              </a:solidFill>
              <a:effectLst/>
              <a:uLnTx/>
              <a:uFillTx/>
              <a:latin typeface="Times New Roman" panose="02020603050405020304" pitchFamily="18" charset="0"/>
              <a:ea typeface="微软雅黑" panose="020B0503020204020204" charset="-122"/>
              <a:cs typeface="Times New Roman" panose="02020603050405020304" pitchFamily="18" charset="0"/>
            </a:endParaRPr>
          </a:p>
        </p:txBody>
      </p:sp>
      <p:sp>
        <p:nvSpPr>
          <p:cNvPr id="53" name="TextBox 52">
            <a:extLst>
              <a:ext uri="{FF2B5EF4-FFF2-40B4-BE49-F238E27FC236}">
                <a16:creationId xmlns:a16="http://schemas.microsoft.com/office/drawing/2014/main" id="{029CC1D7-D979-4052-AEA0-8129889A4A29}"/>
              </a:ext>
            </a:extLst>
          </p:cNvPr>
          <p:cNvSpPr txBox="1"/>
          <p:nvPr/>
        </p:nvSpPr>
        <p:spPr>
          <a:xfrm>
            <a:off x="2186237" y="1583757"/>
            <a:ext cx="7712710" cy="3539430"/>
          </a:xfrm>
          <a:prstGeom prst="rect">
            <a:avLst/>
          </a:prstGeom>
          <a:noFill/>
        </p:spPr>
        <p:txBody>
          <a:bodyPr wrap="square">
            <a:spAutoFit/>
          </a:bodyPr>
          <a:lstStyle/>
          <a:p>
            <a:r>
              <a:rPr lang="vi-VN" sz="2800">
                <a:latin typeface="+mj-lt"/>
              </a:rPr>
              <a:t>Chích bông là một con chim bé xinh đẹp trong thế giới loài chim. Hai chân chích bông xinh xinh bằng hai chiếc tăm. Thế mà hai cái chân tăm ấy rất nhanh nhẹn, được việc, nhảy cứ liên liến. Hai chiếc cánh nhỏ xíu. Cánh nhỏ mà xoải nhanh vun vút. Cặp mỏ chích bông tí tẹo bằng hai mảnh vỏ trấu chắp lại. Thế mà quý lắm đấy. Cặp mỏ tí hon ấy gắp sâu trên lá nhanh thoăn thoắt. </a:t>
            </a:r>
            <a:endParaRPr kumimoji="0" lang="en-US" sz="2800" b="1" i="0" u="none" strike="noStrike" kern="1200" cap="none" spc="0" normalizeH="0" baseline="0" noProof="0" dirty="0">
              <a:ln>
                <a:noFill/>
              </a:ln>
              <a:effectLst/>
              <a:uLnTx/>
              <a:uFillTx/>
              <a:latin typeface="+mj-lt"/>
              <a:ea typeface="Arial-Rounded" panose="020B0500000000000000" pitchFamily="34" charset="0"/>
              <a:cs typeface="Arial-Rounded" panose="020B0500000000000000" pitchFamily="34" charset="0"/>
            </a:endParaRPr>
          </a:p>
        </p:txBody>
      </p:sp>
      <p:sp>
        <p:nvSpPr>
          <p:cNvPr id="9" name="TextBox 8">
            <a:extLst>
              <a:ext uri="{FF2B5EF4-FFF2-40B4-BE49-F238E27FC236}">
                <a16:creationId xmlns:a16="http://schemas.microsoft.com/office/drawing/2014/main" id="{2794C6B3-688F-4E87-971E-C24F1A3DC341}"/>
              </a:ext>
            </a:extLst>
          </p:cNvPr>
          <p:cNvSpPr txBox="1"/>
          <p:nvPr/>
        </p:nvSpPr>
        <p:spPr>
          <a:xfrm>
            <a:off x="8260913" y="5220892"/>
            <a:ext cx="1778414" cy="523220"/>
          </a:xfrm>
          <a:prstGeom prst="rect">
            <a:avLst/>
          </a:prstGeom>
          <a:noFill/>
        </p:spPr>
        <p:txBody>
          <a:bodyPr wrap="square" rtlCol="0">
            <a:spAutoFit/>
          </a:bodyPr>
          <a:lstStyle/>
          <a:p>
            <a:r>
              <a:rPr lang="en-US" sz="2800">
                <a:latin typeface="Times New Roman" panose="02020603050405020304" pitchFamily="18" charset="0"/>
                <a:ea typeface="Arial-Rounded" panose="020B0500000000000000" pitchFamily="34" charset="0"/>
                <a:cs typeface="Times New Roman" panose="02020603050405020304" pitchFamily="18" charset="0"/>
              </a:rPr>
              <a:t>(Tô Hoài)</a:t>
            </a:r>
            <a:endParaRPr lang="en-US" sz="2800" dirty="0">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38839913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2"/>
                                        </p:tgtEl>
                                        <p:attrNameLst>
                                          <p:attrName>style.visibility</p:attrName>
                                        </p:attrNameLst>
                                      </p:cBhvr>
                                      <p:to>
                                        <p:strVal val="visible"/>
                                      </p:to>
                                    </p:set>
                                    <p:animEffect transition="in" filter="wipe(down)">
                                      <p:cBhvr>
                                        <p:cTn id="13" dur="500"/>
                                        <p:tgtEl>
                                          <p:spTgt spid="52"/>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53"/>
                                        </p:tgtEl>
                                        <p:attrNameLst>
                                          <p:attrName>style.visibility</p:attrName>
                                        </p:attrNameLst>
                                      </p:cBhvr>
                                      <p:to>
                                        <p:strVal val="visible"/>
                                      </p:to>
                                    </p:set>
                                    <p:animEffect transition="in" filter="wipe(down)">
                                      <p:cBhvr>
                                        <p:cTn id="16" dur="500"/>
                                        <p:tgtEl>
                                          <p:spTgt spid="53"/>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par>
                                <p:cTn id="20" presetID="22" presetClass="entr" presetSubtype="4"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down)">
                                      <p:cBhvr>
                                        <p:cTn id="22" dur="500"/>
                                        <p:tgtEl>
                                          <p:spTgt spid="19"/>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down)">
                                      <p:cBhvr>
                                        <p:cTn id="25" dur="500"/>
                                        <p:tgtEl>
                                          <p:spTgt spid="24"/>
                                        </p:tgtEl>
                                      </p:cBhvr>
                                    </p:animEffect>
                                  </p:childTnLst>
                                </p:cTn>
                              </p:par>
                              <p:par>
                                <p:cTn id="26" presetID="22" presetClass="entr" presetSubtype="4"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Effect transition="in" filter="wipe(down)">
                                      <p:cBhvr>
                                        <p:cTn id="28" dur="500"/>
                                        <p:tgtEl>
                                          <p:spTgt spid="48"/>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24" grpId="0" animBg="1"/>
      <p:bldP spid="52" grpId="0"/>
      <p:bldP spid="53"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ách tạo nền bảng xanh trên Powerpoint - Cách tạo nền slide trong  Powerpoint - VnDoc.com">
            <a:extLst>
              <a:ext uri="{FF2B5EF4-FFF2-40B4-BE49-F238E27FC236}">
                <a16:creationId xmlns:a16="http://schemas.microsoft.com/office/drawing/2014/main" id="{EA6F740B-2DAE-42C0-8D11-2E6658332D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ABB1ACF6-457D-4A6B-8124-0F0826308099}"/>
              </a:ext>
            </a:extLst>
          </p:cNvPr>
          <p:cNvSpPr/>
          <p:nvPr/>
        </p:nvSpPr>
        <p:spPr>
          <a:xfrm>
            <a:off x="3961224" y="404630"/>
            <a:ext cx="3230949" cy="584775"/>
          </a:xfrm>
          <a:prstGeom prst="rect">
            <a:avLst/>
          </a:prstGeom>
        </p:spPr>
        <p:txBody>
          <a:bodyPr wrap="none">
            <a:spAutoFit/>
          </a:bodyPr>
          <a:lstStyle/>
          <a:p>
            <a:pPr marL="0" marR="0" lvl="0" indent="0" algn="ctr" defTabSz="914400" rtl="0" eaLnBrk="1" fontAlgn="auto" latinLnBrk="0" hangingPunct="1">
              <a:lnSpc>
                <a:spcPct val="100000"/>
              </a:lnSpc>
              <a:spcBef>
                <a:spcPts val="3000"/>
              </a:spcBef>
              <a:spcAft>
                <a:spcPts val="0"/>
              </a:spcAft>
              <a:buClrTx/>
              <a:buSzTx/>
              <a:buFontTx/>
              <a:buNone/>
              <a:tabLst/>
              <a:defRPr/>
            </a:pPr>
            <a:r>
              <a:rPr kumimoji="0" lang="en-US" sz="3200" b="1" i="0" u="none" strike="noStrike" kern="1200" cap="none" spc="0" normalizeH="0" baseline="0" noProof="0">
                <a:ln>
                  <a:noFill/>
                </a:ln>
                <a:solidFill>
                  <a:srgbClr val="FFFF00"/>
                </a:solidFill>
                <a:effectLst/>
                <a:uLnTx/>
                <a:uFillTx/>
                <a:latin typeface="HP001 4 hàng" panose="020B0603050302020204" pitchFamily="34" charset="0"/>
                <a:ea typeface="+mn-ea"/>
                <a:cs typeface="+mn-cs"/>
              </a:rPr>
              <a:t>Chim chích</a:t>
            </a:r>
            <a:r>
              <a:rPr kumimoji="0" lang="en-US" sz="3200" b="1" i="0" u="none" strike="noStrike" kern="1200" cap="none" spc="0" normalizeH="0" noProof="0">
                <a:ln>
                  <a:noFill/>
                </a:ln>
                <a:solidFill>
                  <a:srgbClr val="FFFF00"/>
                </a:solidFill>
                <a:effectLst/>
                <a:uLnTx/>
                <a:uFillTx/>
                <a:latin typeface="HP001 4 hàng" panose="020B0603050302020204" pitchFamily="34" charset="0"/>
                <a:ea typeface="+mn-ea"/>
                <a:cs typeface="+mn-cs"/>
              </a:rPr>
              <a:t> bông</a:t>
            </a:r>
            <a:endParaRPr kumimoji="0" lang="en-US" sz="3200" b="1" i="0" u="none" strike="noStrike" kern="1200" cap="none" spc="0" normalizeH="0" baseline="0" noProof="0" dirty="0">
              <a:ln>
                <a:noFill/>
              </a:ln>
              <a:solidFill>
                <a:srgbClr val="FFFF00"/>
              </a:solidFill>
              <a:effectLst/>
              <a:uLnTx/>
              <a:uFillTx/>
              <a:latin typeface="HP001 4 hàng" panose="020B0603050302020204" pitchFamily="34" charset="0"/>
              <a:ea typeface="+mn-ea"/>
              <a:cs typeface="+mn-cs"/>
            </a:endParaRPr>
          </a:p>
        </p:txBody>
      </p:sp>
      <p:sp>
        <p:nvSpPr>
          <p:cNvPr id="4" name="TextBox 3">
            <a:extLst>
              <a:ext uri="{FF2B5EF4-FFF2-40B4-BE49-F238E27FC236}">
                <a16:creationId xmlns:a16="http://schemas.microsoft.com/office/drawing/2014/main" id="{B731248C-7A5B-4CE7-BB7B-E62E8BCC47B5}"/>
              </a:ext>
            </a:extLst>
          </p:cNvPr>
          <p:cNvSpPr txBox="1"/>
          <p:nvPr/>
        </p:nvSpPr>
        <p:spPr>
          <a:xfrm>
            <a:off x="464334" y="922947"/>
            <a:ext cx="12637303" cy="584775"/>
          </a:xfrm>
          <a:prstGeom prst="rect">
            <a:avLst/>
          </a:prstGeom>
          <a:noFill/>
        </p:spPr>
        <p:txBody>
          <a:bodyPr wrap="square" rtlCol="0">
            <a:spAutoFit/>
          </a:bodyPr>
          <a:lstStyle/>
          <a:p>
            <a:pPr lvl="0" indent="361950">
              <a:spcAft>
                <a:spcPts val="500"/>
              </a:spcAft>
            </a:pPr>
            <a:r>
              <a:rPr lang="vi-VN" sz="3200" b="1">
                <a:solidFill>
                  <a:schemeClr val="bg1"/>
                </a:solidFill>
                <a:latin typeface="HP001 4 hàng" panose="020B0603050302020204" pitchFamily="34" charset="0"/>
              </a:rPr>
              <a:t>Chích bông là một con chim bé xinh đẹp trong thế giới loài</a:t>
            </a:r>
            <a:endParaRPr kumimoji="0" lang="vi-VN" sz="3200" b="1" i="0" u="none" strike="noStrike" kern="1200" cap="none" spc="0" normalizeH="0" baseline="0" noProof="0" dirty="0">
              <a:ln>
                <a:noFill/>
              </a:ln>
              <a:solidFill>
                <a:schemeClr val="bg1"/>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6" name="TextBox 5">
            <a:extLst>
              <a:ext uri="{FF2B5EF4-FFF2-40B4-BE49-F238E27FC236}">
                <a16:creationId xmlns:a16="http://schemas.microsoft.com/office/drawing/2014/main" id="{48876FBA-FCE6-4809-A31A-0B98664FE92E}"/>
              </a:ext>
            </a:extLst>
          </p:cNvPr>
          <p:cNvSpPr txBox="1"/>
          <p:nvPr/>
        </p:nvSpPr>
        <p:spPr>
          <a:xfrm>
            <a:off x="0" y="1477145"/>
            <a:ext cx="12192000" cy="584775"/>
          </a:xfrm>
          <a:prstGeom prst="rect">
            <a:avLst/>
          </a:prstGeom>
          <a:noFill/>
        </p:spPr>
        <p:txBody>
          <a:bodyPr wrap="square" rtlCol="0">
            <a:spAutoFit/>
          </a:bodyPr>
          <a:lstStyle/>
          <a:p>
            <a:pPr lvl="0" indent="361950" algn="just">
              <a:spcAft>
                <a:spcPts val="500"/>
              </a:spcAft>
            </a:pPr>
            <a:r>
              <a:rPr lang="vi-VN" sz="3200" b="1">
                <a:solidFill>
                  <a:schemeClr val="bg1"/>
                </a:solidFill>
                <a:latin typeface="HP001 4 hàng" panose="020B0603050302020204" pitchFamily="34" charset="0"/>
              </a:rPr>
              <a:t>chim. Hai chân chích bông xinh xinh bằng hai chiếc tăm.</a:t>
            </a:r>
            <a:r>
              <a:rPr lang="en-US" sz="3200" b="1">
                <a:solidFill>
                  <a:schemeClr val="bg1"/>
                </a:solidFill>
                <a:latin typeface="HP001 4 hàng" panose="020B0603050302020204" pitchFamily="34" charset="0"/>
              </a:rPr>
              <a:t> Thế </a:t>
            </a:r>
            <a:endParaRPr kumimoji="0" lang="vi-VN" sz="3200" b="1" i="0" u="none" strike="noStrike" kern="1200" cap="none" spc="0" normalizeH="0" baseline="0" noProof="0" dirty="0">
              <a:ln>
                <a:noFill/>
              </a:ln>
              <a:solidFill>
                <a:schemeClr val="bg1"/>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7" name="TextBox 6">
            <a:extLst>
              <a:ext uri="{FF2B5EF4-FFF2-40B4-BE49-F238E27FC236}">
                <a16:creationId xmlns:a16="http://schemas.microsoft.com/office/drawing/2014/main" id="{ACD57BD5-A683-4B14-BDF9-D7C842BF7A3B}"/>
              </a:ext>
            </a:extLst>
          </p:cNvPr>
          <p:cNvSpPr txBox="1"/>
          <p:nvPr/>
        </p:nvSpPr>
        <p:spPr>
          <a:xfrm>
            <a:off x="-14402" y="2007978"/>
            <a:ext cx="11772899" cy="584775"/>
          </a:xfrm>
          <a:prstGeom prst="rect">
            <a:avLst/>
          </a:prstGeom>
          <a:noFill/>
        </p:spPr>
        <p:txBody>
          <a:bodyPr wrap="square" rtlCol="0">
            <a:spAutoFit/>
          </a:bodyPr>
          <a:lstStyle/>
          <a:p>
            <a:pPr lvl="0" indent="361950" algn="just">
              <a:spcAft>
                <a:spcPts val="500"/>
              </a:spcAft>
            </a:pPr>
            <a:r>
              <a:rPr lang="vi-VN" sz="3200" b="1">
                <a:solidFill>
                  <a:schemeClr val="bg1"/>
                </a:solidFill>
                <a:latin typeface="HP001 4 hàng" panose="020B0603050302020204" pitchFamily="34" charset="0"/>
              </a:rPr>
              <a:t>mà hai cái chân tăm ấy rất nhanh nhẹn, được việc, nhảy cứ</a:t>
            </a:r>
            <a:endParaRPr kumimoji="0" lang="vi-VN" sz="3200" b="1" i="0" u="none" strike="noStrike" kern="1200" cap="none" spc="0" normalizeH="0" baseline="0" noProof="0" dirty="0">
              <a:ln>
                <a:noFill/>
              </a:ln>
              <a:solidFill>
                <a:schemeClr val="bg1"/>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8" name="TextBox 7">
            <a:extLst>
              <a:ext uri="{FF2B5EF4-FFF2-40B4-BE49-F238E27FC236}">
                <a16:creationId xmlns:a16="http://schemas.microsoft.com/office/drawing/2014/main" id="{1A1F4383-9F73-4AFF-9455-3EE480493B41}"/>
              </a:ext>
            </a:extLst>
          </p:cNvPr>
          <p:cNvSpPr txBox="1"/>
          <p:nvPr/>
        </p:nvSpPr>
        <p:spPr>
          <a:xfrm>
            <a:off x="-7201" y="2535495"/>
            <a:ext cx="12192000" cy="584775"/>
          </a:xfrm>
          <a:prstGeom prst="rect">
            <a:avLst/>
          </a:prstGeom>
          <a:noFill/>
        </p:spPr>
        <p:txBody>
          <a:bodyPr wrap="square" rtlCol="0">
            <a:spAutoFit/>
          </a:bodyPr>
          <a:lstStyle/>
          <a:p>
            <a:pPr lvl="0" indent="361950">
              <a:spcAft>
                <a:spcPts val="500"/>
              </a:spcAft>
            </a:pPr>
            <a:r>
              <a:rPr lang="en-US" sz="3200" b="1">
                <a:solidFill>
                  <a:schemeClr val="bg1"/>
                </a:solidFill>
                <a:latin typeface="HP001 4 hàng" panose="020B0603050302020204" pitchFamily="34" charset="0"/>
              </a:rPr>
              <a:t>liên liến. </a:t>
            </a:r>
            <a:r>
              <a:rPr lang="vi-VN" sz="3200" b="1">
                <a:solidFill>
                  <a:schemeClr val="bg1"/>
                </a:solidFill>
                <a:latin typeface="HP001 4 hàng" panose="020B0603050302020204" pitchFamily="34" charset="0"/>
              </a:rPr>
              <a:t>Hai chiếc cánh nhỏ xíu. Cánh nhỏ mà xoải nhanh</a:t>
            </a:r>
            <a:endParaRPr kumimoji="0" lang="vi-VN" sz="3200" b="1" i="0" u="none" strike="noStrike" kern="1200" cap="none" spc="0" normalizeH="0" baseline="0" noProof="0" dirty="0">
              <a:ln>
                <a:noFill/>
              </a:ln>
              <a:solidFill>
                <a:schemeClr val="bg1"/>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9" name="TextBox 8">
            <a:extLst>
              <a:ext uri="{FF2B5EF4-FFF2-40B4-BE49-F238E27FC236}">
                <a16:creationId xmlns:a16="http://schemas.microsoft.com/office/drawing/2014/main" id="{BD0147F6-F935-48B3-8C40-F03AD4E8503F}"/>
              </a:ext>
            </a:extLst>
          </p:cNvPr>
          <p:cNvSpPr txBox="1"/>
          <p:nvPr/>
        </p:nvSpPr>
        <p:spPr>
          <a:xfrm>
            <a:off x="-124996" y="3100316"/>
            <a:ext cx="12309795" cy="584775"/>
          </a:xfrm>
          <a:prstGeom prst="rect">
            <a:avLst/>
          </a:prstGeom>
          <a:noFill/>
        </p:spPr>
        <p:txBody>
          <a:bodyPr wrap="square" rtlCol="0">
            <a:spAutoFit/>
          </a:bodyPr>
          <a:lstStyle/>
          <a:p>
            <a:pPr lvl="0" indent="361950" algn="just">
              <a:spcAft>
                <a:spcPts val="500"/>
              </a:spcAft>
            </a:pPr>
            <a:r>
              <a:rPr lang="en-US" sz="3200" b="1">
                <a:solidFill>
                  <a:schemeClr val="bg1"/>
                </a:solidFill>
                <a:latin typeface="HP001 4 hàng" panose="020B0603050302020204" pitchFamily="34" charset="0"/>
              </a:rPr>
              <a:t>vun vút. </a:t>
            </a:r>
            <a:r>
              <a:rPr lang="vi-VN" sz="3200" b="1">
                <a:solidFill>
                  <a:schemeClr val="bg1"/>
                </a:solidFill>
                <a:latin typeface="HP001 4 hàng" panose="020B0603050302020204" pitchFamily="34" charset="0"/>
              </a:rPr>
              <a:t>Cặp mỏ chích bông tí tẹo bằng hai mảnh vỏ trấu </a:t>
            </a:r>
            <a:r>
              <a:rPr lang="en-US" sz="3200" b="1">
                <a:solidFill>
                  <a:schemeClr val="bg1"/>
                </a:solidFill>
                <a:latin typeface="HP001 4 hàng" panose="020B0603050302020204" pitchFamily="34" charset="0"/>
              </a:rPr>
              <a:t>chắp</a:t>
            </a:r>
            <a:endParaRPr kumimoji="0" lang="vi-VN" sz="3200" b="1" i="0" u="none" strike="noStrike" kern="1200" cap="none" spc="0" normalizeH="0" baseline="0" noProof="0" dirty="0">
              <a:ln>
                <a:noFill/>
              </a:ln>
              <a:solidFill>
                <a:schemeClr val="bg1"/>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10" name="TextBox 9">
            <a:extLst>
              <a:ext uri="{FF2B5EF4-FFF2-40B4-BE49-F238E27FC236}">
                <a16:creationId xmlns:a16="http://schemas.microsoft.com/office/drawing/2014/main" id="{DE800D23-A286-418C-8550-2BB3C55F3BDB}"/>
              </a:ext>
            </a:extLst>
          </p:cNvPr>
          <p:cNvSpPr txBox="1"/>
          <p:nvPr/>
        </p:nvSpPr>
        <p:spPr>
          <a:xfrm>
            <a:off x="-102401" y="4167572"/>
            <a:ext cx="4333875" cy="584775"/>
          </a:xfrm>
          <a:prstGeom prst="rect">
            <a:avLst/>
          </a:prstGeom>
          <a:noFill/>
        </p:spPr>
        <p:txBody>
          <a:bodyPr wrap="square" rtlCol="0">
            <a:spAutoFit/>
          </a:bodyPr>
          <a:lstStyle/>
          <a:p>
            <a:pPr lvl="0" indent="361950" algn="just">
              <a:spcAft>
                <a:spcPts val="500"/>
              </a:spcAft>
            </a:pPr>
            <a:r>
              <a:rPr lang="en-US" sz="3200" b="1">
                <a:solidFill>
                  <a:prstClr val="white"/>
                </a:solidFill>
                <a:latin typeface="HP001 4 hàng" panose="020B0603050302020204" pitchFamily="34" charset="0"/>
                <a:ea typeface="Arial-Rounded" panose="020B0500000000000000" pitchFamily="34" charset="0"/>
                <a:cs typeface="Arial-Rounded" panose="020B0500000000000000" pitchFamily="34" charset="0"/>
              </a:rPr>
              <a:t>nhanh thoăn thoắt. </a:t>
            </a:r>
            <a:endParaRPr kumimoji="0" lang="vi-VN" sz="3200" b="1" i="0" u="none" strike="noStrike" kern="1200" cap="none" spc="0" normalizeH="0" baseline="0" noProof="0" dirty="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17" name="TextBox 16">
            <a:extLst>
              <a:ext uri="{FF2B5EF4-FFF2-40B4-BE49-F238E27FC236}">
                <a16:creationId xmlns:a16="http://schemas.microsoft.com/office/drawing/2014/main" id="{5CD61A78-848B-4649-9BA6-B79BDA308233}"/>
              </a:ext>
            </a:extLst>
          </p:cNvPr>
          <p:cNvSpPr txBox="1"/>
          <p:nvPr/>
        </p:nvSpPr>
        <p:spPr>
          <a:xfrm>
            <a:off x="-102400" y="3608975"/>
            <a:ext cx="11615738" cy="584775"/>
          </a:xfrm>
          <a:prstGeom prst="rect">
            <a:avLst/>
          </a:prstGeom>
          <a:noFill/>
        </p:spPr>
        <p:txBody>
          <a:bodyPr wrap="square" rtlCol="0">
            <a:spAutoFit/>
          </a:bodyPr>
          <a:lstStyle/>
          <a:p>
            <a:pPr lvl="0" indent="361950">
              <a:spcAft>
                <a:spcPts val="500"/>
              </a:spcAft>
            </a:pPr>
            <a:r>
              <a:rPr lang="vi-VN" sz="3200" b="1">
                <a:solidFill>
                  <a:schemeClr val="bg1"/>
                </a:solidFill>
                <a:latin typeface="HP001 4 hàng" panose="020B0603050302020204" pitchFamily="34" charset="0"/>
              </a:rPr>
              <a:t>lại. Thế mà quý lắm đấy. Cặp mỏ tí hon ấy gắp sâu trên</a:t>
            </a:r>
            <a:r>
              <a:rPr lang="en-US" sz="3200" b="1">
                <a:solidFill>
                  <a:schemeClr val="bg1"/>
                </a:solidFill>
                <a:latin typeface="HP001 4 hàng" panose="020B0603050302020204" pitchFamily="34" charset="0"/>
              </a:rPr>
              <a:t> lá </a:t>
            </a:r>
            <a:endParaRPr kumimoji="0" lang="vi-VN" sz="3200" b="1" i="0" u="none" strike="noStrike" kern="1200" cap="none" spc="0" normalizeH="0" baseline="0" noProof="0" dirty="0">
              <a:ln>
                <a:noFill/>
              </a:ln>
              <a:solidFill>
                <a:schemeClr val="bg1"/>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21" name="TextBox 20">
            <a:extLst>
              <a:ext uri="{FF2B5EF4-FFF2-40B4-BE49-F238E27FC236}">
                <a16:creationId xmlns:a16="http://schemas.microsoft.com/office/drawing/2014/main" id="{CD07FC7E-4537-4BFB-B580-BE08B9042345}"/>
              </a:ext>
            </a:extLst>
          </p:cNvPr>
          <p:cNvSpPr txBox="1"/>
          <p:nvPr/>
        </p:nvSpPr>
        <p:spPr>
          <a:xfrm>
            <a:off x="7179463" y="4702409"/>
            <a:ext cx="4333875" cy="584775"/>
          </a:xfrm>
          <a:prstGeom prst="rect">
            <a:avLst/>
          </a:prstGeom>
          <a:noFill/>
        </p:spPr>
        <p:txBody>
          <a:bodyPr wrap="square" rtlCol="0">
            <a:spAutoFit/>
          </a:bodyPr>
          <a:lstStyle/>
          <a:p>
            <a:pPr marL="0" marR="0" lvl="0" indent="361950" algn="just" defTabSz="914400" rtl="0" eaLnBrk="1" fontAlgn="auto" latinLnBrk="0" hangingPunct="1">
              <a:lnSpc>
                <a:spcPct val="100000"/>
              </a:lnSpc>
              <a:spcBef>
                <a:spcPts val="0"/>
              </a:spcBef>
              <a:spcAft>
                <a:spcPts val="500"/>
              </a:spcAft>
              <a:buClrTx/>
              <a:buSzTx/>
              <a:buFontTx/>
              <a:buNone/>
              <a:tabLst/>
              <a:defRPr/>
            </a:pPr>
            <a:r>
              <a:rPr kumimoji="0" lang="en-US" sz="3200" b="1" i="0" u="none" strike="noStrike" kern="1200" cap="none" spc="0" normalizeH="0" baseline="0" noProof="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rPr>
              <a:t>(Tô</a:t>
            </a:r>
            <a:r>
              <a:rPr kumimoji="0" lang="en-US" sz="3200" b="1" i="0" u="none" strike="noStrike" kern="1200" cap="none" spc="0" normalizeH="0" noProof="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rPr>
              <a:t> Hoài)</a:t>
            </a:r>
            <a:endParaRPr kumimoji="0" lang="vi-VN" sz="3200" b="1" i="0" u="none" strike="noStrike" kern="1200" cap="none" spc="0" normalizeH="0" baseline="0" noProof="0" dirty="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519273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00"/>
                                        <p:tgtEl>
                                          <p:spTgt spid="7"/>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down)">
                                      <p:cBhvr>
                                        <p:cTn id="28" dur="500"/>
                                        <p:tgtEl>
                                          <p:spTgt spid="17"/>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down)">
                                      <p:cBhvr>
                                        <p:cTn id="3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p:bldP spid="8" grpId="0"/>
      <p:bldP spid="9" grpId="0"/>
      <p:bldP spid="10" grpId="0"/>
      <p:bldP spid="17"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5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37042" y="-159590"/>
            <a:ext cx="12192000" cy="6858000"/>
          </a:xfrm>
          <a:prstGeom prst="rect">
            <a:avLst/>
          </a:prstGeom>
        </p:spPr>
      </p:pic>
      <p:grpSp>
        <p:nvGrpSpPr>
          <p:cNvPr id="20" name="组合 34">
            <a:extLst>
              <a:ext uri="{FF2B5EF4-FFF2-40B4-BE49-F238E27FC236}">
                <a16:creationId xmlns:a16="http://schemas.microsoft.com/office/drawing/2014/main" id="{46F277F1-C8FB-4E35-83C1-2F1B2F0A21DD}"/>
              </a:ext>
            </a:extLst>
          </p:cNvPr>
          <p:cNvGrpSpPr/>
          <p:nvPr/>
        </p:nvGrpSpPr>
        <p:grpSpPr>
          <a:xfrm>
            <a:off x="3211274" y="0"/>
            <a:ext cx="7304326" cy="1430464"/>
            <a:chOff x="2236897" y="2906123"/>
            <a:chExt cx="4244865" cy="930843"/>
          </a:xfrm>
        </p:grpSpPr>
        <p:pic>
          <p:nvPicPr>
            <p:cNvPr id="21" name="图片 11">
              <a:extLst>
                <a:ext uri="{FF2B5EF4-FFF2-40B4-BE49-F238E27FC236}">
                  <a16:creationId xmlns:a16="http://schemas.microsoft.com/office/drawing/2014/main" id="{37897C53-3DB9-4EF4-A710-E73D9986CFDE}"/>
                </a:ext>
              </a:extLst>
            </p:cNvPr>
            <p:cNvPicPr>
              <a:picLocks noChangeAspect="1"/>
            </p:cNvPicPr>
            <p:nvPr/>
          </p:nvPicPr>
          <p:blipFill>
            <a:blip r:embed="rId5"/>
            <a:stretch>
              <a:fillRect/>
            </a:stretch>
          </p:blipFill>
          <p:spPr>
            <a:xfrm rot="1207112" flipH="1">
              <a:off x="2236897" y="2906123"/>
              <a:ext cx="1440109" cy="930843"/>
            </a:xfrm>
            <a:prstGeom prst="rect">
              <a:avLst/>
            </a:prstGeom>
          </p:spPr>
        </p:pic>
        <p:grpSp>
          <p:nvGrpSpPr>
            <p:cNvPr id="22" name="组合 33">
              <a:extLst>
                <a:ext uri="{FF2B5EF4-FFF2-40B4-BE49-F238E27FC236}">
                  <a16:creationId xmlns:a16="http://schemas.microsoft.com/office/drawing/2014/main" id="{53C36567-86B5-4ACD-A1EA-A66455FD179B}"/>
                </a:ext>
              </a:extLst>
            </p:cNvPr>
            <p:cNvGrpSpPr/>
            <p:nvPr/>
          </p:nvGrpSpPr>
          <p:grpSpPr>
            <a:xfrm>
              <a:off x="3197491" y="3060132"/>
              <a:ext cx="3284271" cy="748233"/>
              <a:chOff x="3197491" y="3060132"/>
              <a:chExt cx="3284271" cy="748233"/>
            </a:xfrm>
          </p:grpSpPr>
          <p:grpSp>
            <p:nvGrpSpPr>
              <p:cNvPr id="23" name="组合 19">
                <a:extLst>
                  <a:ext uri="{FF2B5EF4-FFF2-40B4-BE49-F238E27FC236}">
                    <a16:creationId xmlns:a16="http://schemas.microsoft.com/office/drawing/2014/main" id="{326F069D-E6D7-4D1D-85FE-2B4E294DAC8C}"/>
                  </a:ext>
                </a:extLst>
              </p:cNvPr>
              <p:cNvGrpSpPr/>
              <p:nvPr/>
            </p:nvGrpSpPr>
            <p:grpSpPr>
              <a:xfrm>
                <a:off x="3752849" y="3114655"/>
                <a:ext cx="2728913" cy="693710"/>
                <a:chOff x="3752849" y="3114655"/>
                <a:chExt cx="2728913" cy="693710"/>
              </a:xfrm>
            </p:grpSpPr>
            <p:sp>
              <p:nvSpPr>
                <p:cNvPr id="26" name="任意多边形 14">
                  <a:extLst>
                    <a:ext uri="{FF2B5EF4-FFF2-40B4-BE49-F238E27FC236}">
                      <a16:creationId xmlns:a16="http://schemas.microsoft.com/office/drawing/2014/main" id="{B750CE10-4C51-432E-8864-5DE2B9C15838}"/>
                    </a:ext>
                  </a:extLst>
                </p:cNvPr>
                <p:cNvSpPr/>
                <p:nvPr/>
              </p:nvSpPr>
              <p:spPr>
                <a:xfrm flipH="1">
                  <a:off x="5810250" y="3301157"/>
                  <a:ext cx="671512" cy="507208"/>
                </a:xfrm>
                <a:custGeom>
                  <a:avLst/>
                  <a:gdLst>
                    <a:gd name="connsiteX0" fmla="*/ 0 w 671512"/>
                    <a:gd name="connsiteY0" fmla="*/ 0 h 507206"/>
                    <a:gd name="connsiteX1" fmla="*/ 671512 w 671512"/>
                    <a:gd name="connsiteY1" fmla="*/ 0 h 507206"/>
                    <a:gd name="connsiteX2" fmla="*/ 671512 w 671512"/>
                    <a:gd name="connsiteY2" fmla="*/ 507206 h 507206"/>
                    <a:gd name="connsiteX3" fmla="*/ 0 w 671512"/>
                    <a:gd name="connsiteY3" fmla="*/ 507206 h 507206"/>
                    <a:gd name="connsiteX4" fmla="*/ 253603 w 671512"/>
                    <a:gd name="connsiteY4" fmla="*/ 253603 h 5072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1512" h="507206">
                      <a:moveTo>
                        <a:pt x="0" y="0"/>
                      </a:moveTo>
                      <a:lnTo>
                        <a:pt x="671512" y="0"/>
                      </a:lnTo>
                      <a:lnTo>
                        <a:pt x="671512" y="507206"/>
                      </a:lnTo>
                      <a:lnTo>
                        <a:pt x="0" y="507206"/>
                      </a:lnTo>
                      <a:lnTo>
                        <a:pt x="253603" y="253603"/>
                      </a:lnTo>
                      <a:close/>
                    </a:path>
                  </a:pathLst>
                </a:custGeom>
                <a:solidFill>
                  <a:srgbClr val="3B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7" name="直角三角形 16">
                  <a:extLst>
                    <a:ext uri="{FF2B5EF4-FFF2-40B4-BE49-F238E27FC236}">
                      <a16:creationId xmlns:a16="http://schemas.microsoft.com/office/drawing/2014/main" id="{473CD7E1-72EB-4FCE-859F-F9278C7CE6F9}"/>
                    </a:ext>
                  </a:extLst>
                </p:cNvPr>
                <p:cNvSpPr/>
                <p:nvPr/>
              </p:nvSpPr>
              <p:spPr>
                <a:xfrm rot="5400000">
                  <a:off x="5861363" y="3568037"/>
                  <a:ext cx="183524" cy="285749"/>
                </a:xfrm>
                <a:prstGeom prst="rtTriangle">
                  <a:avLst/>
                </a:prstGeom>
                <a:solidFill>
                  <a:schemeClr val="accent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33" name="矩形 15">
                  <a:extLst>
                    <a:ext uri="{FF2B5EF4-FFF2-40B4-BE49-F238E27FC236}">
                      <a16:creationId xmlns:a16="http://schemas.microsoft.com/office/drawing/2014/main" id="{46AD5592-2070-4328-8E9A-3F5275522129}"/>
                    </a:ext>
                  </a:extLst>
                </p:cNvPr>
                <p:cNvSpPr/>
                <p:nvPr/>
              </p:nvSpPr>
              <p:spPr>
                <a:xfrm>
                  <a:off x="3752849" y="3114655"/>
                  <a:ext cx="2343151" cy="501516"/>
                </a:xfrm>
                <a:prstGeom prst="rect">
                  <a:avLst/>
                </a:prstGeom>
                <a:solidFill>
                  <a:srgbClr val="3B5D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sp>
            <p:nvSpPr>
              <p:cNvPr id="24" name="等腰三角形 31">
                <a:extLst>
                  <a:ext uri="{FF2B5EF4-FFF2-40B4-BE49-F238E27FC236}">
                    <a16:creationId xmlns:a16="http://schemas.microsoft.com/office/drawing/2014/main" id="{65028CDE-37D1-4475-BAE1-57E013282720}"/>
                  </a:ext>
                </a:extLst>
              </p:cNvPr>
              <p:cNvSpPr/>
              <p:nvPr/>
            </p:nvSpPr>
            <p:spPr>
              <a:xfrm rot="16200000">
                <a:off x="3162058" y="3150088"/>
                <a:ext cx="513779" cy="442913"/>
              </a:xfrm>
              <a:prstGeom prst="triangle">
                <a:avLst/>
              </a:prstGeom>
              <a:no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5" name="圆角矩形 32">
                <a:extLst>
                  <a:ext uri="{FF2B5EF4-FFF2-40B4-BE49-F238E27FC236}">
                    <a16:creationId xmlns:a16="http://schemas.microsoft.com/office/drawing/2014/main" id="{17EA8C45-970A-403C-981B-95C43C8BDA8A}"/>
                  </a:ext>
                </a:extLst>
              </p:cNvPr>
              <p:cNvSpPr/>
              <p:nvPr/>
            </p:nvSpPr>
            <p:spPr>
              <a:xfrm>
                <a:off x="3597124" y="3060132"/>
                <a:ext cx="155725" cy="596564"/>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grpSp>
      <p:sp>
        <p:nvSpPr>
          <p:cNvPr id="34" name="TextBox 33">
            <a:extLst>
              <a:ext uri="{FF2B5EF4-FFF2-40B4-BE49-F238E27FC236}">
                <a16:creationId xmlns:a16="http://schemas.microsoft.com/office/drawing/2014/main" id="{9F5D045B-D6E2-4315-9486-A7913D26350B}"/>
              </a:ext>
            </a:extLst>
          </p:cNvPr>
          <p:cNvSpPr txBox="1"/>
          <p:nvPr/>
        </p:nvSpPr>
        <p:spPr>
          <a:xfrm>
            <a:off x="5843127" y="473568"/>
            <a:ext cx="3863494" cy="52322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LUYỆN</a:t>
            </a: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ĐỌC</a:t>
            </a: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TỪ</a:t>
            </a: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KHÓ</a:t>
            </a:r>
            <a:endPar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pic>
        <p:nvPicPr>
          <p:cNvPr id="35" name="Picture 10">
            <a:extLst>
              <a:ext uri="{FF2B5EF4-FFF2-40B4-BE49-F238E27FC236}">
                <a16:creationId xmlns:a16="http://schemas.microsoft.com/office/drawing/2014/main" id="{735237D1-B0AA-4638-97C0-7990E88CAC95}"/>
              </a:ext>
            </a:extLst>
          </p:cNvPr>
          <p:cNvPicPr>
            <a:picLocks noChangeAspect="1"/>
          </p:cNvPicPr>
          <p:nvPr/>
        </p:nvPicPr>
        <p:blipFill>
          <a:blip r:embed="rId6"/>
          <a:srcRect/>
          <a:stretch>
            <a:fillRect/>
          </a:stretch>
        </p:blipFill>
        <p:spPr>
          <a:xfrm>
            <a:off x="8702822" y="1813004"/>
            <a:ext cx="3219863" cy="2996636"/>
          </a:xfrm>
          <a:prstGeom prst="rect">
            <a:avLst/>
          </a:prstGeom>
        </p:spPr>
      </p:pic>
      <p:sp>
        <p:nvSpPr>
          <p:cNvPr id="2" name="TextBox 1">
            <a:extLst>
              <a:ext uri="{FF2B5EF4-FFF2-40B4-BE49-F238E27FC236}">
                <a16:creationId xmlns:a16="http://schemas.microsoft.com/office/drawing/2014/main" id="{FD5F849F-A2DD-49BD-9CF7-D5CD60943DB7}"/>
              </a:ext>
            </a:extLst>
          </p:cNvPr>
          <p:cNvSpPr txBox="1"/>
          <p:nvPr/>
        </p:nvSpPr>
        <p:spPr>
          <a:xfrm>
            <a:off x="9448369" y="2853912"/>
            <a:ext cx="1067921" cy="707886"/>
          </a:xfrm>
          <a:prstGeom prst="rect">
            <a:avLst/>
          </a:prstGeom>
          <a:solidFill>
            <a:schemeClr val="bg1"/>
          </a:solid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4000">
                <a:solidFill>
                  <a:prstClr val="black"/>
                </a:solidFill>
                <a:latin typeface="Times New Roman" panose="02020603050405020304" pitchFamily="18" charset="0"/>
                <a:cs typeface="Times New Roman" panose="02020603050405020304" pitchFamily="18" charset="0"/>
              </a:rPr>
              <a:t>xoải</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6" name="矩形 10">
            <a:extLst>
              <a:ext uri="{FF2B5EF4-FFF2-40B4-BE49-F238E27FC236}">
                <a16:creationId xmlns:a16="http://schemas.microsoft.com/office/drawing/2014/main" id="{4EAFC1F2-A77F-42D4-B250-97BF9AE8F736}"/>
              </a:ext>
            </a:extLst>
          </p:cNvPr>
          <p:cNvSpPr/>
          <p:nvPr/>
        </p:nvSpPr>
        <p:spPr>
          <a:xfrm>
            <a:off x="3209585" y="1813004"/>
            <a:ext cx="1944306" cy="743174"/>
          </a:xfrm>
          <a:custGeom>
            <a:avLst/>
            <a:gdLst/>
            <a:ahLst/>
            <a:cxnLst/>
            <a:rect l="l" t="t" r="r" b="b"/>
            <a:pathLst>
              <a:path w="1759038" h="1334706">
                <a:moveTo>
                  <a:pt x="65637" y="63758"/>
                </a:moveTo>
                <a:lnTo>
                  <a:pt x="65637" y="1271391"/>
                </a:lnTo>
                <a:lnTo>
                  <a:pt x="1711798" y="1271391"/>
                </a:lnTo>
                <a:lnTo>
                  <a:pt x="1711798" y="63758"/>
                </a:lnTo>
                <a:close/>
                <a:moveTo>
                  <a:pt x="0" y="0"/>
                </a:moveTo>
                <a:lnTo>
                  <a:pt x="1759038" y="0"/>
                </a:lnTo>
                <a:lnTo>
                  <a:pt x="1759038" y="1334706"/>
                </a:lnTo>
                <a:lnTo>
                  <a:pt x="0" y="1334706"/>
                </a:lnTo>
                <a:close/>
              </a:path>
            </a:pathLst>
          </a:custGeom>
          <a:solidFill>
            <a:schemeClr val="accent2"/>
          </a:solidFill>
          <a:ln w="12700" cap="flat" cmpd="sng" algn="ctr">
            <a:noFill/>
            <a:prstDash val="solid"/>
            <a:miter lim="800000"/>
          </a:ln>
          <a:effectLst/>
        </p:spPr>
        <p:txBody>
          <a:bodyPr rtlCol="0" anchor="t"/>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C0504D"/>
              </a:solidFill>
              <a:effectLst/>
              <a:uLnTx/>
              <a:uFillTx/>
              <a:latin typeface="微软雅黑" panose="020B0503020204020204" charset="-122"/>
              <a:ea typeface="微软雅黑" panose="020B0503020204020204" charset="-122"/>
              <a:cs typeface="+mn-cs"/>
            </a:endParaRPr>
          </a:p>
        </p:txBody>
      </p:sp>
      <p:sp>
        <p:nvSpPr>
          <p:cNvPr id="37" name="TextBox 36">
            <a:extLst>
              <a:ext uri="{FF2B5EF4-FFF2-40B4-BE49-F238E27FC236}">
                <a16:creationId xmlns:a16="http://schemas.microsoft.com/office/drawing/2014/main" id="{74B8E5DD-6A90-452C-AD1D-7B59ACC4C5A7}"/>
              </a:ext>
            </a:extLst>
          </p:cNvPr>
          <p:cNvSpPr txBox="1"/>
          <p:nvPr/>
        </p:nvSpPr>
        <p:spPr>
          <a:xfrm>
            <a:off x="3433777" y="1892203"/>
            <a:ext cx="1518364" cy="58477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C0504D">
                    <a:lumMod val="50000"/>
                  </a:srgbClr>
                </a:solidFill>
                <a:effectLst/>
                <a:uLnTx/>
                <a:uFillTx/>
                <a:latin typeface="Times New Roman" panose="02020603050405020304" pitchFamily="18" charset="0"/>
                <a:cs typeface="Times New Roman" panose="02020603050405020304" pitchFamily="18" charset="0"/>
              </a:rPr>
              <a:t>liên</a:t>
            </a:r>
            <a:r>
              <a:rPr kumimoji="0" lang="en-US" sz="3200" b="0" i="0" u="none" strike="noStrike" kern="1200" cap="none" spc="0" normalizeH="0" noProof="0">
                <a:ln>
                  <a:noFill/>
                </a:ln>
                <a:solidFill>
                  <a:srgbClr val="C0504D">
                    <a:lumMod val="50000"/>
                  </a:srgbClr>
                </a:solidFill>
                <a:effectLst/>
                <a:uLnTx/>
                <a:uFillTx/>
                <a:latin typeface="Times New Roman" panose="02020603050405020304" pitchFamily="18" charset="0"/>
                <a:cs typeface="Times New Roman" panose="02020603050405020304" pitchFamily="18" charset="0"/>
              </a:rPr>
              <a:t> liến</a:t>
            </a:r>
            <a:endParaRPr kumimoji="0" lang="en-US" sz="3200" b="0" i="0" u="none" strike="noStrike" kern="1200" cap="none" spc="0" normalizeH="0" baseline="0" noProof="0" dirty="0">
              <a:ln>
                <a:noFill/>
              </a:ln>
              <a:solidFill>
                <a:srgbClr val="C0504D">
                  <a:lumMod val="50000"/>
                </a:srgbClr>
              </a:solidFill>
              <a:effectLst/>
              <a:uLnTx/>
              <a:uFillTx/>
              <a:latin typeface="Times New Roman" panose="02020603050405020304" pitchFamily="18" charset="0"/>
              <a:cs typeface="Times New Roman" panose="02020603050405020304" pitchFamily="18" charset="0"/>
            </a:endParaRPr>
          </a:p>
        </p:txBody>
      </p:sp>
      <p:sp>
        <p:nvSpPr>
          <p:cNvPr id="17" name="矩形 10">
            <a:extLst>
              <a:ext uri="{FF2B5EF4-FFF2-40B4-BE49-F238E27FC236}">
                <a16:creationId xmlns:a16="http://schemas.microsoft.com/office/drawing/2014/main" id="{4EAFC1F2-A77F-42D4-B250-97BF9AE8F736}"/>
              </a:ext>
            </a:extLst>
          </p:cNvPr>
          <p:cNvSpPr/>
          <p:nvPr/>
        </p:nvSpPr>
        <p:spPr>
          <a:xfrm>
            <a:off x="5911467" y="1813004"/>
            <a:ext cx="2167596" cy="743174"/>
          </a:xfrm>
          <a:custGeom>
            <a:avLst/>
            <a:gdLst/>
            <a:ahLst/>
            <a:cxnLst/>
            <a:rect l="l" t="t" r="r" b="b"/>
            <a:pathLst>
              <a:path w="1759038" h="1334706">
                <a:moveTo>
                  <a:pt x="65637" y="63758"/>
                </a:moveTo>
                <a:lnTo>
                  <a:pt x="65637" y="1271391"/>
                </a:lnTo>
                <a:lnTo>
                  <a:pt x="1711798" y="1271391"/>
                </a:lnTo>
                <a:lnTo>
                  <a:pt x="1711798" y="63758"/>
                </a:lnTo>
                <a:close/>
                <a:moveTo>
                  <a:pt x="0" y="0"/>
                </a:moveTo>
                <a:lnTo>
                  <a:pt x="1759038" y="0"/>
                </a:lnTo>
                <a:lnTo>
                  <a:pt x="1759038" y="1334706"/>
                </a:lnTo>
                <a:lnTo>
                  <a:pt x="0" y="1334706"/>
                </a:lnTo>
                <a:close/>
              </a:path>
            </a:pathLst>
          </a:custGeom>
          <a:solidFill>
            <a:schemeClr val="accent2"/>
          </a:solidFill>
          <a:ln w="12700" cap="flat" cmpd="sng" algn="ctr">
            <a:noFill/>
            <a:prstDash val="solid"/>
            <a:miter lim="800000"/>
          </a:ln>
          <a:effectLst/>
        </p:spPr>
        <p:txBody>
          <a:bodyPr rtlCol="0" anchor="t"/>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C0504D"/>
              </a:solidFill>
              <a:effectLst/>
              <a:uLnTx/>
              <a:uFillTx/>
              <a:latin typeface="微软雅黑" panose="020B0503020204020204" charset="-122"/>
              <a:ea typeface="微软雅黑" panose="020B0503020204020204" charset="-122"/>
              <a:cs typeface="+mn-cs"/>
            </a:endParaRPr>
          </a:p>
        </p:txBody>
      </p:sp>
      <p:sp>
        <p:nvSpPr>
          <p:cNvPr id="18" name="TextBox 17">
            <a:extLst>
              <a:ext uri="{FF2B5EF4-FFF2-40B4-BE49-F238E27FC236}">
                <a16:creationId xmlns:a16="http://schemas.microsoft.com/office/drawing/2014/main" id="{74B8E5DD-6A90-452C-AD1D-7B59ACC4C5A7}"/>
              </a:ext>
            </a:extLst>
          </p:cNvPr>
          <p:cNvSpPr txBox="1"/>
          <p:nvPr/>
        </p:nvSpPr>
        <p:spPr>
          <a:xfrm>
            <a:off x="6281768" y="1892202"/>
            <a:ext cx="1426994" cy="58477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C0504D">
                    <a:lumMod val="50000"/>
                  </a:srgbClr>
                </a:solidFill>
                <a:effectLst/>
                <a:uLnTx/>
                <a:uFillTx/>
                <a:latin typeface="Times New Roman" panose="02020603050405020304" pitchFamily="18" charset="0"/>
                <a:cs typeface="Times New Roman" panose="02020603050405020304" pitchFamily="18" charset="0"/>
              </a:rPr>
              <a:t>vun vút</a:t>
            </a:r>
            <a:endParaRPr kumimoji="0" lang="en-US" sz="3200" b="0" i="0" u="none" strike="noStrike" kern="1200" cap="none" spc="0" normalizeH="0" baseline="0" noProof="0" dirty="0">
              <a:ln>
                <a:noFill/>
              </a:ln>
              <a:solidFill>
                <a:srgbClr val="C0504D">
                  <a:lumMod val="50000"/>
                </a:srgbClr>
              </a:solidFill>
              <a:effectLst/>
              <a:uLnTx/>
              <a:uFillTx/>
              <a:latin typeface="Times New Roman" panose="02020603050405020304" pitchFamily="18" charset="0"/>
              <a:cs typeface="Times New Roman" panose="02020603050405020304" pitchFamily="18" charset="0"/>
            </a:endParaRPr>
          </a:p>
        </p:txBody>
      </p:sp>
      <p:sp>
        <p:nvSpPr>
          <p:cNvPr id="28" name="矩形 10">
            <a:extLst>
              <a:ext uri="{FF2B5EF4-FFF2-40B4-BE49-F238E27FC236}">
                <a16:creationId xmlns:a16="http://schemas.microsoft.com/office/drawing/2014/main" id="{4EAFC1F2-A77F-42D4-B250-97BF9AE8F736}"/>
              </a:ext>
            </a:extLst>
          </p:cNvPr>
          <p:cNvSpPr/>
          <p:nvPr/>
        </p:nvSpPr>
        <p:spPr>
          <a:xfrm>
            <a:off x="3220806" y="2939735"/>
            <a:ext cx="1933085" cy="743174"/>
          </a:xfrm>
          <a:custGeom>
            <a:avLst/>
            <a:gdLst/>
            <a:ahLst/>
            <a:cxnLst/>
            <a:rect l="l" t="t" r="r" b="b"/>
            <a:pathLst>
              <a:path w="1759038" h="1334706">
                <a:moveTo>
                  <a:pt x="65637" y="63758"/>
                </a:moveTo>
                <a:lnTo>
                  <a:pt x="65637" y="1271391"/>
                </a:lnTo>
                <a:lnTo>
                  <a:pt x="1711798" y="1271391"/>
                </a:lnTo>
                <a:lnTo>
                  <a:pt x="1711798" y="63758"/>
                </a:lnTo>
                <a:close/>
                <a:moveTo>
                  <a:pt x="0" y="0"/>
                </a:moveTo>
                <a:lnTo>
                  <a:pt x="1759038" y="0"/>
                </a:lnTo>
                <a:lnTo>
                  <a:pt x="1759038" y="1334706"/>
                </a:lnTo>
                <a:lnTo>
                  <a:pt x="0" y="1334706"/>
                </a:lnTo>
                <a:close/>
              </a:path>
            </a:pathLst>
          </a:custGeom>
          <a:solidFill>
            <a:schemeClr val="accent2"/>
          </a:solidFill>
          <a:ln w="12700" cap="flat" cmpd="sng" algn="ctr">
            <a:noFill/>
            <a:prstDash val="solid"/>
            <a:miter lim="800000"/>
          </a:ln>
          <a:effectLst/>
        </p:spPr>
        <p:txBody>
          <a:bodyPr rtlCol="0" anchor="t"/>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C0504D"/>
              </a:solidFill>
              <a:effectLst/>
              <a:uLnTx/>
              <a:uFillTx/>
              <a:latin typeface="微软雅黑" panose="020B0503020204020204" charset="-122"/>
              <a:ea typeface="微软雅黑" panose="020B0503020204020204" charset="-122"/>
              <a:cs typeface="+mn-cs"/>
            </a:endParaRPr>
          </a:p>
        </p:txBody>
      </p:sp>
      <p:sp>
        <p:nvSpPr>
          <p:cNvPr id="29" name="矩形 10">
            <a:extLst>
              <a:ext uri="{FF2B5EF4-FFF2-40B4-BE49-F238E27FC236}">
                <a16:creationId xmlns:a16="http://schemas.microsoft.com/office/drawing/2014/main" id="{4EAFC1F2-A77F-42D4-B250-97BF9AE8F736}"/>
              </a:ext>
            </a:extLst>
          </p:cNvPr>
          <p:cNvSpPr/>
          <p:nvPr/>
        </p:nvSpPr>
        <p:spPr>
          <a:xfrm>
            <a:off x="5956204" y="2939735"/>
            <a:ext cx="2122859" cy="743174"/>
          </a:xfrm>
          <a:custGeom>
            <a:avLst/>
            <a:gdLst/>
            <a:ahLst/>
            <a:cxnLst/>
            <a:rect l="l" t="t" r="r" b="b"/>
            <a:pathLst>
              <a:path w="1759038" h="1334706">
                <a:moveTo>
                  <a:pt x="65637" y="63758"/>
                </a:moveTo>
                <a:lnTo>
                  <a:pt x="65637" y="1271391"/>
                </a:lnTo>
                <a:lnTo>
                  <a:pt x="1711798" y="1271391"/>
                </a:lnTo>
                <a:lnTo>
                  <a:pt x="1711798" y="63758"/>
                </a:lnTo>
                <a:close/>
                <a:moveTo>
                  <a:pt x="0" y="0"/>
                </a:moveTo>
                <a:lnTo>
                  <a:pt x="1759038" y="0"/>
                </a:lnTo>
                <a:lnTo>
                  <a:pt x="1759038" y="1334706"/>
                </a:lnTo>
                <a:lnTo>
                  <a:pt x="0" y="1334706"/>
                </a:lnTo>
                <a:close/>
              </a:path>
            </a:pathLst>
          </a:custGeom>
          <a:solidFill>
            <a:schemeClr val="accent2"/>
          </a:solidFill>
          <a:ln w="12700" cap="flat" cmpd="sng" algn="ctr">
            <a:noFill/>
            <a:prstDash val="solid"/>
            <a:miter lim="800000"/>
          </a:ln>
          <a:effectLst/>
        </p:spPr>
        <p:txBody>
          <a:bodyPr rtlCol="0" anchor="t"/>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C0504D"/>
              </a:solidFill>
              <a:effectLst/>
              <a:uLnTx/>
              <a:uFillTx/>
              <a:latin typeface="微软雅黑" panose="020B0503020204020204" charset="-122"/>
              <a:ea typeface="微软雅黑" panose="020B0503020204020204" charset="-122"/>
              <a:cs typeface="+mn-cs"/>
            </a:endParaRPr>
          </a:p>
        </p:txBody>
      </p:sp>
      <p:sp>
        <p:nvSpPr>
          <p:cNvPr id="30" name="TextBox 29">
            <a:extLst>
              <a:ext uri="{FF2B5EF4-FFF2-40B4-BE49-F238E27FC236}">
                <a16:creationId xmlns:a16="http://schemas.microsoft.com/office/drawing/2014/main" id="{74B8E5DD-6A90-452C-AD1D-7B59ACC4C5A7}"/>
              </a:ext>
            </a:extLst>
          </p:cNvPr>
          <p:cNvSpPr txBox="1"/>
          <p:nvPr/>
        </p:nvSpPr>
        <p:spPr>
          <a:xfrm>
            <a:off x="3684646" y="3006957"/>
            <a:ext cx="1016625" cy="58477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C0504D">
                    <a:lumMod val="50000"/>
                  </a:srgbClr>
                </a:solidFill>
                <a:effectLst/>
                <a:uLnTx/>
                <a:uFillTx/>
                <a:latin typeface="Times New Roman" panose="02020603050405020304" pitchFamily="18" charset="0"/>
                <a:cs typeface="Times New Roman" panose="02020603050405020304" pitchFamily="18" charset="0"/>
              </a:rPr>
              <a:t>tí</a:t>
            </a:r>
            <a:r>
              <a:rPr kumimoji="0" lang="en-US" sz="3200" b="0" i="0" u="none" strike="noStrike" kern="1200" cap="none" spc="0" normalizeH="0" noProof="0">
                <a:ln>
                  <a:noFill/>
                </a:ln>
                <a:solidFill>
                  <a:srgbClr val="C0504D">
                    <a:lumMod val="50000"/>
                  </a:srgbClr>
                </a:solidFill>
                <a:effectLst/>
                <a:uLnTx/>
                <a:uFillTx/>
                <a:latin typeface="Times New Roman" panose="02020603050405020304" pitchFamily="18" charset="0"/>
                <a:cs typeface="Times New Roman" panose="02020603050405020304" pitchFamily="18" charset="0"/>
              </a:rPr>
              <a:t> tẹo</a:t>
            </a:r>
            <a:endParaRPr kumimoji="0" lang="en-US" sz="3200" b="0" i="0" u="none" strike="noStrike" kern="1200" cap="none" spc="0" normalizeH="0" baseline="0" noProof="0" dirty="0">
              <a:ln>
                <a:noFill/>
              </a:ln>
              <a:solidFill>
                <a:srgbClr val="C0504D">
                  <a:lumMod val="50000"/>
                </a:srgbClr>
              </a:solidFill>
              <a:effectLst/>
              <a:uLnTx/>
              <a:uFillTx/>
              <a:latin typeface="Times New Roman" panose="02020603050405020304" pitchFamily="18" charset="0"/>
              <a:cs typeface="Times New Roman" panose="02020603050405020304" pitchFamily="18" charset="0"/>
            </a:endParaRPr>
          </a:p>
        </p:txBody>
      </p:sp>
      <p:sp>
        <p:nvSpPr>
          <p:cNvPr id="31" name="TextBox 30">
            <a:extLst>
              <a:ext uri="{FF2B5EF4-FFF2-40B4-BE49-F238E27FC236}">
                <a16:creationId xmlns:a16="http://schemas.microsoft.com/office/drawing/2014/main" id="{74B8E5DD-6A90-452C-AD1D-7B59ACC4C5A7}"/>
              </a:ext>
            </a:extLst>
          </p:cNvPr>
          <p:cNvSpPr txBox="1"/>
          <p:nvPr/>
        </p:nvSpPr>
        <p:spPr>
          <a:xfrm>
            <a:off x="6058958" y="3018934"/>
            <a:ext cx="2020105" cy="58477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C0504D">
                    <a:lumMod val="50000"/>
                  </a:srgbClr>
                </a:solidFill>
                <a:effectLst/>
                <a:uLnTx/>
                <a:uFillTx/>
                <a:latin typeface="Times New Roman" panose="02020603050405020304" pitchFamily="18" charset="0"/>
                <a:cs typeface="Times New Roman" panose="02020603050405020304" pitchFamily="18" charset="0"/>
              </a:rPr>
              <a:t>thoăn</a:t>
            </a:r>
            <a:r>
              <a:rPr kumimoji="0" lang="en-US" sz="3200" b="0" i="0" u="none" strike="noStrike" kern="1200" cap="none" spc="0" normalizeH="0" noProof="0">
                <a:ln>
                  <a:noFill/>
                </a:ln>
                <a:solidFill>
                  <a:srgbClr val="C0504D">
                    <a:lumMod val="50000"/>
                  </a:srgbClr>
                </a:solidFill>
                <a:effectLst/>
                <a:uLnTx/>
                <a:uFillTx/>
                <a:latin typeface="Times New Roman" panose="02020603050405020304" pitchFamily="18" charset="0"/>
                <a:cs typeface="Times New Roman" panose="02020603050405020304" pitchFamily="18" charset="0"/>
              </a:rPr>
              <a:t> thoắt</a:t>
            </a:r>
            <a:endParaRPr kumimoji="0" lang="en-US" sz="3200" b="0" i="0" u="none" strike="noStrike" kern="1200" cap="none" spc="0" normalizeH="0" baseline="0" noProof="0" dirty="0">
              <a:ln>
                <a:noFill/>
              </a:ln>
              <a:solidFill>
                <a:srgbClr val="C0504D">
                  <a:lumMod val="50000"/>
                </a:srgbClr>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5917913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animEffect transition="in" filter="fade">
                                      <p:cBhvr>
                                        <p:cTn id="14" dur="500"/>
                                        <p:tgtEl>
                                          <p:spTgt spid="34"/>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500" fill="hold"/>
                                        <p:tgtEl>
                                          <p:spTgt spid="35"/>
                                        </p:tgtEl>
                                        <p:attrNameLst>
                                          <p:attrName>ppt_x</p:attrName>
                                        </p:attrNameLst>
                                      </p:cBhvr>
                                      <p:tavLst>
                                        <p:tav tm="0">
                                          <p:val>
                                            <p:strVal val="#ppt_x"/>
                                          </p:val>
                                        </p:tav>
                                        <p:tav tm="100000">
                                          <p:val>
                                            <p:strVal val="#ppt_x"/>
                                          </p:val>
                                        </p:tav>
                                      </p:tavLst>
                                    </p:anim>
                                    <p:anim calcmode="lin" valueType="num">
                                      <p:cBhvr additive="base">
                                        <p:cTn id="20" dur="500" fill="hold"/>
                                        <p:tgtEl>
                                          <p:spTgt spid="3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ppt_x"/>
                                          </p:val>
                                        </p:tav>
                                        <p:tav tm="100000">
                                          <p:val>
                                            <p:strVal val="#ppt_x"/>
                                          </p:val>
                                        </p:tav>
                                      </p:tavLst>
                                    </p:anim>
                                    <p:anim calcmode="lin" valueType="num">
                                      <p:cBhvr additive="base">
                                        <p:cTn id="2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randombar(horizontal)">
                                      <p:cBhvr>
                                        <p:cTn id="29" dur="500"/>
                                        <p:tgtEl>
                                          <p:spTgt spid="36"/>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randombar(horizontal)">
                                      <p:cBhvr>
                                        <p:cTn id="32" dur="500"/>
                                        <p:tgtEl>
                                          <p:spTgt spid="37"/>
                                        </p:tgtEl>
                                      </p:cBhvr>
                                    </p:animEffect>
                                  </p:childTnLst>
                                </p:cTn>
                              </p:par>
                            </p:childTnLst>
                          </p:cTn>
                        </p:par>
                      </p:childTnLst>
                    </p:cTn>
                  </p:par>
                  <p:par>
                    <p:cTn id="33" fill="hold">
                      <p:stCondLst>
                        <p:cond delay="indefinite"/>
                      </p:stCondLst>
                      <p:childTnLst>
                        <p:par>
                          <p:cTn id="34" fill="hold">
                            <p:stCondLst>
                              <p:cond delay="0"/>
                            </p:stCondLst>
                            <p:childTnLst>
                              <p:par>
                                <p:cTn id="35" presetID="32" presetClass="emph" presetSubtype="0" fill="hold" grpId="1" nodeType="clickEffect">
                                  <p:stCondLst>
                                    <p:cond delay="0"/>
                                  </p:stCondLst>
                                  <p:childTnLst>
                                    <p:animRot by="120000">
                                      <p:cBhvr>
                                        <p:cTn id="36" dur="100" fill="hold">
                                          <p:stCondLst>
                                            <p:cond delay="0"/>
                                          </p:stCondLst>
                                        </p:cTn>
                                        <p:tgtEl>
                                          <p:spTgt spid="36"/>
                                        </p:tgtEl>
                                        <p:attrNameLst>
                                          <p:attrName>r</p:attrName>
                                        </p:attrNameLst>
                                      </p:cBhvr>
                                    </p:animRot>
                                    <p:animRot by="-240000">
                                      <p:cBhvr>
                                        <p:cTn id="37" dur="200" fill="hold">
                                          <p:stCondLst>
                                            <p:cond delay="200"/>
                                          </p:stCondLst>
                                        </p:cTn>
                                        <p:tgtEl>
                                          <p:spTgt spid="36"/>
                                        </p:tgtEl>
                                        <p:attrNameLst>
                                          <p:attrName>r</p:attrName>
                                        </p:attrNameLst>
                                      </p:cBhvr>
                                    </p:animRot>
                                    <p:animRot by="240000">
                                      <p:cBhvr>
                                        <p:cTn id="38" dur="200" fill="hold">
                                          <p:stCondLst>
                                            <p:cond delay="400"/>
                                          </p:stCondLst>
                                        </p:cTn>
                                        <p:tgtEl>
                                          <p:spTgt spid="36"/>
                                        </p:tgtEl>
                                        <p:attrNameLst>
                                          <p:attrName>r</p:attrName>
                                        </p:attrNameLst>
                                      </p:cBhvr>
                                    </p:animRot>
                                    <p:animRot by="-240000">
                                      <p:cBhvr>
                                        <p:cTn id="39" dur="200" fill="hold">
                                          <p:stCondLst>
                                            <p:cond delay="600"/>
                                          </p:stCondLst>
                                        </p:cTn>
                                        <p:tgtEl>
                                          <p:spTgt spid="36"/>
                                        </p:tgtEl>
                                        <p:attrNameLst>
                                          <p:attrName>r</p:attrName>
                                        </p:attrNameLst>
                                      </p:cBhvr>
                                    </p:animRot>
                                    <p:animRot by="120000">
                                      <p:cBhvr>
                                        <p:cTn id="40" dur="200" fill="hold">
                                          <p:stCondLst>
                                            <p:cond delay="800"/>
                                          </p:stCondLst>
                                        </p:cTn>
                                        <p:tgtEl>
                                          <p:spTgt spid="36"/>
                                        </p:tgtEl>
                                        <p:attrNameLst>
                                          <p:attrName>r</p:attrName>
                                        </p:attrNameLst>
                                      </p:cBhvr>
                                    </p:animRot>
                                  </p:childTnLst>
                                </p:cTn>
                              </p:par>
                              <p:par>
                                <p:cTn id="41" presetID="32" presetClass="emph" presetSubtype="0" fill="hold" grpId="1" nodeType="withEffect">
                                  <p:stCondLst>
                                    <p:cond delay="0"/>
                                  </p:stCondLst>
                                  <p:childTnLst>
                                    <p:animRot by="120000">
                                      <p:cBhvr>
                                        <p:cTn id="42" dur="100" fill="hold">
                                          <p:stCondLst>
                                            <p:cond delay="0"/>
                                          </p:stCondLst>
                                        </p:cTn>
                                        <p:tgtEl>
                                          <p:spTgt spid="37"/>
                                        </p:tgtEl>
                                        <p:attrNameLst>
                                          <p:attrName>r</p:attrName>
                                        </p:attrNameLst>
                                      </p:cBhvr>
                                    </p:animRot>
                                    <p:animRot by="-240000">
                                      <p:cBhvr>
                                        <p:cTn id="43" dur="200" fill="hold">
                                          <p:stCondLst>
                                            <p:cond delay="200"/>
                                          </p:stCondLst>
                                        </p:cTn>
                                        <p:tgtEl>
                                          <p:spTgt spid="37"/>
                                        </p:tgtEl>
                                        <p:attrNameLst>
                                          <p:attrName>r</p:attrName>
                                        </p:attrNameLst>
                                      </p:cBhvr>
                                    </p:animRot>
                                    <p:animRot by="240000">
                                      <p:cBhvr>
                                        <p:cTn id="44" dur="200" fill="hold">
                                          <p:stCondLst>
                                            <p:cond delay="400"/>
                                          </p:stCondLst>
                                        </p:cTn>
                                        <p:tgtEl>
                                          <p:spTgt spid="37"/>
                                        </p:tgtEl>
                                        <p:attrNameLst>
                                          <p:attrName>r</p:attrName>
                                        </p:attrNameLst>
                                      </p:cBhvr>
                                    </p:animRot>
                                    <p:animRot by="-240000">
                                      <p:cBhvr>
                                        <p:cTn id="45" dur="200" fill="hold">
                                          <p:stCondLst>
                                            <p:cond delay="600"/>
                                          </p:stCondLst>
                                        </p:cTn>
                                        <p:tgtEl>
                                          <p:spTgt spid="37"/>
                                        </p:tgtEl>
                                        <p:attrNameLst>
                                          <p:attrName>r</p:attrName>
                                        </p:attrNameLst>
                                      </p:cBhvr>
                                    </p:animRot>
                                    <p:animRot by="120000">
                                      <p:cBhvr>
                                        <p:cTn id="46" dur="200" fill="hold">
                                          <p:stCondLst>
                                            <p:cond delay="800"/>
                                          </p:stCondLst>
                                        </p:cTn>
                                        <p:tgtEl>
                                          <p:spTgt spid="37"/>
                                        </p:tgtEl>
                                        <p:attrNameLst>
                                          <p:attrName>r</p:attrName>
                                        </p:attrNameLst>
                                      </p:cBhvr>
                                    </p:animRot>
                                  </p:childTnLst>
                                </p:cTn>
                              </p:par>
                            </p:childTnLst>
                          </p:cTn>
                        </p:par>
                      </p:childTnLst>
                    </p:cTn>
                  </p:par>
                  <p:par>
                    <p:cTn id="47" fill="hold">
                      <p:stCondLst>
                        <p:cond delay="indefinite"/>
                      </p:stCondLst>
                      <p:childTnLst>
                        <p:par>
                          <p:cTn id="48" fill="hold">
                            <p:stCondLst>
                              <p:cond delay="0"/>
                            </p:stCondLst>
                            <p:childTnLst>
                              <p:par>
                                <p:cTn id="49" presetID="14" presetClass="entr" presetSubtype="10"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randombar(horizontal)">
                                      <p:cBhvr>
                                        <p:cTn id="51" dur="500"/>
                                        <p:tgtEl>
                                          <p:spTgt spid="17"/>
                                        </p:tgtEl>
                                      </p:cBhvr>
                                    </p:animEffect>
                                  </p:childTnLst>
                                </p:cTn>
                              </p:par>
                            </p:childTnLst>
                          </p:cTn>
                        </p:par>
                      </p:childTnLst>
                    </p:cTn>
                  </p:par>
                  <p:par>
                    <p:cTn id="52" fill="hold">
                      <p:stCondLst>
                        <p:cond delay="indefinite"/>
                      </p:stCondLst>
                      <p:childTnLst>
                        <p:par>
                          <p:cTn id="53" fill="hold">
                            <p:stCondLst>
                              <p:cond delay="0"/>
                            </p:stCondLst>
                            <p:childTnLst>
                              <p:par>
                                <p:cTn id="54" presetID="32" presetClass="emph" presetSubtype="0" fill="hold" grpId="1" nodeType="clickEffect">
                                  <p:stCondLst>
                                    <p:cond delay="0"/>
                                  </p:stCondLst>
                                  <p:childTnLst>
                                    <p:animRot by="120000">
                                      <p:cBhvr>
                                        <p:cTn id="55" dur="100" fill="hold">
                                          <p:stCondLst>
                                            <p:cond delay="0"/>
                                          </p:stCondLst>
                                        </p:cTn>
                                        <p:tgtEl>
                                          <p:spTgt spid="17"/>
                                        </p:tgtEl>
                                        <p:attrNameLst>
                                          <p:attrName>r</p:attrName>
                                        </p:attrNameLst>
                                      </p:cBhvr>
                                    </p:animRot>
                                    <p:animRot by="-240000">
                                      <p:cBhvr>
                                        <p:cTn id="56" dur="200" fill="hold">
                                          <p:stCondLst>
                                            <p:cond delay="200"/>
                                          </p:stCondLst>
                                        </p:cTn>
                                        <p:tgtEl>
                                          <p:spTgt spid="17"/>
                                        </p:tgtEl>
                                        <p:attrNameLst>
                                          <p:attrName>r</p:attrName>
                                        </p:attrNameLst>
                                      </p:cBhvr>
                                    </p:animRot>
                                    <p:animRot by="240000">
                                      <p:cBhvr>
                                        <p:cTn id="57" dur="200" fill="hold">
                                          <p:stCondLst>
                                            <p:cond delay="400"/>
                                          </p:stCondLst>
                                        </p:cTn>
                                        <p:tgtEl>
                                          <p:spTgt spid="17"/>
                                        </p:tgtEl>
                                        <p:attrNameLst>
                                          <p:attrName>r</p:attrName>
                                        </p:attrNameLst>
                                      </p:cBhvr>
                                    </p:animRot>
                                    <p:animRot by="-240000">
                                      <p:cBhvr>
                                        <p:cTn id="58" dur="200" fill="hold">
                                          <p:stCondLst>
                                            <p:cond delay="600"/>
                                          </p:stCondLst>
                                        </p:cTn>
                                        <p:tgtEl>
                                          <p:spTgt spid="17"/>
                                        </p:tgtEl>
                                        <p:attrNameLst>
                                          <p:attrName>r</p:attrName>
                                        </p:attrNameLst>
                                      </p:cBhvr>
                                    </p:animRot>
                                    <p:animRot by="120000">
                                      <p:cBhvr>
                                        <p:cTn id="59" dur="200" fill="hold">
                                          <p:stCondLst>
                                            <p:cond delay="800"/>
                                          </p:stCondLst>
                                        </p:cTn>
                                        <p:tgtEl>
                                          <p:spTgt spid="17"/>
                                        </p:tgtEl>
                                        <p:attrNameLst>
                                          <p:attrName>r</p:attrName>
                                        </p:attrNameLst>
                                      </p:cBhvr>
                                    </p:animRot>
                                  </p:childTnLst>
                                </p:cTn>
                              </p:par>
                              <p:par>
                                <p:cTn id="60" presetID="14" presetClass="entr" presetSubtype="10" fill="hold" grpId="0" nodeType="with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randombar(horizontal)">
                                      <p:cBhvr>
                                        <p:cTn id="62" dur="500"/>
                                        <p:tgtEl>
                                          <p:spTgt spid="18"/>
                                        </p:tgtEl>
                                      </p:cBhvr>
                                    </p:animEffect>
                                  </p:childTnLst>
                                </p:cTn>
                              </p:par>
                              <p:par>
                                <p:cTn id="63" presetID="32" presetClass="emph" presetSubtype="0" fill="hold" grpId="1" nodeType="withEffect">
                                  <p:stCondLst>
                                    <p:cond delay="0"/>
                                  </p:stCondLst>
                                  <p:childTnLst>
                                    <p:animRot by="120000">
                                      <p:cBhvr>
                                        <p:cTn id="64" dur="100" fill="hold">
                                          <p:stCondLst>
                                            <p:cond delay="0"/>
                                          </p:stCondLst>
                                        </p:cTn>
                                        <p:tgtEl>
                                          <p:spTgt spid="18"/>
                                        </p:tgtEl>
                                        <p:attrNameLst>
                                          <p:attrName>r</p:attrName>
                                        </p:attrNameLst>
                                      </p:cBhvr>
                                    </p:animRot>
                                    <p:animRot by="-240000">
                                      <p:cBhvr>
                                        <p:cTn id="65" dur="200" fill="hold">
                                          <p:stCondLst>
                                            <p:cond delay="200"/>
                                          </p:stCondLst>
                                        </p:cTn>
                                        <p:tgtEl>
                                          <p:spTgt spid="18"/>
                                        </p:tgtEl>
                                        <p:attrNameLst>
                                          <p:attrName>r</p:attrName>
                                        </p:attrNameLst>
                                      </p:cBhvr>
                                    </p:animRot>
                                    <p:animRot by="240000">
                                      <p:cBhvr>
                                        <p:cTn id="66" dur="200" fill="hold">
                                          <p:stCondLst>
                                            <p:cond delay="400"/>
                                          </p:stCondLst>
                                        </p:cTn>
                                        <p:tgtEl>
                                          <p:spTgt spid="18"/>
                                        </p:tgtEl>
                                        <p:attrNameLst>
                                          <p:attrName>r</p:attrName>
                                        </p:attrNameLst>
                                      </p:cBhvr>
                                    </p:animRot>
                                    <p:animRot by="-240000">
                                      <p:cBhvr>
                                        <p:cTn id="67" dur="200" fill="hold">
                                          <p:stCondLst>
                                            <p:cond delay="600"/>
                                          </p:stCondLst>
                                        </p:cTn>
                                        <p:tgtEl>
                                          <p:spTgt spid="18"/>
                                        </p:tgtEl>
                                        <p:attrNameLst>
                                          <p:attrName>r</p:attrName>
                                        </p:attrNameLst>
                                      </p:cBhvr>
                                    </p:animRot>
                                    <p:animRot by="120000">
                                      <p:cBhvr>
                                        <p:cTn id="68" dur="200" fill="hold">
                                          <p:stCondLst>
                                            <p:cond delay="800"/>
                                          </p:stCondLst>
                                        </p:cTn>
                                        <p:tgtEl>
                                          <p:spTgt spid="18"/>
                                        </p:tgtEl>
                                        <p:attrNameLst>
                                          <p:attrName>r</p:attrName>
                                        </p:attrNameLst>
                                      </p:cBhvr>
                                    </p:animRot>
                                  </p:childTnLst>
                                </p:cTn>
                              </p:par>
                            </p:childTnLst>
                          </p:cTn>
                        </p:par>
                      </p:childTnLst>
                    </p:cTn>
                  </p:par>
                  <p:par>
                    <p:cTn id="69" fill="hold">
                      <p:stCondLst>
                        <p:cond delay="indefinite"/>
                      </p:stCondLst>
                      <p:childTnLst>
                        <p:par>
                          <p:cTn id="70" fill="hold">
                            <p:stCondLst>
                              <p:cond delay="0"/>
                            </p:stCondLst>
                            <p:childTnLst>
                              <p:par>
                                <p:cTn id="71" presetID="14" presetClass="entr" presetSubtype="10" fill="hold" grpId="0" nodeType="click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randombar(horizontal)">
                                      <p:cBhvr>
                                        <p:cTn id="73" dur="500"/>
                                        <p:tgtEl>
                                          <p:spTgt spid="28"/>
                                        </p:tgtEl>
                                      </p:cBhvr>
                                    </p:animEffect>
                                  </p:childTnLst>
                                </p:cTn>
                              </p:par>
                            </p:childTnLst>
                          </p:cTn>
                        </p:par>
                      </p:childTnLst>
                    </p:cTn>
                  </p:par>
                  <p:par>
                    <p:cTn id="74" fill="hold">
                      <p:stCondLst>
                        <p:cond delay="indefinite"/>
                      </p:stCondLst>
                      <p:childTnLst>
                        <p:par>
                          <p:cTn id="75" fill="hold">
                            <p:stCondLst>
                              <p:cond delay="0"/>
                            </p:stCondLst>
                            <p:childTnLst>
                              <p:par>
                                <p:cTn id="76" presetID="32" presetClass="emph" presetSubtype="0" fill="hold" grpId="1" nodeType="clickEffect">
                                  <p:stCondLst>
                                    <p:cond delay="0"/>
                                  </p:stCondLst>
                                  <p:childTnLst>
                                    <p:animRot by="120000">
                                      <p:cBhvr>
                                        <p:cTn id="77" dur="100" fill="hold">
                                          <p:stCondLst>
                                            <p:cond delay="0"/>
                                          </p:stCondLst>
                                        </p:cTn>
                                        <p:tgtEl>
                                          <p:spTgt spid="28"/>
                                        </p:tgtEl>
                                        <p:attrNameLst>
                                          <p:attrName>r</p:attrName>
                                        </p:attrNameLst>
                                      </p:cBhvr>
                                    </p:animRot>
                                    <p:animRot by="-240000">
                                      <p:cBhvr>
                                        <p:cTn id="78" dur="200" fill="hold">
                                          <p:stCondLst>
                                            <p:cond delay="200"/>
                                          </p:stCondLst>
                                        </p:cTn>
                                        <p:tgtEl>
                                          <p:spTgt spid="28"/>
                                        </p:tgtEl>
                                        <p:attrNameLst>
                                          <p:attrName>r</p:attrName>
                                        </p:attrNameLst>
                                      </p:cBhvr>
                                    </p:animRot>
                                    <p:animRot by="240000">
                                      <p:cBhvr>
                                        <p:cTn id="79" dur="200" fill="hold">
                                          <p:stCondLst>
                                            <p:cond delay="400"/>
                                          </p:stCondLst>
                                        </p:cTn>
                                        <p:tgtEl>
                                          <p:spTgt spid="28"/>
                                        </p:tgtEl>
                                        <p:attrNameLst>
                                          <p:attrName>r</p:attrName>
                                        </p:attrNameLst>
                                      </p:cBhvr>
                                    </p:animRot>
                                    <p:animRot by="-240000">
                                      <p:cBhvr>
                                        <p:cTn id="80" dur="200" fill="hold">
                                          <p:stCondLst>
                                            <p:cond delay="600"/>
                                          </p:stCondLst>
                                        </p:cTn>
                                        <p:tgtEl>
                                          <p:spTgt spid="28"/>
                                        </p:tgtEl>
                                        <p:attrNameLst>
                                          <p:attrName>r</p:attrName>
                                        </p:attrNameLst>
                                      </p:cBhvr>
                                    </p:animRot>
                                    <p:animRot by="120000">
                                      <p:cBhvr>
                                        <p:cTn id="81" dur="200" fill="hold">
                                          <p:stCondLst>
                                            <p:cond delay="800"/>
                                          </p:stCondLst>
                                        </p:cTn>
                                        <p:tgtEl>
                                          <p:spTgt spid="28"/>
                                        </p:tgtEl>
                                        <p:attrNameLst>
                                          <p:attrName>r</p:attrName>
                                        </p:attrNameLst>
                                      </p:cBhvr>
                                    </p:animRot>
                                  </p:childTnLst>
                                </p:cTn>
                              </p:par>
                            </p:childTnLst>
                          </p:cTn>
                        </p:par>
                      </p:childTnLst>
                    </p:cTn>
                  </p:par>
                  <p:par>
                    <p:cTn id="82" fill="hold">
                      <p:stCondLst>
                        <p:cond delay="indefinite"/>
                      </p:stCondLst>
                      <p:childTnLst>
                        <p:par>
                          <p:cTn id="83" fill="hold">
                            <p:stCondLst>
                              <p:cond delay="0"/>
                            </p:stCondLst>
                            <p:childTnLst>
                              <p:par>
                                <p:cTn id="84" presetID="14" presetClass="entr" presetSubtype="10" fill="hold" grpId="0" nodeType="clickEffect">
                                  <p:stCondLst>
                                    <p:cond delay="0"/>
                                  </p:stCondLst>
                                  <p:childTnLst>
                                    <p:set>
                                      <p:cBhvr>
                                        <p:cTn id="85" dur="1" fill="hold">
                                          <p:stCondLst>
                                            <p:cond delay="0"/>
                                          </p:stCondLst>
                                        </p:cTn>
                                        <p:tgtEl>
                                          <p:spTgt spid="29"/>
                                        </p:tgtEl>
                                        <p:attrNameLst>
                                          <p:attrName>style.visibility</p:attrName>
                                        </p:attrNameLst>
                                      </p:cBhvr>
                                      <p:to>
                                        <p:strVal val="visible"/>
                                      </p:to>
                                    </p:set>
                                    <p:animEffect transition="in" filter="randombar(horizontal)">
                                      <p:cBhvr>
                                        <p:cTn id="86" dur="500"/>
                                        <p:tgtEl>
                                          <p:spTgt spid="29"/>
                                        </p:tgtEl>
                                      </p:cBhvr>
                                    </p:animEffect>
                                  </p:childTnLst>
                                </p:cTn>
                              </p:par>
                            </p:childTnLst>
                          </p:cTn>
                        </p:par>
                      </p:childTnLst>
                    </p:cTn>
                  </p:par>
                  <p:par>
                    <p:cTn id="87" fill="hold">
                      <p:stCondLst>
                        <p:cond delay="indefinite"/>
                      </p:stCondLst>
                      <p:childTnLst>
                        <p:par>
                          <p:cTn id="88" fill="hold">
                            <p:stCondLst>
                              <p:cond delay="0"/>
                            </p:stCondLst>
                            <p:childTnLst>
                              <p:par>
                                <p:cTn id="89" presetID="32" presetClass="emph" presetSubtype="0" fill="hold" grpId="1" nodeType="clickEffect">
                                  <p:stCondLst>
                                    <p:cond delay="0"/>
                                  </p:stCondLst>
                                  <p:childTnLst>
                                    <p:animRot by="120000">
                                      <p:cBhvr>
                                        <p:cTn id="90" dur="100" fill="hold">
                                          <p:stCondLst>
                                            <p:cond delay="0"/>
                                          </p:stCondLst>
                                        </p:cTn>
                                        <p:tgtEl>
                                          <p:spTgt spid="29"/>
                                        </p:tgtEl>
                                        <p:attrNameLst>
                                          <p:attrName>r</p:attrName>
                                        </p:attrNameLst>
                                      </p:cBhvr>
                                    </p:animRot>
                                    <p:animRot by="-240000">
                                      <p:cBhvr>
                                        <p:cTn id="91" dur="200" fill="hold">
                                          <p:stCondLst>
                                            <p:cond delay="200"/>
                                          </p:stCondLst>
                                        </p:cTn>
                                        <p:tgtEl>
                                          <p:spTgt spid="29"/>
                                        </p:tgtEl>
                                        <p:attrNameLst>
                                          <p:attrName>r</p:attrName>
                                        </p:attrNameLst>
                                      </p:cBhvr>
                                    </p:animRot>
                                    <p:animRot by="240000">
                                      <p:cBhvr>
                                        <p:cTn id="92" dur="200" fill="hold">
                                          <p:stCondLst>
                                            <p:cond delay="400"/>
                                          </p:stCondLst>
                                        </p:cTn>
                                        <p:tgtEl>
                                          <p:spTgt spid="29"/>
                                        </p:tgtEl>
                                        <p:attrNameLst>
                                          <p:attrName>r</p:attrName>
                                        </p:attrNameLst>
                                      </p:cBhvr>
                                    </p:animRot>
                                    <p:animRot by="-240000">
                                      <p:cBhvr>
                                        <p:cTn id="93" dur="200" fill="hold">
                                          <p:stCondLst>
                                            <p:cond delay="600"/>
                                          </p:stCondLst>
                                        </p:cTn>
                                        <p:tgtEl>
                                          <p:spTgt spid="29"/>
                                        </p:tgtEl>
                                        <p:attrNameLst>
                                          <p:attrName>r</p:attrName>
                                        </p:attrNameLst>
                                      </p:cBhvr>
                                    </p:animRot>
                                    <p:animRot by="120000">
                                      <p:cBhvr>
                                        <p:cTn id="94" dur="200" fill="hold">
                                          <p:stCondLst>
                                            <p:cond delay="800"/>
                                          </p:stCondLst>
                                        </p:cTn>
                                        <p:tgtEl>
                                          <p:spTgt spid="29"/>
                                        </p:tgtEl>
                                        <p:attrNameLst>
                                          <p:attrName>r</p:attrName>
                                        </p:attrNameLst>
                                      </p:cBhvr>
                                    </p:animRot>
                                  </p:childTnLst>
                                </p:cTn>
                              </p:par>
                              <p:par>
                                <p:cTn id="95" presetID="14" presetClass="entr" presetSubtype="10" fill="hold" grpId="0" nodeType="withEffect">
                                  <p:stCondLst>
                                    <p:cond delay="0"/>
                                  </p:stCondLst>
                                  <p:childTnLst>
                                    <p:set>
                                      <p:cBhvr>
                                        <p:cTn id="96" dur="1" fill="hold">
                                          <p:stCondLst>
                                            <p:cond delay="0"/>
                                          </p:stCondLst>
                                        </p:cTn>
                                        <p:tgtEl>
                                          <p:spTgt spid="30"/>
                                        </p:tgtEl>
                                        <p:attrNameLst>
                                          <p:attrName>style.visibility</p:attrName>
                                        </p:attrNameLst>
                                      </p:cBhvr>
                                      <p:to>
                                        <p:strVal val="visible"/>
                                      </p:to>
                                    </p:set>
                                    <p:animEffect transition="in" filter="randombar(horizontal)">
                                      <p:cBhvr>
                                        <p:cTn id="97" dur="500"/>
                                        <p:tgtEl>
                                          <p:spTgt spid="30"/>
                                        </p:tgtEl>
                                      </p:cBhvr>
                                    </p:animEffect>
                                  </p:childTnLst>
                                </p:cTn>
                              </p:par>
                              <p:par>
                                <p:cTn id="98" presetID="32" presetClass="emph" presetSubtype="0" fill="hold" grpId="1" nodeType="withEffect">
                                  <p:stCondLst>
                                    <p:cond delay="0"/>
                                  </p:stCondLst>
                                  <p:childTnLst>
                                    <p:animRot by="120000">
                                      <p:cBhvr>
                                        <p:cTn id="99" dur="100" fill="hold">
                                          <p:stCondLst>
                                            <p:cond delay="0"/>
                                          </p:stCondLst>
                                        </p:cTn>
                                        <p:tgtEl>
                                          <p:spTgt spid="30"/>
                                        </p:tgtEl>
                                        <p:attrNameLst>
                                          <p:attrName>r</p:attrName>
                                        </p:attrNameLst>
                                      </p:cBhvr>
                                    </p:animRot>
                                    <p:animRot by="-240000">
                                      <p:cBhvr>
                                        <p:cTn id="100" dur="200" fill="hold">
                                          <p:stCondLst>
                                            <p:cond delay="200"/>
                                          </p:stCondLst>
                                        </p:cTn>
                                        <p:tgtEl>
                                          <p:spTgt spid="30"/>
                                        </p:tgtEl>
                                        <p:attrNameLst>
                                          <p:attrName>r</p:attrName>
                                        </p:attrNameLst>
                                      </p:cBhvr>
                                    </p:animRot>
                                    <p:animRot by="240000">
                                      <p:cBhvr>
                                        <p:cTn id="101" dur="200" fill="hold">
                                          <p:stCondLst>
                                            <p:cond delay="400"/>
                                          </p:stCondLst>
                                        </p:cTn>
                                        <p:tgtEl>
                                          <p:spTgt spid="30"/>
                                        </p:tgtEl>
                                        <p:attrNameLst>
                                          <p:attrName>r</p:attrName>
                                        </p:attrNameLst>
                                      </p:cBhvr>
                                    </p:animRot>
                                    <p:animRot by="-240000">
                                      <p:cBhvr>
                                        <p:cTn id="102" dur="200" fill="hold">
                                          <p:stCondLst>
                                            <p:cond delay="600"/>
                                          </p:stCondLst>
                                        </p:cTn>
                                        <p:tgtEl>
                                          <p:spTgt spid="30"/>
                                        </p:tgtEl>
                                        <p:attrNameLst>
                                          <p:attrName>r</p:attrName>
                                        </p:attrNameLst>
                                      </p:cBhvr>
                                    </p:animRot>
                                    <p:animRot by="120000">
                                      <p:cBhvr>
                                        <p:cTn id="103" dur="200" fill="hold">
                                          <p:stCondLst>
                                            <p:cond delay="800"/>
                                          </p:stCondLst>
                                        </p:cTn>
                                        <p:tgtEl>
                                          <p:spTgt spid="30"/>
                                        </p:tgtEl>
                                        <p:attrNameLst>
                                          <p:attrName>r</p:attrName>
                                        </p:attrNameLst>
                                      </p:cBhvr>
                                    </p:animRot>
                                  </p:childTnLst>
                                </p:cTn>
                              </p:par>
                              <p:par>
                                <p:cTn id="104" presetID="14" presetClass="entr" presetSubtype="10" fill="hold" grpId="0" nodeType="with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randombar(horizontal)">
                                      <p:cBhvr>
                                        <p:cTn id="106" dur="500"/>
                                        <p:tgtEl>
                                          <p:spTgt spid="31"/>
                                        </p:tgtEl>
                                      </p:cBhvr>
                                    </p:animEffect>
                                  </p:childTnLst>
                                </p:cTn>
                              </p:par>
                              <p:par>
                                <p:cTn id="107" presetID="32" presetClass="emph" presetSubtype="0" fill="hold" grpId="1" nodeType="withEffect">
                                  <p:stCondLst>
                                    <p:cond delay="0"/>
                                  </p:stCondLst>
                                  <p:childTnLst>
                                    <p:animRot by="120000">
                                      <p:cBhvr>
                                        <p:cTn id="108" dur="100" fill="hold">
                                          <p:stCondLst>
                                            <p:cond delay="0"/>
                                          </p:stCondLst>
                                        </p:cTn>
                                        <p:tgtEl>
                                          <p:spTgt spid="31"/>
                                        </p:tgtEl>
                                        <p:attrNameLst>
                                          <p:attrName>r</p:attrName>
                                        </p:attrNameLst>
                                      </p:cBhvr>
                                    </p:animRot>
                                    <p:animRot by="-240000">
                                      <p:cBhvr>
                                        <p:cTn id="109" dur="200" fill="hold">
                                          <p:stCondLst>
                                            <p:cond delay="200"/>
                                          </p:stCondLst>
                                        </p:cTn>
                                        <p:tgtEl>
                                          <p:spTgt spid="31"/>
                                        </p:tgtEl>
                                        <p:attrNameLst>
                                          <p:attrName>r</p:attrName>
                                        </p:attrNameLst>
                                      </p:cBhvr>
                                    </p:animRot>
                                    <p:animRot by="240000">
                                      <p:cBhvr>
                                        <p:cTn id="110" dur="200" fill="hold">
                                          <p:stCondLst>
                                            <p:cond delay="400"/>
                                          </p:stCondLst>
                                        </p:cTn>
                                        <p:tgtEl>
                                          <p:spTgt spid="31"/>
                                        </p:tgtEl>
                                        <p:attrNameLst>
                                          <p:attrName>r</p:attrName>
                                        </p:attrNameLst>
                                      </p:cBhvr>
                                    </p:animRot>
                                    <p:animRot by="-240000">
                                      <p:cBhvr>
                                        <p:cTn id="111" dur="200" fill="hold">
                                          <p:stCondLst>
                                            <p:cond delay="600"/>
                                          </p:stCondLst>
                                        </p:cTn>
                                        <p:tgtEl>
                                          <p:spTgt spid="31"/>
                                        </p:tgtEl>
                                        <p:attrNameLst>
                                          <p:attrName>r</p:attrName>
                                        </p:attrNameLst>
                                      </p:cBhvr>
                                    </p:animRot>
                                    <p:animRot by="120000">
                                      <p:cBhvr>
                                        <p:cTn id="112" dur="200" fill="hold">
                                          <p:stCondLst>
                                            <p:cond delay="800"/>
                                          </p:stCondLst>
                                        </p:cTn>
                                        <p:tgtEl>
                                          <p:spTgt spid="3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2" grpId="0" animBg="1"/>
      <p:bldP spid="36" grpId="0" animBg="1"/>
      <p:bldP spid="36" grpId="1" animBg="1"/>
      <p:bldP spid="37" grpId="0"/>
      <p:bldP spid="37" grpId="1"/>
      <p:bldP spid="17" grpId="0" animBg="1"/>
      <p:bldP spid="17" grpId="1" animBg="1"/>
      <p:bldP spid="18" grpId="0"/>
      <p:bldP spid="18" grpId="1"/>
      <p:bldP spid="28" grpId="0" animBg="1"/>
      <p:bldP spid="28" grpId="1" animBg="1"/>
      <p:bldP spid="29" grpId="0" animBg="1"/>
      <p:bldP spid="29" grpId="1" animBg="1"/>
      <p:bldP spid="30" grpId="0"/>
      <p:bldP spid="30" grpId="1"/>
      <p:bldP spid="31" grpId="0"/>
      <p:bldP spid="31"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p:cNvGrpSpPr/>
          <p:nvPr/>
        </p:nvGrpSpPr>
        <p:grpSpPr>
          <a:xfrm>
            <a:off x="-1751070" y="-595"/>
            <a:ext cx="13943070" cy="7643924"/>
            <a:chOff x="-1751070" y="-595"/>
            <a:chExt cx="13943070" cy="7643924"/>
          </a:xfrm>
        </p:grpSpPr>
        <p:sp>
          <p:nvSpPr>
            <p:cNvPr id="28" name="任意多边形 27"/>
            <p:cNvSpPr/>
            <p:nvPr/>
          </p:nvSpPr>
          <p:spPr>
            <a:xfrm flipV="1">
              <a:off x="-1057" y="-595"/>
              <a:ext cx="12193057" cy="2043708"/>
            </a:xfrm>
            <a:custGeom>
              <a:avLst/>
              <a:gdLst>
                <a:gd name="connsiteX0" fmla="*/ 0 w 12193057"/>
                <a:gd name="connsiteY0" fmla="*/ 1212649 h 1212649"/>
                <a:gd name="connsiteX1" fmla="*/ 7375825 w 12193057"/>
                <a:gd name="connsiteY1" fmla="*/ 1212649 h 1212649"/>
                <a:gd name="connsiteX2" fmla="*/ 7375528 w 12193057"/>
                <a:gd name="connsiteY2" fmla="*/ 1212055 h 1212649"/>
                <a:gd name="connsiteX3" fmla="*/ 12193057 w 12193057"/>
                <a:gd name="connsiteY3" fmla="*/ 1212055 h 1212649"/>
                <a:gd name="connsiteX4" fmla="*/ 12130097 w 12193057"/>
                <a:gd name="connsiteY4" fmla="*/ 1086194 h 1212649"/>
                <a:gd name="connsiteX5" fmla="*/ 11180166 w 12193057"/>
                <a:gd name="connsiteY5" fmla="*/ 538162 h 1212649"/>
                <a:gd name="connsiteX6" fmla="*/ 10734256 w 12193057"/>
                <a:gd name="connsiteY6" fmla="*/ 635844 h 1212649"/>
                <a:gd name="connsiteX7" fmla="*/ 10724744 w 12193057"/>
                <a:gd name="connsiteY7" fmla="*/ 640816 h 1212649"/>
                <a:gd name="connsiteX8" fmla="*/ 10641812 w 12193057"/>
                <a:gd name="connsiteY8" fmla="*/ 548032 h 1212649"/>
                <a:gd name="connsiteX9" fmla="*/ 9125342 w 12193057"/>
                <a:gd name="connsiteY9" fmla="*/ 0 h 1212649"/>
                <a:gd name="connsiteX10" fmla="*/ 7714151 w 12193057"/>
                <a:gd name="connsiteY10" fmla="*/ 452341 h 1212649"/>
                <a:gd name="connsiteX11" fmla="*/ 7628937 w 12193057"/>
                <a:gd name="connsiteY11" fmla="*/ 529795 h 1212649"/>
                <a:gd name="connsiteX12" fmla="*/ 7351169 w 12193057"/>
                <a:gd name="connsiteY12" fmla="*/ 459711 h 1212649"/>
                <a:gd name="connsiteX13" fmla="*/ 6639318 w 12193057"/>
                <a:gd name="connsiteY13" fmla="*/ 392906 h 1212649"/>
                <a:gd name="connsiteX14" fmla="*/ 6010516 w 12193057"/>
                <a:gd name="connsiteY14" fmla="*/ 444490 h 1212649"/>
                <a:gd name="connsiteX15" fmla="*/ 5766752 w 12193057"/>
                <a:gd name="connsiteY15" fmla="*/ 497353 h 1212649"/>
                <a:gd name="connsiteX16" fmla="*/ 5690953 w 12193057"/>
                <a:gd name="connsiteY16" fmla="*/ 430147 h 1212649"/>
                <a:gd name="connsiteX17" fmla="*/ 4308110 w 12193057"/>
                <a:gd name="connsiteY17" fmla="*/ 594 h 1212649"/>
                <a:gd name="connsiteX18" fmla="*/ 2896919 w 12193057"/>
                <a:gd name="connsiteY18" fmla="*/ 452935 h 1212649"/>
                <a:gd name="connsiteX19" fmla="*/ 2811705 w 12193057"/>
                <a:gd name="connsiteY19" fmla="*/ 530389 h 1212649"/>
                <a:gd name="connsiteX20" fmla="*/ 2533937 w 12193057"/>
                <a:gd name="connsiteY20" fmla="*/ 460305 h 1212649"/>
                <a:gd name="connsiteX21" fmla="*/ 1822086 w 12193057"/>
                <a:gd name="connsiteY21" fmla="*/ 393500 h 1212649"/>
                <a:gd name="connsiteX22" fmla="*/ 30441 w 12193057"/>
                <a:gd name="connsiteY22" fmla="*/ 1072281 h 121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3057" h="1212649">
                  <a:moveTo>
                    <a:pt x="0" y="1212649"/>
                  </a:moveTo>
                  <a:lnTo>
                    <a:pt x="7375825" y="1212649"/>
                  </a:lnTo>
                  <a:lnTo>
                    <a:pt x="7375528" y="1212055"/>
                  </a:lnTo>
                  <a:lnTo>
                    <a:pt x="12193057" y="1212055"/>
                  </a:lnTo>
                  <a:lnTo>
                    <a:pt x="12130097" y="1086194"/>
                  </a:lnTo>
                  <a:cubicBezTo>
                    <a:pt x="11924228" y="755551"/>
                    <a:pt x="11575594" y="538162"/>
                    <a:pt x="11180166" y="538162"/>
                  </a:cubicBezTo>
                  <a:cubicBezTo>
                    <a:pt x="11021995" y="538162"/>
                    <a:pt x="10871311" y="572944"/>
                    <a:pt x="10734256" y="635844"/>
                  </a:cubicBezTo>
                  <a:lnTo>
                    <a:pt x="10724744" y="640816"/>
                  </a:lnTo>
                  <a:lnTo>
                    <a:pt x="10641812" y="548032"/>
                  </a:lnTo>
                  <a:cubicBezTo>
                    <a:pt x="10313163" y="217388"/>
                    <a:pt x="9756603" y="0"/>
                    <a:pt x="9125342" y="0"/>
                  </a:cubicBezTo>
                  <a:cubicBezTo>
                    <a:pt x="8557207" y="0"/>
                    <a:pt x="8049580" y="176085"/>
                    <a:pt x="7714151" y="452341"/>
                  </a:cubicBezTo>
                  <a:lnTo>
                    <a:pt x="7628937" y="529795"/>
                  </a:lnTo>
                  <a:lnTo>
                    <a:pt x="7351169" y="459711"/>
                  </a:lnTo>
                  <a:cubicBezTo>
                    <a:pt x="7132375" y="416694"/>
                    <a:pt x="6891823" y="392906"/>
                    <a:pt x="6639318" y="392906"/>
                  </a:cubicBezTo>
                  <a:cubicBezTo>
                    <a:pt x="6418377" y="392906"/>
                    <a:pt x="6206586" y="411119"/>
                    <a:pt x="6010516" y="444490"/>
                  </a:cubicBezTo>
                  <a:lnTo>
                    <a:pt x="5766752" y="497353"/>
                  </a:lnTo>
                  <a:lnTo>
                    <a:pt x="5690953" y="430147"/>
                  </a:lnTo>
                  <a:cubicBezTo>
                    <a:pt x="5355624" y="167032"/>
                    <a:pt x="4860464" y="594"/>
                    <a:pt x="4308110" y="594"/>
                  </a:cubicBezTo>
                  <a:cubicBezTo>
                    <a:pt x="3739975" y="594"/>
                    <a:pt x="3232348" y="176679"/>
                    <a:pt x="2896919" y="452935"/>
                  </a:cubicBezTo>
                  <a:lnTo>
                    <a:pt x="2811705" y="530389"/>
                  </a:lnTo>
                  <a:lnTo>
                    <a:pt x="2533937" y="460305"/>
                  </a:lnTo>
                  <a:cubicBezTo>
                    <a:pt x="2315143" y="417288"/>
                    <a:pt x="2074591" y="393500"/>
                    <a:pt x="1822086" y="393500"/>
                  </a:cubicBezTo>
                  <a:cubicBezTo>
                    <a:pt x="938320" y="393500"/>
                    <a:pt x="200970" y="684902"/>
                    <a:pt x="30441" y="1072281"/>
                  </a:cubicBez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9" name="任意多边形 28"/>
            <p:cNvSpPr/>
            <p:nvPr/>
          </p:nvSpPr>
          <p:spPr>
            <a:xfrm flipH="1">
              <a:off x="-10495" y="5744112"/>
              <a:ext cx="12193057" cy="1113888"/>
            </a:xfrm>
            <a:custGeom>
              <a:avLst/>
              <a:gdLst>
                <a:gd name="connsiteX0" fmla="*/ 0 w 12193057"/>
                <a:gd name="connsiteY0" fmla="*/ 1212649 h 1212649"/>
                <a:gd name="connsiteX1" fmla="*/ 7375825 w 12193057"/>
                <a:gd name="connsiteY1" fmla="*/ 1212649 h 1212649"/>
                <a:gd name="connsiteX2" fmla="*/ 7375528 w 12193057"/>
                <a:gd name="connsiteY2" fmla="*/ 1212055 h 1212649"/>
                <a:gd name="connsiteX3" fmla="*/ 12193057 w 12193057"/>
                <a:gd name="connsiteY3" fmla="*/ 1212055 h 1212649"/>
                <a:gd name="connsiteX4" fmla="*/ 12130097 w 12193057"/>
                <a:gd name="connsiteY4" fmla="*/ 1086194 h 1212649"/>
                <a:gd name="connsiteX5" fmla="*/ 11180166 w 12193057"/>
                <a:gd name="connsiteY5" fmla="*/ 538162 h 1212649"/>
                <a:gd name="connsiteX6" fmla="*/ 10734256 w 12193057"/>
                <a:gd name="connsiteY6" fmla="*/ 635844 h 1212649"/>
                <a:gd name="connsiteX7" fmla="*/ 10724744 w 12193057"/>
                <a:gd name="connsiteY7" fmla="*/ 640816 h 1212649"/>
                <a:gd name="connsiteX8" fmla="*/ 10641812 w 12193057"/>
                <a:gd name="connsiteY8" fmla="*/ 548032 h 1212649"/>
                <a:gd name="connsiteX9" fmla="*/ 9125342 w 12193057"/>
                <a:gd name="connsiteY9" fmla="*/ 0 h 1212649"/>
                <a:gd name="connsiteX10" fmla="*/ 7714151 w 12193057"/>
                <a:gd name="connsiteY10" fmla="*/ 452341 h 1212649"/>
                <a:gd name="connsiteX11" fmla="*/ 7628937 w 12193057"/>
                <a:gd name="connsiteY11" fmla="*/ 529795 h 1212649"/>
                <a:gd name="connsiteX12" fmla="*/ 7351169 w 12193057"/>
                <a:gd name="connsiteY12" fmla="*/ 459711 h 1212649"/>
                <a:gd name="connsiteX13" fmla="*/ 6639318 w 12193057"/>
                <a:gd name="connsiteY13" fmla="*/ 392906 h 1212649"/>
                <a:gd name="connsiteX14" fmla="*/ 6010516 w 12193057"/>
                <a:gd name="connsiteY14" fmla="*/ 444490 h 1212649"/>
                <a:gd name="connsiteX15" fmla="*/ 5766752 w 12193057"/>
                <a:gd name="connsiteY15" fmla="*/ 497353 h 1212649"/>
                <a:gd name="connsiteX16" fmla="*/ 5690953 w 12193057"/>
                <a:gd name="connsiteY16" fmla="*/ 430147 h 1212649"/>
                <a:gd name="connsiteX17" fmla="*/ 4308110 w 12193057"/>
                <a:gd name="connsiteY17" fmla="*/ 594 h 1212649"/>
                <a:gd name="connsiteX18" fmla="*/ 2896919 w 12193057"/>
                <a:gd name="connsiteY18" fmla="*/ 452935 h 1212649"/>
                <a:gd name="connsiteX19" fmla="*/ 2811705 w 12193057"/>
                <a:gd name="connsiteY19" fmla="*/ 530389 h 1212649"/>
                <a:gd name="connsiteX20" fmla="*/ 2533937 w 12193057"/>
                <a:gd name="connsiteY20" fmla="*/ 460305 h 1212649"/>
                <a:gd name="connsiteX21" fmla="*/ 1822086 w 12193057"/>
                <a:gd name="connsiteY21" fmla="*/ 393500 h 1212649"/>
                <a:gd name="connsiteX22" fmla="*/ 30441 w 12193057"/>
                <a:gd name="connsiteY22" fmla="*/ 1072281 h 121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3057" h="1212649">
                  <a:moveTo>
                    <a:pt x="0" y="1212649"/>
                  </a:moveTo>
                  <a:lnTo>
                    <a:pt x="7375825" y="1212649"/>
                  </a:lnTo>
                  <a:lnTo>
                    <a:pt x="7375528" y="1212055"/>
                  </a:lnTo>
                  <a:lnTo>
                    <a:pt x="12193057" y="1212055"/>
                  </a:lnTo>
                  <a:lnTo>
                    <a:pt x="12130097" y="1086194"/>
                  </a:lnTo>
                  <a:cubicBezTo>
                    <a:pt x="11924228" y="755551"/>
                    <a:pt x="11575594" y="538162"/>
                    <a:pt x="11180166" y="538162"/>
                  </a:cubicBezTo>
                  <a:cubicBezTo>
                    <a:pt x="11021995" y="538162"/>
                    <a:pt x="10871311" y="572944"/>
                    <a:pt x="10734256" y="635844"/>
                  </a:cubicBezTo>
                  <a:lnTo>
                    <a:pt x="10724744" y="640816"/>
                  </a:lnTo>
                  <a:lnTo>
                    <a:pt x="10641812" y="548032"/>
                  </a:lnTo>
                  <a:cubicBezTo>
                    <a:pt x="10313163" y="217388"/>
                    <a:pt x="9756603" y="0"/>
                    <a:pt x="9125342" y="0"/>
                  </a:cubicBezTo>
                  <a:cubicBezTo>
                    <a:pt x="8557207" y="0"/>
                    <a:pt x="8049580" y="176085"/>
                    <a:pt x="7714151" y="452341"/>
                  </a:cubicBezTo>
                  <a:lnTo>
                    <a:pt x="7628937" y="529795"/>
                  </a:lnTo>
                  <a:lnTo>
                    <a:pt x="7351169" y="459711"/>
                  </a:lnTo>
                  <a:cubicBezTo>
                    <a:pt x="7132375" y="416694"/>
                    <a:pt x="6891823" y="392906"/>
                    <a:pt x="6639318" y="392906"/>
                  </a:cubicBezTo>
                  <a:cubicBezTo>
                    <a:pt x="6418377" y="392906"/>
                    <a:pt x="6206586" y="411119"/>
                    <a:pt x="6010516" y="444490"/>
                  </a:cubicBezTo>
                  <a:lnTo>
                    <a:pt x="5766752" y="497353"/>
                  </a:lnTo>
                  <a:lnTo>
                    <a:pt x="5690953" y="430147"/>
                  </a:lnTo>
                  <a:cubicBezTo>
                    <a:pt x="5355624" y="167032"/>
                    <a:pt x="4860464" y="594"/>
                    <a:pt x="4308110" y="594"/>
                  </a:cubicBezTo>
                  <a:cubicBezTo>
                    <a:pt x="3739975" y="594"/>
                    <a:pt x="3232348" y="176679"/>
                    <a:pt x="2896919" y="452935"/>
                  </a:cubicBezTo>
                  <a:lnTo>
                    <a:pt x="2811705" y="530389"/>
                  </a:lnTo>
                  <a:lnTo>
                    <a:pt x="2533937" y="460305"/>
                  </a:lnTo>
                  <a:cubicBezTo>
                    <a:pt x="2315143" y="417288"/>
                    <a:pt x="2074591" y="393500"/>
                    <a:pt x="1822086" y="393500"/>
                  </a:cubicBezTo>
                  <a:cubicBezTo>
                    <a:pt x="938320" y="393500"/>
                    <a:pt x="200970" y="684902"/>
                    <a:pt x="30441" y="1072281"/>
                  </a:cubicBez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30" name="图片 29"/>
            <p:cNvPicPr>
              <a:picLocks noChangeAspect="1"/>
            </p:cNvPicPr>
            <p:nvPr/>
          </p:nvPicPr>
          <p:blipFill>
            <a:blip r:embed="rId3"/>
            <a:stretch>
              <a:fillRect/>
            </a:stretch>
          </p:blipFill>
          <p:spPr>
            <a:xfrm flipH="1">
              <a:off x="0" y="-594"/>
              <a:ext cx="3200677" cy="6858594"/>
            </a:xfrm>
            <a:prstGeom prst="rect">
              <a:avLst/>
            </a:prstGeom>
          </p:spPr>
        </p:pic>
        <p:pic>
          <p:nvPicPr>
            <p:cNvPr id="31" name="图片 30"/>
            <p:cNvPicPr>
              <a:picLocks noChangeAspect="1"/>
            </p:cNvPicPr>
            <p:nvPr/>
          </p:nvPicPr>
          <p:blipFill>
            <a:blip r:embed="rId4"/>
            <a:stretch>
              <a:fillRect/>
            </a:stretch>
          </p:blipFill>
          <p:spPr>
            <a:xfrm flipH="1">
              <a:off x="-1751070" y="1979654"/>
              <a:ext cx="4426080" cy="5663675"/>
            </a:xfrm>
            <a:prstGeom prst="rect">
              <a:avLst/>
            </a:prstGeom>
          </p:spPr>
        </p:pic>
      </p:grpSp>
      <p:grpSp>
        <p:nvGrpSpPr>
          <p:cNvPr id="46" name="组合 45"/>
          <p:cNvGrpSpPr/>
          <p:nvPr/>
        </p:nvGrpSpPr>
        <p:grpSpPr>
          <a:xfrm flipH="1">
            <a:off x="10321219" y="-416616"/>
            <a:ext cx="2144564" cy="1858297"/>
            <a:chOff x="-272172" y="-429972"/>
            <a:chExt cx="2144564" cy="1858297"/>
          </a:xfrm>
        </p:grpSpPr>
        <p:pic>
          <p:nvPicPr>
            <p:cNvPr id="47" name="图片 46"/>
            <p:cNvPicPr>
              <a:picLocks noChangeAspect="1"/>
            </p:cNvPicPr>
            <p:nvPr/>
          </p:nvPicPr>
          <p:blipFill rotWithShape="1">
            <a:blip r:embed="rId5"/>
            <a:srcRect l="20258" t="20188" r="22652" b="24369"/>
            <a:stretch/>
          </p:blipFill>
          <p:spPr>
            <a:xfrm flipH="1">
              <a:off x="-30150" y="-429972"/>
              <a:ext cx="1902542" cy="1858297"/>
            </a:xfrm>
            <a:prstGeom prst="rect">
              <a:avLst/>
            </a:prstGeom>
          </p:spPr>
        </p:pic>
        <p:pic>
          <p:nvPicPr>
            <p:cNvPr id="48" name="图片 47"/>
            <p:cNvPicPr>
              <a:picLocks noChangeAspect="1"/>
            </p:cNvPicPr>
            <p:nvPr/>
          </p:nvPicPr>
          <p:blipFill rotWithShape="1">
            <a:blip r:embed="rId5"/>
            <a:srcRect l="20258" t="20188" r="22652" b="24369"/>
            <a:stretch/>
          </p:blipFill>
          <p:spPr>
            <a:xfrm rot="2796470" flipH="1">
              <a:off x="-283864" y="63082"/>
              <a:ext cx="1005513" cy="982129"/>
            </a:xfrm>
            <a:prstGeom prst="rect">
              <a:avLst/>
            </a:prstGeom>
          </p:spPr>
        </p:pic>
      </p:grpSp>
      <p:sp>
        <p:nvSpPr>
          <p:cNvPr id="3" name="TextBox 2">
            <a:extLst>
              <a:ext uri="{FF2B5EF4-FFF2-40B4-BE49-F238E27FC236}">
                <a16:creationId xmlns:a16="http://schemas.microsoft.com/office/drawing/2014/main" id="{1A030809-7C2D-443E-8044-A3492C676C12}"/>
              </a:ext>
            </a:extLst>
          </p:cNvPr>
          <p:cNvSpPr txBox="1"/>
          <p:nvPr/>
        </p:nvSpPr>
        <p:spPr>
          <a:xfrm>
            <a:off x="4739825" y="275114"/>
            <a:ext cx="4251500"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FFC000">
                    <a:lumMod val="50000"/>
                  </a:srgbClr>
                </a:solidFill>
                <a:effectLst>
                  <a:glow rad="63500">
                    <a:srgbClr val="FFC000">
                      <a:satMod val="175000"/>
                      <a:alpha val="40000"/>
                    </a:srgbClr>
                  </a:glow>
                </a:effectLst>
                <a:uLnTx/>
                <a:uFillTx/>
                <a:latin typeface="Times New Roman" panose="02020603050405020304" pitchFamily="18" charset="0"/>
                <a:cs typeface="Times New Roman" panose="02020603050405020304" pitchFamily="18" charset="0"/>
              </a:rPr>
              <a:t>Lưu</a:t>
            </a:r>
            <a:r>
              <a:rPr kumimoji="0" lang="en-US" sz="3200" b="0" i="0" u="none" strike="noStrike" kern="1200" cap="none" spc="0" normalizeH="0" baseline="0" noProof="0" dirty="0">
                <a:ln>
                  <a:noFill/>
                </a:ln>
                <a:solidFill>
                  <a:srgbClr val="FFC000">
                    <a:lumMod val="50000"/>
                  </a:srgbClr>
                </a:solidFill>
                <a:effectLst>
                  <a:glow rad="63500">
                    <a:srgbClr val="FFC000">
                      <a:satMod val="175000"/>
                      <a:alpha val="40000"/>
                    </a:srgbClr>
                  </a:glow>
                </a:effectLst>
                <a:uLnTx/>
                <a:uFillTx/>
                <a:latin typeface="Times New Roman" panose="02020603050405020304" pitchFamily="18" charset="0"/>
                <a:cs typeface="Times New Roman" panose="02020603050405020304" pitchFamily="18" charset="0"/>
              </a:rPr>
              <a:t> ý </a:t>
            </a:r>
            <a:r>
              <a:rPr kumimoji="0" lang="en-US" sz="3200" b="0" i="0" u="none" strike="noStrike" kern="1200" cap="none" spc="0" normalizeH="0" baseline="0" noProof="0" dirty="0" err="1">
                <a:ln>
                  <a:noFill/>
                </a:ln>
                <a:solidFill>
                  <a:srgbClr val="FFC000">
                    <a:lumMod val="50000"/>
                  </a:srgbClr>
                </a:solidFill>
                <a:effectLst>
                  <a:glow rad="63500">
                    <a:srgbClr val="FFC000">
                      <a:satMod val="175000"/>
                      <a:alpha val="40000"/>
                    </a:srgbClr>
                  </a:glow>
                </a:effectLst>
                <a:uLnTx/>
                <a:uFillTx/>
                <a:latin typeface="Times New Roman" panose="02020603050405020304" pitchFamily="18" charset="0"/>
                <a:cs typeface="Times New Roman" panose="02020603050405020304" pitchFamily="18" charset="0"/>
              </a:rPr>
              <a:t>khi</a:t>
            </a:r>
            <a:r>
              <a:rPr kumimoji="0" lang="en-US" sz="3200" b="0" i="0" u="none" strike="noStrike" kern="1200" cap="none" spc="0" normalizeH="0" baseline="0" noProof="0" dirty="0">
                <a:ln>
                  <a:noFill/>
                </a:ln>
                <a:solidFill>
                  <a:srgbClr val="FFC000">
                    <a:lumMod val="50000"/>
                  </a:srgbClr>
                </a:solidFill>
                <a:effectLst>
                  <a:glow rad="63500">
                    <a:srgbClr val="FFC000">
                      <a:satMod val="175000"/>
                      <a:alpha val="40000"/>
                    </a:srgbClr>
                  </a:glow>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FFC000">
                    <a:lumMod val="50000"/>
                  </a:srgbClr>
                </a:solidFill>
                <a:effectLst>
                  <a:glow rad="63500">
                    <a:srgbClr val="FFC000">
                      <a:satMod val="175000"/>
                      <a:alpha val="40000"/>
                    </a:srgbClr>
                  </a:glow>
                </a:effectLst>
                <a:uLnTx/>
                <a:uFillTx/>
                <a:latin typeface="Times New Roman" panose="02020603050405020304" pitchFamily="18" charset="0"/>
                <a:cs typeface="Times New Roman" panose="02020603050405020304" pitchFamily="18" charset="0"/>
              </a:rPr>
              <a:t>trình</a:t>
            </a:r>
            <a:r>
              <a:rPr kumimoji="0" lang="en-US" sz="3200" b="0" i="0" u="none" strike="noStrike" kern="1200" cap="none" spc="0" normalizeH="0" baseline="0" noProof="0" dirty="0">
                <a:ln>
                  <a:noFill/>
                </a:ln>
                <a:solidFill>
                  <a:srgbClr val="FFC000">
                    <a:lumMod val="50000"/>
                  </a:srgbClr>
                </a:solidFill>
                <a:effectLst>
                  <a:glow rad="63500">
                    <a:srgbClr val="FFC000">
                      <a:satMod val="175000"/>
                      <a:alpha val="40000"/>
                    </a:srgbClr>
                  </a:glow>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FFC000">
                    <a:lumMod val="50000"/>
                  </a:srgbClr>
                </a:solidFill>
                <a:effectLst>
                  <a:glow rad="63500">
                    <a:srgbClr val="FFC000">
                      <a:satMod val="175000"/>
                      <a:alpha val="40000"/>
                    </a:srgbClr>
                  </a:glow>
                </a:effectLst>
                <a:uLnTx/>
                <a:uFillTx/>
                <a:latin typeface="Times New Roman" panose="02020603050405020304" pitchFamily="18" charset="0"/>
                <a:cs typeface="Times New Roman" panose="02020603050405020304" pitchFamily="18" charset="0"/>
              </a:rPr>
              <a:t>bày</a:t>
            </a:r>
            <a:endParaRPr kumimoji="0" lang="en-US" sz="3200" b="0" i="0" u="none" strike="noStrike" kern="1200" cap="none" spc="0" normalizeH="0" baseline="0" noProof="0" dirty="0">
              <a:ln>
                <a:noFill/>
              </a:ln>
              <a:solidFill>
                <a:srgbClr val="FFC000">
                  <a:lumMod val="50000"/>
                </a:srgbClr>
              </a:solidFill>
              <a:effectLst>
                <a:glow rad="63500">
                  <a:srgbClr val="FFC000">
                    <a:satMod val="175000"/>
                    <a:alpha val="40000"/>
                  </a:srgbClr>
                </a:glow>
              </a:effectLst>
              <a:uLnTx/>
              <a:uFillTx/>
              <a:latin typeface="Times New Roman" panose="02020603050405020304" pitchFamily="18" charset="0"/>
              <a:cs typeface="Times New Roman" panose="02020603050405020304" pitchFamily="18" charset="0"/>
            </a:endParaRPr>
          </a:p>
        </p:txBody>
      </p:sp>
      <p:pic>
        <p:nvPicPr>
          <p:cNvPr id="49" name="Picture 48">
            <a:extLst>
              <a:ext uri="{FF2B5EF4-FFF2-40B4-BE49-F238E27FC236}">
                <a16:creationId xmlns:a16="http://schemas.microsoft.com/office/drawing/2014/main" id="{BA503267-A6B1-4438-B8F3-9600E3A43738}"/>
              </a:ext>
            </a:extLst>
          </p:cNvPr>
          <p:cNvPicPr>
            <a:picLocks noChangeAspect="1"/>
          </p:cNvPicPr>
          <p:nvPr/>
        </p:nvPicPr>
        <p:blipFill>
          <a:blip r:embed="rId6">
            <a:duotone>
              <a:schemeClr val="accent6">
                <a:shade val="45000"/>
                <a:satMod val="135000"/>
              </a:schemeClr>
              <a:prstClr val="white"/>
            </a:duotone>
          </a:blip>
          <a:stretch>
            <a:fillRect/>
          </a:stretch>
        </p:blipFill>
        <p:spPr>
          <a:xfrm>
            <a:off x="2965219" y="2861897"/>
            <a:ext cx="1152114" cy="537654"/>
          </a:xfrm>
          <a:prstGeom prst="rect">
            <a:avLst/>
          </a:prstGeom>
        </p:spPr>
      </p:pic>
      <p:sp>
        <p:nvSpPr>
          <p:cNvPr id="50" name="Rectangle 49">
            <a:extLst>
              <a:ext uri="{FF2B5EF4-FFF2-40B4-BE49-F238E27FC236}">
                <a16:creationId xmlns:a16="http://schemas.microsoft.com/office/drawing/2014/main" id="{B66ABE27-204C-49E4-A581-CD42734C7439}"/>
              </a:ext>
            </a:extLst>
          </p:cNvPr>
          <p:cNvSpPr/>
          <p:nvPr/>
        </p:nvSpPr>
        <p:spPr>
          <a:xfrm>
            <a:off x="2182586" y="3308837"/>
            <a:ext cx="2589170" cy="584775"/>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70AD47">
                    <a:lumMod val="50000"/>
                  </a:srgbClr>
                </a:solidFill>
                <a:effectLst>
                  <a:outerShdw blurRad="38100" dist="38100" dir="2700000" algn="tl">
                    <a:srgbClr val="000000">
                      <a:alpha val="43137"/>
                    </a:srgbClr>
                  </a:outerShdw>
                </a:effectLst>
                <a:uLnTx/>
                <a:uFillTx/>
                <a:latin typeface="Times New Roman" panose="02020603050405020304" pitchFamily="18" charset="0"/>
                <a:ea typeface="微软雅黑"/>
                <a:cs typeface="Times New Roman" panose="02020603050405020304" pitchFamily="18" charset="0"/>
              </a:rPr>
              <a:t>Lùi</a:t>
            </a:r>
            <a:r>
              <a:rPr kumimoji="0" lang="en-US" sz="3200" b="0" i="0" u="none" strike="noStrike" kern="1200" cap="none" spc="0" normalizeH="0" baseline="0" noProof="0" dirty="0">
                <a:ln>
                  <a:noFill/>
                </a:ln>
                <a:solidFill>
                  <a:srgbClr val="70AD47">
                    <a:lumMod val="50000"/>
                  </a:srgbClr>
                </a:solidFill>
                <a:effectLst>
                  <a:outerShdw blurRad="38100" dist="38100" dir="2700000" algn="tl">
                    <a:srgbClr val="000000">
                      <a:alpha val="43137"/>
                    </a:srgbClr>
                  </a:outerShdw>
                </a:effectLst>
                <a:uLnTx/>
                <a:uFillTx/>
                <a:latin typeface="Times New Roman" panose="02020603050405020304" pitchFamily="18" charset="0"/>
                <a:ea typeface="微软雅黑"/>
                <a:cs typeface="Times New Roman" panose="02020603050405020304" pitchFamily="18" charset="0"/>
              </a:rPr>
              <a:t> </a:t>
            </a:r>
            <a:r>
              <a:rPr kumimoji="0" lang="en-US" sz="3200" b="0" i="0" u="none" strike="noStrike" kern="1200" cap="none" spc="0" normalizeH="0" baseline="0" noProof="0" err="1">
                <a:ln>
                  <a:noFill/>
                </a:ln>
                <a:solidFill>
                  <a:srgbClr val="70AD47">
                    <a:lumMod val="50000"/>
                  </a:srgbClr>
                </a:solidFill>
                <a:effectLst>
                  <a:outerShdw blurRad="38100" dist="38100" dir="2700000" algn="tl">
                    <a:srgbClr val="000000">
                      <a:alpha val="43137"/>
                    </a:srgbClr>
                  </a:outerShdw>
                </a:effectLst>
                <a:uLnTx/>
                <a:uFillTx/>
                <a:latin typeface="Times New Roman" panose="02020603050405020304" pitchFamily="18" charset="0"/>
                <a:ea typeface="微软雅黑"/>
                <a:cs typeface="Times New Roman" panose="02020603050405020304" pitchFamily="18" charset="0"/>
              </a:rPr>
              <a:t>vào</a:t>
            </a:r>
            <a:r>
              <a:rPr kumimoji="0" lang="en-US" sz="3200" b="0" i="0" u="none" strike="noStrike" kern="1200" cap="none" spc="0" normalizeH="0" baseline="0" noProof="0">
                <a:ln>
                  <a:noFill/>
                </a:ln>
                <a:solidFill>
                  <a:srgbClr val="70AD47">
                    <a:lumMod val="50000"/>
                  </a:srgbClr>
                </a:solidFill>
                <a:effectLst>
                  <a:outerShdw blurRad="38100" dist="38100" dir="2700000" algn="tl">
                    <a:srgbClr val="000000">
                      <a:alpha val="43137"/>
                    </a:srgbClr>
                  </a:outerShdw>
                </a:effectLst>
                <a:uLnTx/>
                <a:uFillTx/>
                <a:latin typeface="Times New Roman" panose="02020603050405020304" pitchFamily="18" charset="0"/>
                <a:ea typeface="微软雅黑"/>
                <a:cs typeface="Times New Roman" panose="02020603050405020304" pitchFamily="18" charset="0"/>
              </a:rPr>
              <a:t> 1 </a:t>
            </a:r>
            <a:r>
              <a:rPr kumimoji="0" lang="en-US" sz="3200" b="0" i="0" u="none" strike="noStrike" kern="1200" cap="none" spc="0" normalizeH="0" baseline="0" noProof="0" dirty="0">
                <a:ln>
                  <a:noFill/>
                </a:ln>
                <a:solidFill>
                  <a:srgbClr val="70AD47">
                    <a:lumMod val="50000"/>
                  </a:srgbClr>
                </a:solidFill>
                <a:effectLst>
                  <a:outerShdw blurRad="38100" dist="38100" dir="2700000" algn="tl">
                    <a:srgbClr val="000000">
                      <a:alpha val="43137"/>
                    </a:srgbClr>
                  </a:outerShdw>
                </a:effectLst>
                <a:uLnTx/>
                <a:uFillTx/>
                <a:latin typeface="Times New Roman" panose="02020603050405020304" pitchFamily="18" charset="0"/>
                <a:ea typeface="微软雅黑"/>
                <a:cs typeface="Times New Roman" panose="02020603050405020304" pitchFamily="18" charset="0"/>
              </a:rPr>
              <a:t>ô </a:t>
            </a:r>
            <a:r>
              <a:rPr kumimoji="0" lang="en-US" sz="3200" b="0" i="0" u="none" strike="noStrike" kern="1200" cap="none" spc="0" normalizeH="0" baseline="0" noProof="0" dirty="0" err="1">
                <a:ln>
                  <a:noFill/>
                </a:ln>
                <a:solidFill>
                  <a:srgbClr val="70AD47">
                    <a:lumMod val="50000"/>
                  </a:srgbClr>
                </a:solidFill>
                <a:effectLst>
                  <a:outerShdw blurRad="38100" dist="38100" dir="2700000" algn="tl">
                    <a:srgbClr val="000000">
                      <a:alpha val="43137"/>
                    </a:srgbClr>
                  </a:outerShdw>
                </a:effectLst>
                <a:uLnTx/>
                <a:uFillTx/>
                <a:latin typeface="Times New Roman" panose="02020603050405020304" pitchFamily="18" charset="0"/>
                <a:ea typeface="微软雅黑"/>
                <a:cs typeface="Times New Roman" panose="02020603050405020304" pitchFamily="18" charset="0"/>
              </a:rPr>
              <a:t>ly</a:t>
            </a:r>
            <a:r>
              <a:rPr kumimoji="0" lang="en-US" sz="3200" b="0" i="0" u="none" strike="noStrike" kern="1200" cap="none" spc="0" normalizeH="0" baseline="0" noProof="0" dirty="0">
                <a:ln>
                  <a:noFill/>
                </a:ln>
                <a:solidFill>
                  <a:srgbClr val="70AD47">
                    <a:lumMod val="50000"/>
                  </a:srgbClr>
                </a:solidFill>
                <a:effectLst>
                  <a:outerShdw blurRad="38100" dist="38100" dir="2700000" algn="tl">
                    <a:srgbClr val="000000">
                      <a:alpha val="43137"/>
                    </a:srgbClr>
                  </a:outerShdw>
                </a:effectLst>
                <a:uLnTx/>
                <a:uFillTx/>
                <a:latin typeface="Times New Roman" panose="02020603050405020304" pitchFamily="18" charset="0"/>
                <a:ea typeface="微软雅黑"/>
                <a:cs typeface="Times New Roman" panose="02020603050405020304" pitchFamily="18" charset="0"/>
              </a:rPr>
              <a:t> </a:t>
            </a:r>
          </a:p>
        </p:txBody>
      </p:sp>
      <p:pic>
        <p:nvPicPr>
          <p:cNvPr id="51" name="Picture 50">
            <a:extLst>
              <a:ext uri="{FF2B5EF4-FFF2-40B4-BE49-F238E27FC236}">
                <a16:creationId xmlns:a16="http://schemas.microsoft.com/office/drawing/2014/main" id="{DBAA6EAD-7D69-42FD-9A9D-4AE1856B6731}"/>
              </a:ext>
            </a:extLst>
          </p:cNvPr>
          <p:cNvPicPr>
            <a:picLocks noChangeAspect="1"/>
          </p:cNvPicPr>
          <p:nvPr/>
        </p:nvPicPr>
        <p:blipFill>
          <a:blip r:embed="rId7"/>
          <a:stretch>
            <a:fillRect/>
          </a:stretch>
        </p:blipFill>
        <p:spPr>
          <a:xfrm>
            <a:off x="4951747" y="2459134"/>
            <a:ext cx="5556648" cy="3775684"/>
          </a:xfrm>
          <a:prstGeom prst="rect">
            <a:avLst/>
          </a:prstGeom>
        </p:spPr>
      </p:pic>
      <p:pic>
        <p:nvPicPr>
          <p:cNvPr id="52" name="Picture 51">
            <a:extLst>
              <a:ext uri="{FF2B5EF4-FFF2-40B4-BE49-F238E27FC236}">
                <a16:creationId xmlns:a16="http://schemas.microsoft.com/office/drawing/2014/main" id="{8BD58C19-9D50-404B-B31F-571EC2B0577D}"/>
              </a:ext>
            </a:extLst>
          </p:cNvPr>
          <p:cNvPicPr>
            <a:picLocks noChangeAspect="1"/>
          </p:cNvPicPr>
          <p:nvPr/>
        </p:nvPicPr>
        <p:blipFill>
          <a:blip r:embed="rId8"/>
          <a:stretch>
            <a:fillRect/>
          </a:stretch>
        </p:blipFill>
        <p:spPr>
          <a:xfrm>
            <a:off x="4979223" y="2914075"/>
            <a:ext cx="475529" cy="428137"/>
          </a:xfrm>
          <a:prstGeom prst="rect">
            <a:avLst/>
          </a:prstGeom>
        </p:spPr>
      </p:pic>
      <p:sp>
        <p:nvSpPr>
          <p:cNvPr id="19" name="Rectangle 18">
            <a:extLst>
              <a:ext uri="{FF2B5EF4-FFF2-40B4-BE49-F238E27FC236}">
                <a16:creationId xmlns:a16="http://schemas.microsoft.com/office/drawing/2014/main" id="{3599B40F-A546-47F9-B0C2-B3154076C51B}"/>
              </a:ext>
            </a:extLst>
          </p:cNvPr>
          <p:cNvSpPr/>
          <p:nvPr/>
        </p:nvSpPr>
        <p:spPr>
          <a:xfrm>
            <a:off x="5495036" y="2984721"/>
            <a:ext cx="4470070" cy="584775"/>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002060"/>
                </a:solidFill>
                <a:effectLst/>
                <a:uLnTx/>
                <a:uFillTx/>
                <a:latin typeface="HP001 4 hàng" panose="020B0603050302020204" pitchFamily="34" charset="0"/>
                <a:ea typeface="HP001" panose="020B0603050302020204" pitchFamily="34" charset="0"/>
                <a:cs typeface="Calibri" panose="020F0502020204030204" pitchFamily="34" charset="0"/>
              </a:rPr>
              <a:t>Chích</a:t>
            </a:r>
            <a:r>
              <a:rPr kumimoji="0" lang="en-US" sz="3200" b="1" i="0" u="none" strike="noStrike" kern="1200" cap="none" spc="0" normalizeH="0" noProof="0">
                <a:ln>
                  <a:noFill/>
                </a:ln>
                <a:solidFill>
                  <a:srgbClr val="002060"/>
                </a:solidFill>
                <a:effectLst/>
                <a:uLnTx/>
                <a:uFillTx/>
                <a:latin typeface="HP001 4 hàng" panose="020B0603050302020204" pitchFamily="34" charset="0"/>
                <a:ea typeface="HP001" panose="020B0603050302020204" pitchFamily="34" charset="0"/>
                <a:cs typeface="Calibri" panose="020F0502020204030204" pitchFamily="34" charset="0"/>
              </a:rPr>
              <a:t> bông là con chim</a:t>
            </a:r>
            <a:endParaRPr kumimoji="0" lang="en-US" sz="3200" b="1" i="0" u="none" strike="noStrike" kern="1200" cap="none" spc="0" normalizeH="0" baseline="0" noProof="0" dirty="0">
              <a:ln>
                <a:noFill/>
              </a:ln>
              <a:solidFill>
                <a:srgbClr val="002060"/>
              </a:solidFill>
              <a:effectLst/>
              <a:uLnTx/>
              <a:uFillTx/>
              <a:latin typeface="HP001 4 hàng" panose="020B0603050302020204" pitchFamily="34" charset="0"/>
              <a:ea typeface="HP001" panose="020B0603050302020204" pitchFamily="34" charset="0"/>
              <a:cs typeface="Calibri" panose="020F0502020204030204" pitchFamily="34" charset="0"/>
            </a:endParaRPr>
          </a:p>
        </p:txBody>
      </p:sp>
    </p:spTree>
    <p:extLst>
      <p:ext uri="{BB962C8B-B14F-4D97-AF65-F5344CB8AC3E}">
        <p14:creationId xmlns:p14="http://schemas.microsoft.com/office/powerpoint/2010/main" val="219815799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0"/>
                                        </p:tgtEl>
                                        <p:attrNameLst>
                                          <p:attrName>style.visibility</p:attrName>
                                        </p:attrNameLst>
                                      </p:cBhvr>
                                      <p:to>
                                        <p:strVal val="visible"/>
                                      </p:to>
                                    </p:set>
                                    <p:anim calcmode="lin" valueType="num">
                                      <p:cBhvr additive="base">
                                        <p:cTn id="12" dur="500" fill="hold"/>
                                        <p:tgtEl>
                                          <p:spTgt spid="50"/>
                                        </p:tgtEl>
                                        <p:attrNameLst>
                                          <p:attrName>ppt_x</p:attrName>
                                        </p:attrNameLst>
                                      </p:cBhvr>
                                      <p:tavLst>
                                        <p:tav tm="0">
                                          <p:val>
                                            <p:strVal val="#ppt_x"/>
                                          </p:val>
                                        </p:tav>
                                        <p:tav tm="100000">
                                          <p:val>
                                            <p:strVal val="#ppt_x"/>
                                          </p:val>
                                        </p:tav>
                                      </p:tavLst>
                                    </p:anim>
                                    <p:anim calcmode="lin" valueType="num">
                                      <p:cBhvr additive="base">
                                        <p:cTn id="13" dur="500" fill="hold"/>
                                        <p:tgtEl>
                                          <p:spTgt spid="50"/>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500" fill="hold"/>
                                        <p:tgtEl>
                                          <p:spTgt spid="49"/>
                                        </p:tgtEl>
                                        <p:attrNameLst>
                                          <p:attrName>ppt_x</p:attrName>
                                        </p:attrNameLst>
                                      </p:cBhvr>
                                      <p:tavLst>
                                        <p:tav tm="0">
                                          <p:val>
                                            <p:strVal val="#ppt_x"/>
                                          </p:val>
                                        </p:tav>
                                        <p:tav tm="100000">
                                          <p:val>
                                            <p:strVal val="#ppt_x"/>
                                          </p:val>
                                        </p:tav>
                                      </p:tavLst>
                                    </p:anim>
                                    <p:anim calcmode="lin" valueType="num">
                                      <p:cBhvr additive="base">
                                        <p:cTn id="17" dur="500" fill="hold"/>
                                        <p:tgtEl>
                                          <p:spTgt spid="49"/>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additive="base">
                                        <p:cTn id="20" dur="500" fill="hold"/>
                                        <p:tgtEl>
                                          <p:spTgt spid="52"/>
                                        </p:tgtEl>
                                        <p:attrNameLst>
                                          <p:attrName>ppt_x</p:attrName>
                                        </p:attrNameLst>
                                      </p:cBhvr>
                                      <p:tavLst>
                                        <p:tav tm="0">
                                          <p:val>
                                            <p:strVal val="#ppt_x"/>
                                          </p:val>
                                        </p:tav>
                                        <p:tav tm="100000">
                                          <p:val>
                                            <p:strVal val="#ppt_x"/>
                                          </p:val>
                                        </p:tav>
                                      </p:tavLst>
                                    </p:anim>
                                    <p:anim calcmode="lin" valueType="num">
                                      <p:cBhvr additive="base">
                                        <p:cTn id="21"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inVertical)">
                                      <p:cBhvr>
                                        <p:cTn id="2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0"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图片 39"/>
          <p:cNvPicPr>
            <a:picLocks noChangeAspect="1"/>
          </p:cNvPicPr>
          <p:nvPr/>
        </p:nvPicPr>
        <p:blipFill>
          <a:blip r:embed="rId3"/>
          <a:stretch>
            <a:fillRect/>
          </a:stretch>
        </p:blipFill>
        <p:spPr>
          <a:xfrm>
            <a:off x="-1057" y="2712361"/>
            <a:ext cx="12193057" cy="4145639"/>
          </a:xfrm>
          <a:prstGeom prst="rect">
            <a:avLst/>
          </a:prstGeom>
        </p:spPr>
      </p:pic>
      <p:grpSp>
        <p:nvGrpSpPr>
          <p:cNvPr id="2" name="组合 1"/>
          <p:cNvGrpSpPr/>
          <p:nvPr/>
        </p:nvGrpSpPr>
        <p:grpSpPr>
          <a:xfrm>
            <a:off x="2198838" y="-6329"/>
            <a:ext cx="7418455" cy="1591453"/>
            <a:chOff x="3562538" y="-43319"/>
            <a:chExt cx="6379796" cy="1036890"/>
          </a:xfrm>
        </p:grpSpPr>
        <p:grpSp>
          <p:nvGrpSpPr>
            <p:cNvPr id="35" name="组合 34"/>
            <p:cNvGrpSpPr/>
            <p:nvPr/>
          </p:nvGrpSpPr>
          <p:grpSpPr>
            <a:xfrm>
              <a:off x="3562538" y="-43319"/>
              <a:ext cx="5252849" cy="1036890"/>
              <a:chOff x="2072664" y="2866785"/>
              <a:chExt cx="4409098" cy="941580"/>
            </a:xfrm>
          </p:grpSpPr>
          <p:pic>
            <p:nvPicPr>
              <p:cNvPr id="12" name="图片 11"/>
              <p:cNvPicPr>
                <a:picLocks noChangeAspect="1"/>
              </p:cNvPicPr>
              <p:nvPr/>
            </p:nvPicPr>
            <p:blipFill>
              <a:blip r:embed="rId4"/>
              <a:stretch>
                <a:fillRect/>
              </a:stretch>
            </p:blipFill>
            <p:spPr>
              <a:xfrm rot="1207112" flipH="1">
                <a:off x="2072664" y="2866785"/>
                <a:ext cx="1544656" cy="930843"/>
              </a:xfrm>
              <a:prstGeom prst="rect">
                <a:avLst/>
              </a:prstGeom>
            </p:spPr>
          </p:pic>
          <p:grpSp>
            <p:nvGrpSpPr>
              <p:cNvPr id="34" name="组合 33"/>
              <p:cNvGrpSpPr/>
              <p:nvPr/>
            </p:nvGrpSpPr>
            <p:grpSpPr>
              <a:xfrm>
                <a:off x="3197491" y="3060132"/>
                <a:ext cx="3284271" cy="748233"/>
                <a:chOff x="3197491" y="3060132"/>
                <a:chExt cx="3284271" cy="748233"/>
              </a:xfrm>
            </p:grpSpPr>
            <p:grpSp>
              <p:nvGrpSpPr>
                <p:cNvPr id="20" name="组合 19"/>
                <p:cNvGrpSpPr/>
                <p:nvPr/>
              </p:nvGrpSpPr>
              <p:grpSpPr>
                <a:xfrm>
                  <a:off x="3752849" y="3114655"/>
                  <a:ext cx="2728913" cy="693710"/>
                  <a:chOff x="3752849" y="3114655"/>
                  <a:chExt cx="2728913" cy="693710"/>
                </a:xfrm>
              </p:grpSpPr>
              <p:sp>
                <p:nvSpPr>
                  <p:cNvPr id="15" name="任意多边形 14"/>
                  <p:cNvSpPr/>
                  <p:nvPr/>
                </p:nvSpPr>
                <p:spPr>
                  <a:xfrm flipH="1">
                    <a:off x="5810250" y="3301157"/>
                    <a:ext cx="671512" cy="507208"/>
                  </a:xfrm>
                  <a:custGeom>
                    <a:avLst/>
                    <a:gdLst>
                      <a:gd name="connsiteX0" fmla="*/ 0 w 671512"/>
                      <a:gd name="connsiteY0" fmla="*/ 0 h 507206"/>
                      <a:gd name="connsiteX1" fmla="*/ 671512 w 671512"/>
                      <a:gd name="connsiteY1" fmla="*/ 0 h 507206"/>
                      <a:gd name="connsiteX2" fmla="*/ 671512 w 671512"/>
                      <a:gd name="connsiteY2" fmla="*/ 507206 h 507206"/>
                      <a:gd name="connsiteX3" fmla="*/ 0 w 671512"/>
                      <a:gd name="connsiteY3" fmla="*/ 507206 h 507206"/>
                      <a:gd name="connsiteX4" fmla="*/ 253603 w 671512"/>
                      <a:gd name="connsiteY4" fmla="*/ 253603 h 5072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1512" h="507206">
                        <a:moveTo>
                          <a:pt x="0" y="0"/>
                        </a:moveTo>
                        <a:lnTo>
                          <a:pt x="671512" y="0"/>
                        </a:lnTo>
                        <a:lnTo>
                          <a:pt x="671512" y="507206"/>
                        </a:lnTo>
                        <a:lnTo>
                          <a:pt x="0" y="507206"/>
                        </a:lnTo>
                        <a:lnTo>
                          <a:pt x="253603" y="253603"/>
                        </a:lnTo>
                        <a:close/>
                      </a:path>
                    </a:pathLst>
                  </a:custGeom>
                  <a:solidFill>
                    <a:srgbClr val="3B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7" name="直角三角形 16"/>
                  <p:cNvSpPr/>
                  <p:nvPr/>
                </p:nvSpPr>
                <p:spPr>
                  <a:xfrm rot="5400000">
                    <a:off x="5861363" y="3568037"/>
                    <a:ext cx="183524" cy="285749"/>
                  </a:xfrm>
                  <a:prstGeom prst="rtTriangle">
                    <a:avLst/>
                  </a:prstGeom>
                  <a:solidFill>
                    <a:schemeClr val="accent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6" name="矩形 15"/>
                  <p:cNvSpPr/>
                  <p:nvPr/>
                </p:nvSpPr>
                <p:spPr>
                  <a:xfrm>
                    <a:off x="3752849" y="3114655"/>
                    <a:ext cx="2343151" cy="501516"/>
                  </a:xfrm>
                  <a:prstGeom prst="rect">
                    <a:avLst/>
                  </a:prstGeom>
                  <a:solidFill>
                    <a:srgbClr val="3B5D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sp>
              <p:nvSpPr>
                <p:cNvPr id="32" name="等腰三角形 31"/>
                <p:cNvSpPr/>
                <p:nvPr/>
              </p:nvSpPr>
              <p:spPr>
                <a:xfrm rot="16200000">
                  <a:off x="3162058" y="3150088"/>
                  <a:ext cx="513779" cy="442913"/>
                </a:xfrm>
                <a:prstGeom prst="triangle">
                  <a:avLst/>
                </a:prstGeom>
                <a:no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33" name="圆角矩形 32"/>
                <p:cNvSpPr/>
                <p:nvPr/>
              </p:nvSpPr>
              <p:spPr>
                <a:xfrm>
                  <a:off x="3597124" y="3060132"/>
                  <a:ext cx="155725" cy="596564"/>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grpSp>
        <p:sp>
          <p:nvSpPr>
            <p:cNvPr id="18" name="文本框 17"/>
            <p:cNvSpPr txBox="1"/>
            <p:nvPr/>
          </p:nvSpPr>
          <p:spPr>
            <a:xfrm>
              <a:off x="5577282" y="342996"/>
              <a:ext cx="4365052" cy="3408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800" b="0" i="0" u="none" strike="noStrike" kern="1200" cap="none" spc="0" normalizeH="0" baseline="0" noProof="0" dirty="0" err="1">
                  <a:ln>
                    <a:noFill/>
                  </a:ln>
                  <a:solidFill>
                    <a:prstClr val="white"/>
                  </a:solidFill>
                  <a:effectLst>
                    <a:innerShdw blurRad="63500" dist="50800" dir="13500000">
                      <a:prstClr val="black">
                        <a:alpha val="50000"/>
                      </a:prstClr>
                    </a:innerShdw>
                  </a:effectLst>
                  <a:uLnTx/>
                  <a:uFillTx/>
                  <a:latin typeface="Times New Roman" panose="02020603050405020304" pitchFamily="18" charset="0"/>
                  <a:ea typeface="印品溜溜圆" panose="02000000000000000000" pitchFamily="2" charset="-122"/>
                  <a:cs typeface="Times New Roman" panose="02020603050405020304" pitchFamily="18" charset="0"/>
                </a:rPr>
                <a:t>Lưu</a:t>
              </a:r>
              <a:r>
                <a:rPr kumimoji="0" lang="en-US" altLang="zh-CN" sz="2800" b="0" i="0" u="none" strike="noStrike" kern="1200" cap="none" spc="0" normalizeH="0" baseline="0" noProof="0" dirty="0">
                  <a:ln>
                    <a:noFill/>
                  </a:ln>
                  <a:solidFill>
                    <a:prstClr val="white"/>
                  </a:solidFill>
                  <a:effectLst>
                    <a:innerShdw blurRad="63500" dist="50800" dir="13500000">
                      <a:prstClr val="black">
                        <a:alpha val="50000"/>
                      </a:prstClr>
                    </a:innerShdw>
                  </a:effectLst>
                  <a:uLnTx/>
                  <a:uFillTx/>
                  <a:latin typeface="Times New Roman" panose="02020603050405020304" pitchFamily="18" charset="0"/>
                  <a:ea typeface="印品溜溜圆" panose="02000000000000000000" pitchFamily="2" charset="-122"/>
                  <a:cs typeface="Times New Roman" panose="02020603050405020304" pitchFamily="18" charset="0"/>
                </a:rPr>
                <a:t> ý </a:t>
              </a:r>
              <a:r>
                <a:rPr kumimoji="0" lang="en-US" altLang="zh-CN" sz="2800" b="0" i="0" u="none" strike="noStrike" kern="1200" cap="none" spc="0" normalizeH="0" baseline="0" noProof="0" dirty="0" err="1">
                  <a:ln>
                    <a:noFill/>
                  </a:ln>
                  <a:solidFill>
                    <a:prstClr val="white"/>
                  </a:solidFill>
                  <a:effectLst>
                    <a:innerShdw blurRad="63500" dist="50800" dir="13500000">
                      <a:prstClr val="black">
                        <a:alpha val="50000"/>
                      </a:prstClr>
                    </a:innerShdw>
                  </a:effectLst>
                  <a:uLnTx/>
                  <a:uFillTx/>
                  <a:latin typeface="Times New Roman" panose="02020603050405020304" pitchFamily="18" charset="0"/>
                  <a:ea typeface="印品溜溜圆" panose="02000000000000000000" pitchFamily="2" charset="-122"/>
                  <a:cs typeface="Times New Roman" panose="02020603050405020304" pitchFamily="18" charset="0"/>
                </a:rPr>
                <a:t>tư</a:t>
              </a:r>
              <a:r>
                <a:rPr kumimoji="0" lang="en-US" altLang="zh-CN" sz="2800" b="0" i="0" u="none" strike="noStrike" kern="1200" cap="none" spc="0" normalizeH="0" baseline="0" noProof="0" dirty="0">
                  <a:ln>
                    <a:noFill/>
                  </a:ln>
                  <a:solidFill>
                    <a:prstClr val="white"/>
                  </a:solidFill>
                  <a:effectLst>
                    <a:innerShdw blurRad="63500" dist="50800" dir="13500000">
                      <a:prstClr val="black">
                        <a:alpha val="50000"/>
                      </a:prstClr>
                    </a:innerShdw>
                  </a:effectLst>
                  <a:uLnTx/>
                  <a:uFillTx/>
                  <a:latin typeface="Times New Roman" panose="02020603050405020304" pitchFamily="18" charset="0"/>
                  <a:ea typeface="印品溜溜圆" panose="02000000000000000000" pitchFamily="2" charset="-122"/>
                  <a:cs typeface="Times New Roman" panose="02020603050405020304" pitchFamily="18" charset="0"/>
                </a:rPr>
                <a:t> </a:t>
              </a:r>
              <a:r>
                <a:rPr kumimoji="0" lang="en-US" altLang="zh-CN" sz="2800" b="0" i="0" u="none" strike="noStrike" kern="1200" cap="none" spc="0" normalizeH="0" baseline="0" noProof="0" dirty="0" err="1">
                  <a:ln>
                    <a:noFill/>
                  </a:ln>
                  <a:solidFill>
                    <a:prstClr val="white"/>
                  </a:solidFill>
                  <a:effectLst>
                    <a:innerShdw blurRad="63500" dist="50800" dir="13500000">
                      <a:prstClr val="black">
                        <a:alpha val="50000"/>
                      </a:prstClr>
                    </a:innerShdw>
                  </a:effectLst>
                  <a:uLnTx/>
                  <a:uFillTx/>
                  <a:latin typeface="Times New Roman" panose="02020603050405020304" pitchFamily="18" charset="0"/>
                  <a:ea typeface="印品溜溜圆" panose="02000000000000000000" pitchFamily="2" charset="-122"/>
                  <a:cs typeface="Times New Roman" panose="02020603050405020304" pitchFamily="18" charset="0"/>
                </a:rPr>
                <a:t>thế</a:t>
              </a:r>
              <a:r>
                <a:rPr kumimoji="0" lang="en-US" altLang="zh-CN" sz="2800" b="0" i="0" u="none" strike="noStrike" kern="1200" cap="none" spc="0" normalizeH="0" baseline="0" noProof="0" dirty="0">
                  <a:ln>
                    <a:noFill/>
                  </a:ln>
                  <a:solidFill>
                    <a:prstClr val="white"/>
                  </a:solidFill>
                  <a:effectLst>
                    <a:innerShdw blurRad="63500" dist="50800" dir="13500000">
                      <a:prstClr val="black">
                        <a:alpha val="50000"/>
                      </a:prstClr>
                    </a:innerShdw>
                  </a:effectLst>
                  <a:uLnTx/>
                  <a:uFillTx/>
                  <a:latin typeface="Times New Roman" panose="02020603050405020304" pitchFamily="18" charset="0"/>
                  <a:ea typeface="印品溜溜圆" panose="02000000000000000000" pitchFamily="2" charset="-122"/>
                  <a:cs typeface="Times New Roman" panose="02020603050405020304" pitchFamily="18" charset="0"/>
                </a:rPr>
                <a:t> </a:t>
              </a:r>
              <a:r>
                <a:rPr kumimoji="0" lang="en-US" altLang="zh-CN" sz="2800" b="0" i="0" u="none" strike="noStrike" kern="1200" cap="none" spc="0" normalizeH="0" baseline="0" noProof="0" dirty="0" err="1">
                  <a:ln>
                    <a:noFill/>
                  </a:ln>
                  <a:solidFill>
                    <a:prstClr val="white"/>
                  </a:solidFill>
                  <a:effectLst>
                    <a:innerShdw blurRad="63500" dist="50800" dir="13500000">
                      <a:prstClr val="black">
                        <a:alpha val="50000"/>
                      </a:prstClr>
                    </a:innerShdw>
                  </a:effectLst>
                  <a:uLnTx/>
                  <a:uFillTx/>
                  <a:latin typeface="Times New Roman" panose="02020603050405020304" pitchFamily="18" charset="0"/>
                  <a:ea typeface="印品溜溜圆" panose="02000000000000000000" pitchFamily="2" charset="-122"/>
                  <a:cs typeface="Times New Roman" panose="02020603050405020304" pitchFamily="18" charset="0"/>
                </a:rPr>
                <a:t>ngồi</a:t>
              </a:r>
              <a:r>
                <a:rPr kumimoji="0" lang="en-US" altLang="zh-CN" sz="2800" b="0" i="0" u="none" strike="noStrike" kern="1200" cap="none" spc="0" normalizeH="0" baseline="0" noProof="0" dirty="0">
                  <a:ln>
                    <a:noFill/>
                  </a:ln>
                  <a:solidFill>
                    <a:prstClr val="white"/>
                  </a:solidFill>
                  <a:effectLst>
                    <a:innerShdw blurRad="63500" dist="50800" dir="13500000">
                      <a:prstClr val="black">
                        <a:alpha val="50000"/>
                      </a:prstClr>
                    </a:innerShdw>
                  </a:effectLst>
                  <a:uLnTx/>
                  <a:uFillTx/>
                  <a:latin typeface="Times New Roman" panose="02020603050405020304" pitchFamily="18" charset="0"/>
                  <a:ea typeface="印品溜溜圆" panose="02000000000000000000" pitchFamily="2" charset="-122"/>
                  <a:cs typeface="Times New Roman" panose="02020603050405020304" pitchFamily="18" charset="0"/>
                </a:rPr>
                <a:t> </a:t>
              </a:r>
              <a:r>
                <a:rPr kumimoji="0" lang="en-US" altLang="zh-CN" sz="2800" b="0" i="0" u="none" strike="noStrike" kern="1200" cap="none" spc="0" normalizeH="0" baseline="0" noProof="0" dirty="0" err="1">
                  <a:ln>
                    <a:noFill/>
                  </a:ln>
                  <a:solidFill>
                    <a:prstClr val="white"/>
                  </a:solidFill>
                  <a:effectLst>
                    <a:innerShdw blurRad="63500" dist="50800" dir="13500000">
                      <a:prstClr val="black">
                        <a:alpha val="50000"/>
                      </a:prstClr>
                    </a:innerShdw>
                  </a:effectLst>
                  <a:uLnTx/>
                  <a:uFillTx/>
                  <a:latin typeface="Times New Roman" panose="02020603050405020304" pitchFamily="18" charset="0"/>
                  <a:ea typeface="印品溜溜圆" panose="02000000000000000000" pitchFamily="2" charset="-122"/>
                  <a:cs typeface="Times New Roman" panose="02020603050405020304" pitchFamily="18" charset="0"/>
                </a:rPr>
                <a:t>viết</a:t>
              </a:r>
              <a:endParaRPr kumimoji="0" lang="zh-CN" altLang="en-US" sz="2800" b="0" i="0" u="none" strike="noStrike" kern="1200" cap="none" spc="0" normalizeH="0" baseline="0" noProof="0" dirty="0">
                <a:ln>
                  <a:noFill/>
                </a:ln>
                <a:solidFill>
                  <a:prstClr val="white"/>
                </a:solidFill>
                <a:effectLst>
                  <a:innerShdw blurRad="63500" dist="50800" dir="13500000">
                    <a:prstClr val="black">
                      <a:alpha val="50000"/>
                    </a:prstClr>
                  </a:innerShdw>
                </a:effectLst>
                <a:uLnTx/>
                <a:uFillTx/>
                <a:latin typeface="Times New Roman" panose="02020603050405020304" pitchFamily="18" charset="0"/>
                <a:ea typeface="印品溜溜圆" panose="02000000000000000000" pitchFamily="2" charset="-122"/>
                <a:cs typeface="Times New Roman" panose="02020603050405020304" pitchFamily="18" charset="0"/>
              </a:endParaRPr>
            </a:p>
          </p:txBody>
        </p:sp>
      </p:grpSp>
      <p:grpSp>
        <p:nvGrpSpPr>
          <p:cNvPr id="19" name="组合 18"/>
          <p:cNvGrpSpPr/>
          <p:nvPr/>
        </p:nvGrpSpPr>
        <p:grpSpPr>
          <a:xfrm>
            <a:off x="-48487" y="-274449"/>
            <a:ext cx="12235943" cy="6890955"/>
            <a:chOff x="-44450" y="-32955"/>
            <a:chExt cx="12235943" cy="6890955"/>
          </a:xfrm>
        </p:grpSpPr>
        <p:pic>
          <p:nvPicPr>
            <p:cNvPr id="21" name="图片 20"/>
            <p:cNvPicPr>
              <a:picLocks noChangeAspect="1"/>
            </p:cNvPicPr>
            <p:nvPr/>
          </p:nvPicPr>
          <p:blipFill rotWithShape="1">
            <a:blip r:embed="rId5"/>
            <a:srcRect r="10008" b="29584"/>
            <a:stretch/>
          </p:blipFill>
          <p:spPr>
            <a:xfrm>
              <a:off x="-44450" y="4674078"/>
              <a:ext cx="2200275" cy="2183922"/>
            </a:xfrm>
            <a:prstGeom prst="rect">
              <a:avLst/>
            </a:prstGeom>
          </p:spPr>
        </p:pic>
        <p:pic>
          <p:nvPicPr>
            <p:cNvPr id="23" name="图片 22"/>
            <p:cNvPicPr>
              <a:picLocks noChangeAspect="1"/>
            </p:cNvPicPr>
            <p:nvPr/>
          </p:nvPicPr>
          <p:blipFill>
            <a:blip r:embed="rId6"/>
            <a:stretch>
              <a:fillRect/>
            </a:stretch>
          </p:blipFill>
          <p:spPr>
            <a:xfrm>
              <a:off x="8990816" y="-32955"/>
              <a:ext cx="3200677" cy="6858594"/>
            </a:xfrm>
            <a:prstGeom prst="rect">
              <a:avLst/>
            </a:prstGeom>
          </p:spPr>
        </p:pic>
      </p:grpSp>
      <p:grpSp>
        <p:nvGrpSpPr>
          <p:cNvPr id="36" name="组合 35"/>
          <p:cNvGrpSpPr/>
          <p:nvPr/>
        </p:nvGrpSpPr>
        <p:grpSpPr>
          <a:xfrm>
            <a:off x="-272172" y="-429972"/>
            <a:ext cx="2144564" cy="1858297"/>
            <a:chOff x="-272172" y="-429972"/>
            <a:chExt cx="2144564" cy="1858297"/>
          </a:xfrm>
        </p:grpSpPr>
        <p:pic>
          <p:nvPicPr>
            <p:cNvPr id="37" name="图片 36"/>
            <p:cNvPicPr>
              <a:picLocks noChangeAspect="1"/>
            </p:cNvPicPr>
            <p:nvPr/>
          </p:nvPicPr>
          <p:blipFill rotWithShape="1">
            <a:blip r:embed="rId7"/>
            <a:srcRect l="20258" t="20188" r="22652" b="24369"/>
            <a:stretch/>
          </p:blipFill>
          <p:spPr>
            <a:xfrm flipH="1">
              <a:off x="-30150" y="-429972"/>
              <a:ext cx="1902542" cy="1858297"/>
            </a:xfrm>
            <a:prstGeom prst="rect">
              <a:avLst/>
            </a:prstGeom>
          </p:spPr>
        </p:pic>
        <p:pic>
          <p:nvPicPr>
            <p:cNvPr id="39" name="图片 38"/>
            <p:cNvPicPr>
              <a:picLocks noChangeAspect="1"/>
            </p:cNvPicPr>
            <p:nvPr/>
          </p:nvPicPr>
          <p:blipFill rotWithShape="1">
            <a:blip r:embed="rId7"/>
            <a:srcRect l="20258" t="20188" r="22652" b="24369"/>
            <a:stretch/>
          </p:blipFill>
          <p:spPr>
            <a:xfrm rot="2796470" flipH="1">
              <a:off x="-283864" y="63082"/>
              <a:ext cx="1005513" cy="982129"/>
            </a:xfrm>
            <a:prstGeom prst="rect">
              <a:avLst/>
            </a:prstGeom>
          </p:spPr>
        </p:pic>
      </p:grpSp>
      <p:pic>
        <p:nvPicPr>
          <p:cNvPr id="42" name="Picture 18">
            <a:extLst>
              <a:ext uri="{FF2B5EF4-FFF2-40B4-BE49-F238E27FC236}">
                <a16:creationId xmlns:a16="http://schemas.microsoft.com/office/drawing/2014/main" id="{87BA0718-FD91-4BAF-BF16-6B23EA18B77A}"/>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96569" y="1825218"/>
            <a:ext cx="4274100" cy="1013552"/>
          </a:xfrm>
          <a:prstGeom prst="rect">
            <a:avLst/>
          </a:prstGeom>
        </p:spPr>
      </p:pic>
      <p:sp>
        <p:nvSpPr>
          <p:cNvPr id="43" name="TextBox 42">
            <a:extLst>
              <a:ext uri="{FF2B5EF4-FFF2-40B4-BE49-F238E27FC236}">
                <a16:creationId xmlns:a16="http://schemas.microsoft.com/office/drawing/2014/main" id="{5F28A7EF-056D-4B3D-97AA-9A491B66975F}"/>
              </a:ext>
            </a:extLst>
          </p:cNvPr>
          <p:cNvSpPr txBox="1"/>
          <p:nvPr/>
        </p:nvSpPr>
        <p:spPr>
          <a:xfrm>
            <a:off x="559849" y="1849195"/>
            <a:ext cx="3347539" cy="95410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err="1">
                <a:ln>
                  <a:noFill/>
                </a:ln>
                <a:solidFill>
                  <a:srgbClr val="70AD47">
                    <a:lumMod val="50000"/>
                  </a:srgbClr>
                </a:solidFill>
                <a:effectLst/>
                <a:uLnTx/>
                <a:uFillTx/>
                <a:latin typeface="Times New Roman" panose="02020603050405020304" pitchFamily="18" charset="0"/>
                <a:cs typeface="Times New Roman" panose="02020603050405020304" pitchFamily="18" charset="0"/>
                <a:sym typeface="Arial"/>
              </a:rPr>
              <a:t>Thẳng</a:t>
            </a:r>
            <a:r>
              <a:rPr kumimoji="0" lang="en-US" sz="2800" b="0" i="0" u="none" strike="noStrike" kern="0" cap="none" spc="0" normalizeH="0" baseline="0" noProof="0" dirty="0">
                <a:ln>
                  <a:noFill/>
                </a:ln>
                <a:solidFill>
                  <a:srgbClr val="70AD47">
                    <a:lumMod val="50000"/>
                  </a:srgbClr>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70AD47">
                    <a:lumMod val="50000"/>
                  </a:srgbClr>
                </a:solidFill>
                <a:effectLst/>
                <a:uLnTx/>
                <a:uFillTx/>
                <a:latin typeface="Times New Roman" panose="02020603050405020304" pitchFamily="18" charset="0"/>
                <a:cs typeface="Times New Roman" panose="02020603050405020304" pitchFamily="18" charset="0"/>
                <a:sym typeface="Arial"/>
              </a:rPr>
              <a:t>lưng</a:t>
            </a:r>
            <a:r>
              <a:rPr kumimoji="0" lang="en-US" sz="2800" b="0" i="0" u="none" strike="noStrike" kern="0" cap="none" spc="0" normalizeH="0" baseline="0" noProof="0" dirty="0">
                <a:ln>
                  <a:noFill/>
                </a:ln>
                <a:solidFill>
                  <a:srgbClr val="70AD47">
                    <a:lumMod val="50000"/>
                  </a:srgbClr>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70AD47">
                    <a:lumMod val="50000"/>
                  </a:srgbClr>
                </a:solidFill>
                <a:effectLst/>
                <a:uLnTx/>
                <a:uFillTx/>
                <a:latin typeface="Times New Roman" panose="02020603050405020304" pitchFamily="18" charset="0"/>
                <a:cs typeface="Times New Roman" panose="02020603050405020304" pitchFamily="18" charset="0"/>
                <a:sym typeface="Arial"/>
              </a:rPr>
              <a:t>chân</a:t>
            </a:r>
            <a:r>
              <a:rPr kumimoji="0" lang="en-US" sz="2800" b="0" i="0" u="none" strike="noStrike" kern="0" cap="none" spc="0" normalizeH="0" baseline="0" noProof="0" dirty="0">
                <a:ln>
                  <a:noFill/>
                </a:ln>
                <a:solidFill>
                  <a:srgbClr val="70AD47">
                    <a:lumMod val="50000"/>
                  </a:srgbClr>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70AD47">
                    <a:lumMod val="50000"/>
                  </a:srgbClr>
                </a:solidFill>
                <a:effectLst/>
                <a:uLnTx/>
                <a:uFillTx/>
                <a:latin typeface="Times New Roman" panose="02020603050405020304" pitchFamily="18" charset="0"/>
                <a:cs typeface="Times New Roman" panose="02020603050405020304" pitchFamily="18" charset="0"/>
                <a:sym typeface="Arial"/>
              </a:rPr>
              <a:t>đặt</a:t>
            </a:r>
            <a:r>
              <a:rPr kumimoji="0" lang="en-US" sz="2800" b="0" i="0" u="none" strike="noStrike" kern="0" cap="none" spc="0" normalizeH="0" baseline="0" noProof="0" dirty="0">
                <a:ln>
                  <a:noFill/>
                </a:ln>
                <a:solidFill>
                  <a:srgbClr val="70AD47">
                    <a:lumMod val="50000"/>
                  </a:srgbClr>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70AD47">
                    <a:lumMod val="50000"/>
                  </a:srgbClr>
                </a:solidFill>
                <a:effectLst/>
                <a:uLnTx/>
                <a:uFillTx/>
                <a:latin typeface="Times New Roman" panose="02020603050405020304" pitchFamily="18" charset="0"/>
                <a:cs typeface="Times New Roman" panose="02020603050405020304" pitchFamily="18" charset="0"/>
                <a:sym typeface="Arial"/>
              </a:rPr>
              <a:t>đúng</a:t>
            </a:r>
            <a:r>
              <a:rPr kumimoji="0" lang="en-US" sz="2800" b="0" i="0" u="none" strike="noStrike" kern="0" cap="none" spc="0" normalizeH="0" baseline="0" noProof="0" dirty="0">
                <a:ln>
                  <a:noFill/>
                </a:ln>
                <a:solidFill>
                  <a:srgbClr val="70AD47">
                    <a:lumMod val="50000"/>
                  </a:srgbClr>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70AD47">
                    <a:lumMod val="50000"/>
                  </a:srgbClr>
                </a:solidFill>
                <a:effectLst/>
                <a:uLnTx/>
                <a:uFillTx/>
                <a:latin typeface="Times New Roman" panose="02020603050405020304" pitchFamily="18" charset="0"/>
                <a:cs typeface="Times New Roman" panose="02020603050405020304" pitchFamily="18" charset="0"/>
                <a:sym typeface="Arial"/>
              </a:rPr>
              <a:t>vị</a:t>
            </a:r>
            <a:r>
              <a:rPr kumimoji="0" lang="en-US" sz="2800" b="0" i="0" u="none" strike="noStrike" kern="0" cap="none" spc="0" normalizeH="0" baseline="0" noProof="0" dirty="0">
                <a:ln>
                  <a:noFill/>
                </a:ln>
                <a:solidFill>
                  <a:srgbClr val="70AD47">
                    <a:lumMod val="50000"/>
                  </a:srgbClr>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70AD47">
                    <a:lumMod val="50000"/>
                  </a:srgbClr>
                </a:solidFill>
                <a:effectLst/>
                <a:uLnTx/>
                <a:uFillTx/>
                <a:latin typeface="Times New Roman" panose="02020603050405020304" pitchFamily="18" charset="0"/>
                <a:cs typeface="Times New Roman" panose="02020603050405020304" pitchFamily="18" charset="0"/>
                <a:sym typeface="Arial"/>
              </a:rPr>
              <a:t>trí</a:t>
            </a:r>
            <a:endParaRPr kumimoji="0" lang="en-US" sz="2800" b="0" i="0" u="none" strike="noStrike" kern="0" cap="none" spc="0" normalizeH="0" baseline="0" noProof="0" dirty="0">
              <a:ln>
                <a:noFill/>
              </a:ln>
              <a:solidFill>
                <a:srgbClr val="70AD47">
                  <a:lumMod val="50000"/>
                </a:srgbClr>
              </a:solidFill>
              <a:effectLst/>
              <a:uLnTx/>
              <a:uFillTx/>
              <a:latin typeface="Times New Roman" panose="02020603050405020304" pitchFamily="18" charset="0"/>
              <a:cs typeface="Times New Roman" panose="02020603050405020304" pitchFamily="18" charset="0"/>
              <a:sym typeface="Arial"/>
            </a:endParaRPr>
          </a:p>
        </p:txBody>
      </p:sp>
      <p:pic>
        <p:nvPicPr>
          <p:cNvPr id="44" name="Picture 18">
            <a:extLst>
              <a:ext uri="{FF2B5EF4-FFF2-40B4-BE49-F238E27FC236}">
                <a16:creationId xmlns:a16="http://schemas.microsoft.com/office/drawing/2014/main" id="{7F8B7EF2-9F41-47AA-8570-624DE136D4AA}"/>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6694749" y="1819472"/>
            <a:ext cx="4274100" cy="1013552"/>
          </a:xfrm>
          <a:prstGeom prst="rect">
            <a:avLst/>
          </a:prstGeom>
        </p:spPr>
      </p:pic>
      <p:sp>
        <p:nvSpPr>
          <p:cNvPr id="45" name="TextBox 44">
            <a:extLst>
              <a:ext uri="{FF2B5EF4-FFF2-40B4-BE49-F238E27FC236}">
                <a16:creationId xmlns:a16="http://schemas.microsoft.com/office/drawing/2014/main" id="{E391306D-D053-44DF-8CBB-E7EC2820C79F}"/>
              </a:ext>
            </a:extLst>
          </p:cNvPr>
          <p:cNvSpPr txBox="1"/>
          <p:nvPr/>
        </p:nvSpPr>
        <p:spPr>
          <a:xfrm>
            <a:off x="7258612" y="1871832"/>
            <a:ext cx="3346698" cy="954107"/>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4472C4">
                    <a:lumMod val="75000"/>
                  </a:srgbClr>
                </a:solidFill>
                <a:effectLst/>
                <a:uLnTx/>
                <a:uFillTx/>
                <a:latin typeface="Times New Roman" panose="02020603050405020304" pitchFamily="18" charset="0"/>
                <a:ea typeface="微软雅黑"/>
                <a:cs typeface="Times New Roman" panose="02020603050405020304" pitchFamily="18" charset="0"/>
              </a:rPr>
              <a:t>Khoảng</a:t>
            </a:r>
            <a:r>
              <a:rPr kumimoji="0" lang="en-US" sz="2800" b="0" i="0" u="none" strike="noStrike" kern="1200" cap="none" spc="0" normalizeH="0" baseline="0" noProof="0" dirty="0">
                <a:ln>
                  <a:noFill/>
                </a:ln>
                <a:solidFill>
                  <a:srgbClr val="4472C4">
                    <a:lumMod val="75000"/>
                  </a:srgbClr>
                </a:solidFill>
                <a:effectLst/>
                <a:uLnTx/>
                <a:uFillTx/>
                <a:latin typeface="Times New Roman" panose="02020603050405020304" pitchFamily="18" charset="0"/>
                <a:ea typeface="微软雅黑"/>
                <a:cs typeface="Times New Roman" panose="02020603050405020304" pitchFamily="18" charset="0"/>
              </a:rPr>
              <a:t> </a:t>
            </a:r>
            <a:r>
              <a:rPr kumimoji="0" lang="en-US" sz="2800" b="0" i="0" u="none" strike="noStrike" kern="1200" cap="none" spc="0" normalizeH="0" baseline="0" noProof="0" dirty="0" err="1">
                <a:ln>
                  <a:noFill/>
                </a:ln>
                <a:solidFill>
                  <a:srgbClr val="4472C4">
                    <a:lumMod val="75000"/>
                  </a:srgbClr>
                </a:solidFill>
                <a:effectLst/>
                <a:uLnTx/>
                <a:uFillTx/>
                <a:latin typeface="Times New Roman" panose="02020603050405020304" pitchFamily="18" charset="0"/>
                <a:ea typeface="微软雅黑"/>
                <a:cs typeface="Times New Roman" panose="02020603050405020304" pitchFamily="18" charset="0"/>
              </a:rPr>
              <a:t>cách</a:t>
            </a:r>
            <a:r>
              <a:rPr kumimoji="0" lang="en-US" sz="2800" b="0" i="0" u="none" strike="noStrike" kern="1200" cap="none" spc="0" normalizeH="0" baseline="0" noProof="0" dirty="0">
                <a:ln>
                  <a:noFill/>
                </a:ln>
                <a:solidFill>
                  <a:srgbClr val="4472C4">
                    <a:lumMod val="75000"/>
                  </a:srgbClr>
                </a:solidFill>
                <a:effectLst/>
                <a:uLnTx/>
                <a:uFillTx/>
                <a:latin typeface="Times New Roman" panose="02020603050405020304" pitchFamily="18" charset="0"/>
                <a:ea typeface="微软雅黑"/>
                <a:cs typeface="Times New Roman" panose="02020603050405020304" pitchFamily="18" charset="0"/>
              </a:rPr>
              <a:t> </a:t>
            </a:r>
            <a:r>
              <a:rPr kumimoji="0" lang="en-US" sz="2800" b="0" i="0" u="none" strike="noStrike" kern="1200" cap="none" spc="0" normalizeH="0" baseline="0" noProof="0" dirty="0" err="1">
                <a:ln>
                  <a:noFill/>
                </a:ln>
                <a:solidFill>
                  <a:srgbClr val="4472C4">
                    <a:lumMod val="75000"/>
                  </a:srgbClr>
                </a:solidFill>
                <a:effectLst/>
                <a:uLnTx/>
                <a:uFillTx/>
                <a:latin typeface="Times New Roman" panose="02020603050405020304" pitchFamily="18" charset="0"/>
                <a:ea typeface="微软雅黑"/>
                <a:cs typeface="Times New Roman" panose="02020603050405020304" pitchFamily="18" charset="0"/>
              </a:rPr>
              <a:t>từ</a:t>
            </a:r>
            <a:r>
              <a:rPr kumimoji="0" lang="en-US" sz="2800" b="0" i="0" u="none" strike="noStrike" kern="1200" cap="none" spc="0" normalizeH="0" baseline="0" noProof="0" dirty="0">
                <a:ln>
                  <a:noFill/>
                </a:ln>
                <a:solidFill>
                  <a:srgbClr val="4472C4">
                    <a:lumMod val="75000"/>
                  </a:srgbClr>
                </a:solidFill>
                <a:effectLst/>
                <a:uLnTx/>
                <a:uFillTx/>
                <a:latin typeface="Times New Roman" panose="02020603050405020304" pitchFamily="18" charset="0"/>
                <a:ea typeface="微软雅黑"/>
                <a:cs typeface="Times New Roman" panose="02020603050405020304" pitchFamily="18" charset="0"/>
              </a:rPr>
              <a:t> </a:t>
            </a:r>
            <a:r>
              <a:rPr kumimoji="0" lang="en-US" sz="2800" b="0" i="0" u="none" strike="noStrike" kern="1200" cap="none" spc="0" normalizeH="0" baseline="0" noProof="0" dirty="0" err="1">
                <a:ln>
                  <a:noFill/>
                </a:ln>
                <a:solidFill>
                  <a:srgbClr val="4472C4">
                    <a:lumMod val="75000"/>
                  </a:srgbClr>
                </a:solidFill>
                <a:effectLst/>
                <a:uLnTx/>
                <a:uFillTx/>
                <a:latin typeface="Times New Roman" panose="02020603050405020304" pitchFamily="18" charset="0"/>
                <a:ea typeface="微软雅黑"/>
                <a:cs typeface="Times New Roman" panose="02020603050405020304" pitchFamily="18" charset="0"/>
              </a:rPr>
              <a:t>mắt</a:t>
            </a:r>
            <a:r>
              <a:rPr kumimoji="0" lang="en-US" sz="2800" b="0" i="0" u="none" strike="noStrike" kern="1200" cap="none" spc="0" normalizeH="0" baseline="0" noProof="0" dirty="0">
                <a:ln>
                  <a:noFill/>
                </a:ln>
                <a:solidFill>
                  <a:srgbClr val="4472C4">
                    <a:lumMod val="75000"/>
                  </a:srgbClr>
                </a:solidFill>
                <a:effectLst/>
                <a:uLnTx/>
                <a:uFillTx/>
                <a:latin typeface="Times New Roman" panose="02020603050405020304" pitchFamily="18" charset="0"/>
                <a:ea typeface="微软雅黑"/>
                <a:cs typeface="Times New Roman" panose="02020603050405020304" pitchFamily="18" charset="0"/>
              </a:rPr>
              <a:t> </a:t>
            </a:r>
            <a:r>
              <a:rPr kumimoji="0" lang="en-US" sz="2800" b="0" i="0" u="none" strike="noStrike" kern="1200" cap="none" spc="0" normalizeH="0" baseline="0" noProof="0" dirty="0" err="1">
                <a:ln>
                  <a:noFill/>
                </a:ln>
                <a:solidFill>
                  <a:srgbClr val="4472C4">
                    <a:lumMod val="75000"/>
                  </a:srgbClr>
                </a:solidFill>
                <a:effectLst/>
                <a:uLnTx/>
                <a:uFillTx/>
                <a:latin typeface="Times New Roman" panose="02020603050405020304" pitchFamily="18" charset="0"/>
                <a:ea typeface="微软雅黑"/>
                <a:cs typeface="Times New Roman" panose="02020603050405020304" pitchFamily="18" charset="0"/>
              </a:rPr>
              <a:t>đến</a:t>
            </a:r>
            <a:r>
              <a:rPr kumimoji="0" lang="en-US" sz="2800" b="0" i="0" u="none" strike="noStrike" kern="1200" cap="none" spc="0" normalizeH="0" baseline="0" noProof="0" dirty="0">
                <a:ln>
                  <a:noFill/>
                </a:ln>
                <a:solidFill>
                  <a:srgbClr val="4472C4">
                    <a:lumMod val="75000"/>
                  </a:srgbClr>
                </a:solidFill>
                <a:effectLst/>
                <a:uLnTx/>
                <a:uFillTx/>
                <a:latin typeface="Times New Roman" panose="02020603050405020304" pitchFamily="18" charset="0"/>
                <a:ea typeface="微软雅黑"/>
                <a:cs typeface="Times New Roman" panose="02020603050405020304" pitchFamily="18" charset="0"/>
              </a:rPr>
              <a:t> </a:t>
            </a:r>
            <a:r>
              <a:rPr kumimoji="0" lang="en-US" sz="2800" b="0" i="0" u="none" strike="noStrike" kern="1200" cap="none" spc="0" normalizeH="0" baseline="0" noProof="0" dirty="0" err="1">
                <a:ln>
                  <a:noFill/>
                </a:ln>
                <a:solidFill>
                  <a:srgbClr val="4472C4">
                    <a:lumMod val="75000"/>
                  </a:srgbClr>
                </a:solidFill>
                <a:effectLst/>
                <a:uLnTx/>
                <a:uFillTx/>
                <a:latin typeface="Times New Roman" panose="02020603050405020304" pitchFamily="18" charset="0"/>
                <a:ea typeface="微软雅黑"/>
                <a:cs typeface="Times New Roman" panose="02020603050405020304" pitchFamily="18" charset="0"/>
              </a:rPr>
              <a:t>vở</a:t>
            </a:r>
            <a:r>
              <a:rPr kumimoji="0" lang="en-US" sz="2800" b="0" i="0" u="none" strike="noStrike" kern="1200" cap="none" spc="0" normalizeH="0" baseline="0" noProof="0" dirty="0">
                <a:ln>
                  <a:noFill/>
                </a:ln>
                <a:solidFill>
                  <a:srgbClr val="4472C4">
                    <a:lumMod val="75000"/>
                  </a:srgbClr>
                </a:solidFill>
                <a:effectLst/>
                <a:uLnTx/>
                <a:uFillTx/>
                <a:latin typeface="Times New Roman" panose="02020603050405020304" pitchFamily="18" charset="0"/>
                <a:ea typeface="微软雅黑"/>
                <a:cs typeface="Times New Roman" panose="02020603050405020304" pitchFamily="18" charset="0"/>
              </a:rPr>
              <a:t> 25 – </a:t>
            </a:r>
            <a:r>
              <a:rPr kumimoji="0" lang="en-US" sz="2800" b="0" i="0" u="none" strike="noStrike" kern="1200" cap="none" spc="0" normalizeH="0" baseline="0" noProof="0" dirty="0" err="1">
                <a:ln>
                  <a:noFill/>
                </a:ln>
                <a:solidFill>
                  <a:srgbClr val="4472C4">
                    <a:lumMod val="75000"/>
                  </a:srgbClr>
                </a:solidFill>
                <a:effectLst/>
                <a:uLnTx/>
                <a:uFillTx/>
                <a:latin typeface="Times New Roman" panose="02020603050405020304" pitchFamily="18" charset="0"/>
                <a:ea typeface="微软雅黑"/>
                <a:cs typeface="Times New Roman" panose="02020603050405020304" pitchFamily="18" charset="0"/>
              </a:rPr>
              <a:t>30cm</a:t>
            </a:r>
            <a:endParaRPr kumimoji="0" lang="en-US" sz="2800" b="0" i="0" u="none" strike="noStrike" kern="1200" cap="none" spc="0" normalizeH="0" baseline="0" noProof="0" dirty="0">
              <a:ln>
                <a:noFill/>
              </a:ln>
              <a:solidFill>
                <a:srgbClr val="4472C4">
                  <a:lumMod val="75000"/>
                </a:srgbClr>
              </a:solidFill>
              <a:effectLst/>
              <a:uLnTx/>
              <a:uFillTx/>
              <a:latin typeface="Times New Roman" panose="02020603050405020304" pitchFamily="18" charset="0"/>
              <a:ea typeface="微软雅黑"/>
              <a:cs typeface="Times New Roman" panose="02020603050405020304" pitchFamily="18" charset="0"/>
            </a:endParaRPr>
          </a:p>
        </p:txBody>
      </p:sp>
      <p:pic>
        <p:nvPicPr>
          <p:cNvPr id="46" name="Picture 18">
            <a:extLst>
              <a:ext uri="{FF2B5EF4-FFF2-40B4-BE49-F238E27FC236}">
                <a16:creationId xmlns:a16="http://schemas.microsoft.com/office/drawing/2014/main" id="{72A95FDD-6EC7-43B7-823A-2C34706F3D51}"/>
              </a:ext>
            </a:extLst>
          </p:cNvPr>
          <p:cNvPicPr>
            <a:picLocks noChangeAspect="1"/>
          </p:cNvPicPr>
          <p:nvPr/>
        </p:nvPicPr>
        <p:blipFill>
          <a:blip r:embed="rId12" cstate="hq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3532405" y="5323406"/>
            <a:ext cx="4274100" cy="1013552"/>
          </a:xfrm>
          <a:prstGeom prst="rect">
            <a:avLst/>
          </a:prstGeom>
        </p:spPr>
      </p:pic>
      <p:sp>
        <p:nvSpPr>
          <p:cNvPr id="47" name="TextBox 46">
            <a:extLst>
              <a:ext uri="{FF2B5EF4-FFF2-40B4-BE49-F238E27FC236}">
                <a16:creationId xmlns:a16="http://schemas.microsoft.com/office/drawing/2014/main" id="{EE1BB9E6-33C0-461B-BB4A-4B02DCC8AACB}"/>
              </a:ext>
            </a:extLst>
          </p:cNvPr>
          <p:cNvSpPr txBox="1"/>
          <p:nvPr/>
        </p:nvSpPr>
        <p:spPr>
          <a:xfrm>
            <a:off x="3994179" y="5346637"/>
            <a:ext cx="3178629" cy="954107"/>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554335"/>
                </a:solidFill>
                <a:effectLst/>
                <a:uLnTx/>
                <a:uFillTx/>
                <a:latin typeface="Times New Roman" panose="02020603050405020304" pitchFamily="18" charset="0"/>
                <a:ea typeface="微软雅黑"/>
                <a:cs typeface="Times New Roman" panose="02020603050405020304" pitchFamily="18" charset="0"/>
              </a:rPr>
              <a:t>1 </a:t>
            </a:r>
            <a:r>
              <a:rPr kumimoji="0" lang="en-US" sz="2800" b="0" i="0" u="none" strike="noStrike" kern="1200" cap="none" spc="0" normalizeH="0" baseline="0" noProof="0" dirty="0" err="1">
                <a:ln>
                  <a:noFill/>
                </a:ln>
                <a:solidFill>
                  <a:srgbClr val="554335"/>
                </a:solidFill>
                <a:effectLst/>
                <a:uLnTx/>
                <a:uFillTx/>
                <a:latin typeface="Times New Roman" panose="02020603050405020304" pitchFamily="18" charset="0"/>
                <a:ea typeface="微软雅黑"/>
                <a:cs typeface="Times New Roman" panose="02020603050405020304" pitchFamily="18" charset="0"/>
              </a:rPr>
              <a:t>tay</a:t>
            </a:r>
            <a:r>
              <a:rPr kumimoji="0" lang="en-US" sz="2800" b="0" i="0" u="none" strike="noStrike" kern="1200" cap="none" spc="0" normalizeH="0" baseline="0" noProof="0" dirty="0">
                <a:ln>
                  <a:noFill/>
                </a:ln>
                <a:solidFill>
                  <a:srgbClr val="554335"/>
                </a:solidFill>
                <a:effectLst/>
                <a:uLnTx/>
                <a:uFillTx/>
                <a:latin typeface="Times New Roman" panose="02020603050405020304" pitchFamily="18" charset="0"/>
                <a:ea typeface="微软雅黑"/>
                <a:cs typeface="Times New Roman" panose="02020603050405020304" pitchFamily="18" charset="0"/>
              </a:rPr>
              <a:t> </a:t>
            </a:r>
            <a:r>
              <a:rPr kumimoji="0" lang="en-US" sz="2800" b="0" i="0" u="none" strike="noStrike" kern="1200" cap="none" spc="0" normalizeH="0" baseline="0" noProof="0" dirty="0" err="1">
                <a:ln>
                  <a:noFill/>
                </a:ln>
                <a:solidFill>
                  <a:srgbClr val="554335"/>
                </a:solidFill>
                <a:effectLst/>
                <a:uLnTx/>
                <a:uFillTx/>
                <a:latin typeface="Times New Roman" panose="02020603050405020304" pitchFamily="18" charset="0"/>
                <a:ea typeface="微软雅黑"/>
                <a:cs typeface="Times New Roman" panose="02020603050405020304" pitchFamily="18" charset="0"/>
              </a:rPr>
              <a:t>cầm</a:t>
            </a:r>
            <a:r>
              <a:rPr kumimoji="0" lang="en-US" sz="2800" b="0" i="0" u="none" strike="noStrike" kern="1200" cap="none" spc="0" normalizeH="0" baseline="0" noProof="0" dirty="0">
                <a:ln>
                  <a:noFill/>
                </a:ln>
                <a:solidFill>
                  <a:srgbClr val="554335"/>
                </a:solidFill>
                <a:effectLst/>
                <a:uLnTx/>
                <a:uFillTx/>
                <a:latin typeface="Times New Roman" panose="02020603050405020304" pitchFamily="18" charset="0"/>
                <a:ea typeface="微软雅黑"/>
                <a:cs typeface="Times New Roman" panose="02020603050405020304" pitchFamily="18" charset="0"/>
              </a:rPr>
              <a:t> </a:t>
            </a:r>
            <a:r>
              <a:rPr kumimoji="0" lang="en-US" sz="2800" b="0" i="0" u="none" strike="noStrike" kern="1200" cap="none" spc="0" normalizeH="0" baseline="0" noProof="0" dirty="0" err="1">
                <a:ln>
                  <a:noFill/>
                </a:ln>
                <a:solidFill>
                  <a:srgbClr val="554335"/>
                </a:solidFill>
                <a:effectLst/>
                <a:uLnTx/>
                <a:uFillTx/>
                <a:latin typeface="Times New Roman" panose="02020603050405020304" pitchFamily="18" charset="0"/>
                <a:ea typeface="微软雅黑"/>
                <a:cs typeface="Times New Roman" panose="02020603050405020304" pitchFamily="18" charset="0"/>
              </a:rPr>
              <a:t>viết</a:t>
            </a:r>
            <a:r>
              <a:rPr kumimoji="0" lang="en-US" sz="2800" b="0" i="0" u="none" strike="noStrike" kern="1200" cap="none" spc="0" normalizeH="0" baseline="0" noProof="0" dirty="0">
                <a:ln>
                  <a:noFill/>
                </a:ln>
                <a:solidFill>
                  <a:srgbClr val="554335"/>
                </a:solidFill>
                <a:effectLst/>
                <a:uLnTx/>
                <a:uFillTx/>
                <a:latin typeface="Times New Roman" panose="02020603050405020304" pitchFamily="18" charset="0"/>
                <a:ea typeface="微软雅黑"/>
                <a:cs typeface="Times New Roman" panose="02020603050405020304" pitchFamily="18" charset="0"/>
              </a:rPr>
              <a:t>, 1 </a:t>
            </a:r>
            <a:r>
              <a:rPr kumimoji="0" lang="en-US" sz="2800" b="0" i="0" u="none" strike="noStrike" kern="1200" cap="none" spc="0" normalizeH="0" baseline="0" noProof="0" dirty="0" err="1">
                <a:ln>
                  <a:noFill/>
                </a:ln>
                <a:solidFill>
                  <a:srgbClr val="554335"/>
                </a:solidFill>
                <a:effectLst/>
                <a:uLnTx/>
                <a:uFillTx/>
                <a:latin typeface="Times New Roman" panose="02020603050405020304" pitchFamily="18" charset="0"/>
                <a:ea typeface="微软雅黑"/>
                <a:cs typeface="Times New Roman" panose="02020603050405020304" pitchFamily="18" charset="0"/>
              </a:rPr>
              <a:t>tay</a:t>
            </a:r>
            <a:r>
              <a:rPr kumimoji="0" lang="en-US" sz="2800" b="0" i="0" u="none" strike="noStrike" kern="1200" cap="none" spc="0" normalizeH="0" baseline="0" noProof="0" dirty="0">
                <a:ln>
                  <a:noFill/>
                </a:ln>
                <a:solidFill>
                  <a:srgbClr val="554335"/>
                </a:solidFill>
                <a:effectLst/>
                <a:uLnTx/>
                <a:uFillTx/>
                <a:latin typeface="Times New Roman" panose="02020603050405020304" pitchFamily="18" charset="0"/>
                <a:ea typeface="微软雅黑"/>
                <a:cs typeface="Times New Roman" panose="02020603050405020304" pitchFamily="18" charset="0"/>
              </a:rPr>
              <a:t> </a:t>
            </a:r>
            <a:r>
              <a:rPr kumimoji="0" lang="en-US" sz="2800" b="0" i="0" u="none" strike="noStrike" kern="1200" cap="none" spc="0" normalizeH="0" baseline="0" noProof="0" dirty="0" err="1">
                <a:ln>
                  <a:noFill/>
                </a:ln>
                <a:solidFill>
                  <a:srgbClr val="554335"/>
                </a:solidFill>
                <a:effectLst/>
                <a:uLnTx/>
                <a:uFillTx/>
                <a:latin typeface="Times New Roman" panose="02020603050405020304" pitchFamily="18" charset="0"/>
                <a:ea typeface="微软雅黑"/>
                <a:cs typeface="Times New Roman" panose="02020603050405020304" pitchFamily="18" charset="0"/>
              </a:rPr>
              <a:t>giữ</a:t>
            </a:r>
            <a:r>
              <a:rPr kumimoji="0" lang="en-US" sz="2800" b="0" i="0" u="none" strike="noStrike" kern="1200" cap="none" spc="0" normalizeH="0" baseline="0" noProof="0" dirty="0">
                <a:ln>
                  <a:noFill/>
                </a:ln>
                <a:solidFill>
                  <a:srgbClr val="554335"/>
                </a:solidFill>
                <a:effectLst/>
                <a:uLnTx/>
                <a:uFillTx/>
                <a:latin typeface="Times New Roman" panose="02020603050405020304" pitchFamily="18" charset="0"/>
                <a:ea typeface="微软雅黑"/>
                <a:cs typeface="Times New Roman" panose="02020603050405020304" pitchFamily="18" charset="0"/>
              </a:rPr>
              <a:t> </a:t>
            </a:r>
            <a:r>
              <a:rPr kumimoji="0" lang="en-US" sz="2800" b="0" i="0" u="none" strike="noStrike" kern="1200" cap="none" spc="0" normalizeH="0" baseline="0" noProof="0" dirty="0" err="1">
                <a:ln>
                  <a:noFill/>
                </a:ln>
                <a:solidFill>
                  <a:srgbClr val="554335"/>
                </a:solidFill>
                <a:effectLst/>
                <a:uLnTx/>
                <a:uFillTx/>
                <a:latin typeface="Times New Roman" panose="02020603050405020304" pitchFamily="18" charset="0"/>
                <a:ea typeface="微软雅黑"/>
                <a:cs typeface="Times New Roman" panose="02020603050405020304" pitchFamily="18" charset="0"/>
              </a:rPr>
              <a:t>trang</a:t>
            </a:r>
            <a:r>
              <a:rPr kumimoji="0" lang="en-US" sz="2800" b="0" i="0" u="none" strike="noStrike" kern="1200" cap="none" spc="0" normalizeH="0" baseline="0" noProof="0" dirty="0">
                <a:ln>
                  <a:noFill/>
                </a:ln>
                <a:solidFill>
                  <a:srgbClr val="554335"/>
                </a:solidFill>
                <a:effectLst/>
                <a:uLnTx/>
                <a:uFillTx/>
                <a:latin typeface="Times New Roman" panose="02020603050405020304" pitchFamily="18" charset="0"/>
                <a:ea typeface="微软雅黑"/>
                <a:cs typeface="Times New Roman" panose="02020603050405020304" pitchFamily="18" charset="0"/>
              </a:rPr>
              <a:t> </a:t>
            </a:r>
            <a:r>
              <a:rPr kumimoji="0" lang="en-US" sz="2800" b="0" i="0" u="none" strike="noStrike" kern="1200" cap="none" spc="0" normalizeH="0" baseline="0" noProof="0" dirty="0" err="1">
                <a:ln>
                  <a:noFill/>
                </a:ln>
                <a:solidFill>
                  <a:srgbClr val="554335"/>
                </a:solidFill>
                <a:effectLst/>
                <a:uLnTx/>
                <a:uFillTx/>
                <a:latin typeface="Times New Roman" panose="02020603050405020304" pitchFamily="18" charset="0"/>
                <a:ea typeface="微软雅黑"/>
                <a:cs typeface="Times New Roman" panose="02020603050405020304" pitchFamily="18" charset="0"/>
              </a:rPr>
              <a:t>vở</a:t>
            </a:r>
            <a:endParaRPr kumimoji="0" lang="en-US" sz="2800" b="0" i="0" u="none" strike="noStrike" kern="1200" cap="none" spc="0" normalizeH="0" baseline="0" noProof="0" dirty="0">
              <a:ln>
                <a:noFill/>
              </a:ln>
              <a:solidFill>
                <a:srgbClr val="554335"/>
              </a:solidFill>
              <a:effectLst/>
              <a:uLnTx/>
              <a:uFillTx/>
              <a:latin typeface="Times New Roman" panose="02020603050405020304" pitchFamily="18" charset="0"/>
              <a:ea typeface="微软雅黑"/>
              <a:cs typeface="Times New Roman" panose="02020603050405020304" pitchFamily="18" charset="0"/>
            </a:endParaRPr>
          </a:p>
        </p:txBody>
      </p:sp>
      <p:pic>
        <p:nvPicPr>
          <p:cNvPr id="48" name="Picture 27">
            <a:extLst>
              <a:ext uri="{FF2B5EF4-FFF2-40B4-BE49-F238E27FC236}">
                <a16:creationId xmlns:a16="http://schemas.microsoft.com/office/drawing/2014/main" id="{EB3966D3-3CB1-4A0C-A500-557A038D1099}"/>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7306626" y="5257848"/>
            <a:ext cx="1013552" cy="1013552"/>
          </a:xfrm>
          <a:prstGeom prst="rect">
            <a:avLst/>
          </a:prstGeom>
          <a:effectLst>
            <a:glow rad="127000">
              <a:schemeClr val="accent4">
                <a:lumMod val="20000"/>
                <a:lumOff val="80000"/>
              </a:schemeClr>
            </a:glow>
          </a:effectLst>
        </p:spPr>
      </p:pic>
      <p:pic>
        <p:nvPicPr>
          <p:cNvPr id="49" name="Picture 27">
            <a:extLst>
              <a:ext uri="{FF2B5EF4-FFF2-40B4-BE49-F238E27FC236}">
                <a16:creationId xmlns:a16="http://schemas.microsoft.com/office/drawing/2014/main" id="{64585837-B4A7-4E9F-9AB9-B1E7DC45D66E}"/>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3874143" y="1789750"/>
            <a:ext cx="1013552" cy="1013552"/>
          </a:xfrm>
          <a:prstGeom prst="rect">
            <a:avLst/>
          </a:prstGeom>
          <a:effectLst>
            <a:glow rad="127000">
              <a:schemeClr val="accent4">
                <a:lumMod val="20000"/>
                <a:lumOff val="80000"/>
              </a:schemeClr>
            </a:glow>
          </a:effectLst>
        </p:spPr>
      </p:pic>
      <p:pic>
        <p:nvPicPr>
          <p:cNvPr id="50" name="Picture 27">
            <a:extLst>
              <a:ext uri="{FF2B5EF4-FFF2-40B4-BE49-F238E27FC236}">
                <a16:creationId xmlns:a16="http://schemas.microsoft.com/office/drawing/2014/main" id="{50162BB4-7644-4CEF-8D23-24437B362956}"/>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0491166" y="1723879"/>
            <a:ext cx="1013552" cy="1013552"/>
          </a:xfrm>
          <a:prstGeom prst="rect">
            <a:avLst/>
          </a:prstGeom>
          <a:effectLst>
            <a:glow rad="127000">
              <a:schemeClr val="accent4">
                <a:lumMod val="20000"/>
                <a:lumOff val="80000"/>
              </a:schemeClr>
            </a:glow>
          </a:effectLst>
        </p:spPr>
      </p:pic>
      <p:pic>
        <p:nvPicPr>
          <p:cNvPr id="30" name="Picture 2">
            <a:extLst>
              <a:ext uri="{FF2B5EF4-FFF2-40B4-BE49-F238E27FC236}">
                <a16:creationId xmlns:a16="http://schemas.microsoft.com/office/drawing/2014/main" id="{A89983C5-F342-4F11-8E77-7305156595B0}"/>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b="6927"/>
          <a:stretch/>
        </p:blipFill>
        <p:spPr>
          <a:xfrm>
            <a:off x="4475868" y="2175346"/>
            <a:ext cx="2540775" cy="2943529"/>
          </a:xfrm>
          <a:prstGeom prst="rect">
            <a:avLst/>
          </a:prstGeom>
        </p:spPr>
      </p:pic>
    </p:spTree>
    <p:extLst>
      <p:ext uri="{BB962C8B-B14F-4D97-AF65-F5344CB8AC3E}">
        <p14:creationId xmlns:p14="http://schemas.microsoft.com/office/powerpoint/2010/main" val="120584745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wipe(down)">
                                      <p:cBhvr>
                                        <p:cTn id="12" dur="580">
                                          <p:stCondLst>
                                            <p:cond delay="0"/>
                                          </p:stCondLst>
                                        </p:cTn>
                                        <p:tgtEl>
                                          <p:spTgt spid="49"/>
                                        </p:tgtEl>
                                      </p:cBhvr>
                                    </p:animEffect>
                                    <p:anim calcmode="lin" valueType="num">
                                      <p:cBhvr>
                                        <p:cTn id="13"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8" dur="26">
                                          <p:stCondLst>
                                            <p:cond delay="650"/>
                                          </p:stCondLst>
                                        </p:cTn>
                                        <p:tgtEl>
                                          <p:spTgt spid="49"/>
                                        </p:tgtEl>
                                      </p:cBhvr>
                                      <p:to x="100000" y="60000"/>
                                    </p:animScale>
                                    <p:animScale>
                                      <p:cBhvr>
                                        <p:cTn id="19" dur="166" decel="50000">
                                          <p:stCondLst>
                                            <p:cond delay="676"/>
                                          </p:stCondLst>
                                        </p:cTn>
                                        <p:tgtEl>
                                          <p:spTgt spid="49"/>
                                        </p:tgtEl>
                                      </p:cBhvr>
                                      <p:to x="100000" y="100000"/>
                                    </p:animScale>
                                    <p:animScale>
                                      <p:cBhvr>
                                        <p:cTn id="20" dur="26">
                                          <p:stCondLst>
                                            <p:cond delay="1312"/>
                                          </p:stCondLst>
                                        </p:cTn>
                                        <p:tgtEl>
                                          <p:spTgt spid="49"/>
                                        </p:tgtEl>
                                      </p:cBhvr>
                                      <p:to x="100000" y="80000"/>
                                    </p:animScale>
                                    <p:animScale>
                                      <p:cBhvr>
                                        <p:cTn id="21" dur="166" decel="50000">
                                          <p:stCondLst>
                                            <p:cond delay="1338"/>
                                          </p:stCondLst>
                                        </p:cTn>
                                        <p:tgtEl>
                                          <p:spTgt spid="49"/>
                                        </p:tgtEl>
                                      </p:cBhvr>
                                      <p:to x="100000" y="100000"/>
                                    </p:animScale>
                                    <p:animScale>
                                      <p:cBhvr>
                                        <p:cTn id="22" dur="26">
                                          <p:stCondLst>
                                            <p:cond delay="1642"/>
                                          </p:stCondLst>
                                        </p:cTn>
                                        <p:tgtEl>
                                          <p:spTgt spid="49"/>
                                        </p:tgtEl>
                                      </p:cBhvr>
                                      <p:to x="100000" y="90000"/>
                                    </p:animScale>
                                    <p:animScale>
                                      <p:cBhvr>
                                        <p:cTn id="23" dur="166" decel="50000">
                                          <p:stCondLst>
                                            <p:cond delay="1668"/>
                                          </p:stCondLst>
                                        </p:cTn>
                                        <p:tgtEl>
                                          <p:spTgt spid="49"/>
                                        </p:tgtEl>
                                      </p:cBhvr>
                                      <p:to x="100000" y="100000"/>
                                    </p:animScale>
                                    <p:animScale>
                                      <p:cBhvr>
                                        <p:cTn id="24" dur="26">
                                          <p:stCondLst>
                                            <p:cond delay="1808"/>
                                          </p:stCondLst>
                                        </p:cTn>
                                        <p:tgtEl>
                                          <p:spTgt spid="49"/>
                                        </p:tgtEl>
                                      </p:cBhvr>
                                      <p:to x="100000" y="95000"/>
                                    </p:animScale>
                                    <p:animScale>
                                      <p:cBhvr>
                                        <p:cTn id="25" dur="166" decel="50000">
                                          <p:stCondLst>
                                            <p:cond delay="1834"/>
                                          </p:stCondLst>
                                        </p:cTn>
                                        <p:tgtEl>
                                          <p:spTgt spid="49"/>
                                        </p:tgtEl>
                                      </p:cBhvr>
                                      <p:to x="100000" y="100000"/>
                                    </p:animScale>
                                  </p:childTnLst>
                                </p:cTn>
                              </p:par>
                              <p:par>
                                <p:cTn id="26" presetID="26" presetClass="entr" presetSubtype="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wipe(down)">
                                      <p:cBhvr>
                                        <p:cTn id="28" dur="580">
                                          <p:stCondLst>
                                            <p:cond delay="0"/>
                                          </p:stCondLst>
                                        </p:cTn>
                                        <p:tgtEl>
                                          <p:spTgt spid="43"/>
                                        </p:tgtEl>
                                      </p:cBhvr>
                                    </p:animEffect>
                                    <p:anim calcmode="lin" valueType="num">
                                      <p:cBhvr>
                                        <p:cTn id="29"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34" dur="26">
                                          <p:stCondLst>
                                            <p:cond delay="650"/>
                                          </p:stCondLst>
                                        </p:cTn>
                                        <p:tgtEl>
                                          <p:spTgt spid="43"/>
                                        </p:tgtEl>
                                      </p:cBhvr>
                                      <p:to x="100000" y="60000"/>
                                    </p:animScale>
                                    <p:animScale>
                                      <p:cBhvr>
                                        <p:cTn id="35" dur="166" decel="50000">
                                          <p:stCondLst>
                                            <p:cond delay="676"/>
                                          </p:stCondLst>
                                        </p:cTn>
                                        <p:tgtEl>
                                          <p:spTgt spid="43"/>
                                        </p:tgtEl>
                                      </p:cBhvr>
                                      <p:to x="100000" y="100000"/>
                                    </p:animScale>
                                    <p:animScale>
                                      <p:cBhvr>
                                        <p:cTn id="36" dur="26">
                                          <p:stCondLst>
                                            <p:cond delay="1312"/>
                                          </p:stCondLst>
                                        </p:cTn>
                                        <p:tgtEl>
                                          <p:spTgt spid="43"/>
                                        </p:tgtEl>
                                      </p:cBhvr>
                                      <p:to x="100000" y="80000"/>
                                    </p:animScale>
                                    <p:animScale>
                                      <p:cBhvr>
                                        <p:cTn id="37" dur="166" decel="50000">
                                          <p:stCondLst>
                                            <p:cond delay="1338"/>
                                          </p:stCondLst>
                                        </p:cTn>
                                        <p:tgtEl>
                                          <p:spTgt spid="43"/>
                                        </p:tgtEl>
                                      </p:cBhvr>
                                      <p:to x="100000" y="100000"/>
                                    </p:animScale>
                                    <p:animScale>
                                      <p:cBhvr>
                                        <p:cTn id="38" dur="26">
                                          <p:stCondLst>
                                            <p:cond delay="1642"/>
                                          </p:stCondLst>
                                        </p:cTn>
                                        <p:tgtEl>
                                          <p:spTgt spid="43"/>
                                        </p:tgtEl>
                                      </p:cBhvr>
                                      <p:to x="100000" y="90000"/>
                                    </p:animScale>
                                    <p:animScale>
                                      <p:cBhvr>
                                        <p:cTn id="39" dur="166" decel="50000">
                                          <p:stCondLst>
                                            <p:cond delay="1668"/>
                                          </p:stCondLst>
                                        </p:cTn>
                                        <p:tgtEl>
                                          <p:spTgt spid="43"/>
                                        </p:tgtEl>
                                      </p:cBhvr>
                                      <p:to x="100000" y="100000"/>
                                    </p:animScale>
                                    <p:animScale>
                                      <p:cBhvr>
                                        <p:cTn id="40" dur="26">
                                          <p:stCondLst>
                                            <p:cond delay="1808"/>
                                          </p:stCondLst>
                                        </p:cTn>
                                        <p:tgtEl>
                                          <p:spTgt spid="43"/>
                                        </p:tgtEl>
                                      </p:cBhvr>
                                      <p:to x="100000" y="95000"/>
                                    </p:animScale>
                                    <p:animScale>
                                      <p:cBhvr>
                                        <p:cTn id="41" dur="166" decel="50000">
                                          <p:stCondLst>
                                            <p:cond delay="1834"/>
                                          </p:stCondLst>
                                        </p:cTn>
                                        <p:tgtEl>
                                          <p:spTgt spid="43"/>
                                        </p:tgtEl>
                                      </p:cBhvr>
                                      <p:to x="100000" y="100000"/>
                                    </p:animScale>
                                  </p:childTnLst>
                                </p:cTn>
                              </p:par>
                              <p:par>
                                <p:cTn id="42" presetID="26" presetClass="entr" presetSubtype="0" fill="hold" nodeType="with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down)">
                                      <p:cBhvr>
                                        <p:cTn id="44" dur="580">
                                          <p:stCondLst>
                                            <p:cond delay="0"/>
                                          </p:stCondLst>
                                        </p:cTn>
                                        <p:tgtEl>
                                          <p:spTgt spid="42"/>
                                        </p:tgtEl>
                                      </p:cBhvr>
                                    </p:animEffect>
                                    <p:anim calcmode="lin" valueType="num">
                                      <p:cBhvr>
                                        <p:cTn id="45"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46"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47"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48"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49"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50" dur="26">
                                          <p:stCondLst>
                                            <p:cond delay="650"/>
                                          </p:stCondLst>
                                        </p:cTn>
                                        <p:tgtEl>
                                          <p:spTgt spid="42"/>
                                        </p:tgtEl>
                                      </p:cBhvr>
                                      <p:to x="100000" y="60000"/>
                                    </p:animScale>
                                    <p:animScale>
                                      <p:cBhvr>
                                        <p:cTn id="51" dur="166" decel="50000">
                                          <p:stCondLst>
                                            <p:cond delay="676"/>
                                          </p:stCondLst>
                                        </p:cTn>
                                        <p:tgtEl>
                                          <p:spTgt spid="42"/>
                                        </p:tgtEl>
                                      </p:cBhvr>
                                      <p:to x="100000" y="100000"/>
                                    </p:animScale>
                                    <p:animScale>
                                      <p:cBhvr>
                                        <p:cTn id="52" dur="26">
                                          <p:stCondLst>
                                            <p:cond delay="1312"/>
                                          </p:stCondLst>
                                        </p:cTn>
                                        <p:tgtEl>
                                          <p:spTgt spid="42"/>
                                        </p:tgtEl>
                                      </p:cBhvr>
                                      <p:to x="100000" y="80000"/>
                                    </p:animScale>
                                    <p:animScale>
                                      <p:cBhvr>
                                        <p:cTn id="53" dur="166" decel="50000">
                                          <p:stCondLst>
                                            <p:cond delay="1338"/>
                                          </p:stCondLst>
                                        </p:cTn>
                                        <p:tgtEl>
                                          <p:spTgt spid="42"/>
                                        </p:tgtEl>
                                      </p:cBhvr>
                                      <p:to x="100000" y="100000"/>
                                    </p:animScale>
                                    <p:animScale>
                                      <p:cBhvr>
                                        <p:cTn id="54" dur="26">
                                          <p:stCondLst>
                                            <p:cond delay="1642"/>
                                          </p:stCondLst>
                                        </p:cTn>
                                        <p:tgtEl>
                                          <p:spTgt spid="42"/>
                                        </p:tgtEl>
                                      </p:cBhvr>
                                      <p:to x="100000" y="90000"/>
                                    </p:animScale>
                                    <p:animScale>
                                      <p:cBhvr>
                                        <p:cTn id="55" dur="166" decel="50000">
                                          <p:stCondLst>
                                            <p:cond delay="1668"/>
                                          </p:stCondLst>
                                        </p:cTn>
                                        <p:tgtEl>
                                          <p:spTgt spid="42"/>
                                        </p:tgtEl>
                                      </p:cBhvr>
                                      <p:to x="100000" y="100000"/>
                                    </p:animScale>
                                    <p:animScale>
                                      <p:cBhvr>
                                        <p:cTn id="56" dur="26">
                                          <p:stCondLst>
                                            <p:cond delay="1808"/>
                                          </p:stCondLst>
                                        </p:cTn>
                                        <p:tgtEl>
                                          <p:spTgt spid="42"/>
                                        </p:tgtEl>
                                      </p:cBhvr>
                                      <p:to x="100000" y="95000"/>
                                    </p:animScale>
                                    <p:animScale>
                                      <p:cBhvr>
                                        <p:cTn id="57" dur="166" decel="50000">
                                          <p:stCondLst>
                                            <p:cond delay="1834"/>
                                          </p:stCondLst>
                                        </p:cTn>
                                        <p:tgtEl>
                                          <p:spTgt spid="42"/>
                                        </p:tgtEl>
                                      </p:cBhvr>
                                      <p:to x="100000" y="100000"/>
                                    </p:animScale>
                                  </p:childTnLst>
                                </p:cTn>
                              </p:par>
                            </p:childTnLst>
                          </p:cTn>
                        </p:par>
                      </p:childTnLst>
                    </p:cTn>
                  </p:par>
                  <p:par>
                    <p:cTn id="58" fill="hold">
                      <p:stCondLst>
                        <p:cond delay="indefinite"/>
                      </p:stCondLst>
                      <p:childTnLst>
                        <p:par>
                          <p:cTn id="59" fill="hold">
                            <p:stCondLst>
                              <p:cond delay="0"/>
                            </p:stCondLst>
                            <p:childTnLst>
                              <p:par>
                                <p:cTn id="60" presetID="26" presetClass="entr" presetSubtype="0" fill="hold" nodeType="click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80">
                                          <p:stCondLst>
                                            <p:cond delay="0"/>
                                          </p:stCondLst>
                                        </p:cTn>
                                        <p:tgtEl>
                                          <p:spTgt spid="44"/>
                                        </p:tgtEl>
                                      </p:cBhvr>
                                    </p:animEffect>
                                    <p:anim calcmode="lin" valueType="num">
                                      <p:cBhvr>
                                        <p:cTn id="63"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64"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65"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66"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67"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68" dur="26">
                                          <p:stCondLst>
                                            <p:cond delay="650"/>
                                          </p:stCondLst>
                                        </p:cTn>
                                        <p:tgtEl>
                                          <p:spTgt spid="44"/>
                                        </p:tgtEl>
                                      </p:cBhvr>
                                      <p:to x="100000" y="60000"/>
                                    </p:animScale>
                                    <p:animScale>
                                      <p:cBhvr>
                                        <p:cTn id="69" dur="166" decel="50000">
                                          <p:stCondLst>
                                            <p:cond delay="676"/>
                                          </p:stCondLst>
                                        </p:cTn>
                                        <p:tgtEl>
                                          <p:spTgt spid="44"/>
                                        </p:tgtEl>
                                      </p:cBhvr>
                                      <p:to x="100000" y="100000"/>
                                    </p:animScale>
                                    <p:animScale>
                                      <p:cBhvr>
                                        <p:cTn id="70" dur="26">
                                          <p:stCondLst>
                                            <p:cond delay="1312"/>
                                          </p:stCondLst>
                                        </p:cTn>
                                        <p:tgtEl>
                                          <p:spTgt spid="44"/>
                                        </p:tgtEl>
                                      </p:cBhvr>
                                      <p:to x="100000" y="80000"/>
                                    </p:animScale>
                                    <p:animScale>
                                      <p:cBhvr>
                                        <p:cTn id="71" dur="166" decel="50000">
                                          <p:stCondLst>
                                            <p:cond delay="1338"/>
                                          </p:stCondLst>
                                        </p:cTn>
                                        <p:tgtEl>
                                          <p:spTgt spid="44"/>
                                        </p:tgtEl>
                                      </p:cBhvr>
                                      <p:to x="100000" y="100000"/>
                                    </p:animScale>
                                    <p:animScale>
                                      <p:cBhvr>
                                        <p:cTn id="72" dur="26">
                                          <p:stCondLst>
                                            <p:cond delay="1642"/>
                                          </p:stCondLst>
                                        </p:cTn>
                                        <p:tgtEl>
                                          <p:spTgt spid="44"/>
                                        </p:tgtEl>
                                      </p:cBhvr>
                                      <p:to x="100000" y="90000"/>
                                    </p:animScale>
                                    <p:animScale>
                                      <p:cBhvr>
                                        <p:cTn id="73" dur="166" decel="50000">
                                          <p:stCondLst>
                                            <p:cond delay="1668"/>
                                          </p:stCondLst>
                                        </p:cTn>
                                        <p:tgtEl>
                                          <p:spTgt spid="44"/>
                                        </p:tgtEl>
                                      </p:cBhvr>
                                      <p:to x="100000" y="100000"/>
                                    </p:animScale>
                                    <p:animScale>
                                      <p:cBhvr>
                                        <p:cTn id="74" dur="26">
                                          <p:stCondLst>
                                            <p:cond delay="1808"/>
                                          </p:stCondLst>
                                        </p:cTn>
                                        <p:tgtEl>
                                          <p:spTgt spid="44"/>
                                        </p:tgtEl>
                                      </p:cBhvr>
                                      <p:to x="100000" y="95000"/>
                                    </p:animScale>
                                    <p:animScale>
                                      <p:cBhvr>
                                        <p:cTn id="75" dur="166" decel="50000">
                                          <p:stCondLst>
                                            <p:cond delay="1834"/>
                                          </p:stCondLst>
                                        </p:cTn>
                                        <p:tgtEl>
                                          <p:spTgt spid="44"/>
                                        </p:tgtEl>
                                      </p:cBhvr>
                                      <p:to x="100000" y="100000"/>
                                    </p:animScale>
                                  </p:childTnLst>
                                </p:cTn>
                              </p:par>
                              <p:par>
                                <p:cTn id="76" presetID="26" presetClass="entr" presetSubtype="0" fill="hold" grpId="0" nodeType="withEffect">
                                  <p:stCondLst>
                                    <p:cond delay="0"/>
                                  </p:stCondLst>
                                  <p:childTnLst>
                                    <p:set>
                                      <p:cBhvr>
                                        <p:cTn id="77" dur="1" fill="hold">
                                          <p:stCondLst>
                                            <p:cond delay="0"/>
                                          </p:stCondLst>
                                        </p:cTn>
                                        <p:tgtEl>
                                          <p:spTgt spid="45"/>
                                        </p:tgtEl>
                                        <p:attrNameLst>
                                          <p:attrName>style.visibility</p:attrName>
                                        </p:attrNameLst>
                                      </p:cBhvr>
                                      <p:to>
                                        <p:strVal val="visible"/>
                                      </p:to>
                                    </p:set>
                                    <p:animEffect transition="in" filter="wipe(down)">
                                      <p:cBhvr>
                                        <p:cTn id="78" dur="580">
                                          <p:stCondLst>
                                            <p:cond delay="0"/>
                                          </p:stCondLst>
                                        </p:cTn>
                                        <p:tgtEl>
                                          <p:spTgt spid="45"/>
                                        </p:tgtEl>
                                      </p:cBhvr>
                                    </p:animEffect>
                                    <p:anim calcmode="lin" valueType="num">
                                      <p:cBhvr>
                                        <p:cTn id="79"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84" dur="26">
                                          <p:stCondLst>
                                            <p:cond delay="650"/>
                                          </p:stCondLst>
                                        </p:cTn>
                                        <p:tgtEl>
                                          <p:spTgt spid="45"/>
                                        </p:tgtEl>
                                      </p:cBhvr>
                                      <p:to x="100000" y="60000"/>
                                    </p:animScale>
                                    <p:animScale>
                                      <p:cBhvr>
                                        <p:cTn id="85" dur="166" decel="50000">
                                          <p:stCondLst>
                                            <p:cond delay="676"/>
                                          </p:stCondLst>
                                        </p:cTn>
                                        <p:tgtEl>
                                          <p:spTgt spid="45"/>
                                        </p:tgtEl>
                                      </p:cBhvr>
                                      <p:to x="100000" y="100000"/>
                                    </p:animScale>
                                    <p:animScale>
                                      <p:cBhvr>
                                        <p:cTn id="86" dur="26">
                                          <p:stCondLst>
                                            <p:cond delay="1312"/>
                                          </p:stCondLst>
                                        </p:cTn>
                                        <p:tgtEl>
                                          <p:spTgt spid="45"/>
                                        </p:tgtEl>
                                      </p:cBhvr>
                                      <p:to x="100000" y="80000"/>
                                    </p:animScale>
                                    <p:animScale>
                                      <p:cBhvr>
                                        <p:cTn id="87" dur="166" decel="50000">
                                          <p:stCondLst>
                                            <p:cond delay="1338"/>
                                          </p:stCondLst>
                                        </p:cTn>
                                        <p:tgtEl>
                                          <p:spTgt spid="45"/>
                                        </p:tgtEl>
                                      </p:cBhvr>
                                      <p:to x="100000" y="100000"/>
                                    </p:animScale>
                                    <p:animScale>
                                      <p:cBhvr>
                                        <p:cTn id="88" dur="26">
                                          <p:stCondLst>
                                            <p:cond delay="1642"/>
                                          </p:stCondLst>
                                        </p:cTn>
                                        <p:tgtEl>
                                          <p:spTgt spid="45"/>
                                        </p:tgtEl>
                                      </p:cBhvr>
                                      <p:to x="100000" y="90000"/>
                                    </p:animScale>
                                    <p:animScale>
                                      <p:cBhvr>
                                        <p:cTn id="89" dur="166" decel="50000">
                                          <p:stCondLst>
                                            <p:cond delay="1668"/>
                                          </p:stCondLst>
                                        </p:cTn>
                                        <p:tgtEl>
                                          <p:spTgt spid="45"/>
                                        </p:tgtEl>
                                      </p:cBhvr>
                                      <p:to x="100000" y="100000"/>
                                    </p:animScale>
                                    <p:animScale>
                                      <p:cBhvr>
                                        <p:cTn id="90" dur="26">
                                          <p:stCondLst>
                                            <p:cond delay="1808"/>
                                          </p:stCondLst>
                                        </p:cTn>
                                        <p:tgtEl>
                                          <p:spTgt spid="45"/>
                                        </p:tgtEl>
                                      </p:cBhvr>
                                      <p:to x="100000" y="95000"/>
                                    </p:animScale>
                                    <p:animScale>
                                      <p:cBhvr>
                                        <p:cTn id="91" dur="166" decel="50000">
                                          <p:stCondLst>
                                            <p:cond delay="1834"/>
                                          </p:stCondLst>
                                        </p:cTn>
                                        <p:tgtEl>
                                          <p:spTgt spid="45"/>
                                        </p:tgtEl>
                                      </p:cBhvr>
                                      <p:to x="100000" y="100000"/>
                                    </p:animScale>
                                  </p:childTnLst>
                                </p:cTn>
                              </p:par>
                              <p:par>
                                <p:cTn id="92" presetID="26" presetClass="entr" presetSubtype="0" fill="hold"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down)">
                                      <p:cBhvr>
                                        <p:cTn id="94" dur="580">
                                          <p:stCondLst>
                                            <p:cond delay="0"/>
                                          </p:stCondLst>
                                        </p:cTn>
                                        <p:tgtEl>
                                          <p:spTgt spid="50"/>
                                        </p:tgtEl>
                                      </p:cBhvr>
                                    </p:animEffect>
                                    <p:anim calcmode="lin" valueType="num">
                                      <p:cBhvr>
                                        <p:cTn id="95"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96"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97"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98"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99"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00" dur="26">
                                          <p:stCondLst>
                                            <p:cond delay="650"/>
                                          </p:stCondLst>
                                        </p:cTn>
                                        <p:tgtEl>
                                          <p:spTgt spid="50"/>
                                        </p:tgtEl>
                                      </p:cBhvr>
                                      <p:to x="100000" y="60000"/>
                                    </p:animScale>
                                    <p:animScale>
                                      <p:cBhvr>
                                        <p:cTn id="101" dur="166" decel="50000">
                                          <p:stCondLst>
                                            <p:cond delay="676"/>
                                          </p:stCondLst>
                                        </p:cTn>
                                        <p:tgtEl>
                                          <p:spTgt spid="50"/>
                                        </p:tgtEl>
                                      </p:cBhvr>
                                      <p:to x="100000" y="100000"/>
                                    </p:animScale>
                                    <p:animScale>
                                      <p:cBhvr>
                                        <p:cTn id="102" dur="26">
                                          <p:stCondLst>
                                            <p:cond delay="1312"/>
                                          </p:stCondLst>
                                        </p:cTn>
                                        <p:tgtEl>
                                          <p:spTgt spid="50"/>
                                        </p:tgtEl>
                                      </p:cBhvr>
                                      <p:to x="100000" y="80000"/>
                                    </p:animScale>
                                    <p:animScale>
                                      <p:cBhvr>
                                        <p:cTn id="103" dur="166" decel="50000">
                                          <p:stCondLst>
                                            <p:cond delay="1338"/>
                                          </p:stCondLst>
                                        </p:cTn>
                                        <p:tgtEl>
                                          <p:spTgt spid="50"/>
                                        </p:tgtEl>
                                      </p:cBhvr>
                                      <p:to x="100000" y="100000"/>
                                    </p:animScale>
                                    <p:animScale>
                                      <p:cBhvr>
                                        <p:cTn id="104" dur="26">
                                          <p:stCondLst>
                                            <p:cond delay="1642"/>
                                          </p:stCondLst>
                                        </p:cTn>
                                        <p:tgtEl>
                                          <p:spTgt spid="50"/>
                                        </p:tgtEl>
                                      </p:cBhvr>
                                      <p:to x="100000" y="90000"/>
                                    </p:animScale>
                                    <p:animScale>
                                      <p:cBhvr>
                                        <p:cTn id="105" dur="166" decel="50000">
                                          <p:stCondLst>
                                            <p:cond delay="1668"/>
                                          </p:stCondLst>
                                        </p:cTn>
                                        <p:tgtEl>
                                          <p:spTgt spid="50"/>
                                        </p:tgtEl>
                                      </p:cBhvr>
                                      <p:to x="100000" y="100000"/>
                                    </p:animScale>
                                    <p:animScale>
                                      <p:cBhvr>
                                        <p:cTn id="106" dur="26">
                                          <p:stCondLst>
                                            <p:cond delay="1808"/>
                                          </p:stCondLst>
                                        </p:cTn>
                                        <p:tgtEl>
                                          <p:spTgt spid="50"/>
                                        </p:tgtEl>
                                      </p:cBhvr>
                                      <p:to x="100000" y="95000"/>
                                    </p:animScale>
                                    <p:animScale>
                                      <p:cBhvr>
                                        <p:cTn id="107" dur="166" decel="50000">
                                          <p:stCondLst>
                                            <p:cond delay="1834"/>
                                          </p:stCondLst>
                                        </p:cTn>
                                        <p:tgtEl>
                                          <p:spTgt spid="50"/>
                                        </p:tgtEl>
                                      </p:cBhvr>
                                      <p:to x="100000" y="100000"/>
                                    </p:animScale>
                                  </p:childTnLst>
                                </p:cTn>
                              </p:par>
                            </p:childTnLst>
                          </p:cTn>
                        </p:par>
                      </p:childTnLst>
                    </p:cTn>
                  </p:par>
                  <p:par>
                    <p:cTn id="108" fill="hold">
                      <p:stCondLst>
                        <p:cond delay="indefinite"/>
                      </p:stCondLst>
                      <p:childTnLst>
                        <p:par>
                          <p:cTn id="109" fill="hold">
                            <p:stCondLst>
                              <p:cond delay="0"/>
                            </p:stCondLst>
                            <p:childTnLst>
                              <p:par>
                                <p:cTn id="110" presetID="26" presetClass="entr" presetSubtype="0" fill="hold" nodeType="click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down)">
                                      <p:cBhvr>
                                        <p:cTn id="112" dur="580">
                                          <p:stCondLst>
                                            <p:cond delay="0"/>
                                          </p:stCondLst>
                                        </p:cTn>
                                        <p:tgtEl>
                                          <p:spTgt spid="48"/>
                                        </p:tgtEl>
                                      </p:cBhvr>
                                    </p:animEffect>
                                    <p:anim calcmode="lin" valueType="num">
                                      <p:cBhvr>
                                        <p:cTn id="113"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14"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15"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16"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117"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118" dur="26">
                                          <p:stCondLst>
                                            <p:cond delay="650"/>
                                          </p:stCondLst>
                                        </p:cTn>
                                        <p:tgtEl>
                                          <p:spTgt spid="48"/>
                                        </p:tgtEl>
                                      </p:cBhvr>
                                      <p:to x="100000" y="60000"/>
                                    </p:animScale>
                                    <p:animScale>
                                      <p:cBhvr>
                                        <p:cTn id="119" dur="166" decel="50000">
                                          <p:stCondLst>
                                            <p:cond delay="676"/>
                                          </p:stCondLst>
                                        </p:cTn>
                                        <p:tgtEl>
                                          <p:spTgt spid="48"/>
                                        </p:tgtEl>
                                      </p:cBhvr>
                                      <p:to x="100000" y="100000"/>
                                    </p:animScale>
                                    <p:animScale>
                                      <p:cBhvr>
                                        <p:cTn id="120" dur="26">
                                          <p:stCondLst>
                                            <p:cond delay="1312"/>
                                          </p:stCondLst>
                                        </p:cTn>
                                        <p:tgtEl>
                                          <p:spTgt spid="48"/>
                                        </p:tgtEl>
                                      </p:cBhvr>
                                      <p:to x="100000" y="80000"/>
                                    </p:animScale>
                                    <p:animScale>
                                      <p:cBhvr>
                                        <p:cTn id="121" dur="166" decel="50000">
                                          <p:stCondLst>
                                            <p:cond delay="1338"/>
                                          </p:stCondLst>
                                        </p:cTn>
                                        <p:tgtEl>
                                          <p:spTgt spid="48"/>
                                        </p:tgtEl>
                                      </p:cBhvr>
                                      <p:to x="100000" y="100000"/>
                                    </p:animScale>
                                    <p:animScale>
                                      <p:cBhvr>
                                        <p:cTn id="122" dur="26">
                                          <p:stCondLst>
                                            <p:cond delay="1642"/>
                                          </p:stCondLst>
                                        </p:cTn>
                                        <p:tgtEl>
                                          <p:spTgt spid="48"/>
                                        </p:tgtEl>
                                      </p:cBhvr>
                                      <p:to x="100000" y="90000"/>
                                    </p:animScale>
                                    <p:animScale>
                                      <p:cBhvr>
                                        <p:cTn id="123" dur="166" decel="50000">
                                          <p:stCondLst>
                                            <p:cond delay="1668"/>
                                          </p:stCondLst>
                                        </p:cTn>
                                        <p:tgtEl>
                                          <p:spTgt spid="48"/>
                                        </p:tgtEl>
                                      </p:cBhvr>
                                      <p:to x="100000" y="100000"/>
                                    </p:animScale>
                                    <p:animScale>
                                      <p:cBhvr>
                                        <p:cTn id="124" dur="26">
                                          <p:stCondLst>
                                            <p:cond delay="1808"/>
                                          </p:stCondLst>
                                        </p:cTn>
                                        <p:tgtEl>
                                          <p:spTgt spid="48"/>
                                        </p:tgtEl>
                                      </p:cBhvr>
                                      <p:to x="100000" y="95000"/>
                                    </p:animScale>
                                    <p:animScale>
                                      <p:cBhvr>
                                        <p:cTn id="125" dur="166" decel="50000">
                                          <p:stCondLst>
                                            <p:cond delay="1834"/>
                                          </p:stCondLst>
                                        </p:cTn>
                                        <p:tgtEl>
                                          <p:spTgt spid="48"/>
                                        </p:tgtEl>
                                      </p:cBhvr>
                                      <p:to x="100000" y="100000"/>
                                    </p:animScale>
                                  </p:childTnLst>
                                </p:cTn>
                              </p:par>
                              <p:par>
                                <p:cTn id="126" presetID="26" presetClass="entr" presetSubtype="0" fill="hold" grpId="0" nodeType="withEffect">
                                  <p:stCondLst>
                                    <p:cond delay="0"/>
                                  </p:stCondLst>
                                  <p:childTnLst>
                                    <p:set>
                                      <p:cBhvr>
                                        <p:cTn id="127" dur="1" fill="hold">
                                          <p:stCondLst>
                                            <p:cond delay="0"/>
                                          </p:stCondLst>
                                        </p:cTn>
                                        <p:tgtEl>
                                          <p:spTgt spid="47"/>
                                        </p:tgtEl>
                                        <p:attrNameLst>
                                          <p:attrName>style.visibility</p:attrName>
                                        </p:attrNameLst>
                                      </p:cBhvr>
                                      <p:to>
                                        <p:strVal val="visible"/>
                                      </p:to>
                                    </p:set>
                                    <p:animEffect transition="in" filter="wipe(down)">
                                      <p:cBhvr>
                                        <p:cTn id="128" dur="580">
                                          <p:stCondLst>
                                            <p:cond delay="0"/>
                                          </p:stCondLst>
                                        </p:cTn>
                                        <p:tgtEl>
                                          <p:spTgt spid="47"/>
                                        </p:tgtEl>
                                      </p:cBhvr>
                                    </p:animEffect>
                                    <p:anim calcmode="lin" valueType="num">
                                      <p:cBhvr>
                                        <p:cTn id="129"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130"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131"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132"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133"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134" dur="26">
                                          <p:stCondLst>
                                            <p:cond delay="650"/>
                                          </p:stCondLst>
                                        </p:cTn>
                                        <p:tgtEl>
                                          <p:spTgt spid="47"/>
                                        </p:tgtEl>
                                      </p:cBhvr>
                                      <p:to x="100000" y="60000"/>
                                    </p:animScale>
                                    <p:animScale>
                                      <p:cBhvr>
                                        <p:cTn id="135" dur="166" decel="50000">
                                          <p:stCondLst>
                                            <p:cond delay="676"/>
                                          </p:stCondLst>
                                        </p:cTn>
                                        <p:tgtEl>
                                          <p:spTgt spid="47"/>
                                        </p:tgtEl>
                                      </p:cBhvr>
                                      <p:to x="100000" y="100000"/>
                                    </p:animScale>
                                    <p:animScale>
                                      <p:cBhvr>
                                        <p:cTn id="136" dur="26">
                                          <p:stCondLst>
                                            <p:cond delay="1312"/>
                                          </p:stCondLst>
                                        </p:cTn>
                                        <p:tgtEl>
                                          <p:spTgt spid="47"/>
                                        </p:tgtEl>
                                      </p:cBhvr>
                                      <p:to x="100000" y="80000"/>
                                    </p:animScale>
                                    <p:animScale>
                                      <p:cBhvr>
                                        <p:cTn id="137" dur="166" decel="50000">
                                          <p:stCondLst>
                                            <p:cond delay="1338"/>
                                          </p:stCondLst>
                                        </p:cTn>
                                        <p:tgtEl>
                                          <p:spTgt spid="47"/>
                                        </p:tgtEl>
                                      </p:cBhvr>
                                      <p:to x="100000" y="100000"/>
                                    </p:animScale>
                                    <p:animScale>
                                      <p:cBhvr>
                                        <p:cTn id="138" dur="26">
                                          <p:stCondLst>
                                            <p:cond delay="1642"/>
                                          </p:stCondLst>
                                        </p:cTn>
                                        <p:tgtEl>
                                          <p:spTgt spid="47"/>
                                        </p:tgtEl>
                                      </p:cBhvr>
                                      <p:to x="100000" y="90000"/>
                                    </p:animScale>
                                    <p:animScale>
                                      <p:cBhvr>
                                        <p:cTn id="139" dur="166" decel="50000">
                                          <p:stCondLst>
                                            <p:cond delay="1668"/>
                                          </p:stCondLst>
                                        </p:cTn>
                                        <p:tgtEl>
                                          <p:spTgt spid="47"/>
                                        </p:tgtEl>
                                      </p:cBhvr>
                                      <p:to x="100000" y="100000"/>
                                    </p:animScale>
                                    <p:animScale>
                                      <p:cBhvr>
                                        <p:cTn id="140" dur="26">
                                          <p:stCondLst>
                                            <p:cond delay="1808"/>
                                          </p:stCondLst>
                                        </p:cTn>
                                        <p:tgtEl>
                                          <p:spTgt spid="47"/>
                                        </p:tgtEl>
                                      </p:cBhvr>
                                      <p:to x="100000" y="95000"/>
                                    </p:animScale>
                                    <p:animScale>
                                      <p:cBhvr>
                                        <p:cTn id="141" dur="166" decel="50000">
                                          <p:stCondLst>
                                            <p:cond delay="1834"/>
                                          </p:stCondLst>
                                        </p:cTn>
                                        <p:tgtEl>
                                          <p:spTgt spid="47"/>
                                        </p:tgtEl>
                                      </p:cBhvr>
                                      <p:to x="100000" y="100000"/>
                                    </p:animScale>
                                  </p:childTnLst>
                                </p:cTn>
                              </p:par>
                              <p:par>
                                <p:cTn id="142" presetID="26" presetClass="entr" presetSubtype="0" fill="hold" nodeType="withEffect">
                                  <p:stCondLst>
                                    <p:cond delay="0"/>
                                  </p:stCondLst>
                                  <p:childTnLst>
                                    <p:set>
                                      <p:cBhvr>
                                        <p:cTn id="143" dur="1" fill="hold">
                                          <p:stCondLst>
                                            <p:cond delay="0"/>
                                          </p:stCondLst>
                                        </p:cTn>
                                        <p:tgtEl>
                                          <p:spTgt spid="46"/>
                                        </p:tgtEl>
                                        <p:attrNameLst>
                                          <p:attrName>style.visibility</p:attrName>
                                        </p:attrNameLst>
                                      </p:cBhvr>
                                      <p:to>
                                        <p:strVal val="visible"/>
                                      </p:to>
                                    </p:set>
                                    <p:animEffect transition="in" filter="wipe(down)">
                                      <p:cBhvr>
                                        <p:cTn id="144" dur="580">
                                          <p:stCondLst>
                                            <p:cond delay="0"/>
                                          </p:stCondLst>
                                        </p:cTn>
                                        <p:tgtEl>
                                          <p:spTgt spid="46"/>
                                        </p:tgtEl>
                                      </p:cBhvr>
                                    </p:animEffect>
                                    <p:anim calcmode="lin" valueType="num">
                                      <p:cBhvr>
                                        <p:cTn id="145"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146"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147"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148"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149"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150" dur="26">
                                          <p:stCondLst>
                                            <p:cond delay="650"/>
                                          </p:stCondLst>
                                        </p:cTn>
                                        <p:tgtEl>
                                          <p:spTgt spid="46"/>
                                        </p:tgtEl>
                                      </p:cBhvr>
                                      <p:to x="100000" y="60000"/>
                                    </p:animScale>
                                    <p:animScale>
                                      <p:cBhvr>
                                        <p:cTn id="151" dur="166" decel="50000">
                                          <p:stCondLst>
                                            <p:cond delay="676"/>
                                          </p:stCondLst>
                                        </p:cTn>
                                        <p:tgtEl>
                                          <p:spTgt spid="46"/>
                                        </p:tgtEl>
                                      </p:cBhvr>
                                      <p:to x="100000" y="100000"/>
                                    </p:animScale>
                                    <p:animScale>
                                      <p:cBhvr>
                                        <p:cTn id="152" dur="26">
                                          <p:stCondLst>
                                            <p:cond delay="1312"/>
                                          </p:stCondLst>
                                        </p:cTn>
                                        <p:tgtEl>
                                          <p:spTgt spid="46"/>
                                        </p:tgtEl>
                                      </p:cBhvr>
                                      <p:to x="100000" y="80000"/>
                                    </p:animScale>
                                    <p:animScale>
                                      <p:cBhvr>
                                        <p:cTn id="153" dur="166" decel="50000">
                                          <p:stCondLst>
                                            <p:cond delay="1338"/>
                                          </p:stCondLst>
                                        </p:cTn>
                                        <p:tgtEl>
                                          <p:spTgt spid="46"/>
                                        </p:tgtEl>
                                      </p:cBhvr>
                                      <p:to x="100000" y="100000"/>
                                    </p:animScale>
                                    <p:animScale>
                                      <p:cBhvr>
                                        <p:cTn id="154" dur="26">
                                          <p:stCondLst>
                                            <p:cond delay="1642"/>
                                          </p:stCondLst>
                                        </p:cTn>
                                        <p:tgtEl>
                                          <p:spTgt spid="46"/>
                                        </p:tgtEl>
                                      </p:cBhvr>
                                      <p:to x="100000" y="90000"/>
                                    </p:animScale>
                                    <p:animScale>
                                      <p:cBhvr>
                                        <p:cTn id="155" dur="166" decel="50000">
                                          <p:stCondLst>
                                            <p:cond delay="1668"/>
                                          </p:stCondLst>
                                        </p:cTn>
                                        <p:tgtEl>
                                          <p:spTgt spid="46"/>
                                        </p:tgtEl>
                                      </p:cBhvr>
                                      <p:to x="100000" y="100000"/>
                                    </p:animScale>
                                    <p:animScale>
                                      <p:cBhvr>
                                        <p:cTn id="156" dur="26">
                                          <p:stCondLst>
                                            <p:cond delay="1808"/>
                                          </p:stCondLst>
                                        </p:cTn>
                                        <p:tgtEl>
                                          <p:spTgt spid="46"/>
                                        </p:tgtEl>
                                      </p:cBhvr>
                                      <p:to x="100000" y="95000"/>
                                    </p:animScale>
                                    <p:animScale>
                                      <p:cBhvr>
                                        <p:cTn id="157" dur="166" decel="50000">
                                          <p:stCondLst>
                                            <p:cond delay="1834"/>
                                          </p:stCondLst>
                                        </p:cTn>
                                        <p:tgtEl>
                                          <p:spTgt spid="4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5" grpId="0"/>
      <p:bldP spid="4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5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0" y="11878"/>
            <a:ext cx="12192000" cy="6858000"/>
          </a:xfrm>
          <a:prstGeom prst="rect">
            <a:avLst/>
          </a:prstGeom>
        </p:spPr>
      </p:pic>
      <p:pic>
        <p:nvPicPr>
          <p:cNvPr id="11" name="Picture 2"/>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a:off x="3585272" y="11878"/>
            <a:ext cx="5966437" cy="3069650"/>
          </a:xfrm>
          <a:prstGeom prst="rect">
            <a:avLst/>
          </a:prstGeom>
          <a:noFill/>
          <a:extLst>
            <a:ext uri="{909E8E84-426E-40DD-AFC4-6F175D3DCCD1}">
              <a14:hiddenFill xmlns:a14="http://schemas.microsoft.com/office/drawing/2010/main">
                <a:solidFill>
                  <a:srgbClr val="FFFFFF"/>
                </a:solidFill>
              </a14:hiddenFill>
            </a:ext>
          </a:extLst>
        </p:spPr>
      </p:pic>
      <p:pic>
        <p:nvPicPr>
          <p:cNvPr id="13" name="图片 1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836486" y="106878"/>
            <a:ext cx="2206081" cy="2206081"/>
          </a:xfrm>
          <a:prstGeom prst="rect">
            <a:avLst/>
          </a:prstGeom>
        </p:spPr>
      </p:pic>
      <p:sp>
        <p:nvSpPr>
          <p:cNvPr id="9" name="矩形 8">
            <a:extLst>
              <a:ext uri="{FF2B5EF4-FFF2-40B4-BE49-F238E27FC236}">
                <a16:creationId xmlns:a16="http://schemas.microsoft.com/office/drawing/2014/main" id="{93A00CE2-4CE5-48B2-913F-1F71DC0EA81F}"/>
              </a:ext>
            </a:extLst>
          </p:cNvPr>
          <p:cNvSpPr/>
          <p:nvPr/>
        </p:nvSpPr>
        <p:spPr>
          <a:xfrm>
            <a:off x="4821172" y="1725052"/>
            <a:ext cx="4363117" cy="76944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err="1">
                <a:ln w="47625" cmpd="thinThick">
                  <a:solidFill>
                    <a:srgbClr val="C00000"/>
                  </a:solidFill>
                </a:ln>
                <a:solidFill>
                  <a:srgbClr val="FFC000"/>
                </a:solidFill>
                <a:effectLst/>
                <a:uLnTx/>
                <a:uFillTx/>
                <a:latin typeface="Times New Roman" panose="02020603050405020304" pitchFamily="18" charset="0"/>
                <a:ea typeface="微软雅黑" panose="020B0503020204020204" charset="-122"/>
                <a:cs typeface="Times New Roman" panose="02020603050405020304" pitchFamily="18" charset="0"/>
              </a:rPr>
              <a:t>Tiêu</a:t>
            </a:r>
            <a:r>
              <a:rPr kumimoji="0" lang="en-US" altLang="zh-CN" sz="4400" b="1" i="0" u="none" strike="noStrike" kern="1200" cap="none" spc="0" normalizeH="0" baseline="0" noProof="0" dirty="0">
                <a:ln w="47625" cmpd="thinThick">
                  <a:solidFill>
                    <a:srgbClr val="C00000"/>
                  </a:solidFill>
                </a:ln>
                <a:solidFill>
                  <a:srgbClr val="FFC000"/>
                </a:solidFill>
                <a:effectLst/>
                <a:uLnTx/>
                <a:uFillTx/>
                <a:latin typeface="Times New Roman" panose="02020603050405020304" pitchFamily="18" charset="0"/>
                <a:ea typeface="微软雅黑" panose="020B0503020204020204" charset="-122"/>
                <a:cs typeface="Times New Roman" panose="02020603050405020304" pitchFamily="18" charset="0"/>
              </a:rPr>
              <a:t> </a:t>
            </a:r>
            <a:r>
              <a:rPr kumimoji="0" lang="en-US" altLang="zh-CN" sz="4400" b="1" i="0" u="none" strike="noStrike" kern="1200" cap="none" spc="0" normalizeH="0" baseline="0" noProof="0" dirty="0" err="1">
                <a:ln w="47625" cmpd="thinThick">
                  <a:solidFill>
                    <a:srgbClr val="C00000"/>
                  </a:solidFill>
                </a:ln>
                <a:solidFill>
                  <a:srgbClr val="FFC000"/>
                </a:solidFill>
                <a:effectLst/>
                <a:uLnTx/>
                <a:uFillTx/>
                <a:latin typeface="Times New Roman" panose="02020603050405020304" pitchFamily="18" charset="0"/>
                <a:ea typeface="微软雅黑" panose="020B0503020204020204" charset="-122"/>
                <a:cs typeface="Times New Roman" panose="02020603050405020304" pitchFamily="18" charset="0"/>
              </a:rPr>
              <a:t>chí</a:t>
            </a:r>
            <a:r>
              <a:rPr kumimoji="0" lang="en-US" altLang="zh-CN" sz="4400" b="1" i="0" u="none" strike="noStrike" kern="1200" cap="none" spc="0" normalizeH="0" baseline="0" noProof="0" dirty="0">
                <a:ln w="47625" cmpd="thinThick">
                  <a:solidFill>
                    <a:srgbClr val="C00000"/>
                  </a:solidFill>
                </a:ln>
                <a:solidFill>
                  <a:srgbClr val="FFC000"/>
                </a:solidFill>
                <a:effectLst/>
                <a:uLnTx/>
                <a:uFillTx/>
                <a:latin typeface="Times New Roman" panose="02020603050405020304" pitchFamily="18" charset="0"/>
                <a:ea typeface="微软雅黑" panose="020B0503020204020204" charset="-122"/>
                <a:cs typeface="Times New Roman" panose="02020603050405020304" pitchFamily="18" charset="0"/>
              </a:rPr>
              <a:t> </a:t>
            </a:r>
            <a:r>
              <a:rPr kumimoji="0" lang="en-US" altLang="zh-CN" sz="4400" b="1" i="0" u="none" strike="noStrike" kern="1200" cap="none" spc="0" normalizeH="0" baseline="0" noProof="0" dirty="0" err="1">
                <a:ln w="47625" cmpd="thinThick">
                  <a:solidFill>
                    <a:srgbClr val="C00000"/>
                  </a:solidFill>
                </a:ln>
                <a:solidFill>
                  <a:srgbClr val="FFC000"/>
                </a:solidFill>
                <a:effectLst/>
                <a:uLnTx/>
                <a:uFillTx/>
                <a:latin typeface="Times New Roman" panose="02020603050405020304" pitchFamily="18" charset="0"/>
                <a:ea typeface="微软雅黑" panose="020B0503020204020204" charset="-122"/>
                <a:cs typeface="Times New Roman" panose="02020603050405020304" pitchFamily="18" charset="0"/>
              </a:rPr>
              <a:t>đánh</a:t>
            </a:r>
            <a:r>
              <a:rPr kumimoji="0" lang="en-US" altLang="zh-CN" sz="4400" b="1" i="0" u="none" strike="noStrike" kern="1200" cap="none" spc="0" normalizeH="0" baseline="0" noProof="0" dirty="0">
                <a:ln w="47625" cmpd="thinThick">
                  <a:solidFill>
                    <a:srgbClr val="C00000"/>
                  </a:solidFill>
                </a:ln>
                <a:solidFill>
                  <a:srgbClr val="FFC000"/>
                </a:solidFill>
                <a:effectLst/>
                <a:uLnTx/>
                <a:uFillTx/>
                <a:latin typeface="Times New Roman" panose="02020603050405020304" pitchFamily="18" charset="0"/>
                <a:ea typeface="微软雅黑" panose="020B0503020204020204" charset="-122"/>
                <a:cs typeface="Times New Roman" panose="02020603050405020304" pitchFamily="18" charset="0"/>
              </a:rPr>
              <a:t> </a:t>
            </a:r>
            <a:r>
              <a:rPr kumimoji="0" lang="en-US" altLang="zh-CN" sz="4400" b="1" i="0" u="none" strike="noStrike" kern="1200" cap="none" spc="0" normalizeH="0" baseline="0" noProof="0" dirty="0" err="1">
                <a:ln w="47625" cmpd="thinThick">
                  <a:solidFill>
                    <a:srgbClr val="C00000"/>
                  </a:solidFill>
                </a:ln>
                <a:solidFill>
                  <a:srgbClr val="FFC000"/>
                </a:solidFill>
                <a:effectLst/>
                <a:uLnTx/>
                <a:uFillTx/>
                <a:latin typeface="Times New Roman" panose="02020603050405020304" pitchFamily="18" charset="0"/>
                <a:ea typeface="微软雅黑" panose="020B0503020204020204" charset="-122"/>
                <a:cs typeface="Times New Roman" panose="02020603050405020304" pitchFamily="18" charset="0"/>
              </a:rPr>
              <a:t>giá</a:t>
            </a:r>
            <a:endParaRPr kumimoji="0" lang="zh-CN" altLang="en-US" sz="4400" b="1" i="0" u="none" strike="noStrike" kern="1200" cap="none" spc="0" normalizeH="0" baseline="0" noProof="0" dirty="0">
              <a:ln w="47625" cmpd="thinThick">
                <a:solidFill>
                  <a:srgbClr val="C00000"/>
                </a:solidFill>
              </a:ln>
              <a:solidFill>
                <a:srgbClr val="FFC000"/>
              </a:solidFill>
              <a:effectLst/>
              <a:uLnTx/>
              <a:uFillTx/>
              <a:latin typeface="Times New Roman" panose="02020603050405020304" pitchFamily="18" charset="0"/>
              <a:ea typeface="微软雅黑" panose="020B0503020204020204" charset="-122"/>
              <a:cs typeface="Times New Roman" panose="02020603050405020304" pitchFamily="18" charset="0"/>
            </a:endParaRPr>
          </a:p>
        </p:txBody>
      </p:sp>
      <p:sp>
        <p:nvSpPr>
          <p:cNvPr id="7" name="Rectangle 6">
            <a:extLst>
              <a:ext uri="{FF2B5EF4-FFF2-40B4-BE49-F238E27FC236}">
                <a16:creationId xmlns:a16="http://schemas.microsoft.com/office/drawing/2014/main" id="{9E0CDEF1-C4CE-4B4F-ADC7-CC46AD4C74EC}"/>
              </a:ext>
            </a:extLst>
          </p:cNvPr>
          <p:cNvSpPr/>
          <p:nvPr/>
        </p:nvSpPr>
        <p:spPr>
          <a:xfrm>
            <a:off x="4285960" y="3039487"/>
            <a:ext cx="3889206" cy="584775"/>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3200" b="0" i="0" u="none" strike="noStrike" kern="1200" cap="none" spc="0" normalizeH="0" baseline="0" noProof="0" dirty="0">
                <a:ln>
                  <a:noFill/>
                </a:ln>
                <a:solidFill>
                  <a:srgbClr val="E53238">
                    <a:lumMod val="75000"/>
                  </a:srgbClr>
                </a:solidFill>
                <a:effectLst/>
                <a:uLnTx/>
                <a:uFillTx/>
                <a:latin typeface="Times New Roman" panose="02020603050405020304" pitchFamily="18" charset="0"/>
                <a:ea typeface="微软雅黑"/>
                <a:cs typeface="Times New Roman" panose="02020603050405020304" pitchFamily="18" charset="0"/>
              </a:rPr>
              <a:t>1. Sai không quá 5 lỗi </a:t>
            </a:r>
          </a:p>
        </p:txBody>
      </p:sp>
      <p:sp>
        <p:nvSpPr>
          <p:cNvPr id="12" name="Rectangle 11">
            <a:extLst>
              <a:ext uri="{FF2B5EF4-FFF2-40B4-BE49-F238E27FC236}">
                <a16:creationId xmlns:a16="http://schemas.microsoft.com/office/drawing/2014/main" id="{7A9454EE-FFE6-4819-A134-6A6AE87426DA}"/>
              </a:ext>
            </a:extLst>
          </p:cNvPr>
          <p:cNvSpPr/>
          <p:nvPr/>
        </p:nvSpPr>
        <p:spPr>
          <a:xfrm>
            <a:off x="4282911" y="3861401"/>
            <a:ext cx="4952253" cy="584775"/>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64D2">
                    <a:lumMod val="75000"/>
                  </a:srgbClr>
                </a:solidFill>
                <a:effectLst/>
                <a:uLnTx/>
                <a:uFillTx/>
                <a:latin typeface="Times New Roman" panose="02020603050405020304" pitchFamily="18" charset="0"/>
                <a:ea typeface="微软雅黑"/>
                <a:cs typeface="Times New Roman" panose="02020603050405020304" pitchFamily="18" charset="0"/>
              </a:rPr>
              <a:t>2. </a:t>
            </a:r>
            <a:r>
              <a:rPr kumimoji="0" lang="en-US" sz="3200" b="0" i="0" u="none" strike="noStrike" kern="1200" cap="none" spc="0" normalizeH="0" baseline="0" noProof="0" dirty="0" err="1">
                <a:ln>
                  <a:noFill/>
                </a:ln>
                <a:solidFill>
                  <a:srgbClr val="0064D2">
                    <a:lumMod val="75000"/>
                  </a:srgbClr>
                </a:solidFill>
                <a:effectLst/>
                <a:uLnTx/>
                <a:uFillTx/>
                <a:latin typeface="Times New Roman" panose="02020603050405020304" pitchFamily="18" charset="0"/>
                <a:ea typeface="微软雅黑"/>
                <a:cs typeface="Times New Roman" panose="02020603050405020304" pitchFamily="18" charset="0"/>
              </a:rPr>
              <a:t>Chữ</a:t>
            </a:r>
            <a:r>
              <a:rPr kumimoji="0" lang="en-US" sz="3200" b="0" i="0" u="none" strike="noStrike" kern="1200" cap="none" spc="0" normalizeH="0" baseline="0" noProof="0" dirty="0">
                <a:ln>
                  <a:noFill/>
                </a:ln>
                <a:solidFill>
                  <a:srgbClr val="0064D2">
                    <a:lumMod val="75000"/>
                  </a:srgbClr>
                </a:solidFill>
                <a:effectLst/>
                <a:uLnTx/>
                <a:uFillTx/>
                <a:latin typeface="Times New Roman" panose="02020603050405020304" pitchFamily="18" charset="0"/>
                <a:ea typeface="微软雅黑"/>
                <a:cs typeface="Times New Roman" panose="02020603050405020304" pitchFamily="18" charset="0"/>
              </a:rPr>
              <a:t> </a:t>
            </a:r>
            <a:r>
              <a:rPr kumimoji="0" lang="en-US" sz="3200" b="0" i="0" u="none" strike="noStrike" kern="1200" cap="none" spc="0" normalizeH="0" baseline="0" noProof="0" dirty="0" err="1">
                <a:ln>
                  <a:noFill/>
                </a:ln>
                <a:solidFill>
                  <a:srgbClr val="0064D2">
                    <a:lumMod val="75000"/>
                  </a:srgbClr>
                </a:solidFill>
                <a:effectLst/>
                <a:uLnTx/>
                <a:uFillTx/>
                <a:latin typeface="Times New Roman" panose="02020603050405020304" pitchFamily="18" charset="0"/>
                <a:ea typeface="微软雅黑"/>
                <a:cs typeface="Times New Roman" panose="02020603050405020304" pitchFamily="18" charset="0"/>
              </a:rPr>
              <a:t>viết</a:t>
            </a:r>
            <a:r>
              <a:rPr kumimoji="0" lang="en-US" sz="3200" b="0" i="0" u="none" strike="noStrike" kern="1200" cap="none" spc="0" normalizeH="0" baseline="0" noProof="0" dirty="0">
                <a:ln>
                  <a:noFill/>
                </a:ln>
                <a:solidFill>
                  <a:srgbClr val="0064D2">
                    <a:lumMod val="75000"/>
                  </a:srgbClr>
                </a:solidFill>
                <a:effectLst/>
                <a:uLnTx/>
                <a:uFillTx/>
                <a:latin typeface="Times New Roman" panose="02020603050405020304" pitchFamily="18" charset="0"/>
                <a:ea typeface="微软雅黑"/>
                <a:cs typeface="Times New Roman" panose="02020603050405020304" pitchFamily="18" charset="0"/>
              </a:rPr>
              <a:t> </a:t>
            </a:r>
            <a:r>
              <a:rPr kumimoji="0" lang="en-US" sz="3200" b="0" i="0" u="none" strike="noStrike" kern="1200" cap="none" spc="0" normalizeH="0" baseline="0" noProof="0" dirty="0" err="1">
                <a:ln>
                  <a:noFill/>
                </a:ln>
                <a:solidFill>
                  <a:srgbClr val="0064D2">
                    <a:lumMod val="75000"/>
                  </a:srgbClr>
                </a:solidFill>
                <a:effectLst/>
                <a:uLnTx/>
                <a:uFillTx/>
                <a:latin typeface="Times New Roman" panose="02020603050405020304" pitchFamily="18" charset="0"/>
                <a:ea typeface="微软雅黑"/>
                <a:cs typeface="Times New Roman" panose="02020603050405020304" pitchFamily="18" charset="0"/>
              </a:rPr>
              <a:t>rõ</a:t>
            </a:r>
            <a:r>
              <a:rPr kumimoji="0" lang="en-US" sz="3200" b="0" i="0" u="none" strike="noStrike" kern="1200" cap="none" spc="0" normalizeH="0" baseline="0" noProof="0" dirty="0">
                <a:ln>
                  <a:noFill/>
                </a:ln>
                <a:solidFill>
                  <a:srgbClr val="0064D2">
                    <a:lumMod val="75000"/>
                  </a:srgbClr>
                </a:solidFill>
                <a:effectLst/>
                <a:uLnTx/>
                <a:uFillTx/>
                <a:latin typeface="Times New Roman" panose="02020603050405020304" pitchFamily="18" charset="0"/>
                <a:ea typeface="微软雅黑"/>
                <a:cs typeface="Times New Roman" panose="02020603050405020304" pitchFamily="18" charset="0"/>
              </a:rPr>
              <a:t> </a:t>
            </a:r>
            <a:r>
              <a:rPr kumimoji="0" lang="en-US" sz="3200" b="0" i="0" u="none" strike="noStrike" kern="1200" cap="none" spc="0" normalizeH="0" baseline="0" noProof="0" dirty="0" err="1">
                <a:ln>
                  <a:noFill/>
                </a:ln>
                <a:solidFill>
                  <a:srgbClr val="0064D2">
                    <a:lumMod val="75000"/>
                  </a:srgbClr>
                </a:solidFill>
                <a:effectLst/>
                <a:uLnTx/>
                <a:uFillTx/>
                <a:latin typeface="Times New Roman" panose="02020603050405020304" pitchFamily="18" charset="0"/>
                <a:ea typeface="微软雅黑"/>
                <a:cs typeface="Times New Roman" panose="02020603050405020304" pitchFamily="18" charset="0"/>
              </a:rPr>
              <a:t>ràng</a:t>
            </a:r>
            <a:r>
              <a:rPr kumimoji="0" lang="en-US" sz="3200" b="0" i="0" u="none" strike="noStrike" kern="1200" cap="none" spc="0" normalizeH="0" baseline="0" noProof="0" dirty="0">
                <a:ln>
                  <a:noFill/>
                </a:ln>
                <a:solidFill>
                  <a:srgbClr val="0064D2">
                    <a:lumMod val="75000"/>
                  </a:srgbClr>
                </a:solidFill>
                <a:effectLst/>
                <a:uLnTx/>
                <a:uFillTx/>
                <a:latin typeface="Times New Roman" panose="02020603050405020304" pitchFamily="18" charset="0"/>
                <a:ea typeface="微软雅黑"/>
                <a:cs typeface="Times New Roman" panose="02020603050405020304" pitchFamily="18" charset="0"/>
              </a:rPr>
              <a:t>, </a:t>
            </a:r>
            <a:r>
              <a:rPr kumimoji="0" lang="en-US" sz="3200" b="0" i="0" u="none" strike="noStrike" kern="1200" cap="none" spc="0" normalizeH="0" baseline="0" noProof="0" dirty="0" err="1">
                <a:ln>
                  <a:noFill/>
                </a:ln>
                <a:solidFill>
                  <a:srgbClr val="0064D2">
                    <a:lumMod val="75000"/>
                  </a:srgbClr>
                </a:solidFill>
                <a:effectLst/>
                <a:uLnTx/>
                <a:uFillTx/>
                <a:latin typeface="Times New Roman" panose="02020603050405020304" pitchFamily="18" charset="0"/>
                <a:ea typeface="微软雅黑"/>
                <a:cs typeface="Times New Roman" panose="02020603050405020304" pitchFamily="18" charset="0"/>
              </a:rPr>
              <a:t>sạch</a:t>
            </a:r>
            <a:r>
              <a:rPr kumimoji="0" lang="en-US" sz="3200" b="0" i="0" u="none" strike="noStrike" kern="1200" cap="none" spc="0" normalizeH="0" baseline="0" noProof="0" dirty="0">
                <a:ln>
                  <a:noFill/>
                </a:ln>
                <a:solidFill>
                  <a:srgbClr val="0064D2">
                    <a:lumMod val="75000"/>
                  </a:srgbClr>
                </a:solidFill>
                <a:effectLst/>
                <a:uLnTx/>
                <a:uFillTx/>
                <a:latin typeface="Times New Roman" panose="02020603050405020304" pitchFamily="18" charset="0"/>
                <a:ea typeface="微软雅黑"/>
                <a:cs typeface="Times New Roman" panose="02020603050405020304" pitchFamily="18" charset="0"/>
              </a:rPr>
              <a:t> </a:t>
            </a:r>
            <a:r>
              <a:rPr kumimoji="0" lang="en-US" sz="3200" b="0" i="0" u="none" strike="noStrike" kern="1200" cap="none" spc="0" normalizeH="0" baseline="0" noProof="0" dirty="0" err="1">
                <a:ln>
                  <a:noFill/>
                </a:ln>
                <a:solidFill>
                  <a:srgbClr val="0064D2">
                    <a:lumMod val="75000"/>
                  </a:srgbClr>
                </a:solidFill>
                <a:effectLst/>
                <a:uLnTx/>
                <a:uFillTx/>
                <a:latin typeface="Times New Roman" panose="02020603050405020304" pitchFamily="18" charset="0"/>
                <a:ea typeface="微软雅黑"/>
                <a:cs typeface="Times New Roman" panose="02020603050405020304" pitchFamily="18" charset="0"/>
              </a:rPr>
              <a:t>đẹp</a:t>
            </a:r>
            <a:endParaRPr kumimoji="0" lang="en-US" sz="3200" b="0" i="0" u="none" strike="noStrike" kern="1200" cap="none" spc="0" normalizeH="0" baseline="0" noProof="0" dirty="0">
              <a:ln>
                <a:noFill/>
              </a:ln>
              <a:solidFill>
                <a:srgbClr val="0064D2">
                  <a:lumMod val="75000"/>
                </a:srgbClr>
              </a:solidFill>
              <a:effectLst/>
              <a:uLnTx/>
              <a:uFillTx/>
              <a:latin typeface="Times New Roman" panose="02020603050405020304" pitchFamily="18" charset="0"/>
              <a:ea typeface="微软雅黑"/>
              <a:cs typeface="Times New Roman" panose="02020603050405020304" pitchFamily="18" charset="0"/>
            </a:endParaRPr>
          </a:p>
        </p:txBody>
      </p:sp>
      <p:sp>
        <p:nvSpPr>
          <p:cNvPr id="14" name="Rectangle 13">
            <a:extLst>
              <a:ext uri="{FF2B5EF4-FFF2-40B4-BE49-F238E27FC236}">
                <a16:creationId xmlns:a16="http://schemas.microsoft.com/office/drawing/2014/main" id="{0DA5D1F0-7F83-4A7B-AD05-8073A3E21231}"/>
              </a:ext>
            </a:extLst>
          </p:cNvPr>
          <p:cNvSpPr/>
          <p:nvPr/>
        </p:nvSpPr>
        <p:spPr>
          <a:xfrm>
            <a:off x="4282911" y="4683316"/>
            <a:ext cx="4769832" cy="584775"/>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B050"/>
                </a:solidFill>
                <a:effectLst/>
                <a:uLnTx/>
                <a:uFillTx/>
                <a:latin typeface="Times New Roman" panose="02020603050405020304" pitchFamily="18" charset="0"/>
                <a:ea typeface="微软雅黑"/>
                <a:cs typeface="Times New Roman" panose="02020603050405020304" pitchFamily="18" charset="0"/>
              </a:rPr>
              <a:t>3. </a:t>
            </a:r>
            <a:r>
              <a:rPr kumimoji="0" lang="en-US" sz="3200" b="0" i="0" u="none" strike="noStrike" kern="1200" cap="none" spc="0" normalizeH="0" baseline="0" noProof="0" dirty="0" err="1">
                <a:ln>
                  <a:noFill/>
                </a:ln>
                <a:solidFill>
                  <a:srgbClr val="00B050"/>
                </a:solidFill>
                <a:effectLst/>
                <a:uLnTx/>
                <a:uFillTx/>
                <a:latin typeface="Times New Roman" panose="02020603050405020304" pitchFamily="18" charset="0"/>
                <a:ea typeface="微软雅黑"/>
                <a:cs typeface="Times New Roman" panose="02020603050405020304" pitchFamily="18" charset="0"/>
              </a:rPr>
              <a:t>Trình</a:t>
            </a:r>
            <a:r>
              <a:rPr kumimoji="0" lang="en-US" sz="3200" b="0" i="0" u="none" strike="noStrike" kern="1200" cap="none" spc="0" normalizeH="0" baseline="0" noProof="0" dirty="0">
                <a:ln>
                  <a:noFill/>
                </a:ln>
                <a:solidFill>
                  <a:srgbClr val="00B050"/>
                </a:solidFill>
                <a:effectLst/>
                <a:uLnTx/>
                <a:uFillTx/>
                <a:latin typeface="Times New Roman" panose="02020603050405020304" pitchFamily="18" charset="0"/>
                <a:ea typeface="微软雅黑"/>
                <a:cs typeface="Times New Roman" panose="02020603050405020304" pitchFamily="18" charset="0"/>
              </a:rPr>
              <a:t> </a:t>
            </a:r>
            <a:r>
              <a:rPr kumimoji="0" lang="en-US" sz="3200" b="0" i="0" u="none" strike="noStrike" kern="1200" cap="none" spc="0" normalizeH="0" baseline="0" noProof="0" dirty="0" err="1">
                <a:ln>
                  <a:noFill/>
                </a:ln>
                <a:solidFill>
                  <a:srgbClr val="00B050"/>
                </a:solidFill>
                <a:effectLst/>
                <a:uLnTx/>
                <a:uFillTx/>
                <a:latin typeface="Times New Roman" panose="02020603050405020304" pitchFamily="18" charset="0"/>
                <a:ea typeface="微软雅黑"/>
                <a:cs typeface="Times New Roman" panose="02020603050405020304" pitchFamily="18" charset="0"/>
              </a:rPr>
              <a:t>bày</a:t>
            </a:r>
            <a:r>
              <a:rPr kumimoji="0" lang="en-US" sz="3200" b="0" i="0" u="none" strike="noStrike" kern="1200" cap="none" spc="0" normalizeH="0" baseline="0" noProof="0" dirty="0">
                <a:ln>
                  <a:noFill/>
                </a:ln>
                <a:solidFill>
                  <a:srgbClr val="00B050"/>
                </a:solidFill>
                <a:effectLst/>
                <a:uLnTx/>
                <a:uFillTx/>
                <a:latin typeface="Times New Roman" panose="02020603050405020304" pitchFamily="18" charset="0"/>
                <a:ea typeface="微软雅黑"/>
                <a:cs typeface="Times New Roman" panose="02020603050405020304" pitchFamily="18" charset="0"/>
              </a:rPr>
              <a:t> </a:t>
            </a:r>
            <a:r>
              <a:rPr kumimoji="0" lang="en-US" sz="3200" b="0" i="0" u="none" strike="noStrike" kern="1200" cap="none" spc="0" normalizeH="0" baseline="0" noProof="0" dirty="0" err="1">
                <a:ln>
                  <a:noFill/>
                </a:ln>
                <a:solidFill>
                  <a:srgbClr val="00B050"/>
                </a:solidFill>
                <a:effectLst/>
                <a:uLnTx/>
                <a:uFillTx/>
                <a:latin typeface="Times New Roman" panose="02020603050405020304" pitchFamily="18" charset="0"/>
                <a:ea typeface="微软雅黑"/>
                <a:cs typeface="Times New Roman" panose="02020603050405020304" pitchFamily="18" charset="0"/>
              </a:rPr>
              <a:t>đúng</a:t>
            </a:r>
            <a:r>
              <a:rPr kumimoji="0" lang="en-US" sz="3200" b="0" i="0" u="none" strike="noStrike" kern="1200" cap="none" spc="0" normalizeH="0" baseline="0" noProof="0" dirty="0">
                <a:ln>
                  <a:noFill/>
                </a:ln>
                <a:solidFill>
                  <a:srgbClr val="00B050"/>
                </a:solidFill>
                <a:effectLst/>
                <a:uLnTx/>
                <a:uFillTx/>
                <a:latin typeface="Times New Roman" panose="02020603050405020304" pitchFamily="18" charset="0"/>
                <a:ea typeface="微软雅黑"/>
                <a:cs typeface="Times New Roman" panose="02020603050405020304" pitchFamily="18" charset="0"/>
              </a:rPr>
              <a:t> </a:t>
            </a:r>
            <a:r>
              <a:rPr kumimoji="0" lang="en-US" sz="3200" b="0" i="0" u="none" strike="noStrike" kern="1200" cap="none" spc="0" normalizeH="0" baseline="0" noProof="0" dirty="0" err="1">
                <a:ln>
                  <a:noFill/>
                </a:ln>
                <a:solidFill>
                  <a:srgbClr val="00B050"/>
                </a:solidFill>
                <a:effectLst/>
                <a:uLnTx/>
                <a:uFillTx/>
                <a:latin typeface="Times New Roman" panose="02020603050405020304" pitchFamily="18" charset="0"/>
                <a:ea typeface="微软雅黑"/>
                <a:cs typeface="Times New Roman" panose="02020603050405020304" pitchFamily="18" charset="0"/>
              </a:rPr>
              <a:t>hình</a:t>
            </a:r>
            <a:r>
              <a:rPr kumimoji="0" lang="en-US" sz="3200" b="0" i="0" u="none" strike="noStrike" kern="1200" cap="none" spc="0" normalizeH="0" baseline="0" noProof="0" dirty="0">
                <a:ln>
                  <a:noFill/>
                </a:ln>
                <a:solidFill>
                  <a:srgbClr val="00B050"/>
                </a:solidFill>
                <a:effectLst/>
                <a:uLnTx/>
                <a:uFillTx/>
                <a:latin typeface="Times New Roman" panose="02020603050405020304" pitchFamily="18" charset="0"/>
                <a:ea typeface="微软雅黑"/>
                <a:cs typeface="Times New Roman" panose="02020603050405020304" pitchFamily="18" charset="0"/>
              </a:rPr>
              <a:t> </a:t>
            </a:r>
            <a:r>
              <a:rPr kumimoji="0" lang="en-US" sz="3200" b="0" i="0" u="none" strike="noStrike" kern="1200" cap="none" spc="0" normalizeH="0" baseline="0" noProof="0" dirty="0" err="1">
                <a:ln>
                  <a:noFill/>
                </a:ln>
                <a:solidFill>
                  <a:srgbClr val="00B050"/>
                </a:solidFill>
                <a:effectLst/>
                <a:uLnTx/>
                <a:uFillTx/>
                <a:latin typeface="Times New Roman" panose="02020603050405020304" pitchFamily="18" charset="0"/>
                <a:ea typeface="微软雅黑"/>
                <a:cs typeface="Times New Roman" panose="02020603050405020304" pitchFamily="18" charset="0"/>
              </a:rPr>
              <a:t>thức</a:t>
            </a:r>
            <a:endParaRPr kumimoji="0" lang="en-US" sz="3200" b="0" i="0" u="none" strike="noStrike" kern="1200" cap="none" spc="0" normalizeH="0" baseline="0" noProof="0" dirty="0">
              <a:ln>
                <a:noFill/>
              </a:ln>
              <a:solidFill>
                <a:srgbClr val="00B050"/>
              </a:solidFill>
              <a:effectLst/>
              <a:uLnTx/>
              <a:uFillTx/>
              <a:latin typeface="Times New Roman" panose="02020603050405020304" pitchFamily="18" charset="0"/>
              <a:ea typeface="微软雅黑"/>
              <a:cs typeface="Times New Roman" panose="02020603050405020304" pitchFamily="18" charset="0"/>
            </a:endParaRPr>
          </a:p>
        </p:txBody>
      </p:sp>
      <p:pic>
        <p:nvPicPr>
          <p:cNvPr id="15" name="Picture 11">
            <a:extLst>
              <a:ext uri="{FF2B5EF4-FFF2-40B4-BE49-F238E27FC236}">
                <a16:creationId xmlns:a16="http://schemas.microsoft.com/office/drawing/2014/main" id="{4B218A4C-4E3F-43F9-A6FB-EAA7DB68CF91}"/>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8027537" y="3081528"/>
            <a:ext cx="530550" cy="584775"/>
          </a:xfrm>
          <a:prstGeom prst="rect">
            <a:avLst/>
          </a:prstGeom>
          <a:effectLst>
            <a:glow rad="63500">
              <a:schemeClr val="accent4">
                <a:lumMod val="40000"/>
                <a:lumOff val="60000"/>
              </a:schemeClr>
            </a:glow>
          </a:effectLst>
        </p:spPr>
      </p:pic>
      <p:pic>
        <p:nvPicPr>
          <p:cNvPr id="16" name="Picture 11">
            <a:extLst>
              <a:ext uri="{FF2B5EF4-FFF2-40B4-BE49-F238E27FC236}">
                <a16:creationId xmlns:a16="http://schemas.microsoft.com/office/drawing/2014/main" id="{8F6C2CEE-E91E-4966-A4FD-52482AF18C1A}"/>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9999212" y="3861401"/>
            <a:ext cx="530550" cy="584775"/>
          </a:xfrm>
          <a:prstGeom prst="rect">
            <a:avLst/>
          </a:prstGeom>
          <a:effectLst>
            <a:glow rad="63500">
              <a:schemeClr val="accent4">
                <a:lumMod val="40000"/>
                <a:lumOff val="60000"/>
              </a:schemeClr>
            </a:glow>
          </a:effectLst>
        </p:spPr>
      </p:pic>
      <p:pic>
        <p:nvPicPr>
          <p:cNvPr id="17" name="Picture 11">
            <a:extLst>
              <a:ext uri="{FF2B5EF4-FFF2-40B4-BE49-F238E27FC236}">
                <a16:creationId xmlns:a16="http://schemas.microsoft.com/office/drawing/2014/main" id="{82CFC7BE-063E-46A7-8868-4CB8EE1B418E}"/>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9235164" y="3861401"/>
            <a:ext cx="530550" cy="584775"/>
          </a:xfrm>
          <a:prstGeom prst="rect">
            <a:avLst/>
          </a:prstGeom>
          <a:effectLst>
            <a:glow rad="63500">
              <a:schemeClr val="accent4">
                <a:lumMod val="40000"/>
                <a:lumOff val="60000"/>
              </a:schemeClr>
            </a:glow>
          </a:effectLst>
        </p:spPr>
      </p:pic>
      <p:pic>
        <p:nvPicPr>
          <p:cNvPr id="18" name="Picture 11">
            <a:extLst>
              <a:ext uri="{FF2B5EF4-FFF2-40B4-BE49-F238E27FC236}">
                <a16:creationId xmlns:a16="http://schemas.microsoft.com/office/drawing/2014/main" id="{59E1795B-43C4-4E85-9E9C-2F32C166D5F0}"/>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0425212" y="4626642"/>
            <a:ext cx="530550" cy="584775"/>
          </a:xfrm>
          <a:prstGeom prst="rect">
            <a:avLst/>
          </a:prstGeom>
        </p:spPr>
      </p:pic>
      <p:pic>
        <p:nvPicPr>
          <p:cNvPr id="19" name="Picture 11">
            <a:extLst>
              <a:ext uri="{FF2B5EF4-FFF2-40B4-BE49-F238E27FC236}">
                <a16:creationId xmlns:a16="http://schemas.microsoft.com/office/drawing/2014/main" id="{D8F027CB-C0D6-45C1-887A-F77CDA7FBD14}"/>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9719524" y="4633814"/>
            <a:ext cx="530550" cy="584775"/>
          </a:xfrm>
          <a:prstGeom prst="rect">
            <a:avLst/>
          </a:prstGeom>
        </p:spPr>
      </p:pic>
      <p:pic>
        <p:nvPicPr>
          <p:cNvPr id="20" name="Picture 11">
            <a:extLst>
              <a:ext uri="{FF2B5EF4-FFF2-40B4-BE49-F238E27FC236}">
                <a16:creationId xmlns:a16="http://schemas.microsoft.com/office/drawing/2014/main" id="{500F6441-7C1F-40E0-82BF-805BB3FD587E}"/>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9062452" y="4641274"/>
            <a:ext cx="530550" cy="584775"/>
          </a:xfrm>
          <a:prstGeom prst="rect">
            <a:avLst/>
          </a:prstGeom>
        </p:spPr>
      </p:pic>
      <p:pic>
        <p:nvPicPr>
          <p:cNvPr id="21" name="Picture 11">
            <a:extLst>
              <a:ext uri="{FF2B5EF4-FFF2-40B4-BE49-F238E27FC236}">
                <a16:creationId xmlns:a16="http://schemas.microsoft.com/office/drawing/2014/main" id="{0C5FEFFF-3C43-443B-A6A1-392ECAF41659}"/>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0430778" y="4615338"/>
            <a:ext cx="530550" cy="584775"/>
          </a:xfrm>
          <a:prstGeom prst="rect">
            <a:avLst/>
          </a:prstGeom>
          <a:effectLst>
            <a:glow rad="63500">
              <a:schemeClr val="accent4">
                <a:lumMod val="40000"/>
                <a:lumOff val="60000"/>
              </a:schemeClr>
            </a:glow>
          </a:effectLst>
        </p:spPr>
      </p:pic>
      <p:pic>
        <p:nvPicPr>
          <p:cNvPr id="22" name="Picture 11">
            <a:extLst>
              <a:ext uri="{FF2B5EF4-FFF2-40B4-BE49-F238E27FC236}">
                <a16:creationId xmlns:a16="http://schemas.microsoft.com/office/drawing/2014/main" id="{2F6493B7-71D0-4918-B696-87FB6F7C5FA2}"/>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9725090" y="4622510"/>
            <a:ext cx="530550" cy="584775"/>
          </a:xfrm>
          <a:prstGeom prst="rect">
            <a:avLst/>
          </a:prstGeom>
          <a:effectLst>
            <a:glow rad="63500">
              <a:schemeClr val="accent4">
                <a:lumMod val="40000"/>
                <a:lumOff val="60000"/>
              </a:schemeClr>
            </a:glow>
          </a:effectLst>
        </p:spPr>
      </p:pic>
      <p:pic>
        <p:nvPicPr>
          <p:cNvPr id="23" name="Picture 11">
            <a:extLst>
              <a:ext uri="{FF2B5EF4-FFF2-40B4-BE49-F238E27FC236}">
                <a16:creationId xmlns:a16="http://schemas.microsoft.com/office/drawing/2014/main" id="{97B663A6-C125-4F50-B344-F59450FF0348}"/>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9068018" y="4629970"/>
            <a:ext cx="530550" cy="584775"/>
          </a:xfrm>
          <a:prstGeom prst="rect">
            <a:avLst/>
          </a:prstGeom>
          <a:effectLst>
            <a:glow rad="63500">
              <a:schemeClr val="accent4">
                <a:lumMod val="40000"/>
                <a:lumOff val="60000"/>
              </a:schemeClr>
            </a:glow>
          </a:effectLst>
        </p:spPr>
      </p:pic>
    </p:spTree>
    <p:extLst>
      <p:ext uri="{BB962C8B-B14F-4D97-AF65-F5344CB8AC3E}">
        <p14:creationId xmlns:p14="http://schemas.microsoft.com/office/powerpoint/2010/main" val="12119457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par>
                                <p:cTn id="16" presetID="22" presetClass="entr" presetSubtype="4"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down)">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00"/>
                                        <p:tgtEl>
                                          <p:spTgt spid="12"/>
                                        </p:tgtEl>
                                      </p:cBhvr>
                                    </p:animEffect>
                                  </p:childTnLst>
                                </p:cTn>
                              </p:par>
                              <p:par>
                                <p:cTn id="24" presetID="22" presetClass="entr" presetSubtype="4"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down)">
                                      <p:cBhvr>
                                        <p:cTn id="26" dur="500"/>
                                        <p:tgtEl>
                                          <p:spTgt spid="17"/>
                                        </p:tgtEl>
                                      </p:cBhvr>
                                    </p:animEffect>
                                  </p:childTnLst>
                                </p:cTn>
                              </p:par>
                              <p:par>
                                <p:cTn id="27" presetID="22" presetClass="entr" presetSubtype="4"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down)">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down)">
                                      <p:cBhvr>
                                        <p:cTn id="34" dur="500"/>
                                        <p:tgtEl>
                                          <p:spTgt spid="14"/>
                                        </p:tgtEl>
                                      </p:cBhvr>
                                    </p:animEffect>
                                  </p:childTnLst>
                                </p:cTn>
                              </p:par>
                              <p:par>
                                <p:cTn id="35" presetID="22" presetClass="entr" presetSubtype="4"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wipe(down)">
                                      <p:cBhvr>
                                        <p:cTn id="37" dur="500"/>
                                        <p:tgtEl>
                                          <p:spTgt spid="23"/>
                                        </p:tgtEl>
                                      </p:cBhvr>
                                    </p:animEffect>
                                  </p:childTnLst>
                                </p:cTn>
                              </p:par>
                              <p:par>
                                <p:cTn id="38" presetID="22" presetClass="entr" presetSubtype="4" fill="hold" nodeType="with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wipe(down)">
                                      <p:cBhvr>
                                        <p:cTn id="40" dur="500"/>
                                        <p:tgtEl>
                                          <p:spTgt spid="22"/>
                                        </p:tgtEl>
                                      </p:cBhvr>
                                    </p:animEffect>
                                  </p:childTnLst>
                                </p:cTn>
                              </p:par>
                              <p:par>
                                <p:cTn id="41" presetID="22" presetClass="entr" presetSubtype="4" fill="hold"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down)">
                                      <p:cBhvr>
                                        <p:cTn id="4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p:bldP spid="12" grpId="0"/>
      <p:bldP spid="14" grpId="0"/>
    </p:bldLst>
  </p:timing>
</p:sld>
</file>

<file path=ppt/theme/theme1.xml><?xml version="1.0" encoding="utf-8"?>
<a:theme xmlns:a="http://schemas.openxmlformats.org/drawingml/2006/main" name="1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自定义 2">
      <a:dk1>
        <a:srgbClr val="3F3F3F"/>
      </a:dk1>
      <a:lt1>
        <a:sysClr val="window" lastClr="FFFFFF"/>
      </a:lt1>
      <a:dk2>
        <a:srgbClr val="FFFFFF"/>
      </a:dk2>
      <a:lt2>
        <a:srgbClr val="E7E6E6"/>
      </a:lt2>
      <a:accent1>
        <a:srgbClr val="554335"/>
      </a:accent1>
      <a:accent2>
        <a:srgbClr val="FFC000"/>
      </a:accent2>
      <a:accent3>
        <a:srgbClr val="8496B0"/>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自定义 2">
      <a:dk1>
        <a:srgbClr val="3F3F3F"/>
      </a:dk1>
      <a:lt1>
        <a:sysClr val="window" lastClr="FFFFFF"/>
      </a:lt1>
      <a:dk2>
        <a:srgbClr val="FFFFFF"/>
      </a:dk2>
      <a:lt2>
        <a:srgbClr val="E7E6E6"/>
      </a:lt2>
      <a:accent1>
        <a:srgbClr val="554335"/>
      </a:accent1>
      <a:accent2>
        <a:srgbClr val="FFC000"/>
      </a:accent2>
      <a:accent3>
        <a:srgbClr val="8496B0"/>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千图网海量PPT模板www.58pic.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245</TotalTime>
  <Words>568</Words>
  <Application>Microsoft Office PowerPoint</Application>
  <PresentationFormat>Widescreen</PresentationFormat>
  <Paragraphs>68</Paragraphs>
  <Slides>15</Slides>
  <Notes>14</Notes>
  <HiddenSlides>0</HiddenSlides>
  <MMClips>0</MMClips>
  <ScaleCrop>false</ScaleCrop>
  <HeadingPairs>
    <vt:vector size="6" baseType="variant">
      <vt:variant>
        <vt:lpstr>Fonts Used</vt:lpstr>
      </vt:variant>
      <vt:variant>
        <vt:i4>14</vt:i4>
      </vt:variant>
      <vt:variant>
        <vt:lpstr>Theme</vt:lpstr>
      </vt:variant>
      <vt:variant>
        <vt:i4>4</vt:i4>
      </vt:variant>
      <vt:variant>
        <vt:lpstr>Slide Titles</vt:lpstr>
      </vt:variant>
      <vt:variant>
        <vt:i4>15</vt:i4>
      </vt:variant>
    </vt:vector>
  </HeadingPairs>
  <TitlesOfParts>
    <vt:vector size="33" baseType="lpstr">
      <vt:lpstr>等线</vt:lpstr>
      <vt:lpstr>等线 Light</vt:lpstr>
      <vt:lpstr>微软雅黑</vt:lpstr>
      <vt:lpstr>Arial</vt:lpstr>
      <vt:lpstr>Arial-Rounded</vt:lpstr>
      <vt:lpstr>Calibri</vt:lpstr>
      <vt:lpstr>Calibri Light</vt:lpstr>
      <vt:lpstr>Coiny</vt:lpstr>
      <vt:lpstr>HP001</vt:lpstr>
      <vt:lpstr>HP001 4 hàng</vt:lpstr>
      <vt:lpstr>Patrick Hand</vt:lpstr>
      <vt:lpstr>Times New Roman</vt:lpstr>
      <vt:lpstr>印品溜溜圆</vt:lpstr>
      <vt:lpstr>字魂70号-灵悦黑体</vt:lpstr>
      <vt:lpstr>1_Office Theme</vt:lpstr>
      <vt:lpstr>Office 主题​​</vt:lpstr>
      <vt:lpstr>1_Office 主题​​</vt:lpstr>
      <vt:lpstr>千图网海量PPT模板www.58pic.com​​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Admin</cp:lastModifiedBy>
  <cp:revision>33</cp:revision>
  <dcterms:created xsi:type="dcterms:W3CDTF">2022-06-13T02:36:19Z</dcterms:created>
  <dcterms:modified xsi:type="dcterms:W3CDTF">2024-02-16T03:08:41Z</dcterms:modified>
</cp:coreProperties>
</file>