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GB" altLang="zh-CN" sz="1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115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90257" y="588011"/>
            <a:ext cx="534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577</TotalTime>
  <Words>758</Words>
  <Application>Microsoft Office PowerPoint</Application>
  <PresentationFormat>Widescreen</PresentationFormat>
  <Paragraphs>145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35</cp:revision>
  <dcterms:created xsi:type="dcterms:W3CDTF">2019-06-26T07:14:23Z</dcterms:created>
  <dcterms:modified xsi:type="dcterms:W3CDTF">2024-02-16T15:53:52Z</dcterms:modified>
  <cp:category>9Slide.vn</cp:category>
</cp:coreProperties>
</file>