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4"/>
  </p:notesMasterIdLst>
  <p:sldIdLst>
    <p:sldId id="260" r:id="rId4"/>
    <p:sldId id="294" r:id="rId5"/>
    <p:sldId id="265" r:id="rId6"/>
    <p:sldId id="2636" r:id="rId7"/>
    <p:sldId id="264" r:id="rId8"/>
    <p:sldId id="278" r:id="rId9"/>
    <p:sldId id="295" r:id="rId10"/>
    <p:sldId id="296" r:id="rId11"/>
    <p:sldId id="291" r:id="rId12"/>
    <p:sldId id="290" r:id="rId13"/>
    <p:sldId id="273" r:id="rId14"/>
    <p:sldId id="283" r:id="rId15"/>
    <p:sldId id="287" r:id="rId16"/>
    <p:sldId id="2639" r:id="rId17"/>
    <p:sldId id="2640" r:id="rId18"/>
    <p:sldId id="312" r:id="rId19"/>
    <p:sldId id="313" r:id="rId20"/>
    <p:sldId id="2641" r:id="rId21"/>
    <p:sldId id="2642" r:id="rId22"/>
    <p:sldId id="29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AB4F3-B46C-4547-A661-C04D73FAD681}"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9C4FE-F1C0-40D4-9C6B-CEFA106C03F8}" type="slidenum">
              <a:rPr lang="en-US" smtClean="0"/>
              <a:t>‹#›</a:t>
            </a:fld>
            <a:endParaRPr lang="en-US"/>
          </a:p>
        </p:txBody>
      </p:sp>
    </p:spTree>
    <p:extLst>
      <p:ext uri="{BB962C8B-B14F-4D97-AF65-F5344CB8AC3E}">
        <p14:creationId xmlns:p14="http://schemas.microsoft.com/office/powerpoint/2010/main" val="144052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642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15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0109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784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40653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48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F184-19FC-E938-60C1-99EFFE527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B40614-F0E0-AFC7-4752-8C0D6D719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0857D-B8B7-EC4D-D52B-F87462DB56FC}"/>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5" name="Footer Placeholder 4">
            <a:extLst>
              <a:ext uri="{FF2B5EF4-FFF2-40B4-BE49-F238E27FC236}">
                <a16:creationId xmlns:a16="http://schemas.microsoft.com/office/drawing/2014/main" id="{EFB5363C-23FE-D5A5-B80E-78C97A6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275C4-A401-7AD4-7E8B-E82711EDC84B}"/>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12F1D120-3A67-040F-7002-FDA513593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 y="-675967"/>
            <a:ext cx="12192000" cy="7533967"/>
          </a:xfrm>
          <a:prstGeom prst="rect">
            <a:avLst/>
          </a:prstGeom>
        </p:spPr>
      </p:pic>
    </p:spTree>
    <p:extLst>
      <p:ext uri="{BB962C8B-B14F-4D97-AF65-F5344CB8AC3E}">
        <p14:creationId xmlns:p14="http://schemas.microsoft.com/office/powerpoint/2010/main" val="276968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4D10-C344-00E2-CA3E-F6804F153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74AE3-C822-5594-A658-A1A42356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EB5C1-93B8-152E-B5DF-13DF3B45A282}"/>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5" name="Footer Placeholder 4">
            <a:extLst>
              <a:ext uri="{FF2B5EF4-FFF2-40B4-BE49-F238E27FC236}">
                <a16:creationId xmlns:a16="http://schemas.microsoft.com/office/drawing/2014/main" id="{91320807-EBE1-E56E-5D03-A27FA6F4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54332-D5F4-3DAB-FB61-FB7E57CE53CD}"/>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063494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DA6D-7F15-DD0D-D499-5D7CC42A0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ECD0B-465A-30C6-F743-33F3862CD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F4765F-07CD-8530-B761-59A2DDB350AA}"/>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5" name="Footer Placeholder 4">
            <a:extLst>
              <a:ext uri="{FF2B5EF4-FFF2-40B4-BE49-F238E27FC236}">
                <a16:creationId xmlns:a16="http://schemas.microsoft.com/office/drawing/2014/main" id="{59FCC412-1181-5914-46B0-55EBC7CF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19B26-F742-D297-F06C-CA00DB936F69}"/>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A picture containing map&#10;&#10;Description automatically generated">
            <a:extLst>
              <a:ext uri="{FF2B5EF4-FFF2-40B4-BE49-F238E27FC236}">
                <a16:creationId xmlns:a16="http://schemas.microsoft.com/office/drawing/2014/main" id="{035270DC-D46A-F790-6704-193AB18B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0482"/>
            <a:ext cx="12357612" cy="7388482"/>
          </a:xfrm>
          <a:prstGeom prst="rect">
            <a:avLst/>
          </a:prstGeom>
        </p:spPr>
      </p:pic>
    </p:spTree>
    <p:extLst>
      <p:ext uri="{BB962C8B-B14F-4D97-AF65-F5344CB8AC3E}">
        <p14:creationId xmlns:p14="http://schemas.microsoft.com/office/powerpoint/2010/main" val="1479875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2BFF-700D-24D4-E84E-89FBD2C7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4AB13E-C166-1D21-0DA6-8B9425B91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7B8493-75F5-2B0F-EC9B-E6ACF76AC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EF0BED-C504-C311-83F7-D44A18C4C430}"/>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6" name="Footer Placeholder 5">
            <a:extLst>
              <a:ext uri="{FF2B5EF4-FFF2-40B4-BE49-F238E27FC236}">
                <a16:creationId xmlns:a16="http://schemas.microsoft.com/office/drawing/2014/main" id="{BDED3C06-4E59-86F8-EB86-45FA946B1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51236-684C-5F3E-89D2-3A07DF82136F}"/>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4243874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565C-55CB-1614-C472-7BB0B8E01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31B476-566D-758F-B22F-034C7114D9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BD4A98-C41D-4E86-C8FE-753F71285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1D781C-0D9C-F008-CE0D-A0ABE1182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539F75-437F-A8FF-469E-5F5A928FC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F10E06-21F6-BCCA-3D7F-F57432405CEF}"/>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8" name="Footer Placeholder 7">
            <a:extLst>
              <a:ext uri="{FF2B5EF4-FFF2-40B4-BE49-F238E27FC236}">
                <a16:creationId xmlns:a16="http://schemas.microsoft.com/office/drawing/2014/main" id="{73CA8F57-F04F-E8CF-A09D-CC2C0696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2154C9-1CDC-B567-5A63-C8BF7DF958D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594569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107A-CA98-8FDA-D89E-3324344E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C6501-C4FB-42DA-1657-2A1A9D3D61A2}"/>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4" name="Footer Placeholder 3">
            <a:extLst>
              <a:ext uri="{FF2B5EF4-FFF2-40B4-BE49-F238E27FC236}">
                <a16:creationId xmlns:a16="http://schemas.microsoft.com/office/drawing/2014/main" id="{8F23B695-2921-D238-1306-40D54BF6D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B27575-A0D6-B19B-5F64-264F2E9E6C30}"/>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456082DD-104E-9D8D-4A51-E51F3572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7479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7DE585-1387-2B3A-AF03-6C46C1E393E1}"/>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3" name="Footer Placeholder 2">
            <a:extLst>
              <a:ext uri="{FF2B5EF4-FFF2-40B4-BE49-F238E27FC236}">
                <a16:creationId xmlns:a16="http://schemas.microsoft.com/office/drawing/2014/main" id="{9A77AFE1-BD83-27D3-285C-86E0D42DF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FDC618-9B9A-A1E0-E5D5-1A7DABA56B47}"/>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6" name="Picture 5" descr="A picture containing calendar&#10;&#10;Description automatically generated">
            <a:extLst>
              <a:ext uri="{FF2B5EF4-FFF2-40B4-BE49-F238E27FC236}">
                <a16:creationId xmlns:a16="http://schemas.microsoft.com/office/drawing/2014/main" id="{B24981D8-A64A-6EEB-FC5F-F63566333D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90" y="0"/>
            <a:ext cx="12280490" cy="6858000"/>
          </a:xfrm>
          <a:prstGeom prst="rect">
            <a:avLst/>
          </a:prstGeom>
        </p:spPr>
      </p:pic>
    </p:spTree>
    <p:extLst>
      <p:ext uri="{BB962C8B-B14F-4D97-AF65-F5344CB8AC3E}">
        <p14:creationId xmlns:p14="http://schemas.microsoft.com/office/powerpoint/2010/main" val="61819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678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6F3C-4724-6F2C-8D81-427D867F6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B73A8C-AE6E-72DF-DB53-C63994A74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3FF0B-616F-0D20-815F-914249D02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2DA2A-FF97-FC07-69C5-CDCBCFC82A2C}"/>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6" name="Footer Placeholder 5">
            <a:extLst>
              <a:ext uri="{FF2B5EF4-FFF2-40B4-BE49-F238E27FC236}">
                <a16:creationId xmlns:a16="http://schemas.microsoft.com/office/drawing/2014/main" id="{B9ED3F0B-EA5D-D1C9-48E6-36B8D5E18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6E2B3-7BDC-2B32-B83A-585F2965C55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982924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9255-EED3-9E16-41D2-F95D63D59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D33C48-ECEA-41A1-3A94-06B08D43D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5B3F31-47D5-5AF5-E62B-1D4937122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D8872-087B-90DF-76B3-89B7839CE668}"/>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6" name="Footer Placeholder 5">
            <a:extLst>
              <a:ext uri="{FF2B5EF4-FFF2-40B4-BE49-F238E27FC236}">
                <a16:creationId xmlns:a16="http://schemas.microsoft.com/office/drawing/2014/main" id="{46193307-484A-C62C-F0DE-3E643595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172A8-400D-7B37-CD4E-F11B06F5FDC2}"/>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825739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3394-9826-4C2F-DDB3-F2262FD46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EA080-A618-6039-623F-932D54D6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C17DC-8F2F-029C-F053-01D8C09BFE73}"/>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5" name="Footer Placeholder 4">
            <a:extLst>
              <a:ext uri="{FF2B5EF4-FFF2-40B4-BE49-F238E27FC236}">
                <a16:creationId xmlns:a16="http://schemas.microsoft.com/office/drawing/2014/main" id="{1CE4991E-D43C-1512-EAC5-02AAE5E15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FF1C6-0EAE-E96B-53DC-0CE5265212E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539739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D6385-3895-871C-98E5-A439F7416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49FC73-A2C9-B741-67B0-CD199645A3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45A27-9092-2014-DA7F-B5B68E96A641}"/>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5" name="Footer Placeholder 4">
            <a:extLst>
              <a:ext uri="{FF2B5EF4-FFF2-40B4-BE49-F238E27FC236}">
                <a16:creationId xmlns:a16="http://schemas.microsoft.com/office/drawing/2014/main" id="{9702F74B-16AF-4611-8FF1-B9086850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248DB-B07B-6DDF-DCD9-D4AFD80128C9}"/>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1611683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87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2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46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5175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5148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0755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20/02/2024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7598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20/02/2024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7496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20/02/2024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192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20/02/2024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45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20/02/2024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74165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20/02/2024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020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20/02/2024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8066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20/02/2024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spTree>
    <p:extLst>
      <p:ext uri="{BB962C8B-B14F-4D97-AF65-F5344CB8AC3E}">
        <p14:creationId xmlns:p14="http://schemas.microsoft.com/office/powerpoint/2010/main" val="92684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6B014-BE80-2064-BEE7-E00D9798E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8A9227-CEDA-0A44-5BFE-32F32B371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2F843-9FA2-EF9E-A96C-88B723610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B842B-00A4-4A8F-8C14-648D9517AA84}" type="datetimeFigureOut">
              <a:rPr lang="en-US" smtClean="0"/>
              <a:t>2/20/2024</a:t>
            </a:fld>
            <a:endParaRPr lang="en-US"/>
          </a:p>
        </p:txBody>
      </p:sp>
      <p:sp>
        <p:nvSpPr>
          <p:cNvPr id="5" name="Footer Placeholder 4">
            <a:extLst>
              <a:ext uri="{FF2B5EF4-FFF2-40B4-BE49-F238E27FC236}">
                <a16:creationId xmlns:a16="http://schemas.microsoft.com/office/drawing/2014/main" id="{F8F5C6DC-23BD-6EAA-C2D6-CBAE0B2C2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6906E7-40A6-439A-CE7B-D15BB6DE3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333AC-9028-4C1D-93B3-6690D5ED9DAD}" type="slidenum">
              <a:rPr lang="en-US" smtClean="0"/>
              <a:t>‹#›</a:t>
            </a:fld>
            <a:endParaRPr lang="en-US"/>
          </a:p>
        </p:txBody>
      </p:sp>
    </p:spTree>
    <p:extLst>
      <p:ext uri="{BB962C8B-B14F-4D97-AF65-F5344CB8AC3E}">
        <p14:creationId xmlns:p14="http://schemas.microsoft.com/office/powerpoint/2010/main" val="33956772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593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21.emf"/><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9.gif"/><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9.gif"/><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9.gif"/><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id="{E779E80D-1463-4A41-865B-C6AE3276952E}"/>
              </a:ext>
            </a:extLst>
          </p:cNvPr>
          <p:cNvPicPr>
            <a:picLocks noChangeAspect="1"/>
          </p:cNvPicPr>
          <p:nvPr/>
        </p:nvPicPr>
        <p:blipFill>
          <a:blip r:embed="rId6"/>
          <a:stretch>
            <a:fillRect/>
          </a:stretch>
        </p:blipFill>
        <p:spPr>
          <a:xfrm>
            <a:off x="4560055" y="641550"/>
            <a:ext cx="3090940" cy="1231499"/>
          </a:xfrm>
          <a:prstGeom prst="rect">
            <a:avLst/>
          </a:prstGeom>
        </p:spPr>
      </p:pic>
      <p:pic>
        <p:nvPicPr>
          <p:cNvPr id="7" name="Picture 6">
            <a:extLst>
              <a:ext uri="{FF2B5EF4-FFF2-40B4-BE49-F238E27FC236}">
                <a16:creationId xmlns:a16="http://schemas.microsoft.com/office/drawing/2014/main" id="{1196DD95-A583-4FD1-B10A-D8419758E939}"/>
              </a:ext>
            </a:extLst>
          </p:cNvPr>
          <p:cNvPicPr>
            <a:picLocks noChangeAspect="1"/>
          </p:cNvPicPr>
          <p:nvPr/>
        </p:nvPicPr>
        <p:blipFill>
          <a:blip r:embed="rId7"/>
          <a:stretch>
            <a:fillRect/>
          </a:stretch>
        </p:blipFill>
        <p:spPr>
          <a:xfrm>
            <a:off x="1693179" y="1957901"/>
            <a:ext cx="8443692" cy="1322947"/>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5"/>
          <a:stretch>
            <a:fillRect/>
          </a:stretch>
        </p:blipFill>
        <p:spPr>
          <a:xfrm>
            <a:off x="9539876" y="3281382"/>
            <a:ext cx="2735467" cy="3576618"/>
          </a:xfrm>
          <a:prstGeom prst="rect">
            <a:avLst/>
          </a:prstGeom>
        </p:spPr>
      </p:pic>
      <p:pic>
        <p:nvPicPr>
          <p:cNvPr id="3" name="Tư thế ngồi và cách cầm bút CHUẨN cho học sinh tiểu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275992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9EED5B-B7B7-0CB8-001B-CFEAC6D635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6894" y="97587"/>
            <a:ext cx="8271654" cy="6314663"/>
          </a:xfrm>
          <a:prstGeom prst="rect">
            <a:avLst/>
          </a:prstGeom>
        </p:spPr>
      </p:pic>
      <p:pic>
        <p:nvPicPr>
          <p:cNvPr id="5" name="Picture 23">
            <a:extLst>
              <a:ext uri="{FF2B5EF4-FFF2-40B4-BE49-F238E27FC236}">
                <a16:creationId xmlns:a16="http://schemas.microsoft.com/office/drawing/2014/main" id="{FBBF318E-4141-59C4-07F3-6EB411C6CE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021" y="4334552"/>
            <a:ext cx="2245130" cy="2267809"/>
          </a:xfrm>
          <a:prstGeom prst="rect">
            <a:avLst/>
          </a:prstGeom>
        </p:spPr>
      </p:pic>
      <p:pic>
        <p:nvPicPr>
          <p:cNvPr id="6" name="Picture 24">
            <a:extLst>
              <a:ext uri="{FF2B5EF4-FFF2-40B4-BE49-F238E27FC236}">
                <a16:creationId xmlns:a16="http://schemas.microsoft.com/office/drawing/2014/main" id="{DF6F7297-1741-4AE9-EB35-C0081BF02C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42804"/>
            <a:ext cx="1084190" cy="658399"/>
          </a:xfrm>
          <a:prstGeom prst="rect">
            <a:avLst/>
          </a:prstGeom>
        </p:spPr>
      </p:pic>
      <p:pic>
        <p:nvPicPr>
          <p:cNvPr id="7" name="Picture 17">
            <a:extLst>
              <a:ext uri="{FF2B5EF4-FFF2-40B4-BE49-F238E27FC236}">
                <a16:creationId xmlns:a16="http://schemas.microsoft.com/office/drawing/2014/main" id="{926E62F6-13AF-9208-62CC-1DFB3DB04E6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18548" y="0"/>
            <a:ext cx="2284470" cy="1133668"/>
          </a:xfrm>
          <a:prstGeom prst="rect">
            <a:avLst/>
          </a:prstGeom>
        </p:spPr>
      </p:pic>
      <p:pic>
        <p:nvPicPr>
          <p:cNvPr id="8" name="Picture 18">
            <a:extLst>
              <a:ext uri="{FF2B5EF4-FFF2-40B4-BE49-F238E27FC236}">
                <a16:creationId xmlns:a16="http://schemas.microsoft.com/office/drawing/2014/main" id="{7C2884FE-3451-E808-0B22-3DEBAA00913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74283" y="4081635"/>
            <a:ext cx="3010185" cy="2618863"/>
          </a:xfrm>
          <a:prstGeom prst="rect">
            <a:avLst/>
          </a:prstGeom>
        </p:spPr>
      </p:pic>
      <p:pic>
        <p:nvPicPr>
          <p:cNvPr id="10" name="Picture 2">
            <a:extLst>
              <a:ext uri="{FF2B5EF4-FFF2-40B4-BE49-F238E27FC236}">
                <a16:creationId xmlns:a16="http://schemas.microsoft.com/office/drawing/2014/main" id="{3424E0AB-506E-3B26-3FD8-6FE73D132C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11" name="Rectangle 10">
            <a:extLst>
              <a:ext uri="{FF2B5EF4-FFF2-40B4-BE49-F238E27FC236}">
                <a16:creationId xmlns:a16="http://schemas.microsoft.com/office/drawing/2014/main" id="{A75FDCB0-DFB6-BAF8-50B0-6B4B42A968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ea typeface="微软雅黑"/>
                <a:cs typeface="Calibri" panose="020F0502020204030204" pitchFamily="34" charset="0"/>
              </a:rPr>
              <a:t>1. Sai không quá 5 lỗi </a:t>
            </a:r>
          </a:p>
        </p:txBody>
      </p:sp>
      <p:sp>
        <p:nvSpPr>
          <p:cNvPr id="12" name="Rectangle 11">
            <a:extLst>
              <a:ext uri="{FF2B5EF4-FFF2-40B4-BE49-F238E27FC236}">
                <a16:creationId xmlns:a16="http://schemas.microsoft.com/office/drawing/2014/main" id="{D71752AA-DD0D-C6CC-949D-7B5D7D9271CD}"/>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id="{FF1F62F9-8C24-7104-3FAC-2A9005636B66}"/>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endParaRPr>
          </a:p>
        </p:txBody>
      </p:sp>
      <p:pic>
        <p:nvPicPr>
          <p:cNvPr id="14" name="Picture 2">
            <a:extLst>
              <a:ext uri="{FF2B5EF4-FFF2-40B4-BE49-F238E27FC236}">
                <a16:creationId xmlns:a16="http://schemas.microsoft.com/office/drawing/2014/main" id="{4A3B5551-D0B8-2DD0-42A2-29384A39B17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a16="http://schemas.microsoft.com/office/drawing/2014/main" id="{9B4F2425-505A-F0A3-D720-57EF4301E86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a16="http://schemas.microsoft.com/office/drawing/2014/main" id="{598BDB9D-9157-CD5F-B01C-BC18B84930B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a16="http://schemas.microsoft.com/office/drawing/2014/main" id="{59D7A4A2-2CCD-7A48-80F3-C2A4C387A56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18" name="Picture 2">
            <a:extLst>
              <a:ext uri="{FF2B5EF4-FFF2-40B4-BE49-F238E27FC236}">
                <a16:creationId xmlns:a16="http://schemas.microsoft.com/office/drawing/2014/main" id="{B4EFF194-8C00-1E90-32BF-5D48B42D8E4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3F870B24-A36C-4255-8C44-3D8C40663AB6}"/>
              </a:ext>
            </a:extLst>
          </p:cNvPr>
          <p:cNvPicPr>
            <a:picLocks noChangeAspect="1"/>
          </p:cNvPicPr>
          <p:nvPr/>
        </p:nvPicPr>
        <p:blipFill>
          <a:blip r:embed="rId14"/>
          <a:stretch>
            <a:fillRect/>
          </a:stretch>
        </p:blipFill>
        <p:spPr>
          <a:xfrm>
            <a:off x="2194681" y="509341"/>
            <a:ext cx="5992887" cy="1286367"/>
          </a:xfrm>
          <a:prstGeom prst="rect">
            <a:avLst/>
          </a:prstGeom>
        </p:spPr>
      </p:pic>
    </p:spTree>
    <p:extLst>
      <p:ext uri="{BB962C8B-B14F-4D97-AF65-F5344CB8AC3E}">
        <p14:creationId xmlns:p14="http://schemas.microsoft.com/office/powerpoint/2010/main" val="3683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1372850" cy="5800725"/>
          </a:xfrm>
          <a:prstGeom prst="rect">
            <a:avLst/>
          </a:prstGeom>
        </p:spPr>
      </p:pic>
      <p:sp>
        <p:nvSpPr>
          <p:cNvPr id="6" name="TextBox 5"/>
          <p:cNvSpPr txBox="1"/>
          <p:nvPr/>
        </p:nvSpPr>
        <p:spPr>
          <a:xfrm>
            <a:off x="4857749" y="2767278"/>
            <a:ext cx="48196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rPr>
              <a:t>2. </a:t>
            </a:r>
            <a:r>
              <a:rPr kumimoji="0" lang="en-US" sz="6000" b="1" i="0" u="none" strike="noStrike" kern="1200" cap="none" spc="0" normalizeH="0" baseline="0" noProof="0" dirty="0" err="1">
                <a:ln>
                  <a:noFill/>
                </a:ln>
                <a:solidFill>
                  <a:srgbClr val="FF0000"/>
                </a:solidFill>
                <a:effectLst/>
                <a:uLnTx/>
                <a:uFillTx/>
              </a:rPr>
              <a:t>Làm</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bài</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tập</a:t>
            </a:r>
            <a:r>
              <a:rPr kumimoji="0" lang="en-US" sz="6000" b="1" i="0" u="none" strike="noStrike" kern="1200" cap="none" spc="0" normalizeH="0" baseline="0" noProof="0" dirty="0">
                <a:ln>
                  <a:noFill/>
                </a:ln>
                <a:solidFill>
                  <a:srgbClr val="FF0000"/>
                </a:solidFill>
                <a:effectLst/>
                <a:uLnTx/>
                <a:uFillTx/>
              </a:rPr>
              <a:t> a </a:t>
            </a:r>
            <a:r>
              <a:rPr kumimoji="0" lang="en-US" sz="6000" b="1" i="0" u="none" strike="noStrike" kern="1200" cap="none" spc="0" normalizeH="0" baseline="0" noProof="0" dirty="0" err="1">
                <a:ln>
                  <a:noFill/>
                </a:ln>
                <a:solidFill>
                  <a:srgbClr val="FF0000"/>
                </a:solidFill>
                <a:effectLst/>
                <a:uLnTx/>
                <a:uFillTx/>
              </a:rPr>
              <a:t>hoặc</a:t>
            </a:r>
            <a:r>
              <a:rPr kumimoji="0" lang="en-US" sz="6000" b="1" i="0" u="none" strike="noStrike" kern="1200" cap="none" spc="0" normalizeH="0" baseline="0" noProof="0" dirty="0">
                <a:ln>
                  <a:noFill/>
                </a:ln>
                <a:solidFill>
                  <a:srgbClr val="FF0000"/>
                </a:solidFill>
                <a:effectLst/>
                <a:uLnTx/>
                <a:uFillTx/>
              </a:rPr>
              <a:t> b</a:t>
            </a:r>
            <a:endParaRPr kumimoji="0" lang="vi-VN" sz="6000" b="1"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265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900" y="571500"/>
            <a:ext cx="8820150" cy="646331"/>
          </a:xfrm>
          <a:prstGeom prst="rect">
            <a:avLst/>
          </a:prstGeom>
          <a:noFill/>
        </p:spPr>
        <p:txBody>
          <a:bodyPr wrap="square" rtlCol="0">
            <a:spAutoFit/>
          </a:bodyPr>
          <a:lstStyle/>
          <a:p>
            <a:r>
              <a:rPr lang="en-US" sz="3600" b="1" dirty="0"/>
              <a:t>a. </a:t>
            </a:r>
            <a:r>
              <a:rPr lang="en-US" sz="3600" b="1" dirty="0" err="1"/>
              <a:t>Chọn</a:t>
            </a:r>
            <a:r>
              <a:rPr lang="en-US" sz="3600" b="1" dirty="0"/>
              <a:t> l </a:t>
            </a:r>
            <a:r>
              <a:rPr lang="en-US" sz="3600" b="1" dirty="0" err="1"/>
              <a:t>hoặc</a:t>
            </a:r>
            <a:r>
              <a:rPr lang="en-US" sz="3600" b="1" dirty="0"/>
              <a:t> n </a:t>
            </a:r>
            <a:r>
              <a:rPr lang="en-US" sz="3600" b="1" dirty="0" err="1"/>
              <a:t>thay</a:t>
            </a:r>
            <a:r>
              <a:rPr lang="en-US" sz="3600" b="1" dirty="0"/>
              <a:t> </a:t>
            </a:r>
            <a:r>
              <a:rPr lang="en-US" sz="3600" b="1" dirty="0" err="1"/>
              <a:t>cho</a:t>
            </a:r>
            <a:r>
              <a:rPr lang="en-US" sz="3600" b="1" dirty="0"/>
              <a:t> </a:t>
            </a:r>
            <a:r>
              <a:rPr lang="en-US" sz="3600" b="1" dirty="0" err="1"/>
              <a:t>bông</a:t>
            </a:r>
            <a:r>
              <a:rPr lang="en-US" sz="3600" b="1" dirty="0"/>
              <a:t> </a:t>
            </a:r>
            <a:r>
              <a:rPr lang="en-US" sz="3600" b="1" dirty="0" err="1"/>
              <a:t>hoa</a:t>
            </a:r>
            <a:r>
              <a:rPr lang="en-US" sz="3600" b="1" dirty="0"/>
              <a:t>.</a:t>
            </a:r>
          </a:p>
        </p:txBody>
      </p:sp>
      <p:sp>
        <p:nvSpPr>
          <p:cNvPr id="5" name="TextBox 4">
            <a:extLst>
              <a:ext uri="{FF2B5EF4-FFF2-40B4-BE49-F238E27FC236}">
                <a16:creationId xmlns:a16="http://schemas.microsoft.com/office/drawing/2014/main" id="{904112E7-0C8E-4C0E-A433-4CACAC4966EE}"/>
              </a:ext>
            </a:extLst>
          </p:cNvPr>
          <p:cNvSpPr txBox="1"/>
          <p:nvPr/>
        </p:nvSpPr>
        <p:spPr>
          <a:xfrm>
            <a:off x="293651" y="2111857"/>
            <a:ext cx="4173574" cy="2389629"/>
          </a:xfrm>
          <a:prstGeom prst="rect">
            <a:avLst/>
          </a:prstGeom>
          <a:noFill/>
        </p:spPr>
        <p:txBody>
          <a:bodyPr wrap="square">
            <a:spAutoFit/>
          </a:bodyPr>
          <a:lstStyle/>
          <a:p>
            <a:pPr algn="just" defTabSz="1218804">
              <a:defRPr/>
            </a:pP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i ti sắc tím</a:t>
            </a:r>
          </a:p>
          <a:p>
            <a:pPr algn="just" defTabSz="1218804">
              <a:defRPr/>
            </a:pPr>
            <a:r>
              <a:rPr lang="en-US" sz="3600" dirty="0">
                <a:solidFill>
                  <a:srgbClr val="000000"/>
                </a:solidFill>
                <a:latin typeface="Calibri" panose="020F0502020204030204" pitchFamily="34" charset="0"/>
                <a:cs typeface="Calibri" panose="020F0502020204030204" pitchFamily="34" charset="0"/>
              </a:rPr>
              <a:t>N</a:t>
            </a:r>
            <a:r>
              <a:rPr lang="vi-VN" sz="3600" dirty="0">
                <a:solidFill>
                  <a:srgbClr val="000000"/>
                </a:solidFill>
                <a:latin typeface="Calibri" panose="020F0502020204030204" pitchFamily="34" charset="0"/>
                <a:cs typeface="Calibri" panose="020F0502020204030204" pitchFamily="34" charset="0"/>
              </a:rPr>
              <a:t>ăm cánh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ưu li</a:t>
            </a:r>
          </a:p>
          <a:p>
            <a:pPr algn="just" defTabSz="1218804">
              <a:defRPr/>
            </a:pPr>
            <a:r>
              <a:rPr lang="vi-VN" sz="3600" dirty="0">
                <a:solidFill>
                  <a:srgbClr val="000000"/>
                </a:solidFill>
                <a:latin typeface="Calibri" panose="020F0502020204030204" pitchFamily="34" charset="0"/>
                <a:cs typeface="Calibri" panose="020F0502020204030204" pitchFamily="34" charset="0"/>
              </a:rPr>
              <a:t>Bông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ựu thắp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ửa</a:t>
            </a:r>
          </a:p>
          <a:p>
            <a:pPr algn="just" defTabSz="1218804">
              <a:defRPr/>
            </a:pPr>
            <a:r>
              <a:rPr lang="vi-VN" sz="3600" dirty="0">
                <a:solidFill>
                  <a:srgbClr val="000000"/>
                </a:solidFill>
                <a:latin typeface="Calibri" panose="020F0502020204030204" pitchFamily="34" charset="0"/>
                <a:cs typeface="Calibri" panose="020F0502020204030204" pitchFamily="34" charset="0"/>
              </a:rPr>
              <a:t>Đỏ hoa ngày hè.</a:t>
            </a:r>
          </a:p>
        </p:txBody>
      </p:sp>
      <p:pic>
        <p:nvPicPr>
          <p:cNvPr id="7" name="Picture 2" descr="Happy Smiley Face Sticker">
            <a:extLst>
              <a:ext uri="{FF2B5EF4-FFF2-40B4-BE49-F238E27FC236}">
                <a16:creationId xmlns:a16="http://schemas.microsoft.com/office/drawing/2014/main" id="{7A0CA896-7A63-4B8D-9F70-11D364239D2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0541" y="227464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ppy Smiley Face Sticker">
            <a:extLst>
              <a:ext uri="{FF2B5EF4-FFF2-40B4-BE49-F238E27FC236}">
                <a16:creationId xmlns:a16="http://schemas.microsoft.com/office/drawing/2014/main" id="{05519EFC-5418-4A16-A9AB-7983B5C7CB0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90" y="28384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BD9DBE-96AC-4008-AC48-551387F58C14}"/>
              </a:ext>
            </a:extLst>
          </p:cNvPr>
          <p:cNvSpPr txBox="1"/>
          <p:nvPr/>
        </p:nvSpPr>
        <p:spPr>
          <a:xfrm>
            <a:off x="3894101" y="2092807"/>
            <a:ext cx="4173574" cy="2308324"/>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Mành mây buông đỏ</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bánh pháo hồng</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liễu nở</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lộc vừng.</a:t>
            </a:r>
          </a:p>
        </p:txBody>
      </p:sp>
      <p:pic>
        <p:nvPicPr>
          <p:cNvPr id="10" name="Picture 2" descr="Happy Smiley Face Sticker">
            <a:extLst>
              <a:ext uri="{FF2B5EF4-FFF2-40B4-BE49-F238E27FC236}">
                <a16:creationId xmlns:a16="http://schemas.microsoft.com/office/drawing/2014/main" id="{EF7DFFFB-2B39-4567-B438-3A05F7C1ABF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19323" y="27747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appy Smiley Face Sticker">
            <a:extLst>
              <a:ext uri="{FF2B5EF4-FFF2-40B4-BE49-F238E27FC236}">
                <a16:creationId xmlns:a16="http://schemas.microsoft.com/office/drawing/2014/main" id="{8034996F-BB15-4DCD-ABC5-B6C31F75E2F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04923" y="3308161"/>
            <a:ext cx="2762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ppy Smiley Face Sticker">
            <a:extLst>
              <a:ext uri="{FF2B5EF4-FFF2-40B4-BE49-F238E27FC236}">
                <a16:creationId xmlns:a16="http://schemas.microsoft.com/office/drawing/2014/main" id="{FD7A5B89-6EBB-47E8-861B-5188824D1C5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962273" y="33081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Smiley Face Sticker">
            <a:extLst>
              <a:ext uri="{FF2B5EF4-FFF2-40B4-BE49-F238E27FC236}">
                <a16:creationId xmlns:a16="http://schemas.microsoft.com/office/drawing/2014/main" id="{15A2E9BF-E8AE-44A8-9E63-369C5EF0155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372223" y="3308161"/>
            <a:ext cx="409576" cy="4446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AEE7E7-615B-4150-AB2E-731D39600110}"/>
              </a:ext>
            </a:extLst>
          </p:cNvPr>
          <p:cNvSpPr txBox="1"/>
          <p:nvPr/>
        </p:nvSpPr>
        <p:spPr>
          <a:xfrm>
            <a:off x="7667625" y="3540607"/>
            <a:ext cx="4810125" cy="2862322"/>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Trắng muốt trắng muốt</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chùm pháo hoa</a:t>
            </a:r>
          </a:p>
          <a:p>
            <a:pPr algn="just" defTabSz="1218804">
              <a:defRPr/>
            </a:pPr>
            <a:r>
              <a:rPr lang="vi-VN" sz="3600" dirty="0">
                <a:solidFill>
                  <a:srgbClr val="000000"/>
                </a:solidFill>
                <a:latin typeface="Calibri" panose="020F0502020204030204" pitchFamily="34" charset="0"/>
                <a:cs typeface="Calibri" panose="020F0502020204030204" pitchFamily="34" charset="0"/>
              </a:rPr>
              <a:t>Là bông hoa náng</a:t>
            </a:r>
          </a:p>
          <a:p>
            <a:pPr algn="just" defTabSz="1218804">
              <a:defRPr/>
            </a:pPr>
            <a:r>
              <a:rPr lang="vi-VN" sz="3600" dirty="0">
                <a:solidFill>
                  <a:srgbClr val="000000"/>
                </a:solidFill>
                <a:latin typeface="Calibri" panose="020F0502020204030204" pitchFamily="34" charset="0"/>
                <a:cs typeface="Calibri" panose="020F0502020204030204" pitchFamily="34" charset="0"/>
              </a:rPr>
              <a:t>Dựng ô trước nhà.</a:t>
            </a:r>
          </a:p>
          <a:p>
            <a:pPr algn="r" defTabSz="1218804">
              <a:defRPr/>
            </a:pPr>
            <a:r>
              <a:rPr lang="vi-VN" sz="3200" dirty="0">
                <a:solidFill>
                  <a:srgbClr val="000000"/>
                </a:solidFill>
                <a:latin typeface="Calibri" panose="020F0502020204030204" pitchFamily="34" charset="0"/>
                <a:cs typeface="Calibri" panose="020F0502020204030204" pitchFamily="34" charset="0"/>
              </a:rPr>
              <a:t>(Theo Nguyễn Khắc Hào</a:t>
            </a:r>
            <a:r>
              <a:rPr lang="vi-VN" sz="3600" dirty="0">
                <a:solidFill>
                  <a:srgbClr val="000000"/>
                </a:solidFill>
                <a:latin typeface="Calibri" panose="020F0502020204030204" pitchFamily="34" charset="0"/>
                <a:cs typeface="Calibri" panose="020F0502020204030204" pitchFamily="34" charset="0"/>
              </a:rPr>
              <a:t>)</a:t>
            </a:r>
          </a:p>
        </p:txBody>
      </p:sp>
      <p:pic>
        <p:nvPicPr>
          <p:cNvPr id="15" name="Picture 2" descr="Happy Smiley Face Sticker">
            <a:extLst>
              <a:ext uri="{FF2B5EF4-FFF2-40B4-BE49-F238E27FC236}">
                <a16:creationId xmlns:a16="http://schemas.microsoft.com/office/drawing/2014/main" id="{D09FE819-899E-41E3-9B8D-060E62DF49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10223" y="3832036"/>
            <a:ext cx="3143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ppy Smiley Face Sticker">
            <a:extLst>
              <a:ext uri="{FF2B5EF4-FFF2-40B4-BE49-F238E27FC236}">
                <a16:creationId xmlns:a16="http://schemas.microsoft.com/office/drawing/2014/main" id="{BDA702DD-D7A1-43E9-A4DC-ECBEF362F47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15223" y="47464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0402766-5DA4-45A2-A439-5DCCC9269DEC}"/>
              </a:ext>
            </a:extLst>
          </p:cNvPr>
          <p:cNvPicPr>
            <a:picLocks noChangeAspect="1"/>
          </p:cNvPicPr>
          <p:nvPr/>
        </p:nvPicPr>
        <p:blipFill>
          <a:blip r:embed="rId4"/>
          <a:stretch>
            <a:fillRect/>
          </a:stretch>
        </p:blipFill>
        <p:spPr>
          <a:xfrm>
            <a:off x="8477250" y="1204912"/>
            <a:ext cx="3181350" cy="2116166"/>
          </a:xfrm>
          <a:prstGeom prst="rect">
            <a:avLst/>
          </a:prstGeom>
        </p:spPr>
      </p:pic>
    </p:spTree>
    <p:extLst>
      <p:ext uri="{BB962C8B-B14F-4D97-AF65-F5344CB8AC3E}">
        <p14:creationId xmlns:p14="http://schemas.microsoft.com/office/powerpoint/2010/main" val="12150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7"/>
                                        </p:tgtEl>
                                        <p:attrNameLst>
                                          <p:attrName>ppt_w</p:attrName>
                                        </p:attrNameLst>
                                      </p:cBhvr>
                                      <p:tavLst>
                                        <p:tav tm="0">
                                          <p:val>
                                            <p:strVal val="ppt_w"/>
                                          </p:val>
                                        </p:tav>
                                        <p:tav tm="100000">
                                          <p:val>
                                            <p:fltVal val="0"/>
                                          </p:val>
                                        </p:tav>
                                      </p:tavLst>
                                    </p:anim>
                                    <p:anim calcmode="lin" valueType="num">
                                      <p:cBhvr>
                                        <p:cTn id="56" dur="500"/>
                                        <p:tgtEl>
                                          <p:spTgt spid="17"/>
                                        </p:tgtEl>
                                        <p:attrNameLst>
                                          <p:attrName>ppt_h</p:attrName>
                                        </p:attrNameLst>
                                      </p:cBhvr>
                                      <p:tavLst>
                                        <p:tav tm="0">
                                          <p:val>
                                            <p:strVal val="ppt_h"/>
                                          </p:val>
                                        </p:tav>
                                        <p:tav tm="100000">
                                          <p:val>
                                            <p:fltVal val="0"/>
                                          </p:val>
                                        </p:tav>
                                      </p:tavLst>
                                    </p:anim>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899" y="571500"/>
            <a:ext cx="10544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đậm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6" name="Picture 15">
            <a:extLst>
              <a:ext uri="{FF2B5EF4-FFF2-40B4-BE49-F238E27FC236}">
                <a16:creationId xmlns:a16="http://schemas.microsoft.com/office/drawing/2014/main" id="{E36BC61E-376B-42D1-99A2-1F1DFBCBDCAD}"/>
              </a:ext>
            </a:extLst>
          </p:cNvPr>
          <p:cNvPicPr>
            <a:picLocks noChangeAspect="1"/>
          </p:cNvPicPr>
          <p:nvPr/>
        </p:nvPicPr>
        <p:blipFill>
          <a:blip r:embed="rId3"/>
          <a:stretch>
            <a:fillRect/>
          </a:stretch>
        </p:blipFill>
        <p:spPr>
          <a:xfrm>
            <a:off x="542925" y="1866900"/>
            <a:ext cx="11085830" cy="1638300"/>
          </a:xfrm>
          <a:prstGeom prst="rect">
            <a:avLst/>
          </a:prstGeom>
        </p:spPr>
      </p:pic>
      <p:sp>
        <p:nvSpPr>
          <p:cNvPr id="19" name="TextBox 18">
            <a:extLst>
              <a:ext uri="{FF2B5EF4-FFF2-40B4-BE49-F238E27FC236}">
                <a16:creationId xmlns:a16="http://schemas.microsoft.com/office/drawing/2014/main" id="{4DE69F75-AC0F-412D-9285-FF22A3577636}"/>
              </a:ext>
            </a:extLst>
          </p:cNvPr>
          <p:cNvSpPr txBox="1"/>
          <p:nvPr/>
        </p:nvSpPr>
        <p:spPr>
          <a:xfrm>
            <a:off x="2362200" y="1866900"/>
            <a:ext cx="504825" cy="461665"/>
          </a:xfrm>
          <a:prstGeom prst="rect">
            <a:avLst/>
          </a:prstGeom>
          <a:noFill/>
        </p:spPr>
        <p:txBody>
          <a:bodyPr wrap="square" rtlCol="0">
            <a:spAutoFit/>
          </a:bodyPr>
          <a:lstStyle/>
          <a:p>
            <a:r>
              <a:rPr lang="en-US" sz="2400" b="1" dirty="0">
                <a:solidFill>
                  <a:srgbClr val="FF0000"/>
                </a:solidFill>
              </a:rPr>
              <a:t>~</a:t>
            </a:r>
          </a:p>
        </p:txBody>
      </p:sp>
      <p:sp>
        <p:nvSpPr>
          <p:cNvPr id="20" name="TextBox 19">
            <a:extLst>
              <a:ext uri="{FF2B5EF4-FFF2-40B4-BE49-F238E27FC236}">
                <a16:creationId xmlns:a16="http://schemas.microsoft.com/office/drawing/2014/main" id="{3D383256-B514-40F5-A0E7-F49C27F57F31}"/>
              </a:ext>
            </a:extLst>
          </p:cNvPr>
          <p:cNvSpPr txBox="1"/>
          <p:nvPr/>
        </p:nvSpPr>
        <p:spPr>
          <a:xfrm>
            <a:off x="4391025" y="1924050"/>
            <a:ext cx="504825" cy="584775"/>
          </a:xfrm>
          <a:prstGeom prst="rect">
            <a:avLst/>
          </a:prstGeom>
          <a:noFill/>
        </p:spPr>
        <p:txBody>
          <a:bodyPr wrap="square" rtlCol="0">
            <a:spAutoFit/>
          </a:bodyPr>
          <a:lstStyle/>
          <a:p>
            <a:r>
              <a:rPr lang="en-US" sz="3200" b="1" dirty="0">
                <a:solidFill>
                  <a:srgbClr val="FF0000"/>
                </a:solidFill>
              </a:rPr>
              <a:t>ỏ</a:t>
            </a:r>
          </a:p>
        </p:txBody>
      </p:sp>
      <p:sp>
        <p:nvSpPr>
          <p:cNvPr id="22" name="TextBox 21">
            <a:extLst>
              <a:ext uri="{FF2B5EF4-FFF2-40B4-BE49-F238E27FC236}">
                <a16:creationId xmlns:a16="http://schemas.microsoft.com/office/drawing/2014/main" id="{165E0454-351C-4699-8785-270837B47C8E}"/>
              </a:ext>
            </a:extLst>
          </p:cNvPr>
          <p:cNvSpPr txBox="1"/>
          <p:nvPr/>
        </p:nvSpPr>
        <p:spPr>
          <a:xfrm>
            <a:off x="8115300" y="1933575"/>
            <a:ext cx="504825" cy="584775"/>
          </a:xfrm>
          <a:prstGeom prst="rect">
            <a:avLst/>
          </a:prstGeom>
          <a:noFill/>
        </p:spPr>
        <p:txBody>
          <a:bodyPr wrap="square" rtlCol="0">
            <a:spAutoFit/>
          </a:bodyPr>
          <a:lstStyle/>
          <a:p>
            <a:r>
              <a:rPr lang="en-US" sz="3200" b="1" dirty="0">
                <a:solidFill>
                  <a:srgbClr val="FF0000"/>
                </a:solidFill>
              </a:rPr>
              <a:t>ỏ</a:t>
            </a:r>
          </a:p>
        </p:txBody>
      </p:sp>
      <p:sp>
        <p:nvSpPr>
          <p:cNvPr id="23" name="TextBox 22">
            <a:extLst>
              <a:ext uri="{FF2B5EF4-FFF2-40B4-BE49-F238E27FC236}">
                <a16:creationId xmlns:a16="http://schemas.microsoft.com/office/drawing/2014/main" id="{36015440-76BC-4B09-B491-FAD9F6729624}"/>
              </a:ext>
            </a:extLst>
          </p:cNvPr>
          <p:cNvSpPr txBox="1"/>
          <p:nvPr/>
        </p:nvSpPr>
        <p:spPr>
          <a:xfrm>
            <a:off x="10134600" y="1924050"/>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ả</a:t>
            </a:r>
          </a:p>
        </p:txBody>
      </p:sp>
      <p:sp>
        <p:nvSpPr>
          <p:cNvPr id="25" name="TextBox 24">
            <a:extLst>
              <a:ext uri="{FF2B5EF4-FFF2-40B4-BE49-F238E27FC236}">
                <a16:creationId xmlns:a16="http://schemas.microsoft.com/office/drawing/2014/main" id="{7D0FBCA0-1C5B-4FD1-A5E6-9DD1431369B1}"/>
              </a:ext>
            </a:extLst>
          </p:cNvPr>
          <p:cNvSpPr txBox="1"/>
          <p:nvPr/>
        </p:nvSpPr>
        <p:spPr>
          <a:xfrm>
            <a:off x="2428875" y="2657475"/>
            <a:ext cx="504825" cy="461665"/>
          </a:xfrm>
          <a:prstGeom prst="rect">
            <a:avLst/>
          </a:prstGeom>
          <a:noFill/>
        </p:spPr>
        <p:txBody>
          <a:bodyPr wrap="square" rtlCol="0">
            <a:spAutoFit/>
          </a:bodyPr>
          <a:lstStyle/>
          <a:p>
            <a:r>
              <a:rPr lang="en-US" sz="2400" b="1" dirty="0">
                <a:solidFill>
                  <a:srgbClr val="FF0000"/>
                </a:solidFill>
              </a:rPr>
              <a:t>~</a:t>
            </a:r>
          </a:p>
        </p:txBody>
      </p:sp>
      <p:sp>
        <p:nvSpPr>
          <p:cNvPr id="27" name="TextBox 26">
            <a:extLst>
              <a:ext uri="{FF2B5EF4-FFF2-40B4-BE49-F238E27FC236}">
                <a16:creationId xmlns:a16="http://schemas.microsoft.com/office/drawing/2014/main" id="{1301F2E1-2259-4391-A6FC-B839ED031633}"/>
              </a:ext>
            </a:extLst>
          </p:cNvPr>
          <p:cNvSpPr txBox="1"/>
          <p:nvPr/>
        </p:nvSpPr>
        <p:spPr>
          <a:xfrm>
            <a:off x="4581525" y="2657475"/>
            <a:ext cx="504825" cy="646331"/>
          </a:xfrm>
          <a:prstGeom prst="rect">
            <a:avLst/>
          </a:prstGeom>
          <a:noFill/>
        </p:spPr>
        <p:txBody>
          <a:bodyPr wrap="square" rtlCol="0">
            <a:spAutoFit/>
          </a:bodyPr>
          <a:lstStyle/>
          <a:p>
            <a:r>
              <a:rPr lang="en-US" sz="3600" b="1" dirty="0">
                <a:solidFill>
                  <a:srgbClr val="FF0000"/>
                </a:solidFill>
                <a:ea typeface="Arial-Rounded" panose="020B0500000000000000" pitchFamily="34" charset="0"/>
                <a:cs typeface="Arial-Rounded" panose="020B0500000000000000" pitchFamily="34" charset="0"/>
              </a:rPr>
              <a:t>ẳ</a:t>
            </a:r>
          </a:p>
        </p:txBody>
      </p:sp>
      <p:sp>
        <p:nvSpPr>
          <p:cNvPr id="29" name="TextBox 28">
            <a:extLst>
              <a:ext uri="{FF2B5EF4-FFF2-40B4-BE49-F238E27FC236}">
                <a16:creationId xmlns:a16="http://schemas.microsoft.com/office/drawing/2014/main" id="{A3F768F0-E859-43FC-B3D9-31924D42955B}"/>
              </a:ext>
            </a:extLst>
          </p:cNvPr>
          <p:cNvSpPr txBox="1"/>
          <p:nvPr/>
        </p:nvSpPr>
        <p:spPr>
          <a:xfrm>
            <a:off x="7286625" y="2609850"/>
            <a:ext cx="504825" cy="461665"/>
          </a:xfrm>
          <a:prstGeom prst="rect">
            <a:avLst/>
          </a:prstGeom>
          <a:noFill/>
        </p:spPr>
        <p:txBody>
          <a:bodyPr wrap="square" rtlCol="0">
            <a:spAutoFit/>
          </a:bodyPr>
          <a:lstStyle/>
          <a:p>
            <a:r>
              <a:rPr lang="en-US" sz="2400" b="1" dirty="0">
                <a:solidFill>
                  <a:srgbClr val="FF0000"/>
                </a:solidFill>
              </a:rPr>
              <a:t>~</a:t>
            </a:r>
          </a:p>
        </p:txBody>
      </p:sp>
      <p:sp>
        <p:nvSpPr>
          <p:cNvPr id="30" name="TextBox 29">
            <a:extLst>
              <a:ext uri="{FF2B5EF4-FFF2-40B4-BE49-F238E27FC236}">
                <a16:creationId xmlns:a16="http://schemas.microsoft.com/office/drawing/2014/main" id="{2D1BC090-7ABE-4BA0-A74B-ED733AAB5072}"/>
              </a:ext>
            </a:extLst>
          </p:cNvPr>
          <p:cNvSpPr txBox="1"/>
          <p:nvPr/>
        </p:nvSpPr>
        <p:spPr>
          <a:xfrm>
            <a:off x="10144125" y="2676525"/>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t>
            </a:r>
          </a:p>
        </p:txBody>
      </p:sp>
    </p:spTree>
    <p:extLst>
      <p:ext uri="{BB962C8B-B14F-4D97-AF65-F5344CB8AC3E}">
        <p14:creationId xmlns:p14="http://schemas.microsoft.com/office/powerpoint/2010/main" val="30043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5" grpId="0"/>
      <p:bldP spid="27"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857251" y="571500"/>
            <a:ext cx="10791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l, 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chứa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Rectangle: Rounded Corners 13">
            <a:extLst>
              <a:ext uri="{FF2B5EF4-FFF2-40B4-BE49-F238E27FC236}">
                <a16:creationId xmlns:a16="http://schemas.microsoft.com/office/drawing/2014/main" id="{72E46CE0-CD50-4904-A02A-76441EB7621A}"/>
              </a:ext>
            </a:extLst>
          </p:cNvPr>
          <p:cNvSpPr/>
          <p:nvPr/>
        </p:nvSpPr>
        <p:spPr>
          <a:xfrm>
            <a:off x="2194886" y="2286000"/>
            <a:ext cx="8788975" cy="1418303"/>
          </a:xfrm>
          <a:prstGeom prst="roundRect">
            <a:avLst>
              <a:gd name="adj" fmla="val 50000"/>
            </a:avLst>
          </a:prstGeom>
          <a:solidFill>
            <a:srgbClr val="FFFF00"/>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cs typeface="Calibri" panose="020F0502020204030204" pitchFamily="34" charset="0"/>
              </a:rPr>
              <a:t>Tìm và viết từ ngữ vào vở theo yêu cầu của bài tập 3, trao đổi với bạn về từ ngữ tìm được</a:t>
            </a:r>
            <a:endParaRPr lang="en-US" sz="3200" b="1" dirty="0">
              <a:solidFill>
                <a:schemeClr val="tx1"/>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256ECD80-BC7D-488F-AFF6-F66315364956}"/>
              </a:ext>
            </a:extLst>
          </p:cNvPr>
          <p:cNvGrpSpPr/>
          <p:nvPr/>
        </p:nvGrpSpPr>
        <p:grpSpPr>
          <a:xfrm>
            <a:off x="2997629" y="3811687"/>
            <a:ext cx="6314730" cy="2717049"/>
            <a:chOff x="8001897" y="3789020"/>
            <a:chExt cx="6314730" cy="2717049"/>
          </a:xfrm>
        </p:grpSpPr>
        <p:sp>
          <p:nvSpPr>
            <p:cNvPr id="17" name="Rectangle: Rounded Corners 16">
              <a:extLst>
                <a:ext uri="{FF2B5EF4-FFF2-40B4-BE49-F238E27FC236}">
                  <a16:creationId xmlns:a16="http://schemas.microsoft.com/office/drawing/2014/main" id="{795520FD-175E-4750-B0AE-94178334763F}"/>
                </a:ext>
              </a:extLst>
            </p:cNvPr>
            <p:cNvSpPr/>
            <p:nvPr/>
          </p:nvSpPr>
          <p:spPr>
            <a:xfrm>
              <a:off x="9617268" y="432629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a:t>
              </a:r>
            </a:p>
          </p:txBody>
        </p:sp>
        <p:grpSp>
          <p:nvGrpSpPr>
            <p:cNvPr id="18" name="Group 17">
              <a:extLst>
                <a:ext uri="{FF2B5EF4-FFF2-40B4-BE49-F238E27FC236}">
                  <a16:creationId xmlns:a16="http://schemas.microsoft.com/office/drawing/2014/main" id="{D5F99846-72E9-458F-80A5-95778FCD630B}"/>
                </a:ext>
              </a:extLst>
            </p:cNvPr>
            <p:cNvGrpSpPr/>
            <p:nvPr/>
          </p:nvGrpSpPr>
          <p:grpSpPr>
            <a:xfrm>
              <a:off x="8001897" y="3789020"/>
              <a:ext cx="6314730" cy="2717049"/>
              <a:chOff x="1197026" y="4232126"/>
              <a:chExt cx="6222378" cy="2616200"/>
            </a:xfrm>
          </p:grpSpPr>
          <p:pic>
            <p:nvPicPr>
              <p:cNvPr id="21" name="Picture 20">
                <a:extLst>
                  <a:ext uri="{FF2B5EF4-FFF2-40B4-BE49-F238E27FC236}">
                    <a16:creationId xmlns:a16="http://schemas.microsoft.com/office/drawing/2014/main" id="{BDA86A76-FDAB-45DF-807D-D9623ACE9D67}"/>
                  </a:ext>
                </a:extLst>
              </p:cNvPr>
              <p:cNvPicPr>
                <a:picLocks noChangeAspect="1"/>
              </p:cNvPicPr>
              <p:nvPr/>
            </p:nvPicPr>
            <p:blipFill>
              <a:blip r:embed="rId4"/>
              <a:stretch>
                <a:fillRect/>
              </a:stretch>
            </p:blipFill>
            <p:spPr>
              <a:xfrm>
                <a:off x="5371743" y="4232126"/>
                <a:ext cx="2047661" cy="2616200"/>
              </a:xfrm>
              <a:prstGeom prst="rect">
                <a:avLst/>
              </a:prstGeom>
            </p:spPr>
          </p:pic>
          <p:pic>
            <p:nvPicPr>
              <p:cNvPr id="24" name="Picture 23">
                <a:extLst>
                  <a:ext uri="{FF2B5EF4-FFF2-40B4-BE49-F238E27FC236}">
                    <a16:creationId xmlns:a16="http://schemas.microsoft.com/office/drawing/2014/main" id="{7A3EBC5A-83D2-45FD-82D1-B9CB7E0DA09D}"/>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23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3" name="Table 2">
            <a:extLst>
              <a:ext uri="{FF2B5EF4-FFF2-40B4-BE49-F238E27FC236}">
                <a16:creationId xmlns:a16="http://schemas.microsoft.com/office/drawing/2014/main" id="{0EFB844B-1CF8-4CE8-AB08-D1C1E6567BC9}"/>
              </a:ext>
            </a:extLst>
          </p:cNvPr>
          <p:cNvGraphicFramePr>
            <a:graphicFrameLocks noGrp="1"/>
          </p:cNvGraphicFramePr>
          <p:nvPr>
            <p:extLst>
              <p:ext uri="{D42A27DB-BD31-4B8C-83A1-F6EECF244321}">
                <p14:modId xmlns:p14="http://schemas.microsoft.com/office/powerpoint/2010/main" val="3156470334"/>
              </p:ext>
            </p:extLst>
          </p:nvPr>
        </p:nvGraphicFramePr>
        <p:xfrm>
          <a:off x="590550" y="1390650"/>
          <a:ext cx="11344275" cy="2445052"/>
        </p:xfrm>
        <a:graphic>
          <a:graphicData uri="http://schemas.openxmlformats.org/drawingml/2006/table">
            <a:tbl>
              <a:tblPr firstRow="1" firstCol="1" bandRow="1">
                <a:tableStyleId>{9DCAF9ED-07DC-4A11-8D7F-57B35C25682E}</a:tableStyleId>
              </a:tblPr>
              <a:tblGrid>
                <a:gridCol w="4886325">
                  <a:extLst>
                    <a:ext uri="{9D8B030D-6E8A-4147-A177-3AD203B41FA5}">
                      <a16:colId xmlns:a16="http://schemas.microsoft.com/office/drawing/2014/main" val="134764169"/>
                    </a:ext>
                  </a:extLst>
                </a:gridCol>
                <a:gridCol w="6457950">
                  <a:extLst>
                    <a:ext uri="{9D8B030D-6E8A-4147-A177-3AD203B41FA5}">
                      <a16:colId xmlns:a16="http://schemas.microsoft.com/office/drawing/2014/main" val="1039554793"/>
                    </a:ext>
                  </a:extLst>
                </a:gridCol>
              </a:tblGrid>
              <a:tr h="828675">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sự vật</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hoạt động, 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0148529"/>
                  </a:ext>
                </a:extLst>
              </a:tr>
              <a:tr h="1616377">
                <a:tc>
                  <a:txBody>
                    <a:bodyPr/>
                    <a:lstStyle/>
                    <a:p>
                      <a:pPr marL="0" marR="0" algn="just">
                        <a:lnSpc>
                          <a:spcPct val="120000"/>
                        </a:lnSpc>
                        <a:spcBef>
                          <a:spcPts val="0"/>
                        </a:spcBef>
                        <a:spcAft>
                          <a:spcPts val="0"/>
                        </a:spcAft>
                      </a:pPr>
                      <a:r>
                        <a:rPr lang="nl-NL" sz="3600" b="1">
                          <a:effectLst/>
                          <a:latin typeface="Calibri" panose="020F0502020204030204" pitchFamily="34" charset="0"/>
                          <a:cs typeface="Calibri" panose="020F0502020204030204" pitchFamily="34" charset="0"/>
                        </a:rPr>
                        <a:t>chiếc làn, núi non, nón lá, luống rau,..</a:t>
                      </a:r>
                      <a:endParaRPr lang="en-US" sz="36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600" b="1" dirty="0">
                          <a:effectLst/>
                          <a:latin typeface="Calibri" panose="020F0502020204030204" pitchFamily="34" charset="0"/>
                          <a:cs typeface="Calibri" panose="020F0502020204030204" pitchFamily="34" charset="0"/>
                        </a:rPr>
                        <a:t>ngập lụt, lan tỏa, nói năng, le lói,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751449"/>
                  </a:ext>
                </a:extLst>
              </a:tr>
            </a:tbl>
          </a:graphicData>
        </a:graphic>
      </p:graphicFrame>
    </p:spTree>
    <p:extLst>
      <p:ext uri="{BB962C8B-B14F-4D97-AF65-F5344CB8AC3E}">
        <p14:creationId xmlns:p14="http://schemas.microsoft.com/office/powerpoint/2010/main" val="2614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4" name="Picture 3">
            <a:extLst>
              <a:ext uri="{FF2B5EF4-FFF2-40B4-BE49-F238E27FC236}">
                <a16:creationId xmlns:a16="http://schemas.microsoft.com/office/drawing/2014/main" id="{FBFC19AB-75B4-4377-803F-7B65CA178D81}"/>
              </a:ext>
            </a:extLst>
          </p:cNvPr>
          <p:cNvPicPr>
            <a:picLocks noChangeAspect="1"/>
          </p:cNvPicPr>
          <p:nvPr/>
        </p:nvPicPr>
        <p:blipFill>
          <a:blip r:embed="rId6"/>
          <a:stretch>
            <a:fillRect/>
          </a:stretch>
        </p:blipFill>
        <p:spPr>
          <a:xfrm>
            <a:off x="3592988" y="1451542"/>
            <a:ext cx="5139373" cy="1554615"/>
          </a:xfrm>
          <a:prstGeom prst="rect">
            <a:avLst/>
          </a:prstGeom>
        </p:spPr>
      </p:pic>
    </p:spTree>
    <p:extLst>
      <p:ext uri="{BB962C8B-B14F-4D97-AF65-F5344CB8AC3E}">
        <p14:creationId xmlns:p14="http://schemas.microsoft.com/office/powerpoint/2010/main" val="23024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B0C70FB5-47C3-4E68-AB35-E4CE7FDC56A3}"/>
              </a:ext>
            </a:extLst>
          </p:cNvPr>
          <p:cNvGrpSpPr/>
          <p:nvPr/>
        </p:nvGrpSpPr>
        <p:grpSpPr>
          <a:xfrm>
            <a:off x="1000125" y="309351"/>
            <a:ext cx="6549443" cy="6134156"/>
            <a:chOff x="235349" y="425669"/>
            <a:chExt cx="4798427" cy="6134156"/>
          </a:xfrm>
        </p:grpSpPr>
        <p:grpSp>
          <p:nvGrpSpPr>
            <p:cNvPr id="4" name="Group 3">
              <a:extLst>
                <a:ext uri="{FF2B5EF4-FFF2-40B4-BE49-F238E27FC236}">
                  <a16:creationId xmlns:a16="http://schemas.microsoft.com/office/drawing/2014/main" id="{5183AFBD-620D-494B-9BBF-F3CDAC60BA51}"/>
                </a:ext>
              </a:extLst>
            </p:cNvPr>
            <p:cNvGrpSpPr/>
            <p:nvPr/>
          </p:nvGrpSpPr>
          <p:grpSpPr>
            <a:xfrm>
              <a:off x="235349" y="425669"/>
              <a:ext cx="4798427" cy="6134156"/>
              <a:chOff x="235349" y="0"/>
              <a:chExt cx="4981307" cy="6559825"/>
            </a:xfrm>
          </p:grpSpPr>
          <p:sp>
            <p:nvSpPr>
              <p:cNvPr id="6" name="Rectangle: Rounded Corners 5">
                <a:extLst>
                  <a:ext uri="{FF2B5EF4-FFF2-40B4-BE49-F238E27FC236}">
                    <a16:creationId xmlns:a16="http://schemas.microsoft.com/office/drawing/2014/main" id="{647E3925-446D-49DF-BA27-8A92155321FC}"/>
                  </a:ext>
                </a:extLst>
              </p:cNvPr>
              <p:cNvSpPr/>
              <p:nvPr/>
            </p:nvSpPr>
            <p:spPr>
              <a:xfrm>
                <a:off x="235349" y="657232"/>
                <a:ext cx="4981307" cy="590259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5CF8F7F-24CD-45F5-B3BB-61E93433BD4E}"/>
                  </a:ext>
                </a:extLst>
              </p:cNvPr>
              <p:cNvGrpSpPr/>
              <p:nvPr/>
            </p:nvGrpSpPr>
            <p:grpSpPr>
              <a:xfrm>
                <a:off x="1577825" y="0"/>
                <a:ext cx="2281100" cy="1202571"/>
                <a:chOff x="1442761" y="25265"/>
                <a:chExt cx="2281100" cy="1202571"/>
              </a:xfrm>
            </p:grpSpPr>
            <p:sp>
              <p:nvSpPr>
                <p:cNvPr id="9" name="Freeform: Shape 8">
                  <a:extLst>
                    <a:ext uri="{FF2B5EF4-FFF2-40B4-BE49-F238E27FC236}">
                      <a16:creationId xmlns:a16="http://schemas.microsoft.com/office/drawing/2014/main" id="{413696B4-3423-4295-BEEC-47702BA0E90B}"/>
                    </a:ext>
                  </a:extLst>
                </p:cNvPr>
                <p:cNvSpPr/>
                <p:nvPr/>
              </p:nvSpPr>
              <p:spPr>
                <a:xfrm>
                  <a:off x="1442761" y="25265"/>
                  <a:ext cx="2281100" cy="1202571"/>
                </a:xfrm>
                <a:custGeom>
                  <a:avLst/>
                  <a:gdLst>
                    <a:gd name="connsiteX0" fmla="*/ 1114065 w 2281100"/>
                    <a:gd name="connsiteY0" fmla="*/ 0 h 1202571"/>
                    <a:gd name="connsiteX1" fmla="*/ 1480990 w 2281100"/>
                    <a:gd name="connsiteY1" fmla="*/ 366925 h 1202571"/>
                    <a:gd name="connsiteX2" fmla="*/ 2141823 w 2281100"/>
                    <a:gd name="connsiteY2" fmla="*/ 366925 h 1202571"/>
                    <a:gd name="connsiteX3" fmla="*/ 2281100 w 2281100"/>
                    <a:gd name="connsiteY3" fmla="*/ 506202 h 1202571"/>
                    <a:gd name="connsiteX4" fmla="*/ 2281100 w 2281100"/>
                    <a:gd name="connsiteY4" fmla="*/ 1063294 h 1202571"/>
                    <a:gd name="connsiteX5" fmla="*/ 2141823 w 2281100"/>
                    <a:gd name="connsiteY5" fmla="*/ 1202571 h 1202571"/>
                    <a:gd name="connsiteX6" fmla="*/ 139277 w 2281100"/>
                    <a:gd name="connsiteY6" fmla="*/ 1202571 h 1202571"/>
                    <a:gd name="connsiteX7" fmla="*/ 0 w 2281100"/>
                    <a:gd name="connsiteY7" fmla="*/ 1063294 h 1202571"/>
                    <a:gd name="connsiteX8" fmla="*/ 0 w 2281100"/>
                    <a:gd name="connsiteY8" fmla="*/ 506202 h 1202571"/>
                    <a:gd name="connsiteX9" fmla="*/ 139277 w 2281100"/>
                    <a:gd name="connsiteY9" fmla="*/ 366925 h 1202571"/>
                    <a:gd name="connsiteX10" fmla="*/ 747140 w 2281100"/>
                    <a:gd name="connsiteY10" fmla="*/ 366925 h 1202571"/>
                    <a:gd name="connsiteX11" fmla="*/ 1114065 w 2281100"/>
                    <a:gd name="connsiteY11" fmla="*/ 0 h 120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100" h="1202571">
                      <a:moveTo>
                        <a:pt x="1114065" y="0"/>
                      </a:moveTo>
                      <a:cubicBezTo>
                        <a:pt x="1316712" y="0"/>
                        <a:pt x="1480990" y="164278"/>
                        <a:pt x="1480990" y="366925"/>
                      </a:cubicBezTo>
                      <a:lnTo>
                        <a:pt x="2141823" y="366925"/>
                      </a:lnTo>
                      <a:cubicBezTo>
                        <a:pt x="2218744" y="366925"/>
                        <a:pt x="2281100" y="429281"/>
                        <a:pt x="2281100" y="506202"/>
                      </a:cubicBezTo>
                      <a:lnTo>
                        <a:pt x="2281100" y="1063294"/>
                      </a:lnTo>
                      <a:cubicBezTo>
                        <a:pt x="2281100" y="1140215"/>
                        <a:pt x="2218744" y="1202571"/>
                        <a:pt x="2141823" y="1202571"/>
                      </a:cubicBezTo>
                      <a:lnTo>
                        <a:pt x="139277" y="1202571"/>
                      </a:lnTo>
                      <a:cubicBezTo>
                        <a:pt x="62356" y="1202571"/>
                        <a:pt x="0" y="1140215"/>
                        <a:pt x="0" y="1063294"/>
                      </a:cubicBezTo>
                      <a:lnTo>
                        <a:pt x="0" y="506202"/>
                      </a:lnTo>
                      <a:cubicBezTo>
                        <a:pt x="0" y="429281"/>
                        <a:pt x="62356" y="366925"/>
                        <a:pt x="139277" y="366925"/>
                      </a:cubicBezTo>
                      <a:lnTo>
                        <a:pt x="747140" y="366925"/>
                      </a:lnTo>
                      <a:cubicBezTo>
                        <a:pt x="747140" y="164278"/>
                        <a:pt x="911418" y="0"/>
                        <a:pt x="1114065"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CC08885-D882-405F-B47E-6FCAABA83AF6}"/>
                    </a:ext>
                  </a:extLst>
                </p:cNvPr>
                <p:cNvSpPr/>
                <p:nvPr/>
              </p:nvSpPr>
              <p:spPr>
                <a:xfrm>
                  <a:off x="2392220" y="174359"/>
                  <a:ext cx="326155" cy="326155"/>
                </a:xfrm>
                <a:prstGeom prst="ellipse">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Rounded Corners 7">
                <a:extLst>
                  <a:ext uri="{FF2B5EF4-FFF2-40B4-BE49-F238E27FC236}">
                    <a16:creationId xmlns:a16="http://schemas.microsoft.com/office/drawing/2014/main" id="{141593DD-82FC-452D-82EA-55BDBD820A43}"/>
                  </a:ext>
                </a:extLst>
              </p:cNvPr>
              <p:cNvSpPr/>
              <p:nvPr/>
            </p:nvSpPr>
            <p:spPr>
              <a:xfrm>
                <a:off x="451029" y="914400"/>
                <a:ext cx="4534692" cy="5380383"/>
              </a:xfrm>
              <a:prstGeom prst="roundRect">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88BAB1E-D9FA-452A-8733-70BC770CFCFC}"/>
                </a:ext>
              </a:extLst>
            </p:cNvPr>
            <p:cNvSpPr txBox="1"/>
            <p:nvPr/>
          </p:nvSpPr>
          <p:spPr>
            <a:xfrm>
              <a:off x="477505" y="1904276"/>
              <a:ext cx="438016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Về</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nhà</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Trao đổi với người thân về ích lợi của việc tập thể dục hằng ngày</a:t>
              </a:r>
            </a:p>
          </p:txBody>
        </p:sp>
      </p:grpSp>
      <p:pic>
        <p:nvPicPr>
          <p:cNvPr id="11" name="Picture 2" descr="Emotion,People,Play PNG Clipart - Royalty Free SVG / PNG">
            <a:extLst>
              <a:ext uri="{FF2B5EF4-FFF2-40B4-BE49-F238E27FC236}">
                <a16:creationId xmlns:a16="http://schemas.microsoft.com/office/drawing/2014/main" id="{3B919443-9EAD-4D89-83AD-12CCE1FEA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49" y="3109209"/>
            <a:ext cx="3999771" cy="312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BD31772C-4D1F-45E6-91AB-4C7CD1C8C2F6}"/>
              </a:ext>
            </a:extLst>
          </p:cNvPr>
          <p:cNvPicPr>
            <a:picLocks noChangeAspect="1"/>
          </p:cNvPicPr>
          <p:nvPr/>
        </p:nvPicPr>
        <p:blipFill>
          <a:blip r:embed="rId6"/>
          <a:stretch>
            <a:fillRect/>
          </a:stretch>
        </p:blipFill>
        <p:spPr>
          <a:xfrm>
            <a:off x="1956464" y="1856181"/>
            <a:ext cx="8126672" cy="1164437"/>
          </a:xfrm>
          <a:prstGeom prst="rect">
            <a:avLst/>
          </a:prstGeom>
        </p:spPr>
      </p:pic>
    </p:spTree>
    <p:extLst>
      <p:ext uri="{BB962C8B-B14F-4D97-AF65-F5344CB8AC3E}">
        <p14:creationId xmlns:p14="http://schemas.microsoft.com/office/powerpoint/2010/main" val="13595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a16="http://schemas.microsoft.com/office/drawing/2014/main" id="{2E5E2CCF-0218-4C07-BB8C-D4C8B236EA61}"/>
              </a:ext>
            </a:extLst>
          </p:cNvPr>
          <p:cNvPicPr>
            <a:picLocks noChangeAspect="1"/>
          </p:cNvPicPr>
          <p:nvPr/>
        </p:nvPicPr>
        <p:blipFill>
          <a:blip r:embed="rId5"/>
          <a:stretch>
            <a:fillRect/>
          </a:stretch>
        </p:blipFill>
        <p:spPr>
          <a:xfrm>
            <a:off x="2197275" y="1844955"/>
            <a:ext cx="7675529" cy="2334970"/>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66800" y="419472"/>
            <a:ext cx="10306050" cy="46421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Lời kêu gọi toàn dân tập thể dục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Vậy nên luyện tập thể dục, bồi bổ sức khỏe là bổn phận của mỗi một người yêu nước.</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10366375" y="4667249"/>
            <a:ext cx="1825625" cy="2301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4818" y="-986373"/>
            <a:ext cx="3485292" cy="248799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812253" y="4952999"/>
            <a:ext cx="1568779" cy="197802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6" y="4860332"/>
            <a:ext cx="1471186" cy="2124667"/>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2946809" y="404630"/>
            <a:ext cx="525977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LƟ kłu gĊ Ǉ♦n dân Ǉập </a:t>
            </a:r>
            <a:r>
              <a:rPr lang="el-GR" sz="2800" b="1">
                <a:solidFill>
                  <a:srgbClr val="FFFF00"/>
                </a:solidFill>
                <a:latin typeface="HP001 4 hàng" panose="020B0603050302020204" pitchFamily="34" charset="0"/>
              </a:rPr>
              <a:t>Ό˘ </a:t>
            </a:r>
            <a:r>
              <a:rPr lang="en-US" sz="2800" b="1">
                <a:solidFill>
                  <a:srgbClr val="FFFF00"/>
                </a:solidFill>
                <a:latin typeface="HP001 4 hàng" panose="020B0603050302020204" pitchFamily="34" charset="0"/>
              </a:rPr>
              <a:t>dục</a:t>
            </a:r>
            <a:endParaRPr lang="en-US" sz="2800" b="1" dirty="0">
              <a:solidFill>
                <a:srgbClr val="FFFF00"/>
              </a:solidFill>
              <a:latin typeface="HP001 4 hàng" panose="020B0603050302020204" pitchFamily="34" charset="0"/>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33445" y="994699"/>
            <a:ext cx="1086803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Giữ gìn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ủ, xây dựng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gây đƟ sūg jƞ,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 gì cũng cần có</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50FFD137-DF99-4717-93FF-BBA94EA890D5}"/>
              </a:ext>
            </a:extLst>
          </p:cNvPr>
          <p:cNvSpPr txBox="1"/>
          <p:nvPr/>
        </p:nvSpPr>
        <p:spPr>
          <a:xfrm>
            <a:off x="-133356" y="1528099"/>
            <a:ext cx="12192005" cy="461665"/>
          </a:xfrm>
          <a:prstGeom prst="rect">
            <a:avLst/>
          </a:prstGeom>
          <a:noFill/>
        </p:spPr>
        <p:txBody>
          <a:bodyPr wrap="square" rtlCol="0">
            <a:spAutoFit/>
          </a:bodyPr>
          <a:lstStyle/>
          <a:p>
            <a:pPr lvl="0" indent="361950" algn="just">
              <a:spcAft>
                <a:spcPts val="500"/>
              </a:spcAft>
            </a:pP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jƞ làm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cŪg.  Mĕ jŎ wgưƟ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Ǉức là cả</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jĕ</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E212B421-1BBE-4E1B-815B-F05E1A156532}"/>
              </a:ext>
            </a:extLst>
          </p:cNvPr>
          <p:cNvSpPr txBox="1"/>
          <p:nvPr/>
        </p:nvSpPr>
        <p:spPr>
          <a:xfrm>
            <a:off x="-152406" y="205197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jŎ wgưƟ dân 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cả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6753765-ED0B-402D-A4BE-7CEC9AEE627D}"/>
              </a:ext>
            </a:extLst>
          </p:cNvPr>
          <p:cNvSpPr txBox="1"/>
          <p:nvPr/>
        </p:nvSpPr>
        <p:spPr>
          <a:xfrm>
            <a:off x="885819" y="264252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Vậy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lu</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İn Ǉập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dục, bē bổ 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bŭ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ận của jĕ jŎ wgưƟ</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E6F72215-48BB-408F-B980-C3B470C924D6}"/>
              </a:ext>
            </a:extLst>
          </p:cNvPr>
          <p:cNvSpPr txBox="1"/>
          <p:nvPr/>
        </p:nvSpPr>
        <p:spPr>
          <a:xfrm>
            <a:off x="-247656" y="3147349"/>
            <a:ext cx="12192005" cy="461665"/>
          </a:xfrm>
          <a:prstGeom prst="rect">
            <a:avLst/>
          </a:prstGeom>
          <a:noFill/>
        </p:spPr>
        <p:txBody>
          <a:bodyPr wrap="square" rtlCol="0">
            <a:spAutoFit/>
          </a:bodyPr>
          <a:lstStyle/>
          <a:p>
            <a:pPr lvl="0" indent="361950" algn="just">
              <a:spcAft>
                <a:spcPts val="500"/>
              </a:spcAft>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êu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78219313-D2F7-4282-B274-2A0B18FC2FE2}"/>
              </a:ext>
            </a:extLst>
          </p:cNvPr>
          <p:cNvPicPr>
            <a:picLocks noChangeAspect="1"/>
          </p:cNvPicPr>
          <p:nvPr/>
        </p:nvPicPr>
        <p:blipFill>
          <a:blip r:embed="rId6"/>
          <a:stretch>
            <a:fillRect/>
          </a:stretch>
        </p:blipFill>
        <p:spPr>
          <a:xfrm>
            <a:off x="2194589" y="1539188"/>
            <a:ext cx="8126672" cy="1188823"/>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giữ</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gìn</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sức</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khỏe</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5171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ớt</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326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5906130" y="3281382"/>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516</Words>
  <Application>Microsoft Office PowerPoint</Application>
  <PresentationFormat>Widescreen</PresentationFormat>
  <Paragraphs>61</Paragraphs>
  <Slides>20</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等线</vt:lpstr>
      <vt:lpstr>微软雅黑</vt:lpstr>
      <vt:lpstr>Arial</vt:lpstr>
      <vt:lpstr>Arial-Rounded</vt:lpstr>
      <vt:lpstr>Calibri</vt:lpstr>
      <vt:lpstr>Calibri Light</vt:lpstr>
      <vt:lpstr>HP001 4 hàng</vt:lpstr>
      <vt:lpstr>Times New Roman</vt:lpstr>
      <vt:lpstr>UTM Cookies</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THIS_PC</cp:lastModifiedBy>
  <cp:revision>34</cp:revision>
  <dcterms:created xsi:type="dcterms:W3CDTF">2022-11-13T01:30:03Z</dcterms:created>
  <dcterms:modified xsi:type="dcterms:W3CDTF">2024-02-20T04:59:35Z</dcterms:modified>
</cp:coreProperties>
</file>