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 id="2147483685" r:id="rId3"/>
  </p:sldMasterIdLst>
  <p:notesMasterIdLst>
    <p:notesMasterId r:id="rId24"/>
  </p:notesMasterIdLst>
  <p:sldIdLst>
    <p:sldId id="260" r:id="rId4"/>
    <p:sldId id="294" r:id="rId5"/>
    <p:sldId id="265" r:id="rId6"/>
    <p:sldId id="2636" r:id="rId7"/>
    <p:sldId id="264" r:id="rId8"/>
    <p:sldId id="278" r:id="rId9"/>
    <p:sldId id="295" r:id="rId10"/>
    <p:sldId id="296" r:id="rId11"/>
    <p:sldId id="291" r:id="rId12"/>
    <p:sldId id="290" r:id="rId13"/>
    <p:sldId id="273" r:id="rId14"/>
    <p:sldId id="283" r:id="rId15"/>
    <p:sldId id="287" r:id="rId16"/>
    <p:sldId id="2639" r:id="rId17"/>
    <p:sldId id="2640" r:id="rId18"/>
    <p:sldId id="312" r:id="rId19"/>
    <p:sldId id="313" r:id="rId20"/>
    <p:sldId id="2641" r:id="rId21"/>
    <p:sldId id="2642" r:id="rId22"/>
    <p:sldId id="293"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9" d="100"/>
          <a:sy n="79" d="100"/>
        </p:scale>
        <p:origin x="773" y="7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notesMaster" Target="notesMasters/notes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ACAB4F3-B46C-4547-A661-C04D73FAD681}" type="datetimeFigureOut">
              <a:rPr lang="en-US" smtClean="0"/>
              <a:t>2/19/2024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E59C4FE-F1C0-40D4-9C6B-CEFA106C03F8}" type="slidenum">
              <a:rPr lang="en-US" smtClean="0"/>
              <a:t>‹#›</a:t>
            </a:fld>
            <a:endParaRPr lang="en-US"/>
          </a:p>
        </p:txBody>
      </p:sp>
    </p:spTree>
    <p:extLst>
      <p:ext uri="{BB962C8B-B14F-4D97-AF65-F5344CB8AC3E}">
        <p14:creationId xmlns:p14="http://schemas.microsoft.com/office/powerpoint/2010/main" val="14405253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 click vào</a:t>
            </a:r>
            <a:r>
              <a:rPr lang="en-US" baseline="0" dirty="0"/>
              <a:t> thẻ để mở từ khó.</a:t>
            </a:r>
          </a:p>
          <a:p>
            <a:r>
              <a:rPr lang="en-US" baseline="0" dirty="0"/>
              <a:t>Click vào từ khó để kiểm tra đúng sai.</a:t>
            </a:r>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C84043-C78B-4D73-8E55-26A1D1D585B4}"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7225112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 click vào</a:t>
            </a:r>
            <a:r>
              <a:rPr lang="en-US" baseline="0" dirty="0"/>
              <a:t> thẻ để mở từ khó.</a:t>
            </a:r>
          </a:p>
          <a:p>
            <a:r>
              <a:rPr lang="en-US" baseline="0" dirty="0"/>
              <a:t>Click vào từ khó để kiểm tra đúng sai.</a:t>
            </a:r>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C84043-C78B-4D73-8E55-26A1D1D585B4}"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864297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 click vào</a:t>
            </a:r>
            <a:r>
              <a:rPr lang="en-US" baseline="0" dirty="0"/>
              <a:t> thẻ để mở từ khó.</a:t>
            </a:r>
          </a:p>
          <a:p>
            <a:r>
              <a:rPr lang="en-US" baseline="0" dirty="0"/>
              <a:t>Click vào từ khó để kiểm tra đúng sai.</a:t>
            </a:r>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C84043-C78B-4D73-8E55-26A1D1D585B4}"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1471542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8" Type="http://schemas.microsoft.com/office/2007/relationships/hdphoto" Target="../media/hdphoto3.wdp"/><Relationship Id="rId3" Type="http://schemas.microsoft.com/office/2007/relationships/hdphoto" Target="../media/hdphoto1.wdp"/><Relationship Id="rId7" Type="http://schemas.openxmlformats.org/officeDocument/2006/relationships/image" Target="../media/image11.png"/><Relationship Id="rId2" Type="http://schemas.openxmlformats.org/officeDocument/2006/relationships/image" Target="../media/image8.png"/><Relationship Id="rId1" Type="http://schemas.openxmlformats.org/officeDocument/2006/relationships/slideMaster" Target="../slideMasters/slideMaster3.xml"/><Relationship Id="rId6" Type="http://schemas.openxmlformats.org/officeDocument/2006/relationships/image" Target="../media/image10.png"/><Relationship Id="rId5" Type="http://schemas.microsoft.com/office/2007/relationships/hdphoto" Target="../media/hdphoto2.wdp"/><Relationship Id="rId10" Type="http://schemas.openxmlformats.org/officeDocument/2006/relationships/image" Target="../media/image13.png"/><Relationship Id="rId4" Type="http://schemas.openxmlformats.org/officeDocument/2006/relationships/image" Target="../media/image9.png"/><Relationship Id="rId9" Type="http://schemas.openxmlformats.org/officeDocument/2006/relationships/image" Target="../media/image12.png"/></Relationships>
</file>

<file path=ppt/slideLayouts/_rels/slideLayout28.xml.rels><?xml version="1.0" encoding="UTF-8" standalone="yes"?>
<Relationships xmlns="http://schemas.openxmlformats.org/package/2006/relationships"><Relationship Id="rId8" Type="http://schemas.microsoft.com/office/2007/relationships/hdphoto" Target="../media/hdphoto3.wdp"/><Relationship Id="rId3" Type="http://schemas.microsoft.com/office/2007/relationships/hdphoto" Target="../media/hdphoto1.wdp"/><Relationship Id="rId7" Type="http://schemas.openxmlformats.org/officeDocument/2006/relationships/image" Target="../media/image11.png"/><Relationship Id="rId2" Type="http://schemas.openxmlformats.org/officeDocument/2006/relationships/image" Target="../media/image8.png"/><Relationship Id="rId1" Type="http://schemas.openxmlformats.org/officeDocument/2006/relationships/slideMaster" Target="../slideMasters/slideMaster3.xml"/><Relationship Id="rId6" Type="http://schemas.openxmlformats.org/officeDocument/2006/relationships/image" Target="../media/image10.png"/><Relationship Id="rId5" Type="http://schemas.microsoft.com/office/2007/relationships/hdphoto" Target="../media/hdphoto2.wdp"/><Relationship Id="rId10" Type="http://schemas.openxmlformats.org/officeDocument/2006/relationships/image" Target="../media/image13.png"/><Relationship Id="rId4" Type="http://schemas.openxmlformats.org/officeDocument/2006/relationships/image" Target="../media/image9.png"/><Relationship Id="rId9" Type="http://schemas.openxmlformats.org/officeDocument/2006/relationships/image" Target="../media/image12.png"/></Relationships>
</file>

<file path=ppt/slideLayouts/_rels/slideLayout2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Master" Target="../slideMasters/slideMaster3.xml"/><Relationship Id="rId5" Type="http://schemas.openxmlformats.org/officeDocument/2006/relationships/image" Target="../media/image13.png"/><Relationship Id="rId4" Type="http://schemas.openxmlformats.org/officeDocument/2006/relationships/image" Target="../media/image12.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fld id="{BC3D9F6F-070B-472A-8DFA-5ED4BAE24FD2}" type="datetimeFigureOut">
              <a:rPr lang="vi-VN" smtClean="0"/>
              <a:t>19/02/2024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1CCDCE5A-8F95-48EF-A449-5976C0092E1C}" type="slidenum">
              <a:rPr lang="vi-VN" smtClean="0"/>
              <a:t>‹#›</a:t>
            </a:fld>
            <a:endParaRPr lang="vi-VN"/>
          </a:p>
        </p:txBody>
      </p:sp>
    </p:spTree>
    <p:extLst>
      <p:ext uri="{BB962C8B-B14F-4D97-AF65-F5344CB8AC3E}">
        <p14:creationId xmlns:p14="http://schemas.microsoft.com/office/powerpoint/2010/main" val="33010982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BC3D9F6F-070B-472A-8DFA-5ED4BAE24FD2}" type="datetimeFigureOut">
              <a:rPr lang="vi-VN" smtClean="0"/>
              <a:t>19/02/2024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1CCDCE5A-8F95-48EF-A449-5976C0092E1C}" type="slidenum">
              <a:rPr lang="vi-VN" smtClean="0"/>
              <a:t>‹#›</a:t>
            </a:fld>
            <a:endParaRPr lang="vi-VN"/>
          </a:p>
        </p:txBody>
      </p:sp>
    </p:spTree>
    <p:extLst>
      <p:ext uri="{BB962C8B-B14F-4D97-AF65-F5344CB8AC3E}">
        <p14:creationId xmlns:p14="http://schemas.microsoft.com/office/powerpoint/2010/main" val="26578434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BC3D9F6F-070B-472A-8DFA-5ED4BAE24FD2}" type="datetimeFigureOut">
              <a:rPr lang="vi-VN" smtClean="0"/>
              <a:t>19/02/2024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1CCDCE5A-8F95-48EF-A449-5976C0092E1C}" type="slidenum">
              <a:rPr lang="vi-VN" smtClean="0"/>
              <a:t>‹#›</a:t>
            </a:fld>
            <a:endParaRPr lang="vi-VN"/>
          </a:p>
        </p:txBody>
      </p:sp>
    </p:spTree>
    <p:extLst>
      <p:ext uri="{BB962C8B-B14F-4D97-AF65-F5344CB8AC3E}">
        <p14:creationId xmlns:p14="http://schemas.microsoft.com/office/powerpoint/2010/main" val="23406533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296B9FBB-375B-4234-8084-D21169B3D7C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3" name="图片 2">
            <a:extLst>
              <a:ext uri="{FF2B5EF4-FFF2-40B4-BE49-F238E27FC236}">
                <a16:creationId xmlns:a16="http://schemas.microsoft.com/office/drawing/2014/main" id="{AD825717-EB93-4D97-8146-7B6F069812A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21120710">
            <a:off x="104089" y="2528964"/>
            <a:ext cx="3633370" cy="4096447"/>
          </a:xfrm>
          <a:prstGeom prst="rect">
            <a:avLst/>
          </a:prstGeom>
        </p:spPr>
      </p:pic>
      <p:pic>
        <p:nvPicPr>
          <p:cNvPr id="4" name="图片 3">
            <a:extLst>
              <a:ext uri="{FF2B5EF4-FFF2-40B4-BE49-F238E27FC236}">
                <a16:creationId xmlns:a16="http://schemas.microsoft.com/office/drawing/2014/main" id="{70B9CAD3-6FBF-4316-9AFA-3E4E5603A454}"/>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7780022" y="1354415"/>
            <a:ext cx="4678681" cy="5274985"/>
          </a:xfrm>
          <a:prstGeom prst="rect">
            <a:avLst/>
          </a:prstGeom>
        </p:spPr>
      </p:pic>
      <p:pic>
        <p:nvPicPr>
          <p:cNvPr id="5" name="图片 4" descr="图片包含 矢量图形&#10;&#10;描述已自动生成">
            <a:extLst>
              <a:ext uri="{FF2B5EF4-FFF2-40B4-BE49-F238E27FC236}">
                <a16:creationId xmlns:a16="http://schemas.microsoft.com/office/drawing/2014/main" id="{19EB3F4D-4A1E-4A61-9D3D-3A5A195B16CC}"/>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439987" y="142638"/>
            <a:ext cx="2747350" cy="2423554"/>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51482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4CF184-19FC-E938-60C1-99EFFE5274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1B40614-F0E0-AFC7-4752-8C0D6D7190D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4B0857D-B8B7-EC4D-D52B-F87462DB56FC}"/>
              </a:ext>
            </a:extLst>
          </p:cNvPr>
          <p:cNvSpPr>
            <a:spLocks noGrp="1"/>
          </p:cNvSpPr>
          <p:nvPr>
            <p:ph type="dt" sz="half" idx="10"/>
          </p:nvPr>
        </p:nvSpPr>
        <p:spPr/>
        <p:txBody>
          <a:bodyPr/>
          <a:lstStyle/>
          <a:p>
            <a:fld id="{A6AB842B-00A4-4A8F-8C14-648D9517AA84}" type="datetimeFigureOut">
              <a:rPr lang="en-US" smtClean="0"/>
              <a:t>2/19/2024</a:t>
            </a:fld>
            <a:endParaRPr lang="en-US"/>
          </a:p>
        </p:txBody>
      </p:sp>
      <p:sp>
        <p:nvSpPr>
          <p:cNvPr id="5" name="Footer Placeholder 4">
            <a:extLst>
              <a:ext uri="{FF2B5EF4-FFF2-40B4-BE49-F238E27FC236}">
                <a16:creationId xmlns:a16="http://schemas.microsoft.com/office/drawing/2014/main" id="{EFB5363C-23FE-D5A5-B80E-78C97A63211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DC275C4-A401-7AD4-7E8B-E82711EDC84B}"/>
              </a:ext>
            </a:extLst>
          </p:cNvPr>
          <p:cNvSpPr>
            <a:spLocks noGrp="1"/>
          </p:cNvSpPr>
          <p:nvPr>
            <p:ph type="sldNum" sz="quarter" idx="12"/>
          </p:nvPr>
        </p:nvSpPr>
        <p:spPr/>
        <p:txBody>
          <a:bodyPr/>
          <a:lstStyle/>
          <a:p>
            <a:fld id="{712333AC-9028-4C1D-93B3-6690D5ED9DAD}" type="slidenum">
              <a:rPr lang="en-US" smtClean="0"/>
              <a:t>‹#›</a:t>
            </a:fld>
            <a:endParaRPr lang="en-US"/>
          </a:p>
        </p:txBody>
      </p:sp>
      <p:pic>
        <p:nvPicPr>
          <p:cNvPr id="8" name="Picture 7" descr="Background pattern&#10;&#10;Description automatically generated">
            <a:extLst>
              <a:ext uri="{FF2B5EF4-FFF2-40B4-BE49-F238E27FC236}">
                <a16:creationId xmlns:a16="http://schemas.microsoft.com/office/drawing/2014/main" id="{12F1D120-3A67-040F-7002-FDA51359398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458" y="-675967"/>
            <a:ext cx="12192000" cy="7533967"/>
          </a:xfrm>
          <a:prstGeom prst="rect">
            <a:avLst/>
          </a:prstGeom>
        </p:spPr>
      </p:pic>
    </p:spTree>
    <p:extLst>
      <p:ext uri="{BB962C8B-B14F-4D97-AF65-F5344CB8AC3E}">
        <p14:creationId xmlns:p14="http://schemas.microsoft.com/office/powerpoint/2010/main" val="27696814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514D10-C344-00E2-CA3E-F6804F1538E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0274AE3-C822-5594-A658-A1A42356741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31EB5C1-93B8-152E-B5DF-13DF3B45A282}"/>
              </a:ext>
            </a:extLst>
          </p:cNvPr>
          <p:cNvSpPr>
            <a:spLocks noGrp="1"/>
          </p:cNvSpPr>
          <p:nvPr>
            <p:ph type="dt" sz="half" idx="10"/>
          </p:nvPr>
        </p:nvSpPr>
        <p:spPr/>
        <p:txBody>
          <a:bodyPr/>
          <a:lstStyle/>
          <a:p>
            <a:fld id="{A6AB842B-00A4-4A8F-8C14-648D9517AA84}" type="datetimeFigureOut">
              <a:rPr lang="en-US" smtClean="0"/>
              <a:t>2/19/2024</a:t>
            </a:fld>
            <a:endParaRPr lang="en-US"/>
          </a:p>
        </p:txBody>
      </p:sp>
      <p:sp>
        <p:nvSpPr>
          <p:cNvPr id="5" name="Footer Placeholder 4">
            <a:extLst>
              <a:ext uri="{FF2B5EF4-FFF2-40B4-BE49-F238E27FC236}">
                <a16:creationId xmlns:a16="http://schemas.microsoft.com/office/drawing/2014/main" id="{91320807-EBE1-E56E-5D03-A27FA6F4E0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B754332-D5F4-3DAB-FB61-FB7E57CE53CD}"/>
              </a:ext>
            </a:extLst>
          </p:cNvPr>
          <p:cNvSpPr>
            <a:spLocks noGrp="1"/>
          </p:cNvSpPr>
          <p:nvPr>
            <p:ph type="sldNum" sz="quarter" idx="12"/>
          </p:nvPr>
        </p:nvSpPr>
        <p:spPr/>
        <p:txBody>
          <a:bodyPr/>
          <a:lstStyle/>
          <a:p>
            <a:fld id="{712333AC-9028-4C1D-93B3-6690D5ED9DAD}" type="slidenum">
              <a:rPr lang="en-US" smtClean="0"/>
              <a:t>‹#›</a:t>
            </a:fld>
            <a:endParaRPr lang="en-US"/>
          </a:p>
        </p:txBody>
      </p:sp>
    </p:spTree>
    <p:extLst>
      <p:ext uri="{BB962C8B-B14F-4D97-AF65-F5344CB8AC3E}">
        <p14:creationId xmlns:p14="http://schemas.microsoft.com/office/powerpoint/2010/main" val="206349416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13DA6D-7F15-DD0D-D499-5D7CC42A00E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0AECD0B-465A-30C6-F743-33F3862CDCF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5F4765F-07CD-8530-B761-59A2DDB350AA}"/>
              </a:ext>
            </a:extLst>
          </p:cNvPr>
          <p:cNvSpPr>
            <a:spLocks noGrp="1"/>
          </p:cNvSpPr>
          <p:nvPr>
            <p:ph type="dt" sz="half" idx="10"/>
          </p:nvPr>
        </p:nvSpPr>
        <p:spPr/>
        <p:txBody>
          <a:bodyPr/>
          <a:lstStyle/>
          <a:p>
            <a:fld id="{A6AB842B-00A4-4A8F-8C14-648D9517AA84}" type="datetimeFigureOut">
              <a:rPr lang="en-US" smtClean="0"/>
              <a:t>2/19/2024</a:t>
            </a:fld>
            <a:endParaRPr lang="en-US"/>
          </a:p>
        </p:txBody>
      </p:sp>
      <p:sp>
        <p:nvSpPr>
          <p:cNvPr id="5" name="Footer Placeholder 4">
            <a:extLst>
              <a:ext uri="{FF2B5EF4-FFF2-40B4-BE49-F238E27FC236}">
                <a16:creationId xmlns:a16="http://schemas.microsoft.com/office/drawing/2014/main" id="{59FCC412-1181-5914-46B0-55EBC7CF99E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3519B26-F742-D297-F06C-CA00DB936F69}"/>
              </a:ext>
            </a:extLst>
          </p:cNvPr>
          <p:cNvSpPr>
            <a:spLocks noGrp="1"/>
          </p:cNvSpPr>
          <p:nvPr>
            <p:ph type="sldNum" sz="quarter" idx="12"/>
          </p:nvPr>
        </p:nvSpPr>
        <p:spPr/>
        <p:txBody>
          <a:bodyPr/>
          <a:lstStyle/>
          <a:p>
            <a:fld id="{712333AC-9028-4C1D-93B3-6690D5ED9DAD}" type="slidenum">
              <a:rPr lang="en-US" smtClean="0"/>
              <a:t>‹#›</a:t>
            </a:fld>
            <a:endParaRPr lang="en-US"/>
          </a:p>
        </p:txBody>
      </p:sp>
      <p:pic>
        <p:nvPicPr>
          <p:cNvPr id="8" name="Picture 7" descr="A picture containing map&#10;&#10;Description automatically generated">
            <a:extLst>
              <a:ext uri="{FF2B5EF4-FFF2-40B4-BE49-F238E27FC236}">
                <a16:creationId xmlns:a16="http://schemas.microsoft.com/office/drawing/2014/main" id="{035270DC-D46A-F790-6704-193AB18B0A9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30482"/>
            <a:ext cx="12357612" cy="7388482"/>
          </a:xfrm>
          <a:prstGeom prst="rect">
            <a:avLst/>
          </a:prstGeom>
        </p:spPr>
      </p:pic>
    </p:spTree>
    <p:extLst>
      <p:ext uri="{BB962C8B-B14F-4D97-AF65-F5344CB8AC3E}">
        <p14:creationId xmlns:p14="http://schemas.microsoft.com/office/powerpoint/2010/main" val="147987572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8C2BFF-700D-24D4-E84E-89FBD2C7F99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54AB13E-C166-1D21-0DA6-8B9425B9176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F7B8493-75F5-2B0F-EC9B-E6ACF76AC36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0EF0BED-C504-C311-83F7-D44A18C4C430}"/>
              </a:ext>
            </a:extLst>
          </p:cNvPr>
          <p:cNvSpPr>
            <a:spLocks noGrp="1"/>
          </p:cNvSpPr>
          <p:nvPr>
            <p:ph type="dt" sz="half" idx="10"/>
          </p:nvPr>
        </p:nvSpPr>
        <p:spPr/>
        <p:txBody>
          <a:bodyPr/>
          <a:lstStyle/>
          <a:p>
            <a:fld id="{A6AB842B-00A4-4A8F-8C14-648D9517AA84}" type="datetimeFigureOut">
              <a:rPr lang="en-US" smtClean="0"/>
              <a:t>2/19/2024</a:t>
            </a:fld>
            <a:endParaRPr lang="en-US"/>
          </a:p>
        </p:txBody>
      </p:sp>
      <p:sp>
        <p:nvSpPr>
          <p:cNvPr id="6" name="Footer Placeholder 5">
            <a:extLst>
              <a:ext uri="{FF2B5EF4-FFF2-40B4-BE49-F238E27FC236}">
                <a16:creationId xmlns:a16="http://schemas.microsoft.com/office/drawing/2014/main" id="{BDED3C06-4E59-86F8-EB86-45FA946B1FE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5B51236-684C-5F3E-89D2-3A07DF82136F}"/>
              </a:ext>
            </a:extLst>
          </p:cNvPr>
          <p:cNvSpPr>
            <a:spLocks noGrp="1"/>
          </p:cNvSpPr>
          <p:nvPr>
            <p:ph type="sldNum" sz="quarter" idx="12"/>
          </p:nvPr>
        </p:nvSpPr>
        <p:spPr/>
        <p:txBody>
          <a:bodyPr/>
          <a:lstStyle/>
          <a:p>
            <a:fld id="{712333AC-9028-4C1D-93B3-6690D5ED9DAD}" type="slidenum">
              <a:rPr lang="en-US" smtClean="0"/>
              <a:t>‹#›</a:t>
            </a:fld>
            <a:endParaRPr lang="en-US"/>
          </a:p>
        </p:txBody>
      </p:sp>
    </p:spTree>
    <p:extLst>
      <p:ext uri="{BB962C8B-B14F-4D97-AF65-F5344CB8AC3E}">
        <p14:creationId xmlns:p14="http://schemas.microsoft.com/office/powerpoint/2010/main" val="424387465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BB565C-55CB-1614-C472-7BB0B8E012D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631B476-566D-758F-B22F-034C7114D9D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BBD4A98-C41D-4E86-C8FE-753F7128578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91D781C-0D9C-F008-CE0D-A0ABE118255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1539F75-437F-A8FF-469E-5F5A928FCCC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FF10E06-21F6-BCCA-3D7F-F57432405CEF}"/>
              </a:ext>
            </a:extLst>
          </p:cNvPr>
          <p:cNvSpPr>
            <a:spLocks noGrp="1"/>
          </p:cNvSpPr>
          <p:nvPr>
            <p:ph type="dt" sz="half" idx="10"/>
          </p:nvPr>
        </p:nvSpPr>
        <p:spPr/>
        <p:txBody>
          <a:bodyPr/>
          <a:lstStyle/>
          <a:p>
            <a:fld id="{A6AB842B-00A4-4A8F-8C14-648D9517AA84}" type="datetimeFigureOut">
              <a:rPr lang="en-US" smtClean="0"/>
              <a:t>2/19/2024</a:t>
            </a:fld>
            <a:endParaRPr lang="en-US"/>
          </a:p>
        </p:txBody>
      </p:sp>
      <p:sp>
        <p:nvSpPr>
          <p:cNvPr id="8" name="Footer Placeholder 7">
            <a:extLst>
              <a:ext uri="{FF2B5EF4-FFF2-40B4-BE49-F238E27FC236}">
                <a16:creationId xmlns:a16="http://schemas.microsoft.com/office/drawing/2014/main" id="{73CA8F57-F04F-E8CF-A09D-CC2C0696E17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72154C9-1CDC-B567-5A63-C8BF7DF958DE}"/>
              </a:ext>
            </a:extLst>
          </p:cNvPr>
          <p:cNvSpPr>
            <a:spLocks noGrp="1"/>
          </p:cNvSpPr>
          <p:nvPr>
            <p:ph type="sldNum" sz="quarter" idx="12"/>
          </p:nvPr>
        </p:nvSpPr>
        <p:spPr/>
        <p:txBody>
          <a:bodyPr/>
          <a:lstStyle/>
          <a:p>
            <a:fld id="{712333AC-9028-4C1D-93B3-6690D5ED9DAD}" type="slidenum">
              <a:rPr lang="en-US" smtClean="0"/>
              <a:t>‹#›</a:t>
            </a:fld>
            <a:endParaRPr lang="en-US"/>
          </a:p>
        </p:txBody>
      </p:sp>
    </p:spTree>
    <p:extLst>
      <p:ext uri="{BB962C8B-B14F-4D97-AF65-F5344CB8AC3E}">
        <p14:creationId xmlns:p14="http://schemas.microsoft.com/office/powerpoint/2010/main" val="25945691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28107A-CA98-8FDA-D89E-3324344EADA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D1C6501-C4FB-42DA-1657-2A1A9D3D61A2}"/>
              </a:ext>
            </a:extLst>
          </p:cNvPr>
          <p:cNvSpPr>
            <a:spLocks noGrp="1"/>
          </p:cNvSpPr>
          <p:nvPr>
            <p:ph type="dt" sz="half" idx="10"/>
          </p:nvPr>
        </p:nvSpPr>
        <p:spPr/>
        <p:txBody>
          <a:bodyPr/>
          <a:lstStyle/>
          <a:p>
            <a:fld id="{A6AB842B-00A4-4A8F-8C14-648D9517AA84}" type="datetimeFigureOut">
              <a:rPr lang="en-US" smtClean="0"/>
              <a:t>2/19/2024</a:t>
            </a:fld>
            <a:endParaRPr lang="en-US"/>
          </a:p>
        </p:txBody>
      </p:sp>
      <p:sp>
        <p:nvSpPr>
          <p:cNvPr id="4" name="Footer Placeholder 3">
            <a:extLst>
              <a:ext uri="{FF2B5EF4-FFF2-40B4-BE49-F238E27FC236}">
                <a16:creationId xmlns:a16="http://schemas.microsoft.com/office/drawing/2014/main" id="{8F23B695-2921-D238-1306-40D54BF6DCF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6B27575-A0D6-B19B-5F64-264F2E9E6C30}"/>
              </a:ext>
            </a:extLst>
          </p:cNvPr>
          <p:cNvSpPr>
            <a:spLocks noGrp="1"/>
          </p:cNvSpPr>
          <p:nvPr>
            <p:ph type="sldNum" sz="quarter" idx="12"/>
          </p:nvPr>
        </p:nvSpPr>
        <p:spPr/>
        <p:txBody>
          <a:bodyPr/>
          <a:lstStyle/>
          <a:p>
            <a:fld id="{712333AC-9028-4C1D-93B3-6690D5ED9DAD}" type="slidenum">
              <a:rPr lang="en-US" smtClean="0"/>
              <a:t>‹#›</a:t>
            </a:fld>
            <a:endParaRPr lang="en-US"/>
          </a:p>
        </p:txBody>
      </p:sp>
      <p:pic>
        <p:nvPicPr>
          <p:cNvPr id="7" name="Picture 6" descr="Background pattern&#10;&#10;Description automatically generated">
            <a:extLst>
              <a:ext uri="{FF2B5EF4-FFF2-40B4-BE49-F238E27FC236}">
                <a16:creationId xmlns:a16="http://schemas.microsoft.com/office/drawing/2014/main" id="{456082DD-104E-9D8D-4A51-E51F3572034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29747929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C7DE585-1387-2B3A-AF03-6C46C1E393E1}"/>
              </a:ext>
            </a:extLst>
          </p:cNvPr>
          <p:cNvSpPr>
            <a:spLocks noGrp="1"/>
          </p:cNvSpPr>
          <p:nvPr>
            <p:ph type="dt" sz="half" idx="10"/>
          </p:nvPr>
        </p:nvSpPr>
        <p:spPr/>
        <p:txBody>
          <a:bodyPr/>
          <a:lstStyle/>
          <a:p>
            <a:fld id="{A6AB842B-00A4-4A8F-8C14-648D9517AA84}" type="datetimeFigureOut">
              <a:rPr lang="en-US" smtClean="0"/>
              <a:t>2/19/2024</a:t>
            </a:fld>
            <a:endParaRPr lang="en-US"/>
          </a:p>
        </p:txBody>
      </p:sp>
      <p:sp>
        <p:nvSpPr>
          <p:cNvPr id="3" name="Footer Placeholder 2">
            <a:extLst>
              <a:ext uri="{FF2B5EF4-FFF2-40B4-BE49-F238E27FC236}">
                <a16:creationId xmlns:a16="http://schemas.microsoft.com/office/drawing/2014/main" id="{9A77AFE1-BD83-27D3-285C-86E0D42DFC7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FFDC618-9B9A-A1E0-E5D5-1A7DABA56B47}"/>
              </a:ext>
            </a:extLst>
          </p:cNvPr>
          <p:cNvSpPr>
            <a:spLocks noGrp="1"/>
          </p:cNvSpPr>
          <p:nvPr>
            <p:ph type="sldNum" sz="quarter" idx="12"/>
          </p:nvPr>
        </p:nvSpPr>
        <p:spPr/>
        <p:txBody>
          <a:bodyPr/>
          <a:lstStyle/>
          <a:p>
            <a:fld id="{712333AC-9028-4C1D-93B3-6690D5ED9DAD}" type="slidenum">
              <a:rPr lang="en-US" smtClean="0"/>
              <a:t>‹#›</a:t>
            </a:fld>
            <a:endParaRPr lang="en-US"/>
          </a:p>
        </p:txBody>
      </p:sp>
      <p:pic>
        <p:nvPicPr>
          <p:cNvPr id="6" name="Picture 5" descr="A picture containing calendar&#10;&#10;Description automatically generated">
            <a:extLst>
              <a:ext uri="{FF2B5EF4-FFF2-40B4-BE49-F238E27FC236}">
                <a16:creationId xmlns:a16="http://schemas.microsoft.com/office/drawing/2014/main" id="{B24981D8-A64A-6EEB-FC5F-F63566333D3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8490" y="0"/>
            <a:ext cx="12280490" cy="6858000"/>
          </a:xfrm>
          <a:prstGeom prst="rect">
            <a:avLst/>
          </a:prstGeom>
        </p:spPr>
      </p:pic>
    </p:spTree>
    <p:extLst>
      <p:ext uri="{BB962C8B-B14F-4D97-AF65-F5344CB8AC3E}">
        <p14:creationId xmlns:p14="http://schemas.microsoft.com/office/powerpoint/2010/main" val="6181952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BC3D9F6F-070B-472A-8DFA-5ED4BAE24FD2}" type="datetimeFigureOut">
              <a:rPr lang="vi-VN" smtClean="0"/>
              <a:t>19/02/2024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1CCDCE5A-8F95-48EF-A449-5976C0092E1C}" type="slidenum">
              <a:rPr lang="vi-VN" smtClean="0"/>
              <a:t>‹#›</a:t>
            </a:fld>
            <a:endParaRPr lang="vi-VN"/>
          </a:p>
        </p:txBody>
      </p:sp>
    </p:spTree>
    <p:extLst>
      <p:ext uri="{BB962C8B-B14F-4D97-AF65-F5344CB8AC3E}">
        <p14:creationId xmlns:p14="http://schemas.microsoft.com/office/powerpoint/2010/main" val="206767814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626F3C-4724-6F2C-8D81-427D867F678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DB73A8C-AE6E-72DF-DB53-C63994A742B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233FF0B-616F-0D20-815F-914249D02F4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502DA2A-FF97-FC07-69C5-CDCBCFC82A2C}"/>
              </a:ext>
            </a:extLst>
          </p:cNvPr>
          <p:cNvSpPr>
            <a:spLocks noGrp="1"/>
          </p:cNvSpPr>
          <p:nvPr>
            <p:ph type="dt" sz="half" idx="10"/>
          </p:nvPr>
        </p:nvSpPr>
        <p:spPr/>
        <p:txBody>
          <a:bodyPr/>
          <a:lstStyle/>
          <a:p>
            <a:fld id="{A6AB842B-00A4-4A8F-8C14-648D9517AA84}" type="datetimeFigureOut">
              <a:rPr lang="en-US" smtClean="0"/>
              <a:t>2/19/2024</a:t>
            </a:fld>
            <a:endParaRPr lang="en-US"/>
          </a:p>
        </p:txBody>
      </p:sp>
      <p:sp>
        <p:nvSpPr>
          <p:cNvPr id="6" name="Footer Placeholder 5">
            <a:extLst>
              <a:ext uri="{FF2B5EF4-FFF2-40B4-BE49-F238E27FC236}">
                <a16:creationId xmlns:a16="http://schemas.microsoft.com/office/drawing/2014/main" id="{B9ED3F0B-EA5D-D1C9-48E6-36B8D5E18A8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C06E2B3-7BDC-2B32-B83A-585F2965C55E}"/>
              </a:ext>
            </a:extLst>
          </p:cNvPr>
          <p:cNvSpPr>
            <a:spLocks noGrp="1"/>
          </p:cNvSpPr>
          <p:nvPr>
            <p:ph type="sldNum" sz="quarter" idx="12"/>
          </p:nvPr>
        </p:nvSpPr>
        <p:spPr/>
        <p:txBody>
          <a:bodyPr/>
          <a:lstStyle/>
          <a:p>
            <a:fld id="{712333AC-9028-4C1D-93B3-6690D5ED9DAD}" type="slidenum">
              <a:rPr lang="en-US" smtClean="0"/>
              <a:t>‹#›</a:t>
            </a:fld>
            <a:endParaRPr lang="en-US"/>
          </a:p>
        </p:txBody>
      </p:sp>
    </p:spTree>
    <p:extLst>
      <p:ext uri="{BB962C8B-B14F-4D97-AF65-F5344CB8AC3E}">
        <p14:creationId xmlns:p14="http://schemas.microsoft.com/office/powerpoint/2010/main" val="398292413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BE9255-EED3-9E16-41D2-F95D63D596F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CD33C48-ECEA-41A1-3A94-06B08D43D7B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D5B3F31-47D5-5AF5-E62B-1D4937122B3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26D8872-087B-90DF-76B3-89B7839CE668}"/>
              </a:ext>
            </a:extLst>
          </p:cNvPr>
          <p:cNvSpPr>
            <a:spLocks noGrp="1"/>
          </p:cNvSpPr>
          <p:nvPr>
            <p:ph type="dt" sz="half" idx="10"/>
          </p:nvPr>
        </p:nvSpPr>
        <p:spPr/>
        <p:txBody>
          <a:bodyPr/>
          <a:lstStyle/>
          <a:p>
            <a:fld id="{A6AB842B-00A4-4A8F-8C14-648D9517AA84}" type="datetimeFigureOut">
              <a:rPr lang="en-US" smtClean="0"/>
              <a:t>2/19/2024</a:t>
            </a:fld>
            <a:endParaRPr lang="en-US"/>
          </a:p>
        </p:txBody>
      </p:sp>
      <p:sp>
        <p:nvSpPr>
          <p:cNvPr id="6" name="Footer Placeholder 5">
            <a:extLst>
              <a:ext uri="{FF2B5EF4-FFF2-40B4-BE49-F238E27FC236}">
                <a16:creationId xmlns:a16="http://schemas.microsoft.com/office/drawing/2014/main" id="{46193307-484A-C62C-F0DE-3E64359589D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F3172A8-400D-7B37-CD4E-F11B06F5FDC2}"/>
              </a:ext>
            </a:extLst>
          </p:cNvPr>
          <p:cNvSpPr>
            <a:spLocks noGrp="1"/>
          </p:cNvSpPr>
          <p:nvPr>
            <p:ph type="sldNum" sz="quarter" idx="12"/>
          </p:nvPr>
        </p:nvSpPr>
        <p:spPr/>
        <p:txBody>
          <a:bodyPr/>
          <a:lstStyle/>
          <a:p>
            <a:fld id="{712333AC-9028-4C1D-93B3-6690D5ED9DAD}" type="slidenum">
              <a:rPr lang="en-US" smtClean="0"/>
              <a:t>‹#›</a:t>
            </a:fld>
            <a:endParaRPr lang="en-US"/>
          </a:p>
        </p:txBody>
      </p:sp>
    </p:spTree>
    <p:extLst>
      <p:ext uri="{BB962C8B-B14F-4D97-AF65-F5344CB8AC3E}">
        <p14:creationId xmlns:p14="http://schemas.microsoft.com/office/powerpoint/2010/main" val="282573914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0D3394-9826-4C2F-DDB3-F2262FD469D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8EEA080-A618-6039-623F-932D54D6AB1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FFC17DC-8F2F-029C-F053-01D8C09BFE73}"/>
              </a:ext>
            </a:extLst>
          </p:cNvPr>
          <p:cNvSpPr>
            <a:spLocks noGrp="1"/>
          </p:cNvSpPr>
          <p:nvPr>
            <p:ph type="dt" sz="half" idx="10"/>
          </p:nvPr>
        </p:nvSpPr>
        <p:spPr/>
        <p:txBody>
          <a:bodyPr/>
          <a:lstStyle/>
          <a:p>
            <a:fld id="{A6AB842B-00A4-4A8F-8C14-648D9517AA84}" type="datetimeFigureOut">
              <a:rPr lang="en-US" smtClean="0"/>
              <a:t>2/19/2024</a:t>
            </a:fld>
            <a:endParaRPr lang="en-US"/>
          </a:p>
        </p:txBody>
      </p:sp>
      <p:sp>
        <p:nvSpPr>
          <p:cNvPr id="5" name="Footer Placeholder 4">
            <a:extLst>
              <a:ext uri="{FF2B5EF4-FFF2-40B4-BE49-F238E27FC236}">
                <a16:creationId xmlns:a16="http://schemas.microsoft.com/office/drawing/2014/main" id="{1CE4991E-D43C-1512-EAC5-02AAE5E150F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BBFF1C6-0EAE-E96B-53DC-0CE5265212EE}"/>
              </a:ext>
            </a:extLst>
          </p:cNvPr>
          <p:cNvSpPr>
            <a:spLocks noGrp="1"/>
          </p:cNvSpPr>
          <p:nvPr>
            <p:ph type="sldNum" sz="quarter" idx="12"/>
          </p:nvPr>
        </p:nvSpPr>
        <p:spPr/>
        <p:txBody>
          <a:bodyPr/>
          <a:lstStyle/>
          <a:p>
            <a:fld id="{712333AC-9028-4C1D-93B3-6690D5ED9DAD}" type="slidenum">
              <a:rPr lang="en-US" smtClean="0"/>
              <a:t>‹#›</a:t>
            </a:fld>
            <a:endParaRPr lang="en-US"/>
          </a:p>
        </p:txBody>
      </p:sp>
    </p:spTree>
    <p:extLst>
      <p:ext uri="{BB962C8B-B14F-4D97-AF65-F5344CB8AC3E}">
        <p14:creationId xmlns:p14="http://schemas.microsoft.com/office/powerpoint/2010/main" val="353973987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1BD6385-3895-871C-98E5-A439F7416D9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A49FC73-A2C9-B741-67B0-CD199645A37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A45A27-9092-2014-DA7F-B5B68E96A641}"/>
              </a:ext>
            </a:extLst>
          </p:cNvPr>
          <p:cNvSpPr>
            <a:spLocks noGrp="1"/>
          </p:cNvSpPr>
          <p:nvPr>
            <p:ph type="dt" sz="half" idx="10"/>
          </p:nvPr>
        </p:nvSpPr>
        <p:spPr/>
        <p:txBody>
          <a:bodyPr/>
          <a:lstStyle/>
          <a:p>
            <a:fld id="{A6AB842B-00A4-4A8F-8C14-648D9517AA84}" type="datetimeFigureOut">
              <a:rPr lang="en-US" smtClean="0"/>
              <a:t>2/19/2024</a:t>
            </a:fld>
            <a:endParaRPr lang="en-US"/>
          </a:p>
        </p:txBody>
      </p:sp>
      <p:sp>
        <p:nvSpPr>
          <p:cNvPr id="5" name="Footer Placeholder 4">
            <a:extLst>
              <a:ext uri="{FF2B5EF4-FFF2-40B4-BE49-F238E27FC236}">
                <a16:creationId xmlns:a16="http://schemas.microsoft.com/office/drawing/2014/main" id="{9702F74B-16AF-4611-8FF1-B9086850D6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8B248DB-B07B-6DDF-DCD9-D4AFD80128C9}"/>
              </a:ext>
            </a:extLst>
          </p:cNvPr>
          <p:cNvSpPr>
            <a:spLocks noGrp="1"/>
          </p:cNvSpPr>
          <p:nvPr>
            <p:ph type="sldNum" sz="quarter" idx="12"/>
          </p:nvPr>
        </p:nvSpPr>
        <p:spPr/>
        <p:txBody>
          <a:bodyPr/>
          <a:lstStyle/>
          <a:p>
            <a:fld id="{712333AC-9028-4C1D-93B3-6690D5ED9DAD}" type="slidenum">
              <a:rPr lang="en-US" smtClean="0"/>
              <a:t>‹#›</a:t>
            </a:fld>
            <a:endParaRPr lang="en-US"/>
          </a:p>
        </p:txBody>
      </p:sp>
    </p:spTree>
    <p:extLst>
      <p:ext uri="{BB962C8B-B14F-4D97-AF65-F5344CB8AC3E}">
        <p14:creationId xmlns:p14="http://schemas.microsoft.com/office/powerpoint/2010/main" val="161168321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首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288988794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678289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过渡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694681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内容页">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2A829E0-9F89-4A24-B84C-5820D8081E22}"/>
              </a:ext>
            </a:extLst>
          </p:cNvPr>
          <p:cNvPicPr>
            <a:picLocks noChangeAspect="1"/>
          </p:cNvPicPr>
          <p:nvPr userDrawn="1"/>
        </p:nvPicPr>
        <p:blipFill>
          <a:blip r:embed="rId2" cstate="print">
            <a:extLst>
              <a:ext uri="{BEBA8EAE-BF5A-486C-A8C5-ECC9F3942E4B}">
                <a14:imgProps xmlns:a14="http://schemas.microsoft.com/office/drawing/2010/main">
                  <a14:imgLayer r:embed="rId3">
                    <a14:imgEffect>
                      <a14:saturation sat="300000"/>
                    </a14:imgEffect>
                  </a14:imgLayer>
                </a14:imgProps>
              </a:ext>
              <a:ext uri="{28A0092B-C50C-407E-A947-70E740481C1C}">
                <a14:useLocalDpi xmlns:a14="http://schemas.microsoft.com/office/drawing/2010/main" val="0"/>
              </a:ext>
            </a:extLst>
          </a:blip>
          <a:srcRect/>
          <a:stretch/>
        </p:blipFill>
        <p:spPr>
          <a:xfrm>
            <a:off x="381" y="0"/>
            <a:ext cx="12191238" cy="6858000"/>
          </a:xfrm>
          <a:prstGeom prst="rect">
            <a:avLst/>
          </a:prstGeom>
        </p:spPr>
      </p:pic>
      <p:pic>
        <p:nvPicPr>
          <p:cNvPr id="3" name="图片 2">
            <a:extLst>
              <a:ext uri="{FF2B5EF4-FFF2-40B4-BE49-F238E27FC236}">
                <a16:creationId xmlns:a16="http://schemas.microsoft.com/office/drawing/2014/main" id="{9122B6B2-B936-41EF-A9E6-49E9AC99F3F3}"/>
              </a:ext>
            </a:extLst>
          </p:cNvPr>
          <p:cNvPicPr>
            <a:picLocks noChangeAspect="1"/>
          </p:cNvPicPr>
          <p:nvPr userDrawn="1"/>
        </p:nvPicPr>
        <p:blipFill>
          <a:blip r:embed="rId4" cstate="print">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tretch>
            <a:fillRect/>
          </a:stretch>
        </p:blipFill>
        <p:spPr>
          <a:xfrm>
            <a:off x="0" y="4032744"/>
            <a:ext cx="12192000" cy="2498754"/>
          </a:xfrm>
          <a:prstGeom prst="rect">
            <a:avLst/>
          </a:prstGeom>
        </p:spPr>
      </p:pic>
      <p:pic>
        <p:nvPicPr>
          <p:cNvPr id="4" name="图片 3">
            <a:extLst>
              <a:ext uri="{FF2B5EF4-FFF2-40B4-BE49-F238E27FC236}">
                <a16:creationId xmlns:a16="http://schemas.microsoft.com/office/drawing/2014/main" id="{06518875-E6DC-4291-B58B-04F6709A0E1C}"/>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381" y="4059978"/>
            <a:ext cx="12192000" cy="1081346"/>
          </a:xfrm>
          <a:prstGeom prst="rect">
            <a:avLst/>
          </a:prstGeom>
        </p:spPr>
      </p:pic>
      <p:pic>
        <p:nvPicPr>
          <p:cNvPr id="5" name="图片 4">
            <a:extLst>
              <a:ext uri="{FF2B5EF4-FFF2-40B4-BE49-F238E27FC236}">
                <a16:creationId xmlns:a16="http://schemas.microsoft.com/office/drawing/2014/main" id="{AA9B5DB5-5611-4919-B085-ABE09CCC9111}"/>
              </a:ext>
            </a:extLst>
          </p:cNvPr>
          <p:cNvPicPr>
            <a:picLocks noChangeAspect="1"/>
          </p:cNvPicPr>
          <p:nvPr userDrawn="1"/>
        </p:nvPicPr>
        <p:blipFill>
          <a:blip r:embed="rId7" cstate="print">
            <a:extLst>
              <a:ext uri="{BEBA8EAE-BF5A-486C-A8C5-ECC9F3942E4B}">
                <a14:imgProps xmlns:a14="http://schemas.microsoft.com/office/drawing/2010/main">
                  <a14:imgLayer r:embed="rId8">
                    <a14:imgEffect>
                      <a14:saturation sat="300000"/>
                    </a14:imgEffect>
                  </a14:imgLayer>
                </a14:imgProps>
              </a:ext>
              <a:ext uri="{28A0092B-C50C-407E-A947-70E740481C1C}">
                <a14:useLocalDpi xmlns:a14="http://schemas.microsoft.com/office/drawing/2010/main" val="0"/>
              </a:ext>
            </a:extLst>
          </a:blip>
          <a:stretch>
            <a:fillRect/>
          </a:stretch>
        </p:blipFill>
        <p:spPr>
          <a:xfrm>
            <a:off x="0" y="4855339"/>
            <a:ext cx="12192000" cy="2002661"/>
          </a:xfrm>
          <a:prstGeom prst="rect">
            <a:avLst/>
          </a:prstGeom>
        </p:spPr>
      </p:pic>
      <p:pic>
        <p:nvPicPr>
          <p:cNvPr id="6" name="图片 5">
            <a:extLst>
              <a:ext uri="{FF2B5EF4-FFF2-40B4-BE49-F238E27FC236}">
                <a16:creationId xmlns:a16="http://schemas.microsoft.com/office/drawing/2014/main" id="{01B798E0-55A4-4902-BBE9-6A2693C0FA3E}"/>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8378007" y="-95495"/>
            <a:ext cx="3813993" cy="1759951"/>
          </a:xfrm>
          <a:prstGeom prst="rect">
            <a:avLst/>
          </a:prstGeom>
        </p:spPr>
      </p:pic>
      <p:pic>
        <p:nvPicPr>
          <p:cNvPr id="7" name="图片 6">
            <a:extLst>
              <a:ext uri="{FF2B5EF4-FFF2-40B4-BE49-F238E27FC236}">
                <a16:creationId xmlns:a16="http://schemas.microsoft.com/office/drawing/2014/main" id="{2E854705-0D9A-4851-8186-28E46BCF64F5}"/>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rot="539734">
            <a:off x="480917" y="359539"/>
            <a:ext cx="2513561" cy="762799"/>
          </a:xfrm>
          <a:prstGeom prst="rect">
            <a:avLst/>
          </a:prstGeom>
        </p:spPr>
      </p:pic>
    </p:spTree>
    <p:extLst>
      <p:ext uri="{BB962C8B-B14F-4D97-AF65-F5344CB8AC3E}">
        <p14:creationId xmlns:p14="http://schemas.microsoft.com/office/powerpoint/2010/main" val="1517581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6400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750" fill="hold"/>
                                        <p:tgtEl>
                                          <p:spTgt spid="6"/>
                                        </p:tgtEl>
                                        <p:attrNameLst>
                                          <p:attrName>ppt_x</p:attrName>
                                        </p:attrNameLst>
                                      </p:cBhvr>
                                      <p:tavLst>
                                        <p:tav tm="0">
                                          <p:val>
                                            <p:strVal val="1+#ppt_w/2"/>
                                          </p:val>
                                        </p:tav>
                                        <p:tav tm="100000">
                                          <p:val>
                                            <p:strVal val="#ppt_x"/>
                                          </p:val>
                                        </p:tav>
                                      </p:tavLst>
                                    </p:anim>
                                    <p:anim calcmode="lin" valueType="num">
                                      <p:cBhvr additive="base">
                                        <p:cTn id="8" dur="75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decel="6400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750" fill="hold"/>
                                        <p:tgtEl>
                                          <p:spTgt spid="7"/>
                                        </p:tgtEl>
                                        <p:attrNameLst>
                                          <p:attrName>ppt_x</p:attrName>
                                        </p:attrNameLst>
                                      </p:cBhvr>
                                      <p:tavLst>
                                        <p:tav tm="0">
                                          <p:val>
                                            <p:strVal val="0-#ppt_w/2"/>
                                          </p:val>
                                        </p:tav>
                                        <p:tav tm="100000">
                                          <p:val>
                                            <p:strVal val="#ppt_x"/>
                                          </p:val>
                                        </p:tav>
                                      </p:tavLst>
                                    </p:anim>
                                    <p:anim calcmode="lin" valueType="num">
                                      <p:cBhvr additive="base">
                                        <p:cTn id="12" dur="75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内容页">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2A829E0-9F89-4A24-B84C-5820D8081E22}"/>
              </a:ext>
            </a:extLst>
          </p:cNvPr>
          <p:cNvPicPr>
            <a:picLocks noChangeAspect="1"/>
          </p:cNvPicPr>
          <p:nvPr userDrawn="1"/>
        </p:nvPicPr>
        <p:blipFill>
          <a:blip r:embed="rId2" cstate="print">
            <a:extLst>
              <a:ext uri="{BEBA8EAE-BF5A-486C-A8C5-ECC9F3942E4B}">
                <a14:imgProps xmlns:a14="http://schemas.microsoft.com/office/drawing/2010/main">
                  <a14:imgLayer r:embed="rId3">
                    <a14:imgEffect>
                      <a14:saturation sat="300000"/>
                    </a14:imgEffect>
                  </a14:imgLayer>
                </a14:imgProps>
              </a:ext>
              <a:ext uri="{28A0092B-C50C-407E-A947-70E740481C1C}">
                <a14:useLocalDpi xmlns:a14="http://schemas.microsoft.com/office/drawing/2010/main" val="0"/>
              </a:ext>
            </a:extLst>
          </a:blip>
          <a:srcRect/>
          <a:stretch/>
        </p:blipFill>
        <p:spPr>
          <a:xfrm>
            <a:off x="381" y="0"/>
            <a:ext cx="12191238" cy="6858000"/>
          </a:xfrm>
          <a:prstGeom prst="rect">
            <a:avLst/>
          </a:prstGeom>
        </p:spPr>
      </p:pic>
      <p:pic>
        <p:nvPicPr>
          <p:cNvPr id="3" name="图片 2">
            <a:extLst>
              <a:ext uri="{FF2B5EF4-FFF2-40B4-BE49-F238E27FC236}">
                <a16:creationId xmlns:a16="http://schemas.microsoft.com/office/drawing/2014/main" id="{9122B6B2-B936-41EF-A9E6-49E9AC99F3F3}"/>
              </a:ext>
            </a:extLst>
          </p:cNvPr>
          <p:cNvPicPr>
            <a:picLocks noChangeAspect="1"/>
          </p:cNvPicPr>
          <p:nvPr userDrawn="1"/>
        </p:nvPicPr>
        <p:blipFill>
          <a:blip r:embed="rId4" cstate="print">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tretch>
            <a:fillRect/>
          </a:stretch>
        </p:blipFill>
        <p:spPr>
          <a:xfrm>
            <a:off x="0" y="4032744"/>
            <a:ext cx="12192000" cy="2498754"/>
          </a:xfrm>
          <a:prstGeom prst="rect">
            <a:avLst/>
          </a:prstGeom>
        </p:spPr>
      </p:pic>
      <p:pic>
        <p:nvPicPr>
          <p:cNvPr id="4" name="图片 3">
            <a:extLst>
              <a:ext uri="{FF2B5EF4-FFF2-40B4-BE49-F238E27FC236}">
                <a16:creationId xmlns:a16="http://schemas.microsoft.com/office/drawing/2014/main" id="{06518875-E6DC-4291-B58B-04F6709A0E1C}"/>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381" y="4059978"/>
            <a:ext cx="12192000" cy="1081346"/>
          </a:xfrm>
          <a:prstGeom prst="rect">
            <a:avLst/>
          </a:prstGeom>
        </p:spPr>
      </p:pic>
      <p:pic>
        <p:nvPicPr>
          <p:cNvPr id="5" name="图片 4">
            <a:extLst>
              <a:ext uri="{FF2B5EF4-FFF2-40B4-BE49-F238E27FC236}">
                <a16:creationId xmlns:a16="http://schemas.microsoft.com/office/drawing/2014/main" id="{AA9B5DB5-5611-4919-B085-ABE09CCC9111}"/>
              </a:ext>
            </a:extLst>
          </p:cNvPr>
          <p:cNvPicPr>
            <a:picLocks noChangeAspect="1"/>
          </p:cNvPicPr>
          <p:nvPr userDrawn="1"/>
        </p:nvPicPr>
        <p:blipFill>
          <a:blip r:embed="rId7" cstate="print">
            <a:extLst>
              <a:ext uri="{BEBA8EAE-BF5A-486C-A8C5-ECC9F3942E4B}">
                <a14:imgProps xmlns:a14="http://schemas.microsoft.com/office/drawing/2010/main">
                  <a14:imgLayer r:embed="rId8">
                    <a14:imgEffect>
                      <a14:saturation sat="300000"/>
                    </a14:imgEffect>
                  </a14:imgLayer>
                </a14:imgProps>
              </a:ext>
              <a:ext uri="{28A0092B-C50C-407E-A947-70E740481C1C}">
                <a14:useLocalDpi xmlns:a14="http://schemas.microsoft.com/office/drawing/2010/main" val="0"/>
              </a:ext>
            </a:extLst>
          </a:blip>
          <a:stretch>
            <a:fillRect/>
          </a:stretch>
        </p:blipFill>
        <p:spPr>
          <a:xfrm>
            <a:off x="0" y="4855339"/>
            <a:ext cx="12192000" cy="2002661"/>
          </a:xfrm>
          <a:prstGeom prst="rect">
            <a:avLst/>
          </a:prstGeom>
        </p:spPr>
      </p:pic>
      <p:pic>
        <p:nvPicPr>
          <p:cNvPr id="6" name="图片 5">
            <a:extLst>
              <a:ext uri="{FF2B5EF4-FFF2-40B4-BE49-F238E27FC236}">
                <a16:creationId xmlns:a16="http://schemas.microsoft.com/office/drawing/2014/main" id="{01B798E0-55A4-4902-BBE9-6A2693C0FA3E}"/>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flipH="1">
            <a:off x="0" y="-96187"/>
            <a:ext cx="3813993" cy="1759951"/>
          </a:xfrm>
          <a:prstGeom prst="rect">
            <a:avLst/>
          </a:prstGeom>
        </p:spPr>
      </p:pic>
      <p:pic>
        <p:nvPicPr>
          <p:cNvPr id="7" name="图片 6">
            <a:extLst>
              <a:ext uri="{FF2B5EF4-FFF2-40B4-BE49-F238E27FC236}">
                <a16:creationId xmlns:a16="http://schemas.microsoft.com/office/drawing/2014/main" id="{2E854705-0D9A-4851-8186-28E46BCF64F5}"/>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rot="539734">
            <a:off x="9322839" y="402389"/>
            <a:ext cx="2513561" cy="762799"/>
          </a:xfrm>
          <a:prstGeom prst="rect">
            <a:avLst/>
          </a:prstGeom>
        </p:spPr>
      </p:pic>
    </p:spTree>
    <p:extLst>
      <p:ext uri="{BB962C8B-B14F-4D97-AF65-F5344CB8AC3E}">
        <p14:creationId xmlns:p14="http://schemas.microsoft.com/office/powerpoint/2010/main" val="514808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6400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750" fill="hold"/>
                                        <p:tgtEl>
                                          <p:spTgt spid="7"/>
                                        </p:tgtEl>
                                        <p:attrNameLst>
                                          <p:attrName>ppt_x</p:attrName>
                                        </p:attrNameLst>
                                      </p:cBhvr>
                                      <p:tavLst>
                                        <p:tav tm="0">
                                          <p:val>
                                            <p:strVal val="1+#ppt_w/2"/>
                                          </p:val>
                                        </p:tav>
                                        <p:tav tm="100000">
                                          <p:val>
                                            <p:strVal val="#ppt_x"/>
                                          </p:val>
                                        </p:tav>
                                      </p:tavLst>
                                    </p:anim>
                                    <p:anim calcmode="lin" valueType="num">
                                      <p:cBhvr additive="base">
                                        <p:cTn id="8" dur="750" fill="hold"/>
                                        <p:tgtEl>
                                          <p:spTgt spid="7"/>
                                        </p:tgtEl>
                                        <p:attrNameLst>
                                          <p:attrName>ppt_y</p:attrName>
                                        </p:attrNameLst>
                                      </p:cBhvr>
                                      <p:tavLst>
                                        <p:tav tm="0">
                                          <p:val>
                                            <p:strVal val="#ppt_y"/>
                                          </p:val>
                                        </p:tav>
                                        <p:tav tm="100000">
                                          <p:val>
                                            <p:strVal val="#ppt_y"/>
                                          </p:val>
                                        </p:tav>
                                      </p:tavLst>
                                    </p:anim>
                                  </p:childTnLst>
                                </p:cTn>
                              </p:par>
                              <p:par>
                                <p:cTn id="9" presetID="2" presetClass="entr" presetSubtype="8" decel="6400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750" fill="hold"/>
                                        <p:tgtEl>
                                          <p:spTgt spid="6"/>
                                        </p:tgtEl>
                                        <p:attrNameLst>
                                          <p:attrName>ppt_x</p:attrName>
                                        </p:attrNameLst>
                                      </p:cBhvr>
                                      <p:tavLst>
                                        <p:tav tm="0">
                                          <p:val>
                                            <p:strVal val="0-#ppt_w/2"/>
                                          </p:val>
                                        </p:tav>
                                        <p:tav tm="100000">
                                          <p:val>
                                            <p:strVal val="#ppt_x"/>
                                          </p:val>
                                        </p:tav>
                                      </p:tavLst>
                                    </p:anim>
                                    <p:anim calcmode="lin" valueType="num">
                                      <p:cBhvr additive="base">
                                        <p:cTn id="12" dur="75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CDA98030-5A9B-4761-AC84-D775E9C7B26A}"/>
              </a:ext>
            </a:extLst>
          </p:cNvPr>
          <p:cNvPicPr>
            <a:picLocks noChangeAspect="1"/>
          </p:cNvPicPr>
          <p:nvPr userDrawn="1"/>
        </p:nvPicPr>
        <p:blipFill>
          <a:blip r:embed="rId2" cstate="print">
            <a:extLst>
              <a:ext uri="{BEBA8EAE-BF5A-486C-A8C5-ECC9F3942E4B}">
                <a14:imgProps xmlns:a14="http://schemas.microsoft.com/office/drawing/2010/main">
                  <a14:imgLayer r:embed="rId3">
                    <a14:imgEffect>
                      <a14:saturation sat="300000"/>
                    </a14:imgEffect>
                  </a14:imgLayer>
                </a14:imgProps>
              </a:ext>
              <a:ext uri="{28A0092B-C50C-407E-A947-70E740481C1C}">
                <a14:useLocalDpi xmlns:a14="http://schemas.microsoft.com/office/drawing/2010/main" val="0"/>
              </a:ext>
            </a:extLst>
          </a:blip>
          <a:srcRect/>
          <a:stretch/>
        </p:blipFill>
        <p:spPr>
          <a:xfrm>
            <a:off x="381" y="0"/>
            <a:ext cx="12191238" cy="6858000"/>
          </a:xfrm>
          <a:prstGeom prst="rect">
            <a:avLst/>
          </a:prstGeom>
        </p:spPr>
      </p:pic>
      <p:pic>
        <p:nvPicPr>
          <p:cNvPr id="4" name="图片 3">
            <a:extLst>
              <a:ext uri="{FF2B5EF4-FFF2-40B4-BE49-F238E27FC236}">
                <a16:creationId xmlns:a16="http://schemas.microsoft.com/office/drawing/2014/main" id="{FAFF9ED7-6835-4BD7-B0F4-148A43B912E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378007" y="666129"/>
            <a:ext cx="3813993" cy="1759951"/>
          </a:xfrm>
          <a:prstGeom prst="rect">
            <a:avLst/>
          </a:prstGeom>
        </p:spPr>
      </p:pic>
      <p:pic>
        <p:nvPicPr>
          <p:cNvPr id="5" name="图片 4">
            <a:extLst>
              <a:ext uri="{FF2B5EF4-FFF2-40B4-BE49-F238E27FC236}">
                <a16:creationId xmlns:a16="http://schemas.microsoft.com/office/drawing/2014/main" id="{C7289181-269E-420B-A083-08CBD1935E8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rot="539734">
            <a:off x="103546" y="217615"/>
            <a:ext cx="2513561" cy="762799"/>
          </a:xfrm>
          <a:prstGeom prst="rect">
            <a:avLst/>
          </a:prstGeom>
        </p:spPr>
      </p:pic>
    </p:spTree>
    <p:extLst>
      <p:ext uri="{BB962C8B-B14F-4D97-AF65-F5344CB8AC3E}">
        <p14:creationId xmlns:p14="http://schemas.microsoft.com/office/powerpoint/2010/main" val="3075529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6400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0-#ppt_w/2"/>
                                          </p:val>
                                        </p:tav>
                                        <p:tav tm="100000">
                                          <p:val>
                                            <p:strVal val="#ppt_x"/>
                                          </p:val>
                                        </p:tav>
                                      </p:tavLst>
                                    </p:anim>
                                    <p:anim calcmode="lin" valueType="num">
                                      <p:cBhvr additive="base">
                                        <p:cTn id="8" dur="750" fill="hold"/>
                                        <p:tgtEl>
                                          <p:spTgt spid="5"/>
                                        </p:tgtEl>
                                        <p:attrNameLst>
                                          <p:attrName>ppt_y</p:attrName>
                                        </p:attrNameLst>
                                      </p:cBhvr>
                                      <p:tavLst>
                                        <p:tav tm="0">
                                          <p:val>
                                            <p:strVal val="#ppt_y"/>
                                          </p:val>
                                        </p:tav>
                                        <p:tav tm="100000">
                                          <p:val>
                                            <p:strVal val="#ppt_y"/>
                                          </p:val>
                                        </p:tav>
                                      </p:tavLst>
                                    </p:anim>
                                  </p:childTnLst>
                                </p:cTn>
                              </p:par>
                              <p:par>
                                <p:cTn id="9" presetID="2" presetClass="entr" presetSubtype="2" decel="6400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750" fill="hold"/>
                                        <p:tgtEl>
                                          <p:spTgt spid="4"/>
                                        </p:tgtEl>
                                        <p:attrNameLst>
                                          <p:attrName>ppt_x</p:attrName>
                                        </p:attrNameLst>
                                      </p:cBhvr>
                                      <p:tavLst>
                                        <p:tav tm="0">
                                          <p:val>
                                            <p:strVal val="1+#ppt_w/2"/>
                                          </p:val>
                                        </p:tav>
                                        <p:tav tm="100000">
                                          <p:val>
                                            <p:strVal val="#ppt_x"/>
                                          </p:val>
                                        </p:tav>
                                      </p:tavLst>
                                    </p:anim>
                                    <p:anim calcmode="lin" valueType="num">
                                      <p:cBhvr additive="base">
                                        <p:cTn id="12" dur="7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C3D9F6F-070B-472A-8DFA-5ED4BAE24FD2}" type="datetimeFigureOut">
              <a:rPr lang="vi-VN" smtClean="0"/>
              <a:t>19/02/2024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1CCDCE5A-8F95-48EF-A449-5976C0092E1C}" type="slidenum">
              <a:rPr lang="vi-VN" smtClean="0"/>
              <a:t>‹#›</a:t>
            </a:fld>
            <a:endParaRPr lang="vi-VN"/>
          </a:p>
        </p:txBody>
      </p:sp>
    </p:spTree>
    <p:extLst>
      <p:ext uri="{BB962C8B-B14F-4D97-AF65-F5344CB8AC3E}">
        <p14:creationId xmlns:p14="http://schemas.microsoft.com/office/powerpoint/2010/main" val="117598085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尾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609676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fld id="{BC3D9F6F-070B-472A-8DFA-5ED4BAE24FD2}" type="datetimeFigureOut">
              <a:rPr lang="vi-VN" smtClean="0"/>
              <a:t>19/02/2024</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1CCDCE5A-8F95-48EF-A449-5976C0092E1C}" type="slidenum">
              <a:rPr lang="vi-VN" smtClean="0"/>
              <a:t>‹#›</a:t>
            </a:fld>
            <a:endParaRPr lang="vi-VN"/>
          </a:p>
        </p:txBody>
      </p:sp>
    </p:spTree>
    <p:extLst>
      <p:ext uri="{BB962C8B-B14F-4D97-AF65-F5344CB8AC3E}">
        <p14:creationId xmlns:p14="http://schemas.microsoft.com/office/powerpoint/2010/main" val="34749688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fld id="{BC3D9F6F-070B-472A-8DFA-5ED4BAE24FD2}" type="datetimeFigureOut">
              <a:rPr lang="vi-VN" smtClean="0"/>
              <a:t>19/02/2024</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1CCDCE5A-8F95-48EF-A449-5976C0092E1C}" type="slidenum">
              <a:rPr lang="vi-VN" smtClean="0"/>
              <a:t>‹#›</a:t>
            </a:fld>
            <a:endParaRPr lang="vi-VN"/>
          </a:p>
        </p:txBody>
      </p:sp>
    </p:spTree>
    <p:extLst>
      <p:ext uri="{BB962C8B-B14F-4D97-AF65-F5344CB8AC3E}">
        <p14:creationId xmlns:p14="http://schemas.microsoft.com/office/powerpoint/2010/main" val="24192373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fld id="{BC3D9F6F-070B-472A-8DFA-5ED4BAE24FD2}" type="datetimeFigureOut">
              <a:rPr lang="vi-VN" smtClean="0"/>
              <a:t>19/02/2024</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1CCDCE5A-8F95-48EF-A449-5976C0092E1C}" type="slidenum">
              <a:rPr lang="vi-VN" smtClean="0"/>
              <a:t>‹#›</a:t>
            </a:fld>
            <a:endParaRPr lang="vi-VN"/>
          </a:p>
        </p:txBody>
      </p:sp>
    </p:spTree>
    <p:extLst>
      <p:ext uri="{BB962C8B-B14F-4D97-AF65-F5344CB8AC3E}">
        <p14:creationId xmlns:p14="http://schemas.microsoft.com/office/powerpoint/2010/main" val="3945607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C3D9F6F-070B-472A-8DFA-5ED4BAE24FD2}" type="datetimeFigureOut">
              <a:rPr lang="vi-VN" smtClean="0"/>
              <a:t>19/02/2024</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1CCDCE5A-8F95-48EF-A449-5976C0092E1C}" type="slidenum">
              <a:rPr lang="vi-VN" smtClean="0"/>
              <a:t>‹#›</a:t>
            </a:fld>
            <a:endParaRPr lang="vi-VN"/>
          </a:p>
        </p:txBody>
      </p:sp>
    </p:spTree>
    <p:extLst>
      <p:ext uri="{BB962C8B-B14F-4D97-AF65-F5344CB8AC3E}">
        <p14:creationId xmlns:p14="http://schemas.microsoft.com/office/powerpoint/2010/main" val="27416531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C3D9F6F-070B-472A-8DFA-5ED4BAE24FD2}" type="datetimeFigureOut">
              <a:rPr lang="vi-VN" smtClean="0"/>
              <a:t>19/02/2024</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1CCDCE5A-8F95-48EF-A449-5976C0092E1C}" type="slidenum">
              <a:rPr lang="vi-VN" smtClean="0"/>
              <a:t>‹#›</a:t>
            </a:fld>
            <a:endParaRPr lang="vi-VN"/>
          </a:p>
        </p:txBody>
      </p:sp>
    </p:spTree>
    <p:extLst>
      <p:ext uri="{BB962C8B-B14F-4D97-AF65-F5344CB8AC3E}">
        <p14:creationId xmlns:p14="http://schemas.microsoft.com/office/powerpoint/2010/main" val="20102047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C3D9F6F-070B-472A-8DFA-5ED4BAE24FD2}" type="datetimeFigureOut">
              <a:rPr lang="vi-VN" smtClean="0"/>
              <a:t>19/02/2024</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1CCDCE5A-8F95-48EF-A449-5976C0092E1C}" type="slidenum">
              <a:rPr lang="vi-VN" smtClean="0"/>
              <a:t>‹#›</a:t>
            </a:fld>
            <a:endParaRPr lang="vi-VN"/>
          </a:p>
        </p:txBody>
      </p:sp>
    </p:spTree>
    <p:extLst>
      <p:ext uri="{BB962C8B-B14F-4D97-AF65-F5344CB8AC3E}">
        <p14:creationId xmlns:p14="http://schemas.microsoft.com/office/powerpoint/2010/main" val="33806634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5" Type="http://schemas.openxmlformats.org/officeDocument/2006/relationships/slideLayout" Target="../slideLayouts/slideLayout28.xml"/><Relationship Id="rId4"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C3D9F6F-070B-472A-8DFA-5ED4BAE24FD2}" type="datetimeFigureOut">
              <a:rPr lang="vi-VN" smtClean="0"/>
              <a:t>19/02/2024</a:t>
            </a:fld>
            <a:endParaRPr lang="vi-VN"/>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CCDCE5A-8F95-48EF-A449-5976C0092E1C}" type="slidenum">
              <a:rPr lang="vi-VN" smtClean="0"/>
              <a:t>‹#›</a:t>
            </a:fld>
            <a:endParaRPr lang="vi-VN"/>
          </a:p>
        </p:txBody>
      </p:sp>
    </p:spTree>
    <p:extLst>
      <p:ext uri="{BB962C8B-B14F-4D97-AF65-F5344CB8AC3E}">
        <p14:creationId xmlns:p14="http://schemas.microsoft.com/office/powerpoint/2010/main" val="92684498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A66B014-BE80-2064-BEE7-E00D9798EE2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18A9227-CEDA-0A44-5BFE-32F32B3718F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5C2F843-9FA2-EF9E-A96C-88B7236103E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6AB842B-00A4-4A8F-8C14-648D9517AA84}" type="datetimeFigureOut">
              <a:rPr lang="en-US" smtClean="0"/>
              <a:t>2/19/2024</a:t>
            </a:fld>
            <a:endParaRPr lang="en-US"/>
          </a:p>
        </p:txBody>
      </p:sp>
      <p:sp>
        <p:nvSpPr>
          <p:cNvPr id="5" name="Footer Placeholder 4">
            <a:extLst>
              <a:ext uri="{FF2B5EF4-FFF2-40B4-BE49-F238E27FC236}">
                <a16:creationId xmlns:a16="http://schemas.microsoft.com/office/drawing/2014/main" id="{F8F5C6DC-23BD-6EAA-C2D6-CBAE0B2C249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66906E7-40A6-439A-CE7B-D15BB6DE383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2333AC-9028-4C1D-93B3-6690D5ED9DAD}" type="slidenum">
              <a:rPr lang="en-US" smtClean="0"/>
              <a:t>‹#›</a:t>
            </a:fld>
            <a:endParaRPr lang="en-US"/>
          </a:p>
        </p:txBody>
      </p:sp>
    </p:spTree>
    <p:extLst>
      <p:ext uri="{BB962C8B-B14F-4D97-AF65-F5344CB8AC3E}">
        <p14:creationId xmlns:p14="http://schemas.microsoft.com/office/powerpoint/2010/main" val="3395677276"/>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70259373"/>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jpeg"/><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1.png"/><Relationship Id="rId5" Type="http://schemas.openxmlformats.org/officeDocument/2006/relationships/image" Target="../media/image21.emf"/><Relationship Id="rId4" Type="http://schemas.openxmlformats.org/officeDocument/2006/relationships/image" Target="../media/image20.jpeg"/></Relationships>
</file>

<file path=ppt/slides/_rels/slide11.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43.svg"/><Relationship Id="rId3" Type="http://schemas.openxmlformats.org/officeDocument/2006/relationships/image" Target="../media/image33.svg"/><Relationship Id="rId7" Type="http://schemas.openxmlformats.org/officeDocument/2006/relationships/image" Target="../media/image37.svg"/><Relationship Id="rId12" Type="http://schemas.openxmlformats.org/officeDocument/2006/relationships/image" Target="../media/image42.png"/><Relationship Id="rId2" Type="http://schemas.openxmlformats.org/officeDocument/2006/relationships/image" Target="../media/image32.png"/><Relationship Id="rId1" Type="http://schemas.openxmlformats.org/officeDocument/2006/relationships/slideLayout" Target="../slideLayouts/slideLayout13.xml"/><Relationship Id="rId6" Type="http://schemas.openxmlformats.org/officeDocument/2006/relationships/image" Target="../media/image36.png"/><Relationship Id="rId11" Type="http://schemas.openxmlformats.org/officeDocument/2006/relationships/image" Target="../media/image41.svg"/><Relationship Id="rId5" Type="http://schemas.openxmlformats.org/officeDocument/2006/relationships/image" Target="../media/image35.svg"/><Relationship Id="rId10" Type="http://schemas.openxmlformats.org/officeDocument/2006/relationships/image" Target="../media/image40.png"/><Relationship Id="rId4" Type="http://schemas.openxmlformats.org/officeDocument/2006/relationships/image" Target="../media/image34.png"/><Relationship Id="rId9" Type="http://schemas.openxmlformats.org/officeDocument/2006/relationships/image" Target="../media/image39.svg"/><Relationship Id="rId14" Type="http://schemas.openxmlformats.org/officeDocument/2006/relationships/image" Target="../media/image44.png"/></Relationships>
</file>

<file path=ppt/slides/_rels/slide1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8.gif"/><Relationship Id="rId2" Type="http://schemas.openxmlformats.org/officeDocument/2006/relationships/image" Target="../media/image47.jpeg"/><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1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image" Target="../media/image51.emf"/><Relationship Id="rId4" Type="http://schemas.openxmlformats.org/officeDocument/2006/relationships/image" Target="../media/image21.emf"/></Relationships>
</file>

<file path=ppt/slides/_rels/slide16.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3.svg"/><Relationship Id="rId7" Type="http://schemas.openxmlformats.org/officeDocument/2006/relationships/image" Target="../media/image57.png"/><Relationship Id="rId2" Type="http://schemas.openxmlformats.org/officeDocument/2006/relationships/image" Target="../media/image52.png"/><Relationship Id="rId1" Type="http://schemas.openxmlformats.org/officeDocument/2006/relationships/slideLayout" Target="../slideLayouts/slideLayout28.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8.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20.jpeg"/><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23.svg"/><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8.xml"/></Relationships>
</file>

<file path=ppt/slides/_rels/slide2.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20.jpeg"/><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svg"/><Relationship Id="rId4" Type="http://schemas.openxmlformats.org/officeDocument/2006/relationships/image" Target="../media/image22.png"/></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4.jpeg"/><Relationship Id="rId1" Type="http://schemas.openxmlformats.org/officeDocument/2006/relationships/slideLayout" Target="../slideLayouts/slideLayout2.xml"/><Relationship Id="rId5" Type="http://schemas.openxmlformats.org/officeDocument/2006/relationships/image" Target="../media/image62.png"/><Relationship Id="rId4" Type="http://schemas.openxmlformats.org/officeDocument/2006/relationships/image" Target="../media/image61.png"/></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25.png"/></Relationships>
</file>

<file path=ppt/slides/_rels/slide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20.jpeg"/><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3.svg"/><Relationship Id="rId4" Type="http://schemas.openxmlformats.org/officeDocument/2006/relationships/image" Target="../media/image22.png"/></Relationships>
</file>

<file path=ppt/slides/_rels/slide6.xml.rels><?xml version="1.0" encoding="UTF-8" standalone="yes"?>
<Relationships xmlns="http://schemas.openxmlformats.org/package/2006/relationships"><Relationship Id="rId3" Type="http://schemas.openxmlformats.org/officeDocument/2006/relationships/image" Target="../media/image20.jpeg"/><Relationship Id="rId7" Type="http://schemas.openxmlformats.org/officeDocument/2006/relationships/image" Target="../media/image30.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21.emf"/><Relationship Id="rId5" Type="http://schemas.openxmlformats.org/officeDocument/2006/relationships/image" Target="../media/image29.gif"/><Relationship Id="rId4" Type="http://schemas.openxmlformats.org/officeDocument/2006/relationships/image" Target="../media/image28.png"/></Relationships>
</file>

<file path=ppt/slides/_rels/slide7.xml.rels><?xml version="1.0" encoding="UTF-8" standalone="yes"?>
<Relationships xmlns="http://schemas.openxmlformats.org/package/2006/relationships"><Relationship Id="rId3" Type="http://schemas.openxmlformats.org/officeDocument/2006/relationships/image" Target="../media/image20.jpeg"/><Relationship Id="rId7" Type="http://schemas.openxmlformats.org/officeDocument/2006/relationships/image" Target="../media/image30.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1.emf"/><Relationship Id="rId5" Type="http://schemas.openxmlformats.org/officeDocument/2006/relationships/image" Target="../media/image29.gif"/><Relationship Id="rId4" Type="http://schemas.openxmlformats.org/officeDocument/2006/relationships/image" Target="../media/image28.png"/></Relationships>
</file>

<file path=ppt/slides/_rels/slide8.xml.rels><?xml version="1.0" encoding="UTF-8" standalone="yes"?>
<Relationships xmlns="http://schemas.openxmlformats.org/package/2006/relationships"><Relationship Id="rId3" Type="http://schemas.openxmlformats.org/officeDocument/2006/relationships/image" Target="../media/image20.jpeg"/><Relationship Id="rId7" Type="http://schemas.openxmlformats.org/officeDocument/2006/relationships/image" Target="../media/image30.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1.emf"/><Relationship Id="rId5" Type="http://schemas.openxmlformats.org/officeDocument/2006/relationships/image" Target="../media/image29.gif"/><Relationship Id="rId4" Type="http://schemas.openxmlformats.org/officeDocument/2006/relationships/image" Target="../media/image28.png"/></Relationships>
</file>

<file path=ppt/slides/_rels/slide9.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20.jpeg"/><Relationship Id="rId1" Type="http://schemas.openxmlformats.org/officeDocument/2006/relationships/slideLayout" Target="../slideLayouts/slideLayout2.xml"/><Relationship Id="rId5" Type="http://schemas.openxmlformats.org/officeDocument/2006/relationships/image" Target="../media/image23.svg"/><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A06EC036-431F-0010-7B6E-D475C349296B}"/>
              </a:ext>
            </a:extLst>
          </p:cNvPr>
          <p:cNvGrpSpPr/>
          <p:nvPr/>
        </p:nvGrpSpPr>
        <p:grpSpPr>
          <a:xfrm>
            <a:off x="0" y="0"/>
            <a:ext cx="12192000" cy="6858000"/>
            <a:chOff x="0" y="0"/>
            <a:chExt cx="12192000" cy="6858000"/>
          </a:xfrm>
        </p:grpSpPr>
        <p:sp>
          <p:nvSpPr>
            <p:cNvPr id="2" name="TextBox 10">
              <a:extLst>
                <a:ext uri="{FF2B5EF4-FFF2-40B4-BE49-F238E27FC236}">
                  <a16:creationId xmlns:a16="http://schemas.microsoft.com/office/drawing/2014/main" id="{CBA03557-8FBA-0114-3807-98C33584E0D3}"/>
                </a:ext>
              </a:extLst>
            </p:cNvPr>
            <p:cNvSpPr txBox="1"/>
            <p:nvPr/>
          </p:nvSpPr>
          <p:spPr>
            <a:xfrm>
              <a:off x="6253432" y="4727616"/>
              <a:ext cx="1196068" cy="923330"/>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SG"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SG"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SG"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SG"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SG"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SG"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SG"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SG"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64738" y="481110"/>
            <a:ext cx="6812662" cy="5633786"/>
          </a:xfrm>
          <a:prstGeom prst="rect">
            <a:avLst/>
          </a:prstGeom>
        </p:spPr>
      </p:pic>
      <p:sp>
        <p:nvSpPr>
          <p:cNvPr id="15" name="Hình chữ nhật: Góc Tròn 1">
            <a:extLst>
              <a:ext uri="{FF2B5EF4-FFF2-40B4-BE49-F238E27FC236}">
                <a16:creationId xmlns:a16="http://schemas.microsoft.com/office/drawing/2014/main" id="{6A851486-12CD-20DC-8C03-541F7D51A7B8}"/>
              </a:ext>
            </a:extLst>
          </p:cNvPr>
          <p:cNvSpPr/>
          <p:nvPr/>
        </p:nvSpPr>
        <p:spPr>
          <a:xfrm>
            <a:off x="1857219" y="481110"/>
            <a:ext cx="8183203" cy="3728033"/>
          </a:xfrm>
          <a:custGeom>
            <a:avLst/>
            <a:gdLst>
              <a:gd name="connsiteX0" fmla="*/ 0 w 8183203"/>
              <a:gd name="connsiteY0" fmla="*/ 621351 h 3728033"/>
              <a:gd name="connsiteX1" fmla="*/ 621351 w 8183203"/>
              <a:gd name="connsiteY1" fmla="*/ 0 h 3728033"/>
              <a:gd name="connsiteX2" fmla="*/ 7561852 w 8183203"/>
              <a:gd name="connsiteY2" fmla="*/ 0 h 3728033"/>
              <a:gd name="connsiteX3" fmla="*/ 8183203 w 8183203"/>
              <a:gd name="connsiteY3" fmla="*/ 621351 h 3728033"/>
              <a:gd name="connsiteX4" fmla="*/ 8183203 w 8183203"/>
              <a:gd name="connsiteY4" fmla="*/ 3106682 h 3728033"/>
              <a:gd name="connsiteX5" fmla="*/ 7561852 w 8183203"/>
              <a:gd name="connsiteY5" fmla="*/ 3728033 h 3728033"/>
              <a:gd name="connsiteX6" fmla="*/ 621351 w 8183203"/>
              <a:gd name="connsiteY6" fmla="*/ 3728033 h 3728033"/>
              <a:gd name="connsiteX7" fmla="*/ 0 w 8183203"/>
              <a:gd name="connsiteY7" fmla="*/ 3106682 h 3728033"/>
              <a:gd name="connsiteX8" fmla="*/ 0 w 8183203"/>
              <a:gd name="connsiteY8" fmla="*/ 621351 h 3728033"/>
              <a:gd name="connsiteX0" fmla="*/ 0 w 8183203"/>
              <a:gd name="connsiteY0" fmla="*/ 621351 h 3728033"/>
              <a:gd name="connsiteX1" fmla="*/ 621351 w 8183203"/>
              <a:gd name="connsiteY1" fmla="*/ 0 h 3728033"/>
              <a:gd name="connsiteX2" fmla="*/ 7561852 w 8183203"/>
              <a:gd name="connsiteY2" fmla="*/ 0 h 3728033"/>
              <a:gd name="connsiteX3" fmla="*/ 8183203 w 8183203"/>
              <a:gd name="connsiteY3" fmla="*/ 621351 h 3728033"/>
              <a:gd name="connsiteX4" fmla="*/ 8183203 w 8183203"/>
              <a:gd name="connsiteY4" fmla="*/ 3106682 h 3728033"/>
              <a:gd name="connsiteX5" fmla="*/ 7561852 w 8183203"/>
              <a:gd name="connsiteY5" fmla="*/ 3728033 h 3728033"/>
              <a:gd name="connsiteX6" fmla="*/ 621351 w 8183203"/>
              <a:gd name="connsiteY6" fmla="*/ 3728033 h 3728033"/>
              <a:gd name="connsiteX7" fmla="*/ 0 w 8183203"/>
              <a:gd name="connsiteY7" fmla="*/ 3106682 h 3728033"/>
              <a:gd name="connsiteX8" fmla="*/ 0 w 8183203"/>
              <a:gd name="connsiteY8" fmla="*/ 621351 h 3728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83203" h="3728033" fill="none" extrusionOk="0">
                <a:moveTo>
                  <a:pt x="0" y="621351"/>
                </a:moveTo>
                <a:cubicBezTo>
                  <a:pt x="3365" y="369249"/>
                  <a:pt x="310271" y="53846"/>
                  <a:pt x="621351" y="0"/>
                </a:cubicBezTo>
                <a:cubicBezTo>
                  <a:pt x="1880422" y="97646"/>
                  <a:pt x="5257818" y="170199"/>
                  <a:pt x="7561852" y="0"/>
                </a:cubicBezTo>
                <a:cubicBezTo>
                  <a:pt x="7892970" y="-82916"/>
                  <a:pt x="8130456" y="262233"/>
                  <a:pt x="8183203" y="621351"/>
                </a:cubicBezTo>
                <a:cubicBezTo>
                  <a:pt x="8361935" y="1040709"/>
                  <a:pt x="7983942" y="2182477"/>
                  <a:pt x="8183203" y="3106682"/>
                </a:cubicBezTo>
                <a:cubicBezTo>
                  <a:pt x="8194230" y="3393878"/>
                  <a:pt x="7877127" y="3696771"/>
                  <a:pt x="7561852" y="3728033"/>
                </a:cubicBezTo>
                <a:cubicBezTo>
                  <a:pt x="4862700" y="3852744"/>
                  <a:pt x="2998659" y="3804167"/>
                  <a:pt x="621351" y="3728033"/>
                </a:cubicBezTo>
                <a:cubicBezTo>
                  <a:pt x="296690" y="3725941"/>
                  <a:pt x="-112469" y="3472085"/>
                  <a:pt x="0" y="3106682"/>
                </a:cubicBezTo>
                <a:cubicBezTo>
                  <a:pt x="90109" y="2162504"/>
                  <a:pt x="-38553" y="1492404"/>
                  <a:pt x="0" y="621351"/>
                </a:cubicBezTo>
                <a:close/>
              </a:path>
              <a:path w="8183203" h="3728033" stroke="0" extrusionOk="0">
                <a:moveTo>
                  <a:pt x="0" y="621351"/>
                </a:moveTo>
                <a:cubicBezTo>
                  <a:pt x="341" y="326022"/>
                  <a:pt x="305253" y="45307"/>
                  <a:pt x="621351" y="0"/>
                </a:cubicBezTo>
                <a:cubicBezTo>
                  <a:pt x="3739476" y="47570"/>
                  <a:pt x="6394684" y="105213"/>
                  <a:pt x="7561852" y="0"/>
                </a:cubicBezTo>
                <a:cubicBezTo>
                  <a:pt x="7873796" y="-8699"/>
                  <a:pt x="8204879" y="248758"/>
                  <a:pt x="8183203" y="621351"/>
                </a:cubicBezTo>
                <a:cubicBezTo>
                  <a:pt x="8242789" y="1455017"/>
                  <a:pt x="8310191" y="2526669"/>
                  <a:pt x="8183203" y="3106682"/>
                </a:cubicBezTo>
                <a:cubicBezTo>
                  <a:pt x="8125279" y="3466355"/>
                  <a:pt x="7881743" y="3718526"/>
                  <a:pt x="7561852" y="3728033"/>
                </a:cubicBezTo>
                <a:cubicBezTo>
                  <a:pt x="6435589" y="3469921"/>
                  <a:pt x="1397358" y="3812806"/>
                  <a:pt x="621351" y="3728033"/>
                </a:cubicBezTo>
                <a:cubicBezTo>
                  <a:pt x="284759" y="3765572"/>
                  <a:pt x="-31939" y="3417967"/>
                  <a:pt x="0" y="3106682"/>
                </a:cubicBezTo>
                <a:cubicBezTo>
                  <a:pt x="33350" y="2175539"/>
                  <a:pt x="58918" y="1618199"/>
                  <a:pt x="0" y="621351"/>
                </a:cubicBezTo>
                <a:close/>
              </a:path>
              <a:path w="8183203" h="3728033" fill="none" stroke="0" extrusionOk="0">
                <a:moveTo>
                  <a:pt x="0" y="621351"/>
                </a:moveTo>
                <a:cubicBezTo>
                  <a:pt x="17308" y="343480"/>
                  <a:pt x="315462" y="66524"/>
                  <a:pt x="621351" y="0"/>
                </a:cubicBezTo>
                <a:cubicBezTo>
                  <a:pt x="2605001" y="273716"/>
                  <a:pt x="4933278" y="385745"/>
                  <a:pt x="7561852" y="0"/>
                </a:cubicBezTo>
                <a:cubicBezTo>
                  <a:pt x="7888097" y="-41532"/>
                  <a:pt x="8173777" y="236637"/>
                  <a:pt x="8183203" y="621351"/>
                </a:cubicBezTo>
                <a:cubicBezTo>
                  <a:pt x="8299640" y="975387"/>
                  <a:pt x="8206003" y="1907333"/>
                  <a:pt x="8183203" y="3106682"/>
                </a:cubicBezTo>
                <a:cubicBezTo>
                  <a:pt x="8155057" y="3442544"/>
                  <a:pt x="7846716" y="3701710"/>
                  <a:pt x="7561852" y="3728033"/>
                </a:cubicBezTo>
                <a:cubicBezTo>
                  <a:pt x="4573890" y="3664854"/>
                  <a:pt x="2856636" y="3715981"/>
                  <a:pt x="621351" y="3728033"/>
                </a:cubicBezTo>
                <a:cubicBezTo>
                  <a:pt x="219913" y="3712900"/>
                  <a:pt x="-90561" y="3440857"/>
                  <a:pt x="0" y="3106682"/>
                </a:cubicBezTo>
                <a:cubicBezTo>
                  <a:pt x="30739" y="2306799"/>
                  <a:pt x="-59979" y="1616376"/>
                  <a:pt x="0" y="621351"/>
                </a:cubicBezTo>
                <a:close/>
              </a:path>
            </a:pathLst>
          </a:custGeom>
          <a:solidFill>
            <a:srgbClr val="FFFFFF">
              <a:alpha val="80000"/>
            </a:srgbClr>
          </a:solidFill>
          <a:ln w="38100">
            <a:solidFill>
              <a:srgbClr val="002060"/>
            </a:solidFill>
            <a:extLst>
              <a:ext uri="{C807C97D-BFC1-408E-A445-0C87EB9F89A2}">
                <ask:lineSketchStyleProps xmlns:ask="http://schemas.microsoft.com/office/drawing/2018/sketchyshapes" xmlns="" sd="852854689">
                  <a:custGeom>
                    <a:avLst/>
                    <a:gdLst>
                      <a:gd name="connsiteX0" fmla="*/ 0 w 8183203"/>
                      <a:gd name="connsiteY0" fmla="*/ 621351 h 3728033"/>
                      <a:gd name="connsiteX1" fmla="*/ 621351 w 8183203"/>
                      <a:gd name="connsiteY1" fmla="*/ 0 h 3728033"/>
                      <a:gd name="connsiteX2" fmla="*/ 7561852 w 8183203"/>
                      <a:gd name="connsiteY2" fmla="*/ 0 h 3728033"/>
                      <a:gd name="connsiteX3" fmla="*/ 8183203 w 8183203"/>
                      <a:gd name="connsiteY3" fmla="*/ 621351 h 3728033"/>
                      <a:gd name="connsiteX4" fmla="*/ 8183203 w 8183203"/>
                      <a:gd name="connsiteY4" fmla="*/ 3106682 h 3728033"/>
                      <a:gd name="connsiteX5" fmla="*/ 7561852 w 8183203"/>
                      <a:gd name="connsiteY5" fmla="*/ 3728033 h 3728033"/>
                      <a:gd name="connsiteX6" fmla="*/ 621351 w 8183203"/>
                      <a:gd name="connsiteY6" fmla="*/ 3728033 h 3728033"/>
                      <a:gd name="connsiteX7" fmla="*/ 0 w 8183203"/>
                      <a:gd name="connsiteY7" fmla="*/ 3106682 h 3728033"/>
                      <a:gd name="connsiteX8" fmla="*/ 0 w 8183203"/>
                      <a:gd name="connsiteY8" fmla="*/ 621351 h 3728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83203" h="3728033" fill="none" extrusionOk="0">
                        <a:moveTo>
                          <a:pt x="0" y="621351"/>
                        </a:moveTo>
                        <a:cubicBezTo>
                          <a:pt x="2261" y="339378"/>
                          <a:pt x="305674" y="46131"/>
                          <a:pt x="621351" y="0"/>
                        </a:cubicBezTo>
                        <a:cubicBezTo>
                          <a:pt x="2305334" y="72427"/>
                          <a:pt x="5209004" y="61419"/>
                          <a:pt x="7561852" y="0"/>
                        </a:cubicBezTo>
                        <a:cubicBezTo>
                          <a:pt x="7900337" y="-32204"/>
                          <a:pt x="8157085" y="270288"/>
                          <a:pt x="8183203" y="621351"/>
                        </a:cubicBezTo>
                        <a:cubicBezTo>
                          <a:pt x="8284079" y="988617"/>
                          <a:pt x="8075890" y="2001068"/>
                          <a:pt x="8183203" y="3106682"/>
                        </a:cubicBezTo>
                        <a:cubicBezTo>
                          <a:pt x="8186915" y="3431003"/>
                          <a:pt x="7887485" y="3708382"/>
                          <a:pt x="7561852" y="3728033"/>
                        </a:cubicBezTo>
                        <a:cubicBezTo>
                          <a:pt x="4596794" y="3757860"/>
                          <a:pt x="2986322" y="3648727"/>
                          <a:pt x="621351" y="3728033"/>
                        </a:cubicBezTo>
                        <a:cubicBezTo>
                          <a:pt x="288863" y="3726826"/>
                          <a:pt x="-49232" y="3459580"/>
                          <a:pt x="0" y="3106682"/>
                        </a:cubicBezTo>
                        <a:cubicBezTo>
                          <a:pt x="50037" y="2237106"/>
                          <a:pt x="770" y="1593841"/>
                          <a:pt x="0" y="621351"/>
                        </a:cubicBezTo>
                        <a:close/>
                      </a:path>
                      <a:path w="8183203" h="3728033" stroke="0" extrusionOk="0">
                        <a:moveTo>
                          <a:pt x="0" y="621351"/>
                        </a:moveTo>
                        <a:cubicBezTo>
                          <a:pt x="18238" y="283159"/>
                          <a:pt x="306637" y="59273"/>
                          <a:pt x="621351" y="0"/>
                        </a:cubicBezTo>
                        <a:cubicBezTo>
                          <a:pt x="3732699" y="123000"/>
                          <a:pt x="6246449" y="-96860"/>
                          <a:pt x="7561852" y="0"/>
                        </a:cubicBezTo>
                        <a:cubicBezTo>
                          <a:pt x="7891287" y="-10463"/>
                          <a:pt x="8198486" y="247378"/>
                          <a:pt x="8183203" y="621351"/>
                        </a:cubicBezTo>
                        <a:cubicBezTo>
                          <a:pt x="8186376" y="1461809"/>
                          <a:pt x="8277470" y="2519737"/>
                          <a:pt x="8183203" y="3106682"/>
                        </a:cubicBezTo>
                        <a:cubicBezTo>
                          <a:pt x="8123875" y="3471339"/>
                          <a:pt x="7896350" y="3726615"/>
                          <a:pt x="7561852" y="3728033"/>
                        </a:cubicBezTo>
                        <a:cubicBezTo>
                          <a:pt x="6426184" y="3567326"/>
                          <a:pt x="1403916" y="3767700"/>
                          <a:pt x="621351" y="3728033"/>
                        </a:cubicBezTo>
                        <a:cubicBezTo>
                          <a:pt x="271238" y="3726629"/>
                          <a:pt x="-27957" y="3437180"/>
                          <a:pt x="0" y="3106682"/>
                        </a:cubicBezTo>
                        <a:cubicBezTo>
                          <a:pt x="32216" y="2191339"/>
                          <a:pt x="57206" y="1645274"/>
                          <a:pt x="0" y="621351"/>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21690">
            <a:off x="-38100" y="-930178"/>
            <a:ext cx="5270500" cy="3762375"/>
          </a:xfrm>
          <a:prstGeom prst="rect">
            <a:avLst/>
          </a:prstGeom>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476295">
            <a:off x="8510654" y="2508279"/>
            <a:ext cx="3905387" cy="4583112"/>
          </a:xfrm>
          <a:prstGeom prst="rect">
            <a:avLst/>
          </a:prstGeom>
        </p:spPr>
      </p:pic>
      <p:pic>
        <p:nvPicPr>
          <p:cNvPr id="6" name="Picture 5">
            <a:extLst>
              <a:ext uri="{FF2B5EF4-FFF2-40B4-BE49-F238E27FC236}">
                <a16:creationId xmlns:a16="http://schemas.microsoft.com/office/drawing/2014/main" id="{E779E80D-1463-4A41-865B-C6AE3276952E}"/>
              </a:ext>
            </a:extLst>
          </p:cNvPr>
          <p:cNvPicPr>
            <a:picLocks noChangeAspect="1"/>
          </p:cNvPicPr>
          <p:nvPr/>
        </p:nvPicPr>
        <p:blipFill>
          <a:blip r:embed="rId6"/>
          <a:stretch>
            <a:fillRect/>
          </a:stretch>
        </p:blipFill>
        <p:spPr>
          <a:xfrm>
            <a:off x="4560055" y="641550"/>
            <a:ext cx="3090940" cy="1231499"/>
          </a:xfrm>
          <a:prstGeom prst="rect">
            <a:avLst/>
          </a:prstGeom>
        </p:spPr>
      </p:pic>
      <p:pic>
        <p:nvPicPr>
          <p:cNvPr id="7" name="Picture 6">
            <a:extLst>
              <a:ext uri="{FF2B5EF4-FFF2-40B4-BE49-F238E27FC236}">
                <a16:creationId xmlns:a16="http://schemas.microsoft.com/office/drawing/2014/main" id="{1196DD95-A583-4FD1-B10A-D8419758E939}"/>
              </a:ext>
            </a:extLst>
          </p:cNvPr>
          <p:cNvPicPr>
            <a:picLocks noChangeAspect="1"/>
          </p:cNvPicPr>
          <p:nvPr/>
        </p:nvPicPr>
        <p:blipFill>
          <a:blip r:embed="rId7"/>
          <a:stretch>
            <a:fillRect/>
          </a:stretch>
        </p:blipFill>
        <p:spPr>
          <a:xfrm>
            <a:off x="1693179" y="1957901"/>
            <a:ext cx="8443692" cy="1322947"/>
          </a:xfrm>
          <a:prstGeom prst="rect">
            <a:avLst/>
          </a:prstGeom>
        </p:spPr>
      </p:pic>
    </p:spTree>
    <p:extLst>
      <p:ext uri="{BB962C8B-B14F-4D97-AF65-F5344CB8AC3E}">
        <p14:creationId xmlns:p14="http://schemas.microsoft.com/office/powerpoint/2010/main" val="1211572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4" cstate="print">
            <a:extLst>
              <a:ext uri="{28A0092B-C50C-407E-A947-70E740481C1C}">
                <a14:useLocalDpi xmlns:a14="http://schemas.microsoft.com/office/drawing/2010/main" val="0"/>
              </a:ext>
            </a:extLst>
          </a:blip>
          <a:srcRect b="16009"/>
          <a:stretch/>
        </p:blipFill>
        <p:spPr>
          <a:xfrm>
            <a:off x="0" y="0"/>
            <a:ext cx="12192000" cy="6858000"/>
          </a:xfrm>
          <a:prstGeom prst="rect">
            <a:avLst/>
          </a:prstGeom>
        </p:spPr>
      </p:pic>
      <p:pic>
        <p:nvPicPr>
          <p:cNvPr id="21" name="Picture 20">
            <a:extLst>
              <a:ext uri="{FF2B5EF4-FFF2-40B4-BE49-F238E27FC236}">
                <a16:creationId xmlns:a16="http://schemas.microsoft.com/office/drawing/2014/main" id="{E5E6D966-392A-D7D5-77E6-453C65703CBF}"/>
              </a:ext>
            </a:extLst>
          </p:cNvPr>
          <p:cNvPicPr>
            <a:picLocks noChangeAspect="1"/>
          </p:cNvPicPr>
          <p:nvPr/>
        </p:nvPicPr>
        <p:blipFill>
          <a:blip r:embed="rId5"/>
          <a:stretch>
            <a:fillRect/>
          </a:stretch>
        </p:blipFill>
        <p:spPr>
          <a:xfrm>
            <a:off x="9539876" y="3281382"/>
            <a:ext cx="2735467" cy="3576618"/>
          </a:xfrm>
          <a:prstGeom prst="rect">
            <a:avLst/>
          </a:prstGeom>
        </p:spPr>
      </p:pic>
      <p:pic>
        <p:nvPicPr>
          <p:cNvPr id="3" name="Tư thế ngồi và cách cầm bút CHUẨN cho học sinh tiểu học">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0" y="0"/>
            <a:ext cx="12192000" cy="6858000"/>
          </a:xfrm>
          <a:prstGeom prst="rect">
            <a:avLst/>
          </a:prstGeom>
        </p:spPr>
      </p:pic>
    </p:spTree>
    <p:extLst>
      <p:ext uri="{BB962C8B-B14F-4D97-AF65-F5344CB8AC3E}">
        <p14:creationId xmlns:p14="http://schemas.microsoft.com/office/powerpoint/2010/main" val="227599299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99EED5B-B7B7-0CB8-001B-CFEAC6D6351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46894" y="97587"/>
            <a:ext cx="8271654" cy="6314663"/>
          </a:xfrm>
          <a:prstGeom prst="rect">
            <a:avLst/>
          </a:prstGeom>
        </p:spPr>
      </p:pic>
      <p:pic>
        <p:nvPicPr>
          <p:cNvPr id="5" name="Picture 23">
            <a:extLst>
              <a:ext uri="{FF2B5EF4-FFF2-40B4-BE49-F238E27FC236}">
                <a16:creationId xmlns:a16="http://schemas.microsoft.com/office/drawing/2014/main" id="{FBBF318E-4141-59C4-07F3-6EB411C6CED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00021" y="4334552"/>
            <a:ext cx="2245130" cy="2267809"/>
          </a:xfrm>
          <a:prstGeom prst="rect">
            <a:avLst/>
          </a:prstGeom>
        </p:spPr>
      </p:pic>
      <p:pic>
        <p:nvPicPr>
          <p:cNvPr id="6" name="Picture 24">
            <a:extLst>
              <a:ext uri="{FF2B5EF4-FFF2-40B4-BE49-F238E27FC236}">
                <a16:creationId xmlns:a16="http://schemas.microsoft.com/office/drawing/2014/main" id="{DF6F7297-1741-4AE9-EB35-C0081BF02C87}"/>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0" y="-542804"/>
            <a:ext cx="1084190" cy="658399"/>
          </a:xfrm>
          <a:prstGeom prst="rect">
            <a:avLst/>
          </a:prstGeom>
        </p:spPr>
      </p:pic>
      <p:pic>
        <p:nvPicPr>
          <p:cNvPr id="7" name="Picture 17">
            <a:extLst>
              <a:ext uri="{FF2B5EF4-FFF2-40B4-BE49-F238E27FC236}">
                <a16:creationId xmlns:a16="http://schemas.microsoft.com/office/drawing/2014/main" id="{926E62F6-13AF-9208-62CC-1DFB3DB04E6E}"/>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9018548" y="0"/>
            <a:ext cx="2284470" cy="1133668"/>
          </a:xfrm>
          <a:prstGeom prst="rect">
            <a:avLst/>
          </a:prstGeom>
        </p:spPr>
      </p:pic>
      <p:pic>
        <p:nvPicPr>
          <p:cNvPr id="8" name="Picture 18">
            <a:extLst>
              <a:ext uri="{FF2B5EF4-FFF2-40B4-BE49-F238E27FC236}">
                <a16:creationId xmlns:a16="http://schemas.microsoft.com/office/drawing/2014/main" id="{7C2884FE-3451-E808-0B22-3DEBAA00913D}"/>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7574283" y="4081635"/>
            <a:ext cx="3010185" cy="2618863"/>
          </a:xfrm>
          <a:prstGeom prst="rect">
            <a:avLst/>
          </a:prstGeom>
        </p:spPr>
      </p:pic>
      <p:pic>
        <p:nvPicPr>
          <p:cNvPr id="10" name="Picture 2">
            <a:extLst>
              <a:ext uri="{FF2B5EF4-FFF2-40B4-BE49-F238E27FC236}">
                <a16:creationId xmlns:a16="http://schemas.microsoft.com/office/drawing/2014/main" id="{3424E0AB-506E-3B26-3FD8-6FE73D132C4C}"/>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5511442" y="1729607"/>
            <a:ext cx="547370" cy="518633"/>
          </a:xfrm>
          <a:prstGeom prst="rect">
            <a:avLst/>
          </a:prstGeom>
          <a:effectLst>
            <a:glow rad="63500">
              <a:schemeClr val="accent4">
                <a:satMod val="175000"/>
                <a:alpha val="40000"/>
              </a:schemeClr>
            </a:glow>
          </a:effectLst>
        </p:spPr>
      </p:pic>
      <p:sp>
        <p:nvSpPr>
          <p:cNvPr id="11" name="Rectangle 10">
            <a:extLst>
              <a:ext uri="{FF2B5EF4-FFF2-40B4-BE49-F238E27FC236}">
                <a16:creationId xmlns:a16="http://schemas.microsoft.com/office/drawing/2014/main" id="{A75FDCB0-DFB6-BAF8-50B0-6B4B42A96815}"/>
              </a:ext>
            </a:extLst>
          </p:cNvPr>
          <p:cNvSpPr/>
          <p:nvPr/>
        </p:nvSpPr>
        <p:spPr>
          <a:xfrm>
            <a:off x="1164543" y="1729607"/>
            <a:ext cx="3881191" cy="584775"/>
          </a:xfrm>
          <a:prstGeom prst="rect">
            <a:avLst/>
          </a:prstGeom>
          <a:noFill/>
          <a:ln w="28575">
            <a:noFill/>
            <a:prstDash val="dash"/>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3200" b="1" i="0" u="none" strike="noStrike" kern="0" cap="none" spc="0" normalizeH="0" baseline="0" noProof="0" dirty="0">
                <a:ln>
                  <a:noFill/>
                </a:ln>
                <a:solidFill>
                  <a:srgbClr val="E53238">
                    <a:lumMod val="75000"/>
                  </a:srgbClr>
                </a:solidFill>
                <a:effectLst/>
                <a:uLnTx/>
                <a:uFillTx/>
                <a:ea typeface="微软雅黑"/>
                <a:cs typeface="Calibri" panose="020F0502020204030204" pitchFamily="34" charset="0"/>
              </a:rPr>
              <a:t>1. Sai không quá 5 lỗi </a:t>
            </a:r>
          </a:p>
        </p:txBody>
      </p:sp>
      <p:sp>
        <p:nvSpPr>
          <p:cNvPr id="12" name="Rectangle 11">
            <a:extLst>
              <a:ext uri="{FF2B5EF4-FFF2-40B4-BE49-F238E27FC236}">
                <a16:creationId xmlns:a16="http://schemas.microsoft.com/office/drawing/2014/main" id="{D71752AA-DD0D-C6CC-949D-7B5D7D9271CD}"/>
              </a:ext>
            </a:extLst>
          </p:cNvPr>
          <p:cNvSpPr/>
          <p:nvPr/>
        </p:nvSpPr>
        <p:spPr>
          <a:xfrm>
            <a:off x="1164543" y="2631769"/>
            <a:ext cx="5048562" cy="584775"/>
          </a:xfrm>
          <a:prstGeom prst="rect">
            <a:avLst/>
          </a:prstGeom>
          <a:noFill/>
          <a:ln w="28575">
            <a:noFill/>
            <a:prstDash val="dash"/>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64D2">
                    <a:lumMod val="75000"/>
                  </a:srgbClr>
                </a:solidFill>
                <a:effectLst/>
                <a:uLnTx/>
                <a:uFillTx/>
                <a:ea typeface="微软雅黑"/>
                <a:cs typeface="Calibri" panose="020F0502020204030204" pitchFamily="34" charset="0"/>
              </a:rPr>
              <a:t>2. </a:t>
            </a:r>
            <a:r>
              <a:rPr kumimoji="0" lang="en-US" sz="3200" b="1" i="0" u="none" strike="noStrike" kern="1200" cap="none" spc="0" normalizeH="0" baseline="0" noProof="0" dirty="0" err="1">
                <a:ln>
                  <a:noFill/>
                </a:ln>
                <a:solidFill>
                  <a:srgbClr val="0064D2">
                    <a:lumMod val="75000"/>
                  </a:srgbClr>
                </a:solidFill>
                <a:effectLst/>
                <a:uLnTx/>
                <a:uFillTx/>
                <a:ea typeface="微软雅黑"/>
                <a:cs typeface="Calibri" panose="020F0502020204030204" pitchFamily="34" charset="0"/>
              </a:rPr>
              <a:t>Chữ</a:t>
            </a:r>
            <a:r>
              <a:rPr kumimoji="0" lang="en-US" sz="3200" b="1" i="0" u="none" strike="noStrike" kern="1200" cap="none" spc="0" normalizeH="0" baseline="0" noProof="0" dirty="0">
                <a:ln>
                  <a:noFill/>
                </a:ln>
                <a:solidFill>
                  <a:srgbClr val="0064D2">
                    <a:lumMod val="75000"/>
                  </a:srgbClr>
                </a:solidFill>
                <a:effectLst/>
                <a:uLnTx/>
                <a:uFillTx/>
                <a:ea typeface="微软雅黑"/>
                <a:cs typeface="Calibri" panose="020F0502020204030204" pitchFamily="34" charset="0"/>
              </a:rPr>
              <a:t> </a:t>
            </a:r>
            <a:r>
              <a:rPr kumimoji="0" lang="en-US" sz="3200" b="1" i="0" u="none" strike="noStrike" kern="1200" cap="none" spc="0" normalizeH="0" baseline="0" noProof="0" dirty="0" err="1">
                <a:ln>
                  <a:noFill/>
                </a:ln>
                <a:solidFill>
                  <a:srgbClr val="0064D2">
                    <a:lumMod val="75000"/>
                  </a:srgbClr>
                </a:solidFill>
                <a:effectLst/>
                <a:uLnTx/>
                <a:uFillTx/>
                <a:ea typeface="微软雅黑"/>
                <a:cs typeface="Calibri" panose="020F0502020204030204" pitchFamily="34" charset="0"/>
              </a:rPr>
              <a:t>viết</a:t>
            </a:r>
            <a:r>
              <a:rPr kumimoji="0" lang="en-US" sz="3200" b="1" i="0" u="none" strike="noStrike" kern="1200" cap="none" spc="0" normalizeH="0" baseline="0" noProof="0" dirty="0">
                <a:ln>
                  <a:noFill/>
                </a:ln>
                <a:solidFill>
                  <a:srgbClr val="0064D2">
                    <a:lumMod val="75000"/>
                  </a:srgbClr>
                </a:solidFill>
                <a:effectLst/>
                <a:uLnTx/>
                <a:uFillTx/>
                <a:ea typeface="微软雅黑"/>
                <a:cs typeface="Calibri" panose="020F0502020204030204" pitchFamily="34" charset="0"/>
              </a:rPr>
              <a:t> </a:t>
            </a:r>
            <a:r>
              <a:rPr kumimoji="0" lang="en-US" sz="3200" b="1" i="0" u="none" strike="noStrike" kern="1200" cap="none" spc="0" normalizeH="0" baseline="0" noProof="0" dirty="0" err="1">
                <a:ln>
                  <a:noFill/>
                </a:ln>
                <a:solidFill>
                  <a:srgbClr val="0064D2">
                    <a:lumMod val="75000"/>
                  </a:srgbClr>
                </a:solidFill>
                <a:effectLst/>
                <a:uLnTx/>
                <a:uFillTx/>
                <a:ea typeface="微软雅黑"/>
                <a:cs typeface="Calibri" panose="020F0502020204030204" pitchFamily="34" charset="0"/>
              </a:rPr>
              <a:t>rõ</a:t>
            </a:r>
            <a:r>
              <a:rPr kumimoji="0" lang="en-US" sz="3200" b="1" i="0" u="none" strike="noStrike" kern="1200" cap="none" spc="0" normalizeH="0" baseline="0" noProof="0" dirty="0">
                <a:ln>
                  <a:noFill/>
                </a:ln>
                <a:solidFill>
                  <a:srgbClr val="0064D2">
                    <a:lumMod val="75000"/>
                  </a:srgbClr>
                </a:solidFill>
                <a:effectLst/>
                <a:uLnTx/>
                <a:uFillTx/>
                <a:ea typeface="微软雅黑"/>
                <a:cs typeface="Calibri" panose="020F0502020204030204" pitchFamily="34" charset="0"/>
              </a:rPr>
              <a:t> </a:t>
            </a:r>
            <a:r>
              <a:rPr kumimoji="0" lang="en-US" sz="3200" b="1" i="0" u="none" strike="noStrike" kern="1200" cap="none" spc="0" normalizeH="0" baseline="0" noProof="0" dirty="0" err="1">
                <a:ln>
                  <a:noFill/>
                </a:ln>
                <a:solidFill>
                  <a:srgbClr val="0064D2">
                    <a:lumMod val="75000"/>
                  </a:srgbClr>
                </a:solidFill>
                <a:effectLst/>
                <a:uLnTx/>
                <a:uFillTx/>
                <a:ea typeface="微软雅黑"/>
                <a:cs typeface="Calibri" panose="020F0502020204030204" pitchFamily="34" charset="0"/>
              </a:rPr>
              <a:t>ràng</a:t>
            </a:r>
            <a:r>
              <a:rPr kumimoji="0" lang="en-US" sz="3200" b="1" i="0" u="none" strike="noStrike" kern="1200" cap="none" spc="0" normalizeH="0" baseline="0" noProof="0" dirty="0">
                <a:ln>
                  <a:noFill/>
                </a:ln>
                <a:solidFill>
                  <a:srgbClr val="0064D2">
                    <a:lumMod val="75000"/>
                  </a:srgbClr>
                </a:solidFill>
                <a:effectLst/>
                <a:uLnTx/>
                <a:uFillTx/>
                <a:ea typeface="微软雅黑"/>
                <a:cs typeface="Calibri" panose="020F0502020204030204" pitchFamily="34" charset="0"/>
              </a:rPr>
              <a:t>, </a:t>
            </a:r>
            <a:r>
              <a:rPr kumimoji="0" lang="en-US" sz="3200" b="1" i="0" u="none" strike="noStrike" kern="1200" cap="none" spc="0" normalizeH="0" baseline="0" noProof="0" dirty="0" err="1">
                <a:ln>
                  <a:noFill/>
                </a:ln>
                <a:solidFill>
                  <a:srgbClr val="0064D2">
                    <a:lumMod val="75000"/>
                  </a:srgbClr>
                </a:solidFill>
                <a:effectLst/>
                <a:uLnTx/>
                <a:uFillTx/>
                <a:ea typeface="微软雅黑"/>
                <a:cs typeface="Calibri" panose="020F0502020204030204" pitchFamily="34" charset="0"/>
              </a:rPr>
              <a:t>sạch</a:t>
            </a:r>
            <a:r>
              <a:rPr kumimoji="0" lang="en-US" sz="3200" b="1" i="0" u="none" strike="noStrike" kern="1200" cap="none" spc="0" normalizeH="0" baseline="0" noProof="0" dirty="0">
                <a:ln>
                  <a:noFill/>
                </a:ln>
                <a:solidFill>
                  <a:srgbClr val="0064D2">
                    <a:lumMod val="75000"/>
                  </a:srgbClr>
                </a:solidFill>
                <a:effectLst/>
                <a:uLnTx/>
                <a:uFillTx/>
                <a:ea typeface="微软雅黑"/>
                <a:cs typeface="Calibri" panose="020F0502020204030204" pitchFamily="34" charset="0"/>
              </a:rPr>
              <a:t> </a:t>
            </a:r>
            <a:r>
              <a:rPr kumimoji="0" lang="en-US" sz="3200" b="1" i="0" u="none" strike="noStrike" kern="1200" cap="none" spc="0" normalizeH="0" baseline="0" noProof="0" dirty="0" err="1">
                <a:ln>
                  <a:noFill/>
                </a:ln>
                <a:solidFill>
                  <a:srgbClr val="0064D2">
                    <a:lumMod val="75000"/>
                  </a:srgbClr>
                </a:solidFill>
                <a:effectLst/>
                <a:uLnTx/>
                <a:uFillTx/>
                <a:ea typeface="微软雅黑"/>
                <a:cs typeface="Calibri" panose="020F0502020204030204" pitchFamily="34" charset="0"/>
              </a:rPr>
              <a:t>đẹp</a:t>
            </a:r>
            <a:endParaRPr kumimoji="0" lang="en-US" sz="3200" b="1" i="0" u="none" strike="noStrike" kern="1200" cap="none" spc="0" normalizeH="0" baseline="0" noProof="0" dirty="0">
              <a:ln>
                <a:noFill/>
              </a:ln>
              <a:solidFill>
                <a:srgbClr val="0064D2">
                  <a:lumMod val="75000"/>
                </a:srgbClr>
              </a:solidFill>
              <a:effectLst/>
              <a:uLnTx/>
              <a:uFillTx/>
              <a:ea typeface="微软雅黑"/>
              <a:cs typeface="Calibri" panose="020F0502020204030204" pitchFamily="34" charset="0"/>
            </a:endParaRPr>
          </a:p>
        </p:txBody>
      </p:sp>
      <p:sp>
        <p:nvSpPr>
          <p:cNvPr id="13" name="Rectangle 12">
            <a:extLst>
              <a:ext uri="{FF2B5EF4-FFF2-40B4-BE49-F238E27FC236}">
                <a16:creationId xmlns:a16="http://schemas.microsoft.com/office/drawing/2014/main" id="{FF1F62F9-8C24-7104-3FAC-2A9005636B66}"/>
              </a:ext>
            </a:extLst>
          </p:cNvPr>
          <p:cNvSpPr/>
          <p:nvPr/>
        </p:nvSpPr>
        <p:spPr>
          <a:xfrm>
            <a:off x="1164543" y="3603262"/>
            <a:ext cx="4870629" cy="584775"/>
          </a:xfrm>
          <a:prstGeom prst="rect">
            <a:avLst/>
          </a:prstGeom>
          <a:noFill/>
          <a:ln w="28575">
            <a:noFill/>
            <a:prstDash val="dash"/>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00B050"/>
                </a:solidFill>
                <a:effectLst/>
                <a:uLnTx/>
                <a:uFillTx/>
                <a:ea typeface="微软雅黑"/>
                <a:cs typeface="Calibri" panose="020F0502020204030204" pitchFamily="34" charset="0"/>
              </a:rPr>
              <a:t>3. </a:t>
            </a:r>
            <a:r>
              <a:rPr kumimoji="0" lang="en-US" sz="3200" b="1" i="0" u="none" strike="noStrike" kern="0" cap="none" spc="0" normalizeH="0" baseline="0" noProof="0" dirty="0" err="1">
                <a:ln>
                  <a:noFill/>
                </a:ln>
                <a:solidFill>
                  <a:srgbClr val="00B050"/>
                </a:solidFill>
                <a:effectLst/>
                <a:uLnTx/>
                <a:uFillTx/>
                <a:ea typeface="微软雅黑"/>
                <a:cs typeface="Calibri" panose="020F0502020204030204" pitchFamily="34" charset="0"/>
              </a:rPr>
              <a:t>Trình</a:t>
            </a:r>
            <a:r>
              <a:rPr kumimoji="0" lang="en-US" sz="3200" b="1" i="0" u="none" strike="noStrike" kern="0" cap="none" spc="0" normalizeH="0" baseline="0" noProof="0" dirty="0">
                <a:ln>
                  <a:noFill/>
                </a:ln>
                <a:solidFill>
                  <a:srgbClr val="00B050"/>
                </a:solidFill>
                <a:effectLst/>
                <a:uLnTx/>
                <a:uFillTx/>
                <a:ea typeface="微软雅黑"/>
                <a:cs typeface="Calibri" panose="020F0502020204030204" pitchFamily="34" charset="0"/>
              </a:rPr>
              <a:t> </a:t>
            </a:r>
            <a:r>
              <a:rPr kumimoji="0" lang="en-US" sz="3200" b="1" i="0" u="none" strike="noStrike" kern="0" cap="none" spc="0" normalizeH="0" baseline="0" noProof="0" dirty="0" err="1">
                <a:ln>
                  <a:noFill/>
                </a:ln>
                <a:solidFill>
                  <a:srgbClr val="00B050"/>
                </a:solidFill>
                <a:effectLst/>
                <a:uLnTx/>
                <a:uFillTx/>
                <a:ea typeface="微软雅黑"/>
                <a:cs typeface="Calibri" panose="020F0502020204030204" pitchFamily="34" charset="0"/>
              </a:rPr>
              <a:t>bày</a:t>
            </a:r>
            <a:r>
              <a:rPr kumimoji="0" lang="en-US" sz="3200" b="1" i="0" u="none" strike="noStrike" kern="0" cap="none" spc="0" normalizeH="0" baseline="0" noProof="0" dirty="0">
                <a:ln>
                  <a:noFill/>
                </a:ln>
                <a:solidFill>
                  <a:srgbClr val="00B050"/>
                </a:solidFill>
                <a:effectLst/>
                <a:uLnTx/>
                <a:uFillTx/>
                <a:ea typeface="微软雅黑"/>
                <a:cs typeface="Calibri" panose="020F0502020204030204" pitchFamily="34" charset="0"/>
              </a:rPr>
              <a:t> </a:t>
            </a:r>
            <a:r>
              <a:rPr kumimoji="0" lang="en-US" sz="3200" b="1" i="0" u="none" strike="noStrike" kern="0" cap="none" spc="0" normalizeH="0" baseline="0" noProof="0" dirty="0" err="1">
                <a:ln>
                  <a:noFill/>
                </a:ln>
                <a:solidFill>
                  <a:srgbClr val="00B050"/>
                </a:solidFill>
                <a:effectLst/>
                <a:uLnTx/>
                <a:uFillTx/>
                <a:ea typeface="微软雅黑"/>
                <a:cs typeface="Calibri" panose="020F0502020204030204" pitchFamily="34" charset="0"/>
              </a:rPr>
              <a:t>đúng</a:t>
            </a:r>
            <a:r>
              <a:rPr kumimoji="0" lang="en-US" sz="3200" b="1" i="0" u="none" strike="noStrike" kern="0" cap="none" spc="0" normalizeH="0" baseline="0" noProof="0" dirty="0">
                <a:ln>
                  <a:noFill/>
                </a:ln>
                <a:solidFill>
                  <a:srgbClr val="00B050"/>
                </a:solidFill>
                <a:effectLst/>
                <a:uLnTx/>
                <a:uFillTx/>
                <a:ea typeface="微软雅黑"/>
                <a:cs typeface="Calibri" panose="020F0502020204030204" pitchFamily="34" charset="0"/>
              </a:rPr>
              <a:t> </a:t>
            </a:r>
            <a:r>
              <a:rPr kumimoji="0" lang="en-US" sz="3200" b="1" i="0" u="none" strike="noStrike" kern="0" cap="none" spc="0" normalizeH="0" baseline="0" noProof="0" dirty="0" err="1">
                <a:ln>
                  <a:noFill/>
                </a:ln>
                <a:solidFill>
                  <a:srgbClr val="00B050"/>
                </a:solidFill>
                <a:effectLst/>
                <a:uLnTx/>
                <a:uFillTx/>
                <a:ea typeface="微软雅黑"/>
                <a:cs typeface="Calibri" panose="020F0502020204030204" pitchFamily="34" charset="0"/>
              </a:rPr>
              <a:t>hình</a:t>
            </a:r>
            <a:r>
              <a:rPr kumimoji="0" lang="en-US" sz="3200" b="1" i="0" u="none" strike="noStrike" kern="0" cap="none" spc="0" normalizeH="0" baseline="0" noProof="0" dirty="0">
                <a:ln>
                  <a:noFill/>
                </a:ln>
                <a:solidFill>
                  <a:srgbClr val="00B050"/>
                </a:solidFill>
                <a:effectLst/>
                <a:uLnTx/>
                <a:uFillTx/>
                <a:ea typeface="微软雅黑"/>
                <a:cs typeface="Calibri" panose="020F0502020204030204" pitchFamily="34" charset="0"/>
              </a:rPr>
              <a:t> </a:t>
            </a:r>
            <a:r>
              <a:rPr kumimoji="0" lang="en-US" sz="3200" b="1" i="0" u="none" strike="noStrike" kern="0" cap="none" spc="0" normalizeH="0" baseline="0" noProof="0" dirty="0" err="1">
                <a:ln>
                  <a:noFill/>
                </a:ln>
                <a:solidFill>
                  <a:srgbClr val="00B050"/>
                </a:solidFill>
                <a:effectLst/>
                <a:uLnTx/>
                <a:uFillTx/>
                <a:ea typeface="微软雅黑"/>
                <a:cs typeface="Calibri" panose="020F0502020204030204" pitchFamily="34" charset="0"/>
              </a:rPr>
              <a:t>thức</a:t>
            </a:r>
            <a:endParaRPr kumimoji="0" lang="en-US" sz="3200" b="1" i="0" u="none" strike="noStrike" kern="0" cap="none" spc="0" normalizeH="0" baseline="0" noProof="0" dirty="0">
              <a:ln>
                <a:noFill/>
              </a:ln>
              <a:solidFill>
                <a:srgbClr val="00B050"/>
              </a:solidFill>
              <a:effectLst/>
              <a:uLnTx/>
              <a:uFillTx/>
              <a:ea typeface="微软雅黑"/>
              <a:cs typeface="Calibri" panose="020F0502020204030204" pitchFamily="34" charset="0"/>
            </a:endParaRPr>
          </a:p>
        </p:txBody>
      </p:sp>
      <p:pic>
        <p:nvPicPr>
          <p:cNvPr id="14" name="Picture 2">
            <a:extLst>
              <a:ext uri="{FF2B5EF4-FFF2-40B4-BE49-F238E27FC236}">
                <a16:creationId xmlns:a16="http://schemas.microsoft.com/office/drawing/2014/main" id="{4A3B5551-D0B8-2DD0-42A2-29384A39B17A}"/>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6990286" y="2697911"/>
            <a:ext cx="547370" cy="518633"/>
          </a:xfrm>
          <a:prstGeom prst="rect">
            <a:avLst/>
          </a:prstGeom>
          <a:effectLst>
            <a:glow rad="63500">
              <a:schemeClr val="accent4">
                <a:satMod val="175000"/>
                <a:alpha val="40000"/>
              </a:schemeClr>
            </a:glow>
          </a:effectLst>
        </p:spPr>
      </p:pic>
      <p:pic>
        <p:nvPicPr>
          <p:cNvPr id="15" name="Picture 2">
            <a:extLst>
              <a:ext uri="{FF2B5EF4-FFF2-40B4-BE49-F238E27FC236}">
                <a16:creationId xmlns:a16="http://schemas.microsoft.com/office/drawing/2014/main" id="{9B4F2425-505A-F0A3-D720-57EF4301E86A}"/>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7836523" y="2695667"/>
            <a:ext cx="547370" cy="518633"/>
          </a:xfrm>
          <a:prstGeom prst="rect">
            <a:avLst/>
          </a:prstGeom>
          <a:effectLst>
            <a:glow rad="63500">
              <a:schemeClr val="accent4">
                <a:satMod val="175000"/>
                <a:alpha val="40000"/>
              </a:schemeClr>
            </a:glow>
          </a:effectLst>
        </p:spPr>
      </p:pic>
      <p:pic>
        <p:nvPicPr>
          <p:cNvPr id="16" name="Picture 2">
            <a:extLst>
              <a:ext uri="{FF2B5EF4-FFF2-40B4-BE49-F238E27FC236}">
                <a16:creationId xmlns:a16="http://schemas.microsoft.com/office/drawing/2014/main" id="{598BDB9D-9157-CD5F-B01C-BC18B84930BD}"/>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8275248" y="3587468"/>
            <a:ext cx="547370" cy="518633"/>
          </a:xfrm>
          <a:prstGeom prst="rect">
            <a:avLst/>
          </a:prstGeom>
          <a:effectLst>
            <a:glow rad="63500">
              <a:schemeClr val="accent4">
                <a:satMod val="175000"/>
                <a:alpha val="40000"/>
              </a:schemeClr>
            </a:glow>
          </a:effectLst>
        </p:spPr>
      </p:pic>
      <p:pic>
        <p:nvPicPr>
          <p:cNvPr id="17" name="Picture 2">
            <a:extLst>
              <a:ext uri="{FF2B5EF4-FFF2-40B4-BE49-F238E27FC236}">
                <a16:creationId xmlns:a16="http://schemas.microsoft.com/office/drawing/2014/main" id="{59D7A4A2-2CCD-7A48-80F3-C2A4C387A563}"/>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7457336" y="3587469"/>
            <a:ext cx="547370" cy="518633"/>
          </a:xfrm>
          <a:prstGeom prst="rect">
            <a:avLst/>
          </a:prstGeom>
          <a:effectLst>
            <a:glow rad="63500">
              <a:schemeClr val="accent4">
                <a:satMod val="175000"/>
                <a:alpha val="40000"/>
              </a:schemeClr>
            </a:glow>
          </a:effectLst>
        </p:spPr>
      </p:pic>
      <p:pic>
        <p:nvPicPr>
          <p:cNvPr id="18" name="Picture 2">
            <a:extLst>
              <a:ext uri="{FF2B5EF4-FFF2-40B4-BE49-F238E27FC236}">
                <a16:creationId xmlns:a16="http://schemas.microsoft.com/office/drawing/2014/main" id="{B4EFF194-8C00-1E90-32BF-5D48B42D8E44}"/>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6680791" y="3593500"/>
            <a:ext cx="547370" cy="518633"/>
          </a:xfrm>
          <a:prstGeom prst="rect">
            <a:avLst/>
          </a:prstGeom>
          <a:effectLst>
            <a:glow rad="63500">
              <a:schemeClr val="accent4">
                <a:satMod val="175000"/>
                <a:alpha val="40000"/>
              </a:schemeClr>
            </a:glow>
          </a:effectLst>
        </p:spPr>
      </p:pic>
      <p:pic>
        <p:nvPicPr>
          <p:cNvPr id="2" name="Picture 1">
            <a:extLst>
              <a:ext uri="{FF2B5EF4-FFF2-40B4-BE49-F238E27FC236}">
                <a16:creationId xmlns:a16="http://schemas.microsoft.com/office/drawing/2014/main" id="{3F870B24-A36C-4255-8C44-3D8C40663AB6}"/>
              </a:ext>
            </a:extLst>
          </p:cNvPr>
          <p:cNvPicPr>
            <a:picLocks noChangeAspect="1"/>
          </p:cNvPicPr>
          <p:nvPr/>
        </p:nvPicPr>
        <p:blipFill>
          <a:blip r:embed="rId14"/>
          <a:stretch>
            <a:fillRect/>
          </a:stretch>
        </p:blipFill>
        <p:spPr>
          <a:xfrm>
            <a:off x="2194681" y="509341"/>
            <a:ext cx="5992887" cy="1286367"/>
          </a:xfrm>
          <a:prstGeom prst="rect">
            <a:avLst/>
          </a:prstGeom>
        </p:spPr>
      </p:pic>
    </p:spTree>
    <p:extLst>
      <p:ext uri="{BB962C8B-B14F-4D97-AF65-F5344CB8AC3E}">
        <p14:creationId xmlns:p14="http://schemas.microsoft.com/office/powerpoint/2010/main" val="3683316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up)">
                                      <p:cBhvr>
                                        <p:cTn id="12" dur="500"/>
                                        <p:tgtEl>
                                          <p:spTgt spid="11"/>
                                        </p:tgtEl>
                                      </p:cBhvr>
                                    </p:animEffect>
                                  </p:childTnLst>
                                </p:cTn>
                              </p:par>
                              <p:par>
                                <p:cTn id="13" presetID="22" presetClass="entr" presetSubtype="1"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up)">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wipe(up)">
                                      <p:cBhvr>
                                        <p:cTn id="20" dur="500"/>
                                        <p:tgtEl>
                                          <p:spTgt spid="12"/>
                                        </p:tgtEl>
                                      </p:cBhvr>
                                    </p:animEffect>
                                  </p:childTnLst>
                                </p:cTn>
                              </p:par>
                              <p:par>
                                <p:cTn id="21" presetID="22" presetClass="entr" presetSubtype="1"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ipe(up)">
                                      <p:cBhvr>
                                        <p:cTn id="23" dur="500"/>
                                        <p:tgtEl>
                                          <p:spTgt spid="14"/>
                                        </p:tgtEl>
                                      </p:cBhvr>
                                    </p:animEffect>
                                  </p:childTnLst>
                                </p:cTn>
                              </p:par>
                              <p:par>
                                <p:cTn id="24" presetID="22" presetClass="entr" presetSubtype="1" fill="hold" nodeType="with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wipe(up)">
                                      <p:cBhvr>
                                        <p:cTn id="26" dur="500"/>
                                        <p:tgtEl>
                                          <p:spTgt spid="15"/>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wipe(up)">
                                      <p:cBhvr>
                                        <p:cTn id="31" dur="500"/>
                                        <p:tgtEl>
                                          <p:spTgt spid="13"/>
                                        </p:tgtEl>
                                      </p:cBhvr>
                                    </p:animEffect>
                                  </p:childTnLst>
                                </p:cTn>
                              </p:par>
                              <p:par>
                                <p:cTn id="32" presetID="22" presetClass="entr" presetSubtype="1" fill="hold" nodeType="with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wipe(up)">
                                      <p:cBhvr>
                                        <p:cTn id="34" dur="500"/>
                                        <p:tgtEl>
                                          <p:spTgt spid="18"/>
                                        </p:tgtEl>
                                      </p:cBhvr>
                                    </p:animEffect>
                                  </p:childTnLst>
                                </p:cTn>
                              </p:par>
                              <p:par>
                                <p:cTn id="35" presetID="22" presetClass="entr" presetSubtype="1" fill="hold" nodeType="with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wipe(up)">
                                      <p:cBhvr>
                                        <p:cTn id="37" dur="500"/>
                                        <p:tgtEl>
                                          <p:spTgt spid="17"/>
                                        </p:tgtEl>
                                      </p:cBhvr>
                                    </p:animEffect>
                                  </p:childTnLst>
                                </p:cTn>
                              </p:par>
                              <p:par>
                                <p:cTn id="38" presetID="22" presetClass="entr" presetSubtype="1" fill="hold" nodeType="with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wipe(up)">
                                      <p:cBhvr>
                                        <p:cTn id="4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3950" y="528636"/>
            <a:ext cx="11372850" cy="5800725"/>
          </a:xfrm>
          <a:prstGeom prst="rect">
            <a:avLst/>
          </a:prstGeom>
        </p:spPr>
      </p:pic>
      <p:sp>
        <p:nvSpPr>
          <p:cNvPr id="6" name="TextBox 5"/>
          <p:cNvSpPr txBox="1"/>
          <p:nvPr/>
        </p:nvSpPr>
        <p:spPr>
          <a:xfrm>
            <a:off x="4857749" y="2767278"/>
            <a:ext cx="4819651"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b="1" dirty="0">
                <a:solidFill>
                  <a:srgbClr val="FF0000"/>
                </a:solidFill>
              </a:rPr>
              <a:t>2. </a:t>
            </a:r>
            <a:r>
              <a:rPr kumimoji="0" lang="en-US" sz="6000" b="1" i="0" u="none" strike="noStrike" kern="1200" cap="none" spc="0" normalizeH="0" baseline="0" noProof="0" dirty="0" err="1">
                <a:ln>
                  <a:noFill/>
                </a:ln>
                <a:solidFill>
                  <a:srgbClr val="FF0000"/>
                </a:solidFill>
                <a:effectLst/>
                <a:uLnTx/>
                <a:uFillTx/>
              </a:rPr>
              <a:t>Làm</a:t>
            </a:r>
            <a:r>
              <a:rPr kumimoji="0" lang="en-US" sz="6000" b="1" i="0" u="none" strike="noStrike" kern="1200" cap="none" spc="0" normalizeH="0" baseline="0" noProof="0" dirty="0">
                <a:ln>
                  <a:noFill/>
                </a:ln>
                <a:solidFill>
                  <a:srgbClr val="FF0000"/>
                </a:solidFill>
                <a:effectLst/>
                <a:uLnTx/>
                <a:uFillTx/>
              </a:rPr>
              <a:t> </a:t>
            </a:r>
            <a:r>
              <a:rPr kumimoji="0" lang="en-US" sz="6000" b="1" i="0" u="none" strike="noStrike" kern="1200" cap="none" spc="0" normalizeH="0" baseline="0" noProof="0" dirty="0" err="1">
                <a:ln>
                  <a:noFill/>
                </a:ln>
                <a:solidFill>
                  <a:srgbClr val="FF0000"/>
                </a:solidFill>
                <a:effectLst/>
                <a:uLnTx/>
                <a:uFillTx/>
              </a:rPr>
              <a:t>bài</a:t>
            </a:r>
            <a:r>
              <a:rPr kumimoji="0" lang="en-US" sz="6000" b="1" i="0" u="none" strike="noStrike" kern="1200" cap="none" spc="0" normalizeH="0" baseline="0" noProof="0" dirty="0">
                <a:ln>
                  <a:noFill/>
                </a:ln>
                <a:solidFill>
                  <a:srgbClr val="FF0000"/>
                </a:solidFill>
                <a:effectLst/>
                <a:uLnTx/>
                <a:uFillTx/>
              </a:rPr>
              <a:t> </a:t>
            </a:r>
            <a:r>
              <a:rPr kumimoji="0" lang="en-US" sz="6000" b="1" i="0" u="none" strike="noStrike" kern="1200" cap="none" spc="0" normalizeH="0" baseline="0" noProof="0" dirty="0" err="1">
                <a:ln>
                  <a:noFill/>
                </a:ln>
                <a:solidFill>
                  <a:srgbClr val="FF0000"/>
                </a:solidFill>
                <a:effectLst/>
                <a:uLnTx/>
                <a:uFillTx/>
              </a:rPr>
              <a:t>tập</a:t>
            </a:r>
            <a:r>
              <a:rPr kumimoji="0" lang="en-US" sz="6000" b="1" i="0" u="none" strike="noStrike" kern="1200" cap="none" spc="0" normalizeH="0" baseline="0" noProof="0" dirty="0">
                <a:ln>
                  <a:noFill/>
                </a:ln>
                <a:solidFill>
                  <a:srgbClr val="FF0000"/>
                </a:solidFill>
                <a:effectLst/>
                <a:uLnTx/>
                <a:uFillTx/>
              </a:rPr>
              <a:t> a </a:t>
            </a:r>
            <a:r>
              <a:rPr kumimoji="0" lang="en-US" sz="6000" b="1" i="0" u="none" strike="noStrike" kern="1200" cap="none" spc="0" normalizeH="0" baseline="0" noProof="0" dirty="0" err="1">
                <a:ln>
                  <a:noFill/>
                </a:ln>
                <a:solidFill>
                  <a:srgbClr val="FF0000"/>
                </a:solidFill>
                <a:effectLst/>
                <a:uLnTx/>
                <a:uFillTx/>
              </a:rPr>
              <a:t>hoặc</a:t>
            </a:r>
            <a:r>
              <a:rPr kumimoji="0" lang="en-US" sz="6000" b="1" i="0" u="none" strike="noStrike" kern="1200" cap="none" spc="0" normalizeH="0" baseline="0" noProof="0" dirty="0">
                <a:ln>
                  <a:noFill/>
                </a:ln>
                <a:solidFill>
                  <a:srgbClr val="FF0000"/>
                </a:solidFill>
                <a:effectLst/>
                <a:uLnTx/>
                <a:uFillTx/>
              </a:rPr>
              <a:t> b</a:t>
            </a:r>
            <a:endParaRPr kumimoji="0" lang="vi-VN" sz="6000" b="1" i="0" u="none" strike="noStrike" kern="1200" cap="none" spc="0" normalizeH="0" baseline="0" noProof="0" dirty="0">
              <a:ln>
                <a:noFill/>
              </a:ln>
              <a:solidFill>
                <a:srgbClr val="FF0000"/>
              </a:solidFill>
              <a:effectLst/>
              <a:uLnTx/>
              <a:uFillTx/>
            </a:endParaRPr>
          </a:p>
        </p:txBody>
      </p:sp>
    </p:spTree>
    <p:extLst>
      <p:ext uri="{BB962C8B-B14F-4D97-AF65-F5344CB8AC3E}">
        <p14:creationId xmlns:p14="http://schemas.microsoft.com/office/powerpoint/2010/main" val="1265693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arn(inVertical)">
                                      <p:cBhvr>
                                        <p:cTn id="7"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6">
            <a:extLst>
              <a:ext uri="{FF2B5EF4-FFF2-40B4-BE49-F238E27FC236}">
                <a16:creationId xmlns:a16="http://schemas.microsoft.com/office/drawing/2014/main" id="{C4D63267-0065-4DF6-B5B4-D4A3E36F9DF0}"/>
              </a:ext>
            </a:extLst>
          </p:cNvPr>
          <p:cNvSpPr/>
          <p:nvPr/>
        </p:nvSpPr>
        <p:spPr>
          <a:xfrm>
            <a:off x="123824" y="365907"/>
            <a:ext cx="11953875" cy="6082517"/>
          </a:xfrm>
          <a:prstGeom prst="roundRect">
            <a:avLst>
              <a:gd name="adj" fmla="val 13348"/>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CE5A964C-261F-4F40-96F9-96F0AB3B850E}"/>
              </a:ext>
            </a:extLst>
          </p:cNvPr>
          <p:cNvSpPr txBox="1"/>
          <p:nvPr/>
        </p:nvSpPr>
        <p:spPr>
          <a:xfrm>
            <a:off x="1104900" y="571500"/>
            <a:ext cx="8820150" cy="646331"/>
          </a:xfrm>
          <a:prstGeom prst="rect">
            <a:avLst/>
          </a:prstGeom>
          <a:noFill/>
        </p:spPr>
        <p:txBody>
          <a:bodyPr wrap="square" rtlCol="0">
            <a:spAutoFit/>
          </a:bodyPr>
          <a:lstStyle/>
          <a:p>
            <a:r>
              <a:rPr lang="en-US" sz="3600" b="1" dirty="0"/>
              <a:t>a. </a:t>
            </a:r>
            <a:r>
              <a:rPr lang="en-US" sz="3600" b="1" dirty="0" err="1"/>
              <a:t>Chọn</a:t>
            </a:r>
            <a:r>
              <a:rPr lang="en-US" sz="3600" b="1" dirty="0"/>
              <a:t> l </a:t>
            </a:r>
            <a:r>
              <a:rPr lang="en-US" sz="3600" b="1" dirty="0" err="1"/>
              <a:t>hoặc</a:t>
            </a:r>
            <a:r>
              <a:rPr lang="en-US" sz="3600" b="1" dirty="0"/>
              <a:t> n </a:t>
            </a:r>
            <a:r>
              <a:rPr lang="en-US" sz="3600" b="1" dirty="0" err="1"/>
              <a:t>thay</a:t>
            </a:r>
            <a:r>
              <a:rPr lang="en-US" sz="3600" b="1" dirty="0"/>
              <a:t> </a:t>
            </a:r>
            <a:r>
              <a:rPr lang="en-US" sz="3600" b="1" dirty="0" err="1"/>
              <a:t>cho</a:t>
            </a:r>
            <a:r>
              <a:rPr lang="en-US" sz="3600" b="1" dirty="0"/>
              <a:t> </a:t>
            </a:r>
            <a:r>
              <a:rPr lang="en-US" sz="3600" b="1" dirty="0" err="1"/>
              <a:t>bông</a:t>
            </a:r>
            <a:r>
              <a:rPr lang="en-US" sz="3600" b="1" dirty="0"/>
              <a:t> </a:t>
            </a:r>
            <a:r>
              <a:rPr lang="en-US" sz="3600" b="1" dirty="0" err="1"/>
              <a:t>hoa</a:t>
            </a:r>
            <a:r>
              <a:rPr lang="en-US" sz="3600" b="1" dirty="0"/>
              <a:t>.</a:t>
            </a:r>
          </a:p>
        </p:txBody>
      </p:sp>
      <p:sp>
        <p:nvSpPr>
          <p:cNvPr id="5" name="TextBox 4">
            <a:extLst>
              <a:ext uri="{FF2B5EF4-FFF2-40B4-BE49-F238E27FC236}">
                <a16:creationId xmlns:a16="http://schemas.microsoft.com/office/drawing/2014/main" id="{904112E7-0C8E-4C0E-A433-4CACAC4966EE}"/>
              </a:ext>
            </a:extLst>
          </p:cNvPr>
          <p:cNvSpPr txBox="1"/>
          <p:nvPr/>
        </p:nvSpPr>
        <p:spPr>
          <a:xfrm>
            <a:off x="293651" y="2111857"/>
            <a:ext cx="4173574" cy="2389629"/>
          </a:xfrm>
          <a:prstGeom prst="rect">
            <a:avLst/>
          </a:prstGeom>
          <a:noFill/>
        </p:spPr>
        <p:txBody>
          <a:bodyPr wrap="square">
            <a:spAutoFit/>
          </a:bodyPr>
          <a:lstStyle/>
          <a:p>
            <a:pPr algn="just" defTabSz="1218804">
              <a:defRPr/>
            </a:pPr>
            <a:r>
              <a:rPr lang="en-US" sz="3600" dirty="0">
                <a:solidFill>
                  <a:srgbClr val="000000"/>
                </a:solidFill>
                <a:latin typeface="Calibri" panose="020F0502020204030204" pitchFamily="34" charset="0"/>
                <a:cs typeface="Calibri" panose="020F0502020204030204" pitchFamily="34" charset="0"/>
              </a:rPr>
              <a:t>L</a:t>
            </a:r>
            <a:r>
              <a:rPr lang="vi-VN" sz="3600" dirty="0">
                <a:solidFill>
                  <a:srgbClr val="000000"/>
                </a:solidFill>
                <a:latin typeface="Calibri" panose="020F0502020204030204" pitchFamily="34" charset="0"/>
                <a:cs typeface="Calibri" panose="020F0502020204030204" pitchFamily="34" charset="0"/>
              </a:rPr>
              <a:t>i ti sắc tím</a:t>
            </a:r>
          </a:p>
          <a:p>
            <a:pPr algn="just" defTabSz="1218804">
              <a:defRPr/>
            </a:pPr>
            <a:r>
              <a:rPr lang="en-US" sz="3600" dirty="0">
                <a:solidFill>
                  <a:srgbClr val="000000"/>
                </a:solidFill>
                <a:latin typeface="Calibri" panose="020F0502020204030204" pitchFamily="34" charset="0"/>
                <a:cs typeface="Calibri" panose="020F0502020204030204" pitchFamily="34" charset="0"/>
              </a:rPr>
              <a:t>N</a:t>
            </a:r>
            <a:r>
              <a:rPr lang="vi-VN" sz="3600" dirty="0">
                <a:solidFill>
                  <a:srgbClr val="000000"/>
                </a:solidFill>
                <a:latin typeface="Calibri" panose="020F0502020204030204" pitchFamily="34" charset="0"/>
                <a:cs typeface="Calibri" panose="020F0502020204030204" pitchFamily="34" charset="0"/>
              </a:rPr>
              <a:t>ăm cánh </a:t>
            </a:r>
            <a:r>
              <a:rPr lang="en-US" sz="3600" dirty="0">
                <a:solidFill>
                  <a:srgbClr val="000000"/>
                </a:solidFill>
                <a:latin typeface="Calibri" panose="020F0502020204030204" pitchFamily="34" charset="0"/>
                <a:cs typeface="Calibri" panose="020F0502020204030204" pitchFamily="34" charset="0"/>
              </a:rPr>
              <a:t>l</a:t>
            </a:r>
            <a:r>
              <a:rPr lang="vi-VN" sz="3600" dirty="0">
                <a:solidFill>
                  <a:srgbClr val="000000"/>
                </a:solidFill>
                <a:latin typeface="Calibri" panose="020F0502020204030204" pitchFamily="34" charset="0"/>
                <a:cs typeface="Calibri" panose="020F0502020204030204" pitchFamily="34" charset="0"/>
              </a:rPr>
              <a:t>ưu li</a:t>
            </a:r>
          </a:p>
          <a:p>
            <a:pPr algn="just" defTabSz="1218804">
              <a:defRPr/>
            </a:pPr>
            <a:r>
              <a:rPr lang="vi-VN" sz="3600" dirty="0">
                <a:solidFill>
                  <a:srgbClr val="000000"/>
                </a:solidFill>
                <a:latin typeface="Calibri" panose="020F0502020204030204" pitchFamily="34" charset="0"/>
                <a:cs typeface="Calibri" panose="020F0502020204030204" pitchFamily="34" charset="0"/>
              </a:rPr>
              <a:t>Bông </a:t>
            </a:r>
            <a:r>
              <a:rPr lang="en-US" sz="3600" dirty="0">
                <a:solidFill>
                  <a:srgbClr val="000000"/>
                </a:solidFill>
                <a:latin typeface="Calibri" panose="020F0502020204030204" pitchFamily="34" charset="0"/>
                <a:cs typeface="Calibri" panose="020F0502020204030204" pitchFamily="34" charset="0"/>
              </a:rPr>
              <a:t>l</a:t>
            </a:r>
            <a:r>
              <a:rPr lang="vi-VN" sz="3600" dirty="0">
                <a:solidFill>
                  <a:srgbClr val="000000"/>
                </a:solidFill>
                <a:latin typeface="Calibri" panose="020F0502020204030204" pitchFamily="34" charset="0"/>
                <a:cs typeface="Calibri" panose="020F0502020204030204" pitchFamily="34" charset="0"/>
              </a:rPr>
              <a:t>ựu thắp </a:t>
            </a:r>
            <a:r>
              <a:rPr lang="en-US" sz="3600" dirty="0">
                <a:solidFill>
                  <a:srgbClr val="000000"/>
                </a:solidFill>
                <a:latin typeface="Calibri" panose="020F0502020204030204" pitchFamily="34" charset="0"/>
                <a:cs typeface="Calibri" panose="020F0502020204030204" pitchFamily="34" charset="0"/>
              </a:rPr>
              <a:t>l</a:t>
            </a:r>
            <a:r>
              <a:rPr lang="vi-VN" sz="3600" dirty="0">
                <a:solidFill>
                  <a:srgbClr val="000000"/>
                </a:solidFill>
                <a:latin typeface="Calibri" panose="020F0502020204030204" pitchFamily="34" charset="0"/>
                <a:cs typeface="Calibri" panose="020F0502020204030204" pitchFamily="34" charset="0"/>
              </a:rPr>
              <a:t>ửa</a:t>
            </a:r>
          </a:p>
          <a:p>
            <a:pPr algn="just" defTabSz="1218804">
              <a:defRPr/>
            </a:pPr>
            <a:r>
              <a:rPr lang="vi-VN" sz="3600" dirty="0">
                <a:solidFill>
                  <a:srgbClr val="000000"/>
                </a:solidFill>
                <a:latin typeface="Calibri" panose="020F0502020204030204" pitchFamily="34" charset="0"/>
                <a:cs typeface="Calibri" panose="020F0502020204030204" pitchFamily="34" charset="0"/>
              </a:rPr>
              <a:t>Đỏ hoa ngày hè.</a:t>
            </a:r>
          </a:p>
        </p:txBody>
      </p:sp>
      <p:pic>
        <p:nvPicPr>
          <p:cNvPr id="7" name="Picture 2" descr="Happy Smiley Face Sticker">
            <a:extLst>
              <a:ext uri="{FF2B5EF4-FFF2-40B4-BE49-F238E27FC236}">
                <a16:creationId xmlns:a16="http://schemas.microsoft.com/office/drawing/2014/main" id="{7A0CA896-7A63-4B8D-9F70-11D364239D27}"/>
              </a:ext>
            </a:extLst>
          </p:cNvPr>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120541" y="2274647"/>
            <a:ext cx="491991" cy="39235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Happy Smiley Face Sticker">
            <a:extLst>
              <a:ext uri="{FF2B5EF4-FFF2-40B4-BE49-F238E27FC236}">
                <a16:creationId xmlns:a16="http://schemas.microsoft.com/office/drawing/2014/main" id="{05519EFC-5418-4A16-A9AB-7983B5C7CB0B}"/>
              </a:ext>
            </a:extLst>
          </p:cNvPr>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790" y="2838450"/>
            <a:ext cx="489148" cy="323851"/>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E6BD9DBE-96AC-4008-AC48-551387F58C14}"/>
              </a:ext>
            </a:extLst>
          </p:cNvPr>
          <p:cNvSpPr txBox="1"/>
          <p:nvPr/>
        </p:nvSpPr>
        <p:spPr>
          <a:xfrm>
            <a:off x="3894101" y="2092807"/>
            <a:ext cx="4173574" cy="2308324"/>
          </a:xfrm>
          <a:prstGeom prst="rect">
            <a:avLst/>
          </a:prstGeom>
          <a:noFill/>
        </p:spPr>
        <p:txBody>
          <a:bodyPr wrap="square">
            <a:spAutoFit/>
          </a:bodyPr>
          <a:lstStyle/>
          <a:p>
            <a:pPr algn="just" defTabSz="1218804">
              <a:defRPr/>
            </a:pPr>
            <a:r>
              <a:rPr lang="vi-VN" sz="3600" dirty="0">
                <a:solidFill>
                  <a:srgbClr val="000000"/>
                </a:solidFill>
                <a:latin typeface="Calibri" panose="020F0502020204030204" pitchFamily="34" charset="0"/>
                <a:cs typeface="Calibri" panose="020F0502020204030204" pitchFamily="34" charset="0"/>
              </a:rPr>
              <a:t>Mành mây buông đỏ</a:t>
            </a:r>
          </a:p>
          <a:p>
            <a:pPr algn="just" defTabSz="1218804">
              <a:defRPr/>
            </a:pPr>
            <a:r>
              <a:rPr lang="vi-VN" sz="3600" dirty="0">
                <a:solidFill>
                  <a:srgbClr val="000000"/>
                </a:solidFill>
                <a:latin typeface="Calibri" panose="020F0502020204030204" pitchFamily="34" charset="0"/>
                <a:cs typeface="Calibri" panose="020F0502020204030204" pitchFamily="34" charset="0"/>
              </a:rPr>
              <a:t>Như bánh pháo hồng</a:t>
            </a:r>
          </a:p>
          <a:p>
            <a:pPr algn="just" defTabSz="1218804">
              <a:defRPr/>
            </a:pPr>
            <a:r>
              <a:rPr lang="vi-VN" sz="3600" dirty="0">
                <a:solidFill>
                  <a:srgbClr val="000000"/>
                </a:solidFill>
                <a:latin typeface="Calibri" panose="020F0502020204030204" pitchFamily="34" charset="0"/>
                <a:cs typeface="Calibri" panose="020F0502020204030204" pitchFamily="34" charset="0"/>
              </a:rPr>
              <a:t>Mùa hoa liễu nở</a:t>
            </a:r>
          </a:p>
          <a:p>
            <a:pPr algn="just" defTabSz="1218804">
              <a:defRPr/>
            </a:pPr>
            <a:r>
              <a:rPr lang="vi-VN" sz="3600" dirty="0">
                <a:solidFill>
                  <a:srgbClr val="000000"/>
                </a:solidFill>
                <a:latin typeface="Calibri" panose="020F0502020204030204" pitchFamily="34" charset="0"/>
                <a:cs typeface="Calibri" panose="020F0502020204030204" pitchFamily="34" charset="0"/>
              </a:rPr>
              <a:t>Mùa hoa lộc vừng.</a:t>
            </a:r>
          </a:p>
        </p:txBody>
      </p:sp>
      <p:pic>
        <p:nvPicPr>
          <p:cNvPr id="10" name="Picture 2" descr="Happy Smiley Face Sticker">
            <a:extLst>
              <a:ext uri="{FF2B5EF4-FFF2-40B4-BE49-F238E27FC236}">
                <a16:creationId xmlns:a16="http://schemas.microsoft.com/office/drawing/2014/main" id="{EF7DFFFB-2B39-4567-B438-3A05F7C1ABFF}"/>
              </a:ext>
            </a:extLst>
          </p:cNvPr>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2219323" y="2774761"/>
            <a:ext cx="295276" cy="44469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Happy Smiley Face Sticker">
            <a:extLst>
              <a:ext uri="{FF2B5EF4-FFF2-40B4-BE49-F238E27FC236}">
                <a16:creationId xmlns:a16="http://schemas.microsoft.com/office/drawing/2014/main" id="{8034996F-BB15-4DCD-ABC5-B6C31F75E2F0}"/>
              </a:ext>
            </a:extLst>
          </p:cNvPr>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1304923" y="3308161"/>
            <a:ext cx="276226" cy="44469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Happy Smiley Face Sticker">
            <a:extLst>
              <a:ext uri="{FF2B5EF4-FFF2-40B4-BE49-F238E27FC236}">
                <a16:creationId xmlns:a16="http://schemas.microsoft.com/office/drawing/2014/main" id="{FD7A5B89-6EBB-47E8-861B-5188824D1C5A}"/>
              </a:ext>
            </a:extLst>
          </p:cNvPr>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2962273" y="3308161"/>
            <a:ext cx="295276" cy="44469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Happy Smiley Face Sticker">
            <a:extLst>
              <a:ext uri="{FF2B5EF4-FFF2-40B4-BE49-F238E27FC236}">
                <a16:creationId xmlns:a16="http://schemas.microsoft.com/office/drawing/2014/main" id="{15A2E9BF-E8AE-44A8-9E63-369C5EF0155D}"/>
              </a:ext>
            </a:extLst>
          </p:cNvPr>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6372223" y="3308161"/>
            <a:ext cx="409576" cy="444690"/>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78AEE7E7-615B-4150-AB2E-731D39600110}"/>
              </a:ext>
            </a:extLst>
          </p:cNvPr>
          <p:cNvSpPr txBox="1"/>
          <p:nvPr/>
        </p:nvSpPr>
        <p:spPr>
          <a:xfrm>
            <a:off x="7667625" y="3540607"/>
            <a:ext cx="4810125" cy="2862322"/>
          </a:xfrm>
          <a:prstGeom prst="rect">
            <a:avLst/>
          </a:prstGeom>
          <a:noFill/>
        </p:spPr>
        <p:txBody>
          <a:bodyPr wrap="square">
            <a:spAutoFit/>
          </a:bodyPr>
          <a:lstStyle/>
          <a:p>
            <a:pPr algn="just" defTabSz="1218804">
              <a:defRPr/>
            </a:pPr>
            <a:r>
              <a:rPr lang="vi-VN" sz="3600" dirty="0">
                <a:solidFill>
                  <a:srgbClr val="000000"/>
                </a:solidFill>
                <a:latin typeface="Calibri" panose="020F0502020204030204" pitchFamily="34" charset="0"/>
                <a:cs typeface="Calibri" panose="020F0502020204030204" pitchFamily="34" charset="0"/>
              </a:rPr>
              <a:t>Trắng muốt trắng muốt</a:t>
            </a:r>
          </a:p>
          <a:p>
            <a:pPr algn="just" defTabSz="1218804">
              <a:defRPr/>
            </a:pPr>
            <a:r>
              <a:rPr lang="vi-VN" sz="3600" dirty="0">
                <a:solidFill>
                  <a:srgbClr val="000000"/>
                </a:solidFill>
                <a:latin typeface="Calibri" panose="020F0502020204030204" pitchFamily="34" charset="0"/>
                <a:cs typeface="Calibri" panose="020F0502020204030204" pitchFamily="34" charset="0"/>
              </a:rPr>
              <a:t>Như chùm pháo hoa</a:t>
            </a:r>
          </a:p>
          <a:p>
            <a:pPr algn="just" defTabSz="1218804">
              <a:defRPr/>
            </a:pPr>
            <a:r>
              <a:rPr lang="vi-VN" sz="3600" dirty="0">
                <a:solidFill>
                  <a:srgbClr val="000000"/>
                </a:solidFill>
                <a:latin typeface="Calibri" panose="020F0502020204030204" pitchFamily="34" charset="0"/>
                <a:cs typeface="Calibri" panose="020F0502020204030204" pitchFamily="34" charset="0"/>
              </a:rPr>
              <a:t>Là bông hoa náng</a:t>
            </a:r>
          </a:p>
          <a:p>
            <a:pPr algn="just" defTabSz="1218804">
              <a:defRPr/>
            </a:pPr>
            <a:r>
              <a:rPr lang="vi-VN" sz="3600" dirty="0">
                <a:solidFill>
                  <a:srgbClr val="000000"/>
                </a:solidFill>
                <a:latin typeface="Calibri" panose="020F0502020204030204" pitchFamily="34" charset="0"/>
                <a:cs typeface="Calibri" panose="020F0502020204030204" pitchFamily="34" charset="0"/>
              </a:rPr>
              <a:t>Dựng ô trước nhà.</a:t>
            </a:r>
          </a:p>
          <a:p>
            <a:pPr algn="r" defTabSz="1218804">
              <a:defRPr/>
            </a:pPr>
            <a:r>
              <a:rPr lang="vi-VN" sz="3200" dirty="0">
                <a:solidFill>
                  <a:srgbClr val="000000"/>
                </a:solidFill>
                <a:latin typeface="Calibri" panose="020F0502020204030204" pitchFamily="34" charset="0"/>
                <a:cs typeface="Calibri" panose="020F0502020204030204" pitchFamily="34" charset="0"/>
              </a:rPr>
              <a:t>(Theo Nguyễn Khắc Hào</a:t>
            </a:r>
            <a:r>
              <a:rPr lang="vi-VN" sz="3600" dirty="0">
                <a:solidFill>
                  <a:srgbClr val="000000"/>
                </a:solidFill>
                <a:latin typeface="Calibri" panose="020F0502020204030204" pitchFamily="34" charset="0"/>
                <a:cs typeface="Calibri" panose="020F0502020204030204" pitchFamily="34" charset="0"/>
              </a:rPr>
              <a:t>)</a:t>
            </a:r>
          </a:p>
        </p:txBody>
      </p:sp>
      <p:pic>
        <p:nvPicPr>
          <p:cNvPr id="15" name="Picture 2" descr="Happy Smiley Face Sticker">
            <a:extLst>
              <a:ext uri="{FF2B5EF4-FFF2-40B4-BE49-F238E27FC236}">
                <a16:creationId xmlns:a16="http://schemas.microsoft.com/office/drawing/2014/main" id="{D09FE819-899E-41E3-9B8D-060E62DF4932}"/>
              </a:ext>
            </a:extLst>
          </p:cNvPr>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5610223" y="3832036"/>
            <a:ext cx="314326" cy="44469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Happy Smiley Face Sticker">
            <a:extLst>
              <a:ext uri="{FF2B5EF4-FFF2-40B4-BE49-F238E27FC236}">
                <a16:creationId xmlns:a16="http://schemas.microsoft.com/office/drawing/2014/main" id="{BDA702DD-D7A1-43E9-A4DC-ECBEF362F473}"/>
              </a:ext>
            </a:extLst>
          </p:cNvPr>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7515223" y="4746436"/>
            <a:ext cx="462001" cy="44469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extLst>
              <a:ext uri="{FF2B5EF4-FFF2-40B4-BE49-F238E27FC236}">
                <a16:creationId xmlns:a16="http://schemas.microsoft.com/office/drawing/2014/main" id="{60402766-5DA4-45A2-A439-5DCCC9269DEC}"/>
              </a:ext>
            </a:extLst>
          </p:cNvPr>
          <p:cNvPicPr>
            <a:picLocks noChangeAspect="1"/>
          </p:cNvPicPr>
          <p:nvPr/>
        </p:nvPicPr>
        <p:blipFill>
          <a:blip r:embed="rId4"/>
          <a:stretch>
            <a:fillRect/>
          </a:stretch>
        </p:blipFill>
        <p:spPr>
          <a:xfrm>
            <a:off x="8477250" y="1204912"/>
            <a:ext cx="3181350" cy="2116166"/>
          </a:xfrm>
          <a:prstGeom prst="rect">
            <a:avLst/>
          </a:prstGeom>
        </p:spPr>
      </p:pic>
    </p:spTree>
    <p:extLst>
      <p:ext uri="{BB962C8B-B14F-4D97-AF65-F5344CB8AC3E}">
        <p14:creationId xmlns:p14="http://schemas.microsoft.com/office/powerpoint/2010/main" val="1215043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nodeType="clickEffect">
                                  <p:stCondLst>
                                    <p:cond delay="0"/>
                                  </p:stCondLst>
                                  <p:childTnLst>
                                    <p:anim calcmode="lin" valueType="num">
                                      <p:cBhvr>
                                        <p:cTn id="6" dur="500"/>
                                        <p:tgtEl>
                                          <p:spTgt spid="7"/>
                                        </p:tgtEl>
                                        <p:attrNameLst>
                                          <p:attrName>ppt_w</p:attrName>
                                        </p:attrNameLst>
                                      </p:cBhvr>
                                      <p:tavLst>
                                        <p:tav tm="0">
                                          <p:val>
                                            <p:strVal val="ppt_w"/>
                                          </p:val>
                                        </p:tav>
                                        <p:tav tm="100000">
                                          <p:val>
                                            <p:fltVal val="0"/>
                                          </p:val>
                                        </p:tav>
                                      </p:tavLst>
                                    </p:anim>
                                    <p:anim calcmode="lin" valueType="num">
                                      <p:cBhvr>
                                        <p:cTn id="7" dur="500"/>
                                        <p:tgtEl>
                                          <p:spTgt spid="7"/>
                                        </p:tgtEl>
                                        <p:attrNameLst>
                                          <p:attrName>ppt_h</p:attrName>
                                        </p:attrNameLst>
                                      </p:cBhvr>
                                      <p:tavLst>
                                        <p:tav tm="0">
                                          <p:val>
                                            <p:strVal val="ppt_h"/>
                                          </p:val>
                                        </p:tav>
                                        <p:tav tm="100000">
                                          <p:val>
                                            <p:fltVal val="0"/>
                                          </p:val>
                                        </p:tav>
                                      </p:tavLst>
                                    </p:anim>
                                    <p:animEffect transition="out" filter="fade">
                                      <p:cBhvr>
                                        <p:cTn id="8" dur="500"/>
                                        <p:tgtEl>
                                          <p:spTgt spid="7"/>
                                        </p:tgtEl>
                                      </p:cBhvr>
                                    </p:animEffect>
                                    <p:set>
                                      <p:cBhvr>
                                        <p:cTn id="9" dur="1" fill="hold">
                                          <p:stCondLst>
                                            <p:cond delay="499"/>
                                          </p:stCondLst>
                                        </p:cTn>
                                        <p:tgtEl>
                                          <p:spTgt spid="7"/>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53" presetClass="exit" presetSubtype="32" fill="hold" nodeType="clickEffect">
                                  <p:stCondLst>
                                    <p:cond delay="0"/>
                                  </p:stCondLst>
                                  <p:childTnLst>
                                    <p:anim calcmode="lin" valueType="num">
                                      <p:cBhvr>
                                        <p:cTn id="13" dur="500"/>
                                        <p:tgtEl>
                                          <p:spTgt spid="8"/>
                                        </p:tgtEl>
                                        <p:attrNameLst>
                                          <p:attrName>ppt_w</p:attrName>
                                        </p:attrNameLst>
                                      </p:cBhvr>
                                      <p:tavLst>
                                        <p:tav tm="0">
                                          <p:val>
                                            <p:strVal val="ppt_w"/>
                                          </p:val>
                                        </p:tav>
                                        <p:tav tm="100000">
                                          <p:val>
                                            <p:fltVal val="0"/>
                                          </p:val>
                                        </p:tav>
                                      </p:tavLst>
                                    </p:anim>
                                    <p:anim calcmode="lin" valueType="num">
                                      <p:cBhvr>
                                        <p:cTn id="14" dur="500"/>
                                        <p:tgtEl>
                                          <p:spTgt spid="8"/>
                                        </p:tgtEl>
                                        <p:attrNameLst>
                                          <p:attrName>ppt_h</p:attrName>
                                        </p:attrNameLst>
                                      </p:cBhvr>
                                      <p:tavLst>
                                        <p:tav tm="0">
                                          <p:val>
                                            <p:strVal val="ppt_h"/>
                                          </p:val>
                                        </p:tav>
                                        <p:tav tm="100000">
                                          <p:val>
                                            <p:fltVal val="0"/>
                                          </p:val>
                                        </p:tav>
                                      </p:tavLst>
                                    </p:anim>
                                    <p:animEffect transition="out" filter="fade">
                                      <p:cBhvr>
                                        <p:cTn id="15" dur="500"/>
                                        <p:tgtEl>
                                          <p:spTgt spid="8"/>
                                        </p:tgtEl>
                                      </p:cBhvr>
                                    </p:animEffect>
                                    <p:set>
                                      <p:cBhvr>
                                        <p:cTn id="16" dur="1" fill="hold">
                                          <p:stCondLst>
                                            <p:cond delay="499"/>
                                          </p:stCondLst>
                                        </p:cTn>
                                        <p:tgtEl>
                                          <p:spTgt spid="8"/>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53" presetClass="exit" presetSubtype="32" fill="hold" nodeType="clickEffect">
                                  <p:stCondLst>
                                    <p:cond delay="0"/>
                                  </p:stCondLst>
                                  <p:childTnLst>
                                    <p:anim calcmode="lin" valueType="num">
                                      <p:cBhvr>
                                        <p:cTn id="20" dur="500"/>
                                        <p:tgtEl>
                                          <p:spTgt spid="10"/>
                                        </p:tgtEl>
                                        <p:attrNameLst>
                                          <p:attrName>ppt_w</p:attrName>
                                        </p:attrNameLst>
                                      </p:cBhvr>
                                      <p:tavLst>
                                        <p:tav tm="0">
                                          <p:val>
                                            <p:strVal val="ppt_w"/>
                                          </p:val>
                                        </p:tav>
                                        <p:tav tm="100000">
                                          <p:val>
                                            <p:fltVal val="0"/>
                                          </p:val>
                                        </p:tav>
                                      </p:tavLst>
                                    </p:anim>
                                    <p:anim calcmode="lin" valueType="num">
                                      <p:cBhvr>
                                        <p:cTn id="21" dur="500"/>
                                        <p:tgtEl>
                                          <p:spTgt spid="10"/>
                                        </p:tgtEl>
                                        <p:attrNameLst>
                                          <p:attrName>ppt_h</p:attrName>
                                        </p:attrNameLst>
                                      </p:cBhvr>
                                      <p:tavLst>
                                        <p:tav tm="0">
                                          <p:val>
                                            <p:strVal val="ppt_h"/>
                                          </p:val>
                                        </p:tav>
                                        <p:tav tm="100000">
                                          <p:val>
                                            <p:fltVal val="0"/>
                                          </p:val>
                                        </p:tav>
                                      </p:tavLst>
                                    </p:anim>
                                    <p:animEffect transition="out" filter="fade">
                                      <p:cBhvr>
                                        <p:cTn id="22" dur="500"/>
                                        <p:tgtEl>
                                          <p:spTgt spid="10"/>
                                        </p:tgtEl>
                                      </p:cBhvr>
                                    </p:animEffect>
                                    <p:set>
                                      <p:cBhvr>
                                        <p:cTn id="23" dur="1" fill="hold">
                                          <p:stCondLst>
                                            <p:cond delay="499"/>
                                          </p:stCondLst>
                                        </p:cTn>
                                        <p:tgtEl>
                                          <p:spTgt spid="10"/>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53" presetClass="exit" presetSubtype="32" fill="hold" nodeType="clickEffect">
                                  <p:stCondLst>
                                    <p:cond delay="0"/>
                                  </p:stCondLst>
                                  <p:childTnLst>
                                    <p:anim calcmode="lin" valueType="num">
                                      <p:cBhvr>
                                        <p:cTn id="27" dur="500"/>
                                        <p:tgtEl>
                                          <p:spTgt spid="11"/>
                                        </p:tgtEl>
                                        <p:attrNameLst>
                                          <p:attrName>ppt_w</p:attrName>
                                        </p:attrNameLst>
                                      </p:cBhvr>
                                      <p:tavLst>
                                        <p:tav tm="0">
                                          <p:val>
                                            <p:strVal val="ppt_w"/>
                                          </p:val>
                                        </p:tav>
                                        <p:tav tm="100000">
                                          <p:val>
                                            <p:fltVal val="0"/>
                                          </p:val>
                                        </p:tav>
                                      </p:tavLst>
                                    </p:anim>
                                    <p:anim calcmode="lin" valueType="num">
                                      <p:cBhvr>
                                        <p:cTn id="28" dur="500"/>
                                        <p:tgtEl>
                                          <p:spTgt spid="11"/>
                                        </p:tgtEl>
                                        <p:attrNameLst>
                                          <p:attrName>ppt_h</p:attrName>
                                        </p:attrNameLst>
                                      </p:cBhvr>
                                      <p:tavLst>
                                        <p:tav tm="0">
                                          <p:val>
                                            <p:strVal val="ppt_h"/>
                                          </p:val>
                                        </p:tav>
                                        <p:tav tm="100000">
                                          <p:val>
                                            <p:fltVal val="0"/>
                                          </p:val>
                                        </p:tav>
                                      </p:tavLst>
                                    </p:anim>
                                    <p:animEffect transition="out" filter="fade">
                                      <p:cBhvr>
                                        <p:cTn id="29" dur="500"/>
                                        <p:tgtEl>
                                          <p:spTgt spid="11"/>
                                        </p:tgtEl>
                                      </p:cBhvr>
                                    </p:animEffect>
                                    <p:set>
                                      <p:cBhvr>
                                        <p:cTn id="30" dur="1" fill="hold">
                                          <p:stCondLst>
                                            <p:cond delay="499"/>
                                          </p:stCondLst>
                                        </p:cTn>
                                        <p:tgtEl>
                                          <p:spTgt spid="11"/>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53" presetClass="exit" presetSubtype="32" fill="hold" nodeType="clickEffect">
                                  <p:stCondLst>
                                    <p:cond delay="0"/>
                                  </p:stCondLst>
                                  <p:childTnLst>
                                    <p:anim calcmode="lin" valueType="num">
                                      <p:cBhvr>
                                        <p:cTn id="34" dur="500"/>
                                        <p:tgtEl>
                                          <p:spTgt spid="12"/>
                                        </p:tgtEl>
                                        <p:attrNameLst>
                                          <p:attrName>ppt_w</p:attrName>
                                        </p:attrNameLst>
                                      </p:cBhvr>
                                      <p:tavLst>
                                        <p:tav tm="0">
                                          <p:val>
                                            <p:strVal val="ppt_w"/>
                                          </p:val>
                                        </p:tav>
                                        <p:tav tm="100000">
                                          <p:val>
                                            <p:fltVal val="0"/>
                                          </p:val>
                                        </p:tav>
                                      </p:tavLst>
                                    </p:anim>
                                    <p:anim calcmode="lin" valueType="num">
                                      <p:cBhvr>
                                        <p:cTn id="35" dur="500"/>
                                        <p:tgtEl>
                                          <p:spTgt spid="12"/>
                                        </p:tgtEl>
                                        <p:attrNameLst>
                                          <p:attrName>ppt_h</p:attrName>
                                        </p:attrNameLst>
                                      </p:cBhvr>
                                      <p:tavLst>
                                        <p:tav tm="0">
                                          <p:val>
                                            <p:strVal val="ppt_h"/>
                                          </p:val>
                                        </p:tav>
                                        <p:tav tm="100000">
                                          <p:val>
                                            <p:fltVal val="0"/>
                                          </p:val>
                                        </p:tav>
                                      </p:tavLst>
                                    </p:anim>
                                    <p:animEffect transition="out" filter="fade">
                                      <p:cBhvr>
                                        <p:cTn id="36" dur="500"/>
                                        <p:tgtEl>
                                          <p:spTgt spid="12"/>
                                        </p:tgtEl>
                                      </p:cBhvr>
                                    </p:animEffect>
                                    <p:set>
                                      <p:cBhvr>
                                        <p:cTn id="37" dur="1" fill="hold">
                                          <p:stCondLst>
                                            <p:cond delay="499"/>
                                          </p:stCondLst>
                                        </p:cTn>
                                        <p:tgtEl>
                                          <p:spTgt spid="12"/>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53" presetClass="exit" presetSubtype="32" fill="hold" nodeType="clickEffect">
                                  <p:stCondLst>
                                    <p:cond delay="0"/>
                                  </p:stCondLst>
                                  <p:childTnLst>
                                    <p:anim calcmode="lin" valueType="num">
                                      <p:cBhvr>
                                        <p:cTn id="41" dur="500"/>
                                        <p:tgtEl>
                                          <p:spTgt spid="13"/>
                                        </p:tgtEl>
                                        <p:attrNameLst>
                                          <p:attrName>ppt_w</p:attrName>
                                        </p:attrNameLst>
                                      </p:cBhvr>
                                      <p:tavLst>
                                        <p:tav tm="0">
                                          <p:val>
                                            <p:strVal val="ppt_w"/>
                                          </p:val>
                                        </p:tav>
                                        <p:tav tm="100000">
                                          <p:val>
                                            <p:fltVal val="0"/>
                                          </p:val>
                                        </p:tav>
                                      </p:tavLst>
                                    </p:anim>
                                    <p:anim calcmode="lin" valueType="num">
                                      <p:cBhvr>
                                        <p:cTn id="42" dur="500"/>
                                        <p:tgtEl>
                                          <p:spTgt spid="13"/>
                                        </p:tgtEl>
                                        <p:attrNameLst>
                                          <p:attrName>ppt_h</p:attrName>
                                        </p:attrNameLst>
                                      </p:cBhvr>
                                      <p:tavLst>
                                        <p:tav tm="0">
                                          <p:val>
                                            <p:strVal val="ppt_h"/>
                                          </p:val>
                                        </p:tav>
                                        <p:tav tm="100000">
                                          <p:val>
                                            <p:fltVal val="0"/>
                                          </p:val>
                                        </p:tav>
                                      </p:tavLst>
                                    </p:anim>
                                    <p:animEffect transition="out" filter="fade">
                                      <p:cBhvr>
                                        <p:cTn id="43" dur="500"/>
                                        <p:tgtEl>
                                          <p:spTgt spid="13"/>
                                        </p:tgtEl>
                                      </p:cBhvr>
                                    </p:animEffect>
                                    <p:set>
                                      <p:cBhvr>
                                        <p:cTn id="44" dur="1" fill="hold">
                                          <p:stCondLst>
                                            <p:cond delay="499"/>
                                          </p:stCondLst>
                                        </p:cTn>
                                        <p:tgtEl>
                                          <p:spTgt spid="13"/>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53" presetClass="exit" presetSubtype="32" fill="hold" nodeType="clickEffect">
                                  <p:stCondLst>
                                    <p:cond delay="0"/>
                                  </p:stCondLst>
                                  <p:childTnLst>
                                    <p:anim calcmode="lin" valueType="num">
                                      <p:cBhvr>
                                        <p:cTn id="48" dur="500"/>
                                        <p:tgtEl>
                                          <p:spTgt spid="15"/>
                                        </p:tgtEl>
                                        <p:attrNameLst>
                                          <p:attrName>ppt_w</p:attrName>
                                        </p:attrNameLst>
                                      </p:cBhvr>
                                      <p:tavLst>
                                        <p:tav tm="0">
                                          <p:val>
                                            <p:strVal val="ppt_w"/>
                                          </p:val>
                                        </p:tav>
                                        <p:tav tm="100000">
                                          <p:val>
                                            <p:fltVal val="0"/>
                                          </p:val>
                                        </p:tav>
                                      </p:tavLst>
                                    </p:anim>
                                    <p:anim calcmode="lin" valueType="num">
                                      <p:cBhvr>
                                        <p:cTn id="49" dur="500"/>
                                        <p:tgtEl>
                                          <p:spTgt spid="15"/>
                                        </p:tgtEl>
                                        <p:attrNameLst>
                                          <p:attrName>ppt_h</p:attrName>
                                        </p:attrNameLst>
                                      </p:cBhvr>
                                      <p:tavLst>
                                        <p:tav tm="0">
                                          <p:val>
                                            <p:strVal val="ppt_h"/>
                                          </p:val>
                                        </p:tav>
                                        <p:tav tm="100000">
                                          <p:val>
                                            <p:fltVal val="0"/>
                                          </p:val>
                                        </p:tav>
                                      </p:tavLst>
                                    </p:anim>
                                    <p:animEffect transition="out" filter="fade">
                                      <p:cBhvr>
                                        <p:cTn id="50" dur="500"/>
                                        <p:tgtEl>
                                          <p:spTgt spid="15"/>
                                        </p:tgtEl>
                                      </p:cBhvr>
                                    </p:animEffect>
                                    <p:set>
                                      <p:cBhvr>
                                        <p:cTn id="51" dur="1" fill="hold">
                                          <p:stCondLst>
                                            <p:cond delay="499"/>
                                          </p:stCondLst>
                                        </p:cTn>
                                        <p:tgtEl>
                                          <p:spTgt spid="15"/>
                                        </p:tgtEl>
                                        <p:attrNameLst>
                                          <p:attrName>style.visibility</p:attrName>
                                        </p:attrNameLst>
                                      </p:cBhvr>
                                      <p:to>
                                        <p:strVal val="hidden"/>
                                      </p:to>
                                    </p:set>
                                  </p:childTnLst>
                                </p:cTn>
                              </p:par>
                            </p:childTnLst>
                          </p:cTn>
                        </p:par>
                      </p:childTnLst>
                    </p:cTn>
                  </p:par>
                  <p:par>
                    <p:cTn id="52" fill="hold">
                      <p:stCondLst>
                        <p:cond delay="indefinite"/>
                      </p:stCondLst>
                      <p:childTnLst>
                        <p:par>
                          <p:cTn id="53" fill="hold">
                            <p:stCondLst>
                              <p:cond delay="0"/>
                            </p:stCondLst>
                            <p:childTnLst>
                              <p:par>
                                <p:cTn id="54" presetID="53" presetClass="exit" presetSubtype="32" fill="hold" nodeType="clickEffect">
                                  <p:stCondLst>
                                    <p:cond delay="0"/>
                                  </p:stCondLst>
                                  <p:childTnLst>
                                    <p:anim calcmode="lin" valueType="num">
                                      <p:cBhvr>
                                        <p:cTn id="55" dur="500"/>
                                        <p:tgtEl>
                                          <p:spTgt spid="17"/>
                                        </p:tgtEl>
                                        <p:attrNameLst>
                                          <p:attrName>ppt_w</p:attrName>
                                        </p:attrNameLst>
                                      </p:cBhvr>
                                      <p:tavLst>
                                        <p:tav tm="0">
                                          <p:val>
                                            <p:strVal val="ppt_w"/>
                                          </p:val>
                                        </p:tav>
                                        <p:tav tm="100000">
                                          <p:val>
                                            <p:fltVal val="0"/>
                                          </p:val>
                                        </p:tav>
                                      </p:tavLst>
                                    </p:anim>
                                    <p:anim calcmode="lin" valueType="num">
                                      <p:cBhvr>
                                        <p:cTn id="56" dur="500"/>
                                        <p:tgtEl>
                                          <p:spTgt spid="17"/>
                                        </p:tgtEl>
                                        <p:attrNameLst>
                                          <p:attrName>ppt_h</p:attrName>
                                        </p:attrNameLst>
                                      </p:cBhvr>
                                      <p:tavLst>
                                        <p:tav tm="0">
                                          <p:val>
                                            <p:strVal val="ppt_h"/>
                                          </p:val>
                                        </p:tav>
                                        <p:tav tm="100000">
                                          <p:val>
                                            <p:fltVal val="0"/>
                                          </p:val>
                                        </p:tav>
                                      </p:tavLst>
                                    </p:anim>
                                    <p:animEffect transition="out" filter="fade">
                                      <p:cBhvr>
                                        <p:cTn id="57" dur="500"/>
                                        <p:tgtEl>
                                          <p:spTgt spid="17"/>
                                        </p:tgtEl>
                                      </p:cBhvr>
                                    </p:animEffect>
                                    <p:set>
                                      <p:cBhvr>
                                        <p:cTn id="58" dur="1" fill="hold">
                                          <p:stCondLst>
                                            <p:cond delay="499"/>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6">
            <a:extLst>
              <a:ext uri="{FF2B5EF4-FFF2-40B4-BE49-F238E27FC236}">
                <a16:creationId xmlns:a16="http://schemas.microsoft.com/office/drawing/2014/main" id="{C4D63267-0065-4DF6-B5B4-D4A3E36F9DF0}"/>
              </a:ext>
            </a:extLst>
          </p:cNvPr>
          <p:cNvSpPr/>
          <p:nvPr/>
        </p:nvSpPr>
        <p:spPr>
          <a:xfrm>
            <a:off x="123824" y="365907"/>
            <a:ext cx="11953875" cy="6082517"/>
          </a:xfrm>
          <a:prstGeom prst="roundRect">
            <a:avLst>
              <a:gd name="adj" fmla="val 13348"/>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CE5A964C-261F-4F40-96F9-96F0AB3B850E}"/>
              </a:ext>
            </a:extLst>
          </p:cNvPr>
          <p:cNvSpPr txBox="1"/>
          <p:nvPr/>
        </p:nvSpPr>
        <p:spPr>
          <a:xfrm>
            <a:off x="1104899" y="571500"/>
            <a:ext cx="1054417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b.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Chọn</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dấu</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hỏi</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hoặc</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dấu</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ngã</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cho</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chữ</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in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đậm</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pic>
        <p:nvPicPr>
          <p:cNvPr id="16" name="Picture 15">
            <a:extLst>
              <a:ext uri="{FF2B5EF4-FFF2-40B4-BE49-F238E27FC236}">
                <a16:creationId xmlns:a16="http://schemas.microsoft.com/office/drawing/2014/main" id="{E36BC61E-376B-42D1-99A2-1F1DFBCBDCAD}"/>
              </a:ext>
            </a:extLst>
          </p:cNvPr>
          <p:cNvPicPr>
            <a:picLocks noChangeAspect="1"/>
          </p:cNvPicPr>
          <p:nvPr/>
        </p:nvPicPr>
        <p:blipFill>
          <a:blip r:embed="rId3"/>
          <a:stretch>
            <a:fillRect/>
          </a:stretch>
        </p:blipFill>
        <p:spPr>
          <a:xfrm>
            <a:off x="542925" y="1866900"/>
            <a:ext cx="11085830" cy="1638300"/>
          </a:xfrm>
          <a:prstGeom prst="rect">
            <a:avLst/>
          </a:prstGeom>
        </p:spPr>
      </p:pic>
      <p:sp>
        <p:nvSpPr>
          <p:cNvPr id="19" name="TextBox 18">
            <a:extLst>
              <a:ext uri="{FF2B5EF4-FFF2-40B4-BE49-F238E27FC236}">
                <a16:creationId xmlns:a16="http://schemas.microsoft.com/office/drawing/2014/main" id="{4DE69F75-AC0F-412D-9285-FF22A3577636}"/>
              </a:ext>
            </a:extLst>
          </p:cNvPr>
          <p:cNvSpPr txBox="1"/>
          <p:nvPr/>
        </p:nvSpPr>
        <p:spPr>
          <a:xfrm>
            <a:off x="2362200" y="1866900"/>
            <a:ext cx="504825" cy="461665"/>
          </a:xfrm>
          <a:prstGeom prst="rect">
            <a:avLst/>
          </a:prstGeom>
          <a:noFill/>
        </p:spPr>
        <p:txBody>
          <a:bodyPr wrap="square" rtlCol="0">
            <a:spAutoFit/>
          </a:bodyPr>
          <a:lstStyle/>
          <a:p>
            <a:r>
              <a:rPr lang="en-US" sz="2400" b="1" dirty="0">
                <a:solidFill>
                  <a:srgbClr val="FF0000"/>
                </a:solidFill>
              </a:rPr>
              <a:t>~</a:t>
            </a:r>
          </a:p>
        </p:txBody>
      </p:sp>
      <p:sp>
        <p:nvSpPr>
          <p:cNvPr id="20" name="TextBox 19">
            <a:extLst>
              <a:ext uri="{FF2B5EF4-FFF2-40B4-BE49-F238E27FC236}">
                <a16:creationId xmlns:a16="http://schemas.microsoft.com/office/drawing/2014/main" id="{3D383256-B514-40F5-A0E7-F49C27F57F31}"/>
              </a:ext>
            </a:extLst>
          </p:cNvPr>
          <p:cNvSpPr txBox="1"/>
          <p:nvPr/>
        </p:nvSpPr>
        <p:spPr>
          <a:xfrm>
            <a:off x="4391025" y="1924050"/>
            <a:ext cx="504825" cy="584775"/>
          </a:xfrm>
          <a:prstGeom prst="rect">
            <a:avLst/>
          </a:prstGeom>
          <a:noFill/>
        </p:spPr>
        <p:txBody>
          <a:bodyPr wrap="square" rtlCol="0">
            <a:spAutoFit/>
          </a:bodyPr>
          <a:lstStyle/>
          <a:p>
            <a:r>
              <a:rPr lang="en-US" sz="3200" b="1" dirty="0">
                <a:solidFill>
                  <a:srgbClr val="FF0000"/>
                </a:solidFill>
              </a:rPr>
              <a:t>ỏ</a:t>
            </a:r>
          </a:p>
        </p:txBody>
      </p:sp>
      <p:sp>
        <p:nvSpPr>
          <p:cNvPr id="22" name="TextBox 21">
            <a:extLst>
              <a:ext uri="{FF2B5EF4-FFF2-40B4-BE49-F238E27FC236}">
                <a16:creationId xmlns:a16="http://schemas.microsoft.com/office/drawing/2014/main" id="{165E0454-351C-4699-8785-270837B47C8E}"/>
              </a:ext>
            </a:extLst>
          </p:cNvPr>
          <p:cNvSpPr txBox="1"/>
          <p:nvPr/>
        </p:nvSpPr>
        <p:spPr>
          <a:xfrm>
            <a:off x="8115300" y="1933575"/>
            <a:ext cx="504825" cy="584775"/>
          </a:xfrm>
          <a:prstGeom prst="rect">
            <a:avLst/>
          </a:prstGeom>
          <a:noFill/>
        </p:spPr>
        <p:txBody>
          <a:bodyPr wrap="square" rtlCol="0">
            <a:spAutoFit/>
          </a:bodyPr>
          <a:lstStyle/>
          <a:p>
            <a:r>
              <a:rPr lang="en-US" sz="3200" b="1" dirty="0">
                <a:solidFill>
                  <a:srgbClr val="FF0000"/>
                </a:solidFill>
              </a:rPr>
              <a:t>ỏ</a:t>
            </a:r>
          </a:p>
        </p:txBody>
      </p:sp>
      <p:sp>
        <p:nvSpPr>
          <p:cNvPr id="23" name="TextBox 22">
            <a:extLst>
              <a:ext uri="{FF2B5EF4-FFF2-40B4-BE49-F238E27FC236}">
                <a16:creationId xmlns:a16="http://schemas.microsoft.com/office/drawing/2014/main" id="{36015440-76BC-4B09-B491-FAD9F6729624}"/>
              </a:ext>
            </a:extLst>
          </p:cNvPr>
          <p:cNvSpPr txBox="1"/>
          <p:nvPr/>
        </p:nvSpPr>
        <p:spPr>
          <a:xfrm>
            <a:off x="10134600" y="1924050"/>
            <a:ext cx="504825" cy="584775"/>
          </a:xfrm>
          <a:prstGeom prst="rect">
            <a:avLst/>
          </a:prstGeom>
          <a:noFill/>
        </p:spPr>
        <p:txBody>
          <a:bodyPr wrap="square" rtlCol="0">
            <a:spAutoFit/>
          </a:bodyPr>
          <a:lstStyle/>
          <a:p>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ả</a:t>
            </a:r>
          </a:p>
        </p:txBody>
      </p:sp>
      <p:sp>
        <p:nvSpPr>
          <p:cNvPr id="25" name="TextBox 24">
            <a:extLst>
              <a:ext uri="{FF2B5EF4-FFF2-40B4-BE49-F238E27FC236}">
                <a16:creationId xmlns:a16="http://schemas.microsoft.com/office/drawing/2014/main" id="{7D0FBCA0-1C5B-4FD1-A5E6-9DD1431369B1}"/>
              </a:ext>
            </a:extLst>
          </p:cNvPr>
          <p:cNvSpPr txBox="1"/>
          <p:nvPr/>
        </p:nvSpPr>
        <p:spPr>
          <a:xfrm>
            <a:off x="2428875" y="2657475"/>
            <a:ext cx="504825" cy="461665"/>
          </a:xfrm>
          <a:prstGeom prst="rect">
            <a:avLst/>
          </a:prstGeom>
          <a:noFill/>
        </p:spPr>
        <p:txBody>
          <a:bodyPr wrap="square" rtlCol="0">
            <a:spAutoFit/>
          </a:bodyPr>
          <a:lstStyle/>
          <a:p>
            <a:r>
              <a:rPr lang="en-US" sz="2400" b="1" dirty="0">
                <a:solidFill>
                  <a:srgbClr val="FF0000"/>
                </a:solidFill>
              </a:rPr>
              <a:t>~</a:t>
            </a:r>
          </a:p>
        </p:txBody>
      </p:sp>
      <p:sp>
        <p:nvSpPr>
          <p:cNvPr id="27" name="TextBox 26">
            <a:extLst>
              <a:ext uri="{FF2B5EF4-FFF2-40B4-BE49-F238E27FC236}">
                <a16:creationId xmlns:a16="http://schemas.microsoft.com/office/drawing/2014/main" id="{1301F2E1-2259-4391-A6FC-B839ED031633}"/>
              </a:ext>
            </a:extLst>
          </p:cNvPr>
          <p:cNvSpPr txBox="1"/>
          <p:nvPr/>
        </p:nvSpPr>
        <p:spPr>
          <a:xfrm>
            <a:off x="4581525" y="2657475"/>
            <a:ext cx="504825" cy="646331"/>
          </a:xfrm>
          <a:prstGeom prst="rect">
            <a:avLst/>
          </a:prstGeom>
          <a:noFill/>
        </p:spPr>
        <p:txBody>
          <a:bodyPr wrap="square" rtlCol="0">
            <a:spAutoFit/>
          </a:bodyPr>
          <a:lstStyle/>
          <a:p>
            <a:r>
              <a:rPr lang="en-US" sz="3600" b="1" dirty="0">
                <a:solidFill>
                  <a:srgbClr val="FF0000"/>
                </a:solidFill>
                <a:ea typeface="Arial-Rounded" panose="020B0500000000000000" pitchFamily="34" charset="0"/>
                <a:cs typeface="Arial-Rounded" panose="020B0500000000000000" pitchFamily="34" charset="0"/>
              </a:rPr>
              <a:t>ẳ</a:t>
            </a:r>
          </a:p>
        </p:txBody>
      </p:sp>
      <p:sp>
        <p:nvSpPr>
          <p:cNvPr id="29" name="TextBox 28">
            <a:extLst>
              <a:ext uri="{FF2B5EF4-FFF2-40B4-BE49-F238E27FC236}">
                <a16:creationId xmlns:a16="http://schemas.microsoft.com/office/drawing/2014/main" id="{A3F768F0-E859-43FC-B3D9-31924D42955B}"/>
              </a:ext>
            </a:extLst>
          </p:cNvPr>
          <p:cNvSpPr txBox="1"/>
          <p:nvPr/>
        </p:nvSpPr>
        <p:spPr>
          <a:xfrm>
            <a:off x="7286625" y="2609850"/>
            <a:ext cx="504825" cy="461665"/>
          </a:xfrm>
          <a:prstGeom prst="rect">
            <a:avLst/>
          </a:prstGeom>
          <a:noFill/>
        </p:spPr>
        <p:txBody>
          <a:bodyPr wrap="square" rtlCol="0">
            <a:spAutoFit/>
          </a:bodyPr>
          <a:lstStyle/>
          <a:p>
            <a:r>
              <a:rPr lang="en-US" sz="2400" b="1" dirty="0">
                <a:solidFill>
                  <a:srgbClr val="FF0000"/>
                </a:solidFill>
              </a:rPr>
              <a:t>~</a:t>
            </a:r>
          </a:p>
        </p:txBody>
      </p:sp>
      <p:sp>
        <p:nvSpPr>
          <p:cNvPr id="30" name="TextBox 29">
            <a:extLst>
              <a:ext uri="{FF2B5EF4-FFF2-40B4-BE49-F238E27FC236}">
                <a16:creationId xmlns:a16="http://schemas.microsoft.com/office/drawing/2014/main" id="{2D1BC090-7ABE-4BA0-A74B-ED733AAB5072}"/>
              </a:ext>
            </a:extLst>
          </p:cNvPr>
          <p:cNvSpPr txBox="1"/>
          <p:nvPr/>
        </p:nvSpPr>
        <p:spPr>
          <a:xfrm>
            <a:off x="10144125" y="2676525"/>
            <a:ext cx="504825" cy="584775"/>
          </a:xfrm>
          <a:prstGeom prst="rect">
            <a:avLst/>
          </a:prstGeom>
          <a:noFill/>
        </p:spPr>
        <p:txBody>
          <a:bodyPr wrap="square" rtlCol="0">
            <a:spAutoFit/>
          </a:bodyPr>
          <a:lstStyle/>
          <a:p>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ỉ</a:t>
            </a:r>
          </a:p>
        </p:txBody>
      </p:sp>
    </p:spTree>
    <p:extLst>
      <p:ext uri="{BB962C8B-B14F-4D97-AF65-F5344CB8AC3E}">
        <p14:creationId xmlns:p14="http://schemas.microsoft.com/office/powerpoint/2010/main" val="3004323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barn(inVertical)">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500"/>
                                        <p:tgtEl>
                                          <p:spTgt spid="2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fade">
                                      <p:cBhvr>
                                        <p:cTn id="27" dur="500"/>
                                        <p:tgtEl>
                                          <p:spTgt spid="23"/>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barn(inVertical)">
                                      <p:cBhvr>
                                        <p:cTn id="32" dur="500"/>
                                        <p:tgtEl>
                                          <p:spTgt spid="25"/>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fade">
                                      <p:cBhvr>
                                        <p:cTn id="37" dur="500"/>
                                        <p:tgtEl>
                                          <p:spTgt spid="27"/>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29"/>
                                        </p:tgtEl>
                                        <p:attrNameLst>
                                          <p:attrName>style.visibility</p:attrName>
                                        </p:attrNameLst>
                                      </p:cBhvr>
                                      <p:to>
                                        <p:strVal val="visible"/>
                                      </p:to>
                                    </p:set>
                                    <p:animEffect transition="in" filter="barn(inVertical)">
                                      <p:cBhvr>
                                        <p:cTn id="42" dur="500"/>
                                        <p:tgtEl>
                                          <p:spTgt spid="29"/>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0"/>
                                        </p:tgtEl>
                                        <p:attrNameLst>
                                          <p:attrName>style.visibility</p:attrName>
                                        </p:attrNameLst>
                                      </p:cBhvr>
                                      <p:to>
                                        <p:strVal val="visible"/>
                                      </p:to>
                                    </p:set>
                                    <p:animEffect transition="in" filter="fade">
                                      <p:cBhvr>
                                        <p:cTn id="4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2" grpId="0"/>
      <p:bldP spid="23" grpId="0"/>
      <p:bldP spid="25" grpId="0"/>
      <p:bldP spid="27" grpId="0"/>
      <p:bldP spid="29" grpId="0"/>
      <p:bldP spid="3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6">
            <a:extLst>
              <a:ext uri="{FF2B5EF4-FFF2-40B4-BE49-F238E27FC236}">
                <a16:creationId xmlns:a16="http://schemas.microsoft.com/office/drawing/2014/main" id="{C4D63267-0065-4DF6-B5B4-D4A3E36F9DF0}"/>
              </a:ext>
            </a:extLst>
          </p:cNvPr>
          <p:cNvSpPr/>
          <p:nvPr/>
        </p:nvSpPr>
        <p:spPr>
          <a:xfrm>
            <a:off x="123824" y="365907"/>
            <a:ext cx="11953875" cy="6082517"/>
          </a:xfrm>
          <a:prstGeom prst="roundRect">
            <a:avLst>
              <a:gd name="adj" fmla="val 13348"/>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CE5A964C-261F-4F40-96F9-96F0AB3B850E}"/>
              </a:ext>
            </a:extLst>
          </p:cNvPr>
          <p:cNvSpPr txBox="1"/>
          <p:nvPr/>
        </p:nvSpPr>
        <p:spPr>
          <a:xfrm>
            <a:off x="857251" y="571500"/>
            <a:ext cx="10791824"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3.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Tìm</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từ</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ngữ</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có</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tiếng</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bắt</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đầu</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bằng</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l, n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hoặc</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tiếng</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chứa</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dấu</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hỏi</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dấu</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ngã</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14" name="Rectangle: Rounded Corners 13">
            <a:extLst>
              <a:ext uri="{FF2B5EF4-FFF2-40B4-BE49-F238E27FC236}">
                <a16:creationId xmlns:a16="http://schemas.microsoft.com/office/drawing/2014/main" id="{72E46CE0-CD50-4904-A02A-76441EB7621A}"/>
              </a:ext>
            </a:extLst>
          </p:cNvPr>
          <p:cNvSpPr/>
          <p:nvPr/>
        </p:nvSpPr>
        <p:spPr>
          <a:xfrm>
            <a:off x="2194886" y="2286000"/>
            <a:ext cx="8788975" cy="1418303"/>
          </a:xfrm>
          <a:prstGeom prst="roundRect">
            <a:avLst>
              <a:gd name="adj" fmla="val 50000"/>
            </a:avLst>
          </a:prstGeom>
          <a:solidFill>
            <a:srgbClr val="FFFF00"/>
          </a:solidFill>
          <a:ln w="38100">
            <a:solidFill>
              <a:schemeClr val="accent4">
                <a:lumMod val="50000"/>
              </a:schemeClr>
            </a:solidFill>
            <a:prstDash val="dash"/>
            <a:extLst>
              <a:ext uri="{C807C97D-BFC1-408E-A445-0C87EB9F89A2}">
                <ask:lineSketchStyleProps xmlns:ask="http://schemas.microsoft.com/office/drawing/2018/sketchyshapes" xmlns="" sd="2434911842">
                  <a:custGeom>
                    <a:avLst/>
                    <a:gdLst>
                      <a:gd name="connsiteX0" fmla="*/ 0 w 10719855"/>
                      <a:gd name="connsiteY0" fmla="*/ 452853 h 905706"/>
                      <a:gd name="connsiteX1" fmla="*/ 452853 w 10719855"/>
                      <a:gd name="connsiteY1" fmla="*/ 0 h 905706"/>
                      <a:gd name="connsiteX2" fmla="*/ 10267002 w 10719855"/>
                      <a:gd name="connsiteY2" fmla="*/ 0 h 905706"/>
                      <a:gd name="connsiteX3" fmla="*/ 10719855 w 10719855"/>
                      <a:gd name="connsiteY3" fmla="*/ 452853 h 905706"/>
                      <a:gd name="connsiteX4" fmla="*/ 10719855 w 10719855"/>
                      <a:gd name="connsiteY4" fmla="*/ 452853 h 905706"/>
                      <a:gd name="connsiteX5" fmla="*/ 10267002 w 10719855"/>
                      <a:gd name="connsiteY5" fmla="*/ 905706 h 905706"/>
                      <a:gd name="connsiteX6" fmla="*/ 452853 w 10719855"/>
                      <a:gd name="connsiteY6" fmla="*/ 905706 h 905706"/>
                      <a:gd name="connsiteX7" fmla="*/ 0 w 10719855"/>
                      <a:gd name="connsiteY7" fmla="*/ 452853 h 905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19855" h="905706" fill="none" extrusionOk="0">
                        <a:moveTo>
                          <a:pt x="0" y="452853"/>
                        </a:moveTo>
                        <a:cubicBezTo>
                          <a:pt x="-5327" y="168704"/>
                          <a:pt x="219408" y="-34578"/>
                          <a:pt x="452853" y="0"/>
                        </a:cubicBezTo>
                        <a:cubicBezTo>
                          <a:pt x="2278886" y="82930"/>
                          <a:pt x="6362538" y="28335"/>
                          <a:pt x="10267002" y="0"/>
                        </a:cubicBezTo>
                        <a:cubicBezTo>
                          <a:pt x="10519299" y="15995"/>
                          <a:pt x="10714599" y="195565"/>
                          <a:pt x="10719855" y="452853"/>
                        </a:cubicBezTo>
                        <a:lnTo>
                          <a:pt x="10719855" y="452853"/>
                        </a:lnTo>
                        <a:cubicBezTo>
                          <a:pt x="10704845" y="720589"/>
                          <a:pt x="10523258" y="913892"/>
                          <a:pt x="10267002" y="905706"/>
                        </a:cubicBezTo>
                        <a:cubicBezTo>
                          <a:pt x="6746708" y="862379"/>
                          <a:pt x="3857011" y="880010"/>
                          <a:pt x="452853" y="905706"/>
                        </a:cubicBezTo>
                        <a:cubicBezTo>
                          <a:pt x="169375" y="891910"/>
                          <a:pt x="10933" y="747160"/>
                          <a:pt x="0" y="452853"/>
                        </a:cubicBezTo>
                        <a:close/>
                      </a:path>
                      <a:path w="10719855" h="905706" stroke="0" extrusionOk="0">
                        <a:moveTo>
                          <a:pt x="0" y="452853"/>
                        </a:moveTo>
                        <a:cubicBezTo>
                          <a:pt x="-38149" y="191622"/>
                          <a:pt x="207758" y="-35175"/>
                          <a:pt x="452853" y="0"/>
                        </a:cubicBezTo>
                        <a:cubicBezTo>
                          <a:pt x="2593770" y="158897"/>
                          <a:pt x="6022282" y="6292"/>
                          <a:pt x="10267002" y="0"/>
                        </a:cubicBezTo>
                        <a:cubicBezTo>
                          <a:pt x="10512254" y="-8643"/>
                          <a:pt x="10732535" y="210370"/>
                          <a:pt x="10719855" y="452853"/>
                        </a:cubicBezTo>
                        <a:lnTo>
                          <a:pt x="10719855" y="452853"/>
                        </a:lnTo>
                        <a:cubicBezTo>
                          <a:pt x="10688394" y="718273"/>
                          <a:pt x="10533347" y="928649"/>
                          <a:pt x="10267002" y="905706"/>
                        </a:cubicBezTo>
                        <a:cubicBezTo>
                          <a:pt x="8122163" y="968088"/>
                          <a:pt x="5126377" y="950275"/>
                          <a:pt x="452853" y="905706"/>
                        </a:cubicBezTo>
                        <a:cubicBezTo>
                          <a:pt x="189966" y="929671"/>
                          <a:pt x="33801" y="725988"/>
                          <a:pt x="0" y="452853"/>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solidFill>
                  <a:schemeClr val="tx1"/>
                </a:solidFill>
                <a:latin typeface="Calibri" panose="020F0502020204030204" pitchFamily="34" charset="0"/>
                <a:cs typeface="Calibri" panose="020F0502020204030204" pitchFamily="34" charset="0"/>
              </a:rPr>
              <a:t>Tìm và viết từ ngữ vào vở theo yêu cầu của bài tập 3, trao đổi với bạn về từ ngữ tìm được</a:t>
            </a:r>
            <a:endParaRPr lang="en-US" sz="3200" b="1" dirty="0">
              <a:solidFill>
                <a:schemeClr val="tx1"/>
              </a:solidFill>
              <a:latin typeface="Calibri" panose="020F0502020204030204" pitchFamily="34" charset="0"/>
              <a:cs typeface="Calibri" panose="020F0502020204030204" pitchFamily="34" charset="0"/>
            </a:endParaRPr>
          </a:p>
        </p:txBody>
      </p:sp>
      <p:grpSp>
        <p:nvGrpSpPr>
          <p:cNvPr id="15" name="Group 14">
            <a:extLst>
              <a:ext uri="{FF2B5EF4-FFF2-40B4-BE49-F238E27FC236}">
                <a16:creationId xmlns:a16="http://schemas.microsoft.com/office/drawing/2014/main" id="{256ECD80-BC7D-488F-AFF6-F66315364956}"/>
              </a:ext>
            </a:extLst>
          </p:cNvPr>
          <p:cNvGrpSpPr/>
          <p:nvPr/>
        </p:nvGrpSpPr>
        <p:grpSpPr>
          <a:xfrm>
            <a:off x="2997629" y="3811687"/>
            <a:ext cx="6314730" cy="2717049"/>
            <a:chOff x="8001897" y="3789020"/>
            <a:chExt cx="6314730" cy="2717049"/>
          </a:xfrm>
        </p:grpSpPr>
        <p:sp>
          <p:nvSpPr>
            <p:cNvPr id="17" name="Rectangle: Rounded Corners 16">
              <a:extLst>
                <a:ext uri="{FF2B5EF4-FFF2-40B4-BE49-F238E27FC236}">
                  <a16:creationId xmlns:a16="http://schemas.microsoft.com/office/drawing/2014/main" id="{795520FD-175E-4750-B0AE-94178334763F}"/>
                </a:ext>
              </a:extLst>
            </p:cNvPr>
            <p:cNvSpPr/>
            <p:nvPr/>
          </p:nvSpPr>
          <p:spPr>
            <a:xfrm>
              <a:off x="9617268" y="4326292"/>
              <a:ext cx="2888541" cy="1657573"/>
            </a:xfrm>
            <a:custGeom>
              <a:avLst/>
              <a:gdLst>
                <a:gd name="connsiteX0" fmla="*/ 0 w 2888541"/>
                <a:gd name="connsiteY0" fmla="*/ 276268 h 1657573"/>
                <a:gd name="connsiteX1" fmla="*/ 276268 w 2888541"/>
                <a:gd name="connsiteY1" fmla="*/ 0 h 1657573"/>
                <a:gd name="connsiteX2" fmla="*/ 2612273 w 2888541"/>
                <a:gd name="connsiteY2" fmla="*/ 0 h 1657573"/>
                <a:gd name="connsiteX3" fmla="*/ 2888541 w 2888541"/>
                <a:gd name="connsiteY3" fmla="*/ 276268 h 1657573"/>
                <a:gd name="connsiteX4" fmla="*/ 2888541 w 2888541"/>
                <a:gd name="connsiteY4" fmla="*/ 1381305 h 1657573"/>
                <a:gd name="connsiteX5" fmla="*/ 2612273 w 2888541"/>
                <a:gd name="connsiteY5" fmla="*/ 1657573 h 1657573"/>
                <a:gd name="connsiteX6" fmla="*/ 276268 w 2888541"/>
                <a:gd name="connsiteY6" fmla="*/ 1657573 h 1657573"/>
                <a:gd name="connsiteX7" fmla="*/ 0 w 2888541"/>
                <a:gd name="connsiteY7" fmla="*/ 1381305 h 1657573"/>
                <a:gd name="connsiteX8" fmla="*/ 0 w 2888541"/>
                <a:gd name="connsiteY8" fmla="*/ 276268 h 1657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88541" h="1657573" fill="none" extrusionOk="0">
                  <a:moveTo>
                    <a:pt x="0" y="276268"/>
                  </a:moveTo>
                  <a:cubicBezTo>
                    <a:pt x="76" y="125740"/>
                    <a:pt x="125096" y="2362"/>
                    <a:pt x="276268" y="0"/>
                  </a:cubicBezTo>
                  <a:cubicBezTo>
                    <a:pt x="1132259" y="72427"/>
                    <a:pt x="2171805" y="61419"/>
                    <a:pt x="2612273" y="0"/>
                  </a:cubicBezTo>
                  <a:cubicBezTo>
                    <a:pt x="2764246" y="-4172"/>
                    <a:pt x="2883308" y="122106"/>
                    <a:pt x="2888541" y="276268"/>
                  </a:cubicBezTo>
                  <a:cubicBezTo>
                    <a:pt x="2938520" y="824394"/>
                    <a:pt x="2904272" y="1256471"/>
                    <a:pt x="2888541" y="1381305"/>
                  </a:cubicBezTo>
                  <a:cubicBezTo>
                    <a:pt x="2891899" y="1516843"/>
                    <a:pt x="2756089" y="1647750"/>
                    <a:pt x="2612273" y="1657573"/>
                  </a:cubicBezTo>
                  <a:cubicBezTo>
                    <a:pt x="2167923" y="1687400"/>
                    <a:pt x="1020063" y="1578267"/>
                    <a:pt x="276268" y="1657573"/>
                  </a:cubicBezTo>
                  <a:cubicBezTo>
                    <a:pt x="126808" y="1657220"/>
                    <a:pt x="-14583" y="1536768"/>
                    <a:pt x="0" y="1381305"/>
                  </a:cubicBezTo>
                  <a:cubicBezTo>
                    <a:pt x="-75329" y="1251181"/>
                    <a:pt x="54893" y="791664"/>
                    <a:pt x="0" y="276268"/>
                  </a:cubicBezTo>
                  <a:close/>
                </a:path>
                <a:path w="2888541" h="1657573" stroke="0" extrusionOk="0">
                  <a:moveTo>
                    <a:pt x="0" y="276268"/>
                  </a:moveTo>
                  <a:cubicBezTo>
                    <a:pt x="7413" y="125710"/>
                    <a:pt x="135193" y="23968"/>
                    <a:pt x="276268" y="0"/>
                  </a:cubicBezTo>
                  <a:cubicBezTo>
                    <a:pt x="734270" y="123000"/>
                    <a:pt x="2257503" y="-96860"/>
                    <a:pt x="2612273" y="0"/>
                  </a:cubicBezTo>
                  <a:cubicBezTo>
                    <a:pt x="2756733" y="-6188"/>
                    <a:pt x="2890240" y="120265"/>
                    <a:pt x="2888541" y="276268"/>
                  </a:cubicBezTo>
                  <a:cubicBezTo>
                    <a:pt x="2891152" y="394968"/>
                    <a:pt x="2834371" y="1083966"/>
                    <a:pt x="2888541" y="1381305"/>
                  </a:cubicBezTo>
                  <a:cubicBezTo>
                    <a:pt x="2860541" y="1544028"/>
                    <a:pt x="2740421" y="1653575"/>
                    <a:pt x="2612273" y="1657573"/>
                  </a:cubicBezTo>
                  <a:cubicBezTo>
                    <a:pt x="1851650" y="1496866"/>
                    <a:pt x="1273574" y="1697240"/>
                    <a:pt x="276268" y="1657573"/>
                  </a:cubicBezTo>
                  <a:cubicBezTo>
                    <a:pt x="115556" y="1655930"/>
                    <a:pt x="-26145" y="1522040"/>
                    <a:pt x="0" y="1381305"/>
                  </a:cubicBezTo>
                  <a:cubicBezTo>
                    <a:pt x="86692" y="843498"/>
                    <a:pt x="-66853" y="591439"/>
                    <a:pt x="0" y="276268"/>
                  </a:cubicBezTo>
                  <a:close/>
                </a:path>
              </a:pathLst>
            </a:custGeom>
            <a:solidFill>
              <a:srgbClr val="CCFFFF"/>
            </a:solidFill>
            <a:ln w="38100">
              <a:solidFill>
                <a:srgbClr val="002060"/>
              </a:solidFill>
              <a:extLst>
                <a:ext uri="{C807C97D-BFC1-408E-A445-0C87EB9F89A2}">
                  <ask:lineSketchStyleProps xmlns:ask="http://schemas.microsoft.com/office/drawing/2018/sketchyshapes" xmln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274320" rtlCol="0" anchor="b"/>
            <a:lstStyle/>
            <a:p>
              <a:pPr algn="ctr"/>
              <a:r>
                <a:rPr lang="en-US" sz="36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TM Cookies" panose="02040603050506020204" pitchFamily="18" charset="0"/>
                  <a:cs typeface="Calibri" panose="020F0502020204030204" pitchFamily="34" charset="0"/>
                </a:rPr>
                <a:t>THẢO LUẬN NHÓM</a:t>
              </a:r>
            </a:p>
          </p:txBody>
        </p:sp>
        <p:grpSp>
          <p:nvGrpSpPr>
            <p:cNvPr id="18" name="Group 17">
              <a:extLst>
                <a:ext uri="{FF2B5EF4-FFF2-40B4-BE49-F238E27FC236}">
                  <a16:creationId xmlns:a16="http://schemas.microsoft.com/office/drawing/2014/main" id="{D5F99846-72E9-458F-80A5-95778FCD630B}"/>
                </a:ext>
              </a:extLst>
            </p:cNvPr>
            <p:cNvGrpSpPr/>
            <p:nvPr/>
          </p:nvGrpSpPr>
          <p:grpSpPr>
            <a:xfrm>
              <a:off x="8001897" y="3789020"/>
              <a:ext cx="6314730" cy="2717049"/>
              <a:chOff x="1197026" y="4232126"/>
              <a:chExt cx="6222378" cy="2616200"/>
            </a:xfrm>
          </p:grpSpPr>
          <p:pic>
            <p:nvPicPr>
              <p:cNvPr id="21" name="Picture 20">
                <a:extLst>
                  <a:ext uri="{FF2B5EF4-FFF2-40B4-BE49-F238E27FC236}">
                    <a16:creationId xmlns:a16="http://schemas.microsoft.com/office/drawing/2014/main" id="{BDA86A76-FDAB-45DF-807D-D9623ACE9D67}"/>
                  </a:ext>
                </a:extLst>
              </p:cNvPr>
              <p:cNvPicPr>
                <a:picLocks noChangeAspect="1"/>
              </p:cNvPicPr>
              <p:nvPr/>
            </p:nvPicPr>
            <p:blipFill>
              <a:blip r:embed="rId4"/>
              <a:stretch>
                <a:fillRect/>
              </a:stretch>
            </p:blipFill>
            <p:spPr>
              <a:xfrm>
                <a:off x="5371743" y="4232126"/>
                <a:ext cx="2047661" cy="2616200"/>
              </a:xfrm>
              <a:prstGeom prst="rect">
                <a:avLst/>
              </a:prstGeom>
            </p:spPr>
          </p:pic>
          <p:pic>
            <p:nvPicPr>
              <p:cNvPr id="24" name="Picture 23">
                <a:extLst>
                  <a:ext uri="{FF2B5EF4-FFF2-40B4-BE49-F238E27FC236}">
                    <a16:creationId xmlns:a16="http://schemas.microsoft.com/office/drawing/2014/main" id="{7A3EBC5A-83D2-45FD-82D1-B9CB7E0DA09D}"/>
                  </a:ext>
                </a:extLst>
              </p:cNvPr>
              <p:cNvPicPr>
                <a:picLocks noChangeAspect="1"/>
              </p:cNvPicPr>
              <p:nvPr/>
            </p:nvPicPr>
            <p:blipFill>
              <a:blip r:embed="rId5"/>
              <a:stretch>
                <a:fillRect/>
              </a:stretch>
            </p:blipFill>
            <p:spPr>
              <a:xfrm>
                <a:off x="1197026" y="4232126"/>
                <a:ext cx="1811038" cy="2616200"/>
              </a:xfrm>
              <a:prstGeom prst="rect">
                <a:avLst/>
              </a:prstGeom>
            </p:spPr>
          </p:pic>
        </p:grpSp>
      </p:grpSp>
    </p:spTree>
    <p:extLst>
      <p:ext uri="{BB962C8B-B14F-4D97-AF65-F5344CB8AC3E}">
        <p14:creationId xmlns:p14="http://schemas.microsoft.com/office/powerpoint/2010/main" val="1860848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par>
                          <p:cTn id="10" fill="hold">
                            <p:stCondLst>
                              <p:cond delay="500"/>
                            </p:stCondLst>
                            <p:childTnLst>
                              <p:par>
                                <p:cTn id="11" presetID="32" presetClass="emph" presetSubtype="0" fill="hold" nodeType="afterEffect">
                                  <p:stCondLst>
                                    <p:cond delay="0"/>
                                  </p:stCondLst>
                                  <p:childTnLst>
                                    <p:animRot by="120000">
                                      <p:cBhvr>
                                        <p:cTn id="12" dur="100" fill="hold">
                                          <p:stCondLst>
                                            <p:cond delay="0"/>
                                          </p:stCondLst>
                                        </p:cTn>
                                        <p:tgtEl>
                                          <p:spTgt spid="15"/>
                                        </p:tgtEl>
                                        <p:attrNameLst>
                                          <p:attrName>r</p:attrName>
                                        </p:attrNameLst>
                                      </p:cBhvr>
                                    </p:animRot>
                                    <p:animRot by="-240000">
                                      <p:cBhvr>
                                        <p:cTn id="13" dur="200" fill="hold">
                                          <p:stCondLst>
                                            <p:cond delay="200"/>
                                          </p:stCondLst>
                                        </p:cTn>
                                        <p:tgtEl>
                                          <p:spTgt spid="15"/>
                                        </p:tgtEl>
                                        <p:attrNameLst>
                                          <p:attrName>r</p:attrName>
                                        </p:attrNameLst>
                                      </p:cBhvr>
                                    </p:animRot>
                                    <p:animRot by="240000">
                                      <p:cBhvr>
                                        <p:cTn id="14" dur="200" fill="hold">
                                          <p:stCondLst>
                                            <p:cond delay="400"/>
                                          </p:stCondLst>
                                        </p:cTn>
                                        <p:tgtEl>
                                          <p:spTgt spid="15"/>
                                        </p:tgtEl>
                                        <p:attrNameLst>
                                          <p:attrName>r</p:attrName>
                                        </p:attrNameLst>
                                      </p:cBhvr>
                                    </p:animRot>
                                    <p:animRot by="-240000">
                                      <p:cBhvr>
                                        <p:cTn id="15" dur="200" fill="hold">
                                          <p:stCondLst>
                                            <p:cond delay="600"/>
                                          </p:stCondLst>
                                        </p:cTn>
                                        <p:tgtEl>
                                          <p:spTgt spid="15"/>
                                        </p:tgtEl>
                                        <p:attrNameLst>
                                          <p:attrName>r</p:attrName>
                                        </p:attrNameLst>
                                      </p:cBhvr>
                                    </p:animRot>
                                    <p:animRot by="120000">
                                      <p:cBhvr>
                                        <p:cTn id="16" dur="200" fill="hold">
                                          <p:stCondLst>
                                            <p:cond delay="800"/>
                                          </p:stCondLst>
                                        </p:cTn>
                                        <p:tgtEl>
                                          <p:spTgt spid="15"/>
                                        </p:tgtEl>
                                        <p:attrNameLst>
                                          <p:attrName>r</p:attrName>
                                        </p:attrNameLst>
                                      </p:cBhvr>
                                    </p:animRot>
                                  </p:childTnLst>
                                  <p:subTnLst>
                                    <p:audio>
                                      <p:cMediaNode>
                                        <p:cTn display="0" masterRel="sameClick">
                                          <p:stCondLst>
                                            <p:cond evt="begin" delay="0">
                                              <p:tn val="11"/>
                                            </p:cond>
                                          </p:stCondLst>
                                          <p:endCondLst>
                                            <p:cond evt="onStopAudio" delay="0">
                                              <p:tgtEl>
                                                <p:sldTgt/>
                                              </p:tgtEl>
                                            </p:cond>
                                          </p:endCondLst>
                                        </p:cTn>
                                        <p:tgtEl>
                                          <p:sndTgt r:embed="rId2" name="Tieng-tinh-tinh-www_tiengdong_com.wav"/>
                                        </p:tgtEl>
                                      </p:cMediaNode>
                                    </p:audio>
                                  </p:subTnLst>
                                </p:cTn>
                              </p:par>
                              <p:par>
                                <p:cTn id="17" presetID="16" presetClass="entr" presetSubtype="21"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barn(inVertical)">
                                      <p:cBhvr>
                                        <p:cTn id="1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Graphic 19">
            <a:extLst>
              <a:ext uri="{FF2B5EF4-FFF2-40B4-BE49-F238E27FC236}">
                <a16:creationId xmlns:a16="http://schemas.microsoft.com/office/drawing/2014/main" id="{E1A9FAC2-CF77-3349-6059-CBC01FFF81B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83500" y="1342662"/>
            <a:ext cx="4953145" cy="5293505"/>
          </a:xfrm>
          <a:prstGeom prst="rect">
            <a:avLst/>
          </a:prstGeom>
        </p:spPr>
      </p:pic>
      <p:grpSp>
        <p:nvGrpSpPr>
          <p:cNvPr id="10" name="组合 9">
            <a:extLst>
              <a:ext uri="{FF2B5EF4-FFF2-40B4-BE49-F238E27FC236}">
                <a16:creationId xmlns:a16="http://schemas.microsoft.com/office/drawing/2014/main" id="{C60DD275-4246-401E-BA17-E6BAE60632D0}"/>
              </a:ext>
            </a:extLst>
          </p:cNvPr>
          <p:cNvGrpSpPr/>
          <p:nvPr/>
        </p:nvGrpSpPr>
        <p:grpSpPr>
          <a:xfrm>
            <a:off x="39732" y="5706559"/>
            <a:ext cx="12152268" cy="1151441"/>
            <a:chOff x="-2055784" y="5706558"/>
            <a:chExt cx="12152268" cy="1151441"/>
          </a:xfrm>
        </p:grpSpPr>
        <p:pic>
          <p:nvPicPr>
            <p:cNvPr id="11" name="图片 10">
              <a:extLst>
                <a:ext uri="{FF2B5EF4-FFF2-40B4-BE49-F238E27FC236}">
                  <a16:creationId xmlns:a16="http://schemas.microsoft.com/office/drawing/2014/main" id="{49CD258A-AD72-42B2-ACCF-A5966C93E4A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12" name="图片 11">
              <a:extLst>
                <a:ext uri="{FF2B5EF4-FFF2-40B4-BE49-F238E27FC236}">
                  <a16:creationId xmlns:a16="http://schemas.microsoft.com/office/drawing/2014/main" id="{FCC04B38-87A0-4292-84B8-0EE3BAC319E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13" name="图片 12">
              <a:extLst>
                <a:ext uri="{FF2B5EF4-FFF2-40B4-BE49-F238E27FC236}">
                  <a16:creationId xmlns:a16="http://schemas.microsoft.com/office/drawing/2014/main" id="{6760FB0B-1ABC-4A59-A737-277D091FD5A7}"/>
                </a:ext>
              </a:extLst>
            </p:cNvPr>
            <p:cNvPicPr>
              <a:picLocks noChangeAspect="1"/>
            </p:cNvPicPr>
            <p:nvPr/>
          </p:nvPicPr>
          <p:blipFill>
            <a:blip r:embed="rId6"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14" name="图片 13">
              <a:extLst>
                <a:ext uri="{FF2B5EF4-FFF2-40B4-BE49-F238E27FC236}">
                  <a16:creationId xmlns:a16="http://schemas.microsoft.com/office/drawing/2014/main" id="{CA6693FD-857D-4189-BA78-21BFBE636C2C}"/>
                </a:ext>
              </a:extLst>
            </p:cNvPr>
            <p:cNvPicPr>
              <a:picLocks noChangeAspect="1"/>
            </p:cNvPicPr>
            <p:nvPr/>
          </p:nvPicPr>
          <p:blipFill>
            <a:blip r:embed="rId7"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5" name="图片 14">
              <a:extLst>
                <a:ext uri="{FF2B5EF4-FFF2-40B4-BE49-F238E27FC236}">
                  <a16:creationId xmlns:a16="http://schemas.microsoft.com/office/drawing/2014/main" id="{7ACB3BA8-ACD1-4DBF-8113-171993D78EE1}"/>
                </a:ext>
              </a:extLst>
            </p:cNvPr>
            <p:cNvPicPr>
              <a:picLocks noChangeAspect="1"/>
            </p:cNvPicPr>
            <p:nvPr/>
          </p:nvPicPr>
          <p:blipFill>
            <a:blip r:embed="rId8"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16" name="图片 15">
              <a:extLst>
                <a:ext uri="{FF2B5EF4-FFF2-40B4-BE49-F238E27FC236}">
                  <a16:creationId xmlns:a16="http://schemas.microsoft.com/office/drawing/2014/main" id="{ABCAA27F-064C-4803-B10A-7CC0637757B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17" name="图片 16">
              <a:extLst>
                <a:ext uri="{FF2B5EF4-FFF2-40B4-BE49-F238E27FC236}">
                  <a16:creationId xmlns:a16="http://schemas.microsoft.com/office/drawing/2014/main" id="{09C9CDD6-0BAF-415B-A1AA-F363B4B7B4A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sp>
        <p:nvSpPr>
          <p:cNvPr id="22" name="Speech Bubble: Rectangle with Corners Rounded 21">
            <a:extLst>
              <a:ext uri="{FF2B5EF4-FFF2-40B4-BE49-F238E27FC236}">
                <a16:creationId xmlns:a16="http://schemas.microsoft.com/office/drawing/2014/main" id="{5E572BFD-54A5-189E-5E18-4CFCB4E1EC99}"/>
              </a:ext>
            </a:extLst>
          </p:cNvPr>
          <p:cNvSpPr/>
          <p:nvPr/>
        </p:nvSpPr>
        <p:spPr>
          <a:xfrm>
            <a:off x="5359078" y="208344"/>
            <a:ext cx="6539697" cy="2893671"/>
          </a:xfrm>
          <a:custGeom>
            <a:avLst/>
            <a:gdLst>
              <a:gd name="connsiteX0" fmla="*/ 0 w 6539697"/>
              <a:gd name="connsiteY0" fmla="*/ 482288 h 2893671"/>
              <a:gd name="connsiteX1" fmla="*/ 482288 w 6539697"/>
              <a:gd name="connsiteY1" fmla="*/ 0 h 2893671"/>
              <a:gd name="connsiteX2" fmla="*/ 1089950 w 6539697"/>
              <a:gd name="connsiteY2" fmla="*/ 0 h 2893671"/>
              <a:gd name="connsiteX3" fmla="*/ 1089950 w 6539697"/>
              <a:gd name="connsiteY3" fmla="*/ 0 h 2893671"/>
              <a:gd name="connsiteX4" fmla="*/ 2724874 w 6539697"/>
              <a:gd name="connsiteY4" fmla="*/ 0 h 2893671"/>
              <a:gd name="connsiteX5" fmla="*/ 6057409 w 6539697"/>
              <a:gd name="connsiteY5" fmla="*/ 0 h 2893671"/>
              <a:gd name="connsiteX6" fmla="*/ 6539697 w 6539697"/>
              <a:gd name="connsiteY6" fmla="*/ 482288 h 2893671"/>
              <a:gd name="connsiteX7" fmla="*/ 6539697 w 6539697"/>
              <a:gd name="connsiteY7" fmla="*/ 482279 h 2893671"/>
              <a:gd name="connsiteX8" fmla="*/ 6539697 w 6539697"/>
              <a:gd name="connsiteY8" fmla="*/ 482279 h 2893671"/>
              <a:gd name="connsiteX9" fmla="*/ 6539697 w 6539697"/>
              <a:gd name="connsiteY9" fmla="*/ 1205696 h 2893671"/>
              <a:gd name="connsiteX10" fmla="*/ 6539697 w 6539697"/>
              <a:gd name="connsiteY10" fmla="*/ 2411383 h 2893671"/>
              <a:gd name="connsiteX11" fmla="*/ 6057409 w 6539697"/>
              <a:gd name="connsiteY11" fmla="*/ 2893671 h 2893671"/>
              <a:gd name="connsiteX12" fmla="*/ 2724874 w 6539697"/>
              <a:gd name="connsiteY12" fmla="*/ 2893671 h 2893671"/>
              <a:gd name="connsiteX13" fmla="*/ 1089950 w 6539697"/>
              <a:gd name="connsiteY13" fmla="*/ 2893671 h 2893671"/>
              <a:gd name="connsiteX14" fmla="*/ 1089950 w 6539697"/>
              <a:gd name="connsiteY14" fmla="*/ 2893671 h 2893671"/>
              <a:gd name="connsiteX15" fmla="*/ 482288 w 6539697"/>
              <a:gd name="connsiteY15" fmla="*/ 2893671 h 2893671"/>
              <a:gd name="connsiteX16" fmla="*/ 0 w 6539697"/>
              <a:gd name="connsiteY16" fmla="*/ 2411383 h 2893671"/>
              <a:gd name="connsiteX17" fmla="*/ 0 w 6539697"/>
              <a:gd name="connsiteY17" fmla="*/ 1205696 h 2893671"/>
              <a:gd name="connsiteX18" fmla="*/ -986252 w 6539697"/>
              <a:gd name="connsiteY18" fmla="*/ 1333982 h 2893671"/>
              <a:gd name="connsiteX19" fmla="*/ 0 w 6539697"/>
              <a:gd name="connsiteY19" fmla="*/ 482279 h 2893671"/>
              <a:gd name="connsiteX20" fmla="*/ 0 w 6539697"/>
              <a:gd name="connsiteY20" fmla="*/ 482288 h 2893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539697" h="2893671" fill="none" extrusionOk="0">
                <a:moveTo>
                  <a:pt x="0" y="482288"/>
                </a:moveTo>
                <a:cubicBezTo>
                  <a:pt x="7814" y="220157"/>
                  <a:pt x="170985" y="18072"/>
                  <a:pt x="482288" y="0"/>
                </a:cubicBezTo>
                <a:cubicBezTo>
                  <a:pt x="623586" y="12302"/>
                  <a:pt x="872281" y="-30554"/>
                  <a:pt x="1089950" y="0"/>
                </a:cubicBezTo>
                <a:lnTo>
                  <a:pt x="1089950" y="0"/>
                </a:lnTo>
                <a:cubicBezTo>
                  <a:pt x="1743397" y="-130545"/>
                  <a:pt x="1927923" y="108287"/>
                  <a:pt x="2724874" y="0"/>
                </a:cubicBezTo>
                <a:cubicBezTo>
                  <a:pt x="3983452" y="-117130"/>
                  <a:pt x="4902334" y="123459"/>
                  <a:pt x="6057409" y="0"/>
                </a:cubicBezTo>
                <a:cubicBezTo>
                  <a:pt x="6330772" y="11158"/>
                  <a:pt x="6496223" y="222008"/>
                  <a:pt x="6539697" y="482288"/>
                </a:cubicBezTo>
                <a:lnTo>
                  <a:pt x="6539697" y="482279"/>
                </a:lnTo>
                <a:lnTo>
                  <a:pt x="6539697" y="482279"/>
                </a:lnTo>
                <a:cubicBezTo>
                  <a:pt x="6582900" y="688613"/>
                  <a:pt x="6539997" y="1087099"/>
                  <a:pt x="6539697" y="1205696"/>
                </a:cubicBezTo>
                <a:cubicBezTo>
                  <a:pt x="6477065" y="1357982"/>
                  <a:pt x="6586978" y="2200229"/>
                  <a:pt x="6539697" y="2411383"/>
                </a:cubicBezTo>
                <a:cubicBezTo>
                  <a:pt x="6531065" y="2666933"/>
                  <a:pt x="6319460" y="2907704"/>
                  <a:pt x="6057409" y="2893671"/>
                </a:cubicBezTo>
                <a:cubicBezTo>
                  <a:pt x="5478032" y="3027065"/>
                  <a:pt x="3197994" y="2762951"/>
                  <a:pt x="2724874" y="2893671"/>
                </a:cubicBezTo>
                <a:cubicBezTo>
                  <a:pt x="2096175" y="2978136"/>
                  <a:pt x="1358787" y="2835829"/>
                  <a:pt x="1089950" y="2893671"/>
                </a:cubicBezTo>
                <a:lnTo>
                  <a:pt x="1089950" y="2893671"/>
                </a:lnTo>
                <a:cubicBezTo>
                  <a:pt x="818320" y="2853809"/>
                  <a:pt x="635611" y="2870237"/>
                  <a:pt x="482288" y="2893671"/>
                </a:cubicBezTo>
                <a:cubicBezTo>
                  <a:pt x="180810" y="2893523"/>
                  <a:pt x="1574" y="2674514"/>
                  <a:pt x="0" y="2411383"/>
                </a:cubicBezTo>
                <a:cubicBezTo>
                  <a:pt x="-8316" y="1901794"/>
                  <a:pt x="-54409" y="1345354"/>
                  <a:pt x="0" y="1205696"/>
                </a:cubicBezTo>
                <a:cubicBezTo>
                  <a:pt x="-265775" y="1270088"/>
                  <a:pt x="-803596" y="1322659"/>
                  <a:pt x="-986252" y="1333982"/>
                </a:cubicBezTo>
                <a:cubicBezTo>
                  <a:pt x="-620192" y="921151"/>
                  <a:pt x="-217305" y="693206"/>
                  <a:pt x="0" y="482279"/>
                </a:cubicBezTo>
                <a:lnTo>
                  <a:pt x="0" y="482288"/>
                </a:lnTo>
                <a:close/>
              </a:path>
              <a:path w="6539697" h="2893671" stroke="0" extrusionOk="0">
                <a:moveTo>
                  <a:pt x="0" y="482288"/>
                </a:moveTo>
                <a:cubicBezTo>
                  <a:pt x="-15507" y="242446"/>
                  <a:pt x="249098" y="-22432"/>
                  <a:pt x="482288" y="0"/>
                </a:cubicBezTo>
                <a:cubicBezTo>
                  <a:pt x="696677" y="-49375"/>
                  <a:pt x="914385" y="37835"/>
                  <a:pt x="1089950" y="0"/>
                </a:cubicBezTo>
                <a:lnTo>
                  <a:pt x="1089950" y="0"/>
                </a:lnTo>
                <a:cubicBezTo>
                  <a:pt x="1612570" y="-115022"/>
                  <a:pt x="2202136" y="-4817"/>
                  <a:pt x="2724874" y="0"/>
                </a:cubicBezTo>
                <a:cubicBezTo>
                  <a:pt x="4104890" y="-134364"/>
                  <a:pt x="5159158" y="130381"/>
                  <a:pt x="6057409" y="0"/>
                </a:cubicBezTo>
                <a:cubicBezTo>
                  <a:pt x="6319036" y="-11157"/>
                  <a:pt x="6547089" y="210198"/>
                  <a:pt x="6539697" y="482288"/>
                </a:cubicBezTo>
                <a:lnTo>
                  <a:pt x="6539697" y="482279"/>
                </a:lnTo>
                <a:lnTo>
                  <a:pt x="6539697" y="482279"/>
                </a:lnTo>
                <a:cubicBezTo>
                  <a:pt x="6592718" y="678963"/>
                  <a:pt x="6515236" y="1118879"/>
                  <a:pt x="6539697" y="1205696"/>
                </a:cubicBezTo>
                <a:cubicBezTo>
                  <a:pt x="6528885" y="1582627"/>
                  <a:pt x="6547199" y="1809260"/>
                  <a:pt x="6539697" y="2411383"/>
                </a:cubicBezTo>
                <a:cubicBezTo>
                  <a:pt x="6578878" y="2673469"/>
                  <a:pt x="6288353" y="2903932"/>
                  <a:pt x="6057409" y="2893671"/>
                </a:cubicBezTo>
                <a:cubicBezTo>
                  <a:pt x="4629407" y="2855912"/>
                  <a:pt x="3825707" y="2944169"/>
                  <a:pt x="2724874" y="2893671"/>
                </a:cubicBezTo>
                <a:cubicBezTo>
                  <a:pt x="2174419" y="2969985"/>
                  <a:pt x="1489365" y="2913852"/>
                  <a:pt x="1089950" y="2893671"/>
                </a:cubicBezTo>
                <a:lnTo>
                  <a:pt x="1089950" y="2893671"/>
                </a:lnTo>
                <a:cubicBezTo>
                  <a:pt x="918981" y="2926999"/>
                  <a:pt x="698080" y="2901625"/>
                  <a:pt x="482288" y="2893671"/>
                </a:cubicBezTo>
                <a:cubicBezTo>
                  <a:pt x="183632" y="2864218"/>
                  <a:pt x="20864" y="2672859"/>
                  <a:pt x="0" y="2411383"/>
                </a:cubicBezTo>
                <a:cubicBezTo>
                  <a:pt x="-98787" y="1841521"/>
                  <a:pt x="32831" y="1521345"/>
                  <a:pt x="0" y="1205696"/>
                </a:cubicBezTo>
                <a:cubicBezTo>
                  <a:pt x="-185681" y="1304493"/>
                  <a:pt x="-576771" y="1351528"/>
                  <a:pt x="-986252" y="1333982"/>
                </a:cubicBezTo>
                <a:cubicBezTo>
                  <a:pt x="-600401" y="970856"/>
                  <a:pt x="-319322" y="659725"/>
                  <a:pt x="0" y="482279"/>
                </a:cubicBezTo>
                <a:lnTo>
                  <a:pt x="0" y="482288"/>
                </a:lnTo>
                <a:close/>
              </a:path>
            </a:pathLst>
          </a:custGeom>
          <a:solidFill>
            <a:schemeClr val="bg1">
              <a:alpha val="89000"/>
            </a:schemeClr>
          </a:solidFill>
          <a:ln w="38100">
            <a:solidFill>
              <a:srgbClr val="002060"/>
            </a:solidFill>
            <a:extLst>
              <a:ext uri="{C807C97D-BFC1-408E-A445-0C87EB9F89A2}">
                <ask:lineSketchStyleProps xmlns:ask="http://schemas.microsoft.com/office/drawing/2018/sketchyshapes" xmlns="" sd="2842418190">
                  <a:prstGeom prst="wedgeRoundRectCallout">
                    <a:avLst>
                      <a:gd name="adj1" fmla="val -65081"/>
                      <a:gd name="adj2" fmla="val -3900"/>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7200" b="1" i="0" u="none" strike="noStrike" kern="1200" cap="none" spc="0" normalizeH="0" baseline="0" noProof="0" dirty="0">
                <a:ln w="9525">
                  <a:solidFill>
                    <a:prstClr val="white"/>
                  </a:solidFill>
                  <a:prstDash val="solid"/>
                </a:ln>
                <a:solidFill>
                  <a:srgbClr val="0070C0"/>
                </a:solidFill>
                <a:effectLst>
                  <a:outerShdw blurRad="12700" dist="38100" dir="2700000" algn="tl" rotWithShape="0">
                    <a:srgbClr val="4472C4">
                      <a:lumMod val="60000"/>
                      <a:lumOff val="40000"/>
                    </a:srgbClr>
                  </a:outerShdw>
                </a:effectLst>
                <a:uLnTx/>
                <a:uFillTx/>
                <a:latin typeface="UTM Cookies" panose="02040603050506020204" pitchFamily="18" charset="0"/>
                <a:ea typeface="+mn-ea"/>
                <a:cs typeface="+mn-cs"/>
              </a:rPr>
              <a:t>CHIA SẺ </a:t>
            </a:r>
          </a:p>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7200" b="1" i="0" u="none" strike="noStrike" kern="1200" cap="none" spc="0" normalizeH="0" baseline="0" noProof="0" dirty="0">
                <a:ln w="9525">
                  <a:solidFill>
                    <a:prstClr val="white"/>
                  </a:solidFill>
                  <a:prstDash val="solid"/>
                </a:ln>
                <a:solidFill>
                  <a:srgbClr val="0070C0"/>
                </a:solidFill>
                <a:effectLst>
                  <a:outerShdw blurRad="12700" dist="38100" dir="2700000" algn="tl" rotWithShape="0">
                    <a:srgbClr val="4472C4">
                      <a:lumMod val="60000"/>
                      <a:lumOff val="40000"/>
                    </a:srgbClr>
                  </a:outerShdw>
                </a:effectLst>
                <a:uLnTx/>
                <a:uFillTx/>
                <a:latin typeface="UTM Cookies" panose="02040603050506020204" pitchFamily="18" charset="0"/>
                <a:ea typeface="+mn-ea"/>
                <a:cs typeface="+mn-cs"/>
              </a:rPr>
              <a:t>TRƯỚC LỚP</a:t>
            </a:r>
          </a:p>
        </p:txBody>
      </p:sp>
    </p:spTree>
    <p:extLst>
      <p:ext uri="{BB962C8B-B14F-4D97-AF65-F5344CB8AC3E}">
        <p14:creationId xmlns:p14="http://schemas.microsoft.com/office/powerpoint/2010/main" val="422337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nodeType="with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22">
                                            <p:txEl>
                                              <p:pRg st="0" end="0"/>
                                            </p:txEl>
                                          </p:spTgt>
                                        </p:tgtEl>
                                        <p:attrNameLst>
                                          <p:attrName>ppt_x</p:attrName>
                                          <p:attrName>ppt_y</p:attrName>
                                        </p:attrNameLst>
                                      </p:cBhvr>
                                    </p:animMotion>
                                    <p:animRot by="1500000">
                                      <p:cBhvr>
                                        <p:cTn id="7" dur="125" fill="hold">
                                          <p:stCondLst>
                                            <p:cond delay="0"/>
                                          </p:stCondLst>
                                        </p:cTn>
                                        <p:tgtEl>
                                          <p:spTgt spid="22">
                                            <p:txEl>
                                              <p:pRg st="0" end="0"/>
                                            </p:txEl>
                                          </p:spTgt>
                                        </p:tgtEl>
                                        <p:attrNameLst>
                                          <p:attrName>r</p:attrName>
                                        </p:attrNameLst>
                                      </p:cBhvr>
                                    </p:animRot>
                                    <p:animRot by="-1500000">
                                      <p:cBhvr>
                                        <p:cTn id="8" dur="125" fill="hold">
                                          <p:stCondLst>
                                            <p:cond delay="125"/>
                                          </p:stCondLst>
                                        </p:cTn>
                                        <p:tgtEl>
                                          <p:spTgt spid="22">
                                            <p:txEl>
                                              <p:pRg st="0" end="0"/>
                                            </p:txEl>
                                          </p:spTgt>
                                        </p:tgtEl>
                                        <p:attrNameLst>
                                          <p:attrName>r</p:attrName>
                                        </p:attrNameLst>
                                      </p:cBhvr>
                                    </p:animRot>
                                    <p:animRot by="-1500000">
                                      <p:cBhvr>
                                        <p:cTn id="9" dur="125" fill="hold">
                                          <p:stCondLst>
                                            <p:cond delay="250"/>
                                          </p:stCondLst>
                                        </p:cTn>
                                        <p:tgtEl>
                                          <p:spTgt spid="22">
                                            <p:txEl>
                                              <p:pRg st="0" end="0"/>
                                            </p:txEl>
                                          </p:spTgt>
                                        </p:tgtEl>
                                        <p:attrNameLst>
                                          <p:attrName>r</p:attrName>
                                        </p:attrNameLst>
                                      </p:cBhvr>
                                    </p:animRot>
                                    <p:animRot by="1500000">
                                      <p:cBhvr>
                                        <p:cTn id="10" dur="125" fill="hold">
                                          <p:stCondLst>
                                            <p:cond delay="375"/>
                                          </p:stCondLst>
                                        </p:cTn>
                                        <p:tgtEl>
                                          <p:spTgt spid="22">
                                            <p:txEl>
                                              <p:pRg st="0" end="0"/>
                                            </p:txEl>
                                          </p:spTgt>
                                        </p:tgtEl>
                                        <p:attrNameLst>
                                          <p:attrName>r</p:attrName>
                                        </p:attrNameLst>
                                      </p:cBhvr>
                                    </p:animRot>
                                  </p:childTnLst>
                                </p:cTn>
                              </p:par>
                              <p:par>
                                <p:cTn id="11" presetID="34" presetClass="emph" presetSubtype="0" fill="hold" nodeType="withEffect">
                                  <p:stCondLst>
                                    <p:cond delay="0"/>
                                  </p:stCondLst>
                                  <p:iterate type="lt">
                                    <p:tmPct val="10000"/>
                                  </p:iterate>
                                  <p:childTnLst>
                                    <p:animMotion origin="layout" path="M 0.0 0.0 L 0.0 -0.07213" pathEditMode="relative" ptsTypes="">
                                      <p:cBhvr>
                                        <p:cTn id="12" dur="250" accel="50000" decel="50000" autoRev="1" fill="hold">
                                          <p:stCondLst>
                                            <p:cond delay="0"/>
                                          </p:stCondLst>
                                        </p:cTn>
                                        <p:tgtEl>
                                          <p:spTgt spid="22">
                                            <p:txEl>
                                              <p:pRg st="1" end="1"/>
                                            </p:txEl>
                                          </p:spTgt>
                                        </p:tgtEl>
                                        <p:attrNameLst>
                                          <p:attrName>ppt_x</p:attrName>
                                          <p:attrName>ppt_y</p:attrName>
                                        </p:attrNameLst>
                                      </p:cBhvr>
                                    </p:animMotion>
                                    <p:animRot by="1500000">
                                      <p:cBhvr>
                                        <p:cTn id="13" dur="125" fill="hold">
                                          <p:stCondLst>
                                            <p:cond delay="0"/>
                                          </p:stCondLst>
                                        </p:cTn>
                                        <p:tgtEl>
                                          <p:spTgt spid="22">
                                            <p:txEl>
                                              <p:pRg st="1" end="1"/>
                                            </p:txEl>
                                          </p:spTgt>
                                        </p:tgtEl>
                                        <p:attrNameLst>
                                          <p:attrName>r</p:attrName>
                                        </p:attrNameLst>
                                      </p:cBhvr>
                                    </p:animRot>
                                    <p:animRot by="-1500000">
                                      <p:cBhvr>
                                        <p:cTn id="14" dur="125" fill="hold">
                                          <p:stCondLst>
                                            <p:cond delay="125"/>
                                          </p:stCondLst>
                                        </p:cTn>
                                        <p:tgtEl>
                                          <p:spTgt spid="22">
                                            <p:txEl>
                                              <p:pRg st="1" end="1"/>
                                            </p:txEl>
                                          </p:spTgt>
                                        </p:tgtEl>
                                        <p:attrNameLst>
                                          <p:attrName>r</p:attrName>
                                        </p:attrNameLst>
                                      </p:cBhvr>
                                    </p:animRot>
                                    <p:animRot by="-1500000">
                                      <p:cBhvr>
                                        <p:cTn id="15" dur="125" fill="hold">
                                          <p:stCondLst>
                                            <p:cond delay="250"/>
                                          </p:stCondLst>
                                        </p:cTn>
                                        <p:tgtEl>
                                          <p:spTgt spid="22">
                                            <p:txEl>
                                              <p:pRg st="1" end="1"/>
                                            </p:txEl>
                                          </p:spTgt>
                                        </p:tgtEl>
                                        <p:attrNameLst>
                                          <p:attrName>r</p:attrName>
                                        </p:attrNameLst>
                                      </p:cBhvr>
                                    </p:animRot>
                                    <p:animRot by="1500000">
                                      <p:cBhvr>
                                        <p:cTn id="16" dur="125" fill="hold">
                                          <p:stCondLst>
                                            <p:cond delay="375"/>
                                          </p:stCondLst>
                                        </p:cTn>
                                        <p:tgtEl>
                                          <p:spTgt spid="22">
                                            <p:txEl>
                                              <p:pRg st="1" end="1"/>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061FD592-EDFD-5511-9D18-8256C7EE8298}"/>
              </a:ext>
            </a:extLst>
          </p:cNvPr>
          <p:cNvSpPr/>
          <p:nvPr/>
        </p:nvSpPr>
        <p:spPr>
          <a:xfrm>
            <a:off x="221226" y="309716"/>
            <a:ext cx="11754463" cy="6238568"/>
          </a:xfrm>
          <a:prstGeom prst="roundRect">
            <a:avLst>
              <a:gd name="adj" fmla="val 9575"/>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aphicFrame>
        <p:nvGraphicFramePr>
          <p:cNvPr id="3" name="Table 2">
            <a:extLst>
              <a:ext uri="{FF2B5EF4-FFF2-40B4-BE49-F238E27FC236}">
                <a16:creationId xmlns:a16="http://schemas.microsoft.com/office/drawing/2014/main" id="{0EFB844B-1CF8-4CE8-AB08-D1C1E6567BC9}"/>
              </a:ext>
            </a:extLst>
          </p:cNvPr>
          <p:cNvGraphicFramePr>
            <a:graphicFrameLocks noGrp="1"/>
          </p:cNvGraphicFramePr>
          <p:nvPr>
            <p:extLst>
              <p:ext uri="{D42A27DB-BD31-4B8C-83A1-F6EECF244321}">
                <p14:modId xmlns:p14="http://schemas.microsoft.com/office/powerpoint/2010/main" val="3156470334"/>
              </p:ext>
            </p:extLst>
          </p:nvPr>
        </p:nvGraphicFramePr>
        <p:xfrm>
          <a:off x="590550" y="1390650"/>
          <a:ext cx="11344275" cy="2445052"/>
        </p:xfrm>
        <a:graphic>
          <a:graphicData uri="http://schemas.openxmlformats.org/drawingml/2006/table">
            <a:tbl>
              <a:tblPr firstRow="1" firstCol="1" bandRow="1">
                <a:tableStyleId>{9DCAF9ED-07DC-4A11-8D7F-57B35C25682E}</a:tableStyleId>
              </a:tblPr>
              <a:tblGrid>
                <a:gridCol w="4886325">
                  <a:extLst>
                    <a:ext uri="{9D8B030D-6E8A-4147-A177-3AD203B41FA5}">
                      <a16:colId xmlns:a16="http://schemas.microsoft.com/office/drawing/2014/main" val="134764169"/>
                    </a:ext>
                  </a:extLst>
                </a:gridCol>
                <a:gridCol w="6457950">
                  <a:extLst>
                    <a:ext uri="{9D8B030D-6E8A-4147-A177-3AD203B41FA5}">
                      <a16:colId xmlns:a16="http://schemas.microsoft.com/office/drawing/2014/main" val="1039554793"/>
                    </a:ext>
                  </a:extLst>
                </a:gridCol>
              </a:tblGrid>
              <a:tr h="828675">
                <a:tc>
                  <a:txBody>
                    <a:bodyPr/>
                    <a:lstStyle/>
                    <a:p>
                      <a:pPr marL="0" marR="0" algn="ctr">
                        <a:lnSpc>
                          <a:spcPct val="120000"/>
                        </a:lnSpc>
                        <a:spcBef>
                          <a:spcPts val="0"/>
                        </a:spcBef>
                        <a:spcAft>
                          <a:spcPts val="0"/>
                        </a:spcAft>
                      </a:pPr>
                      <a:r>
                        <a:rPr lang="nl-NL" sz="3600" dirty="0">
                          <a:effectLst/>
                          <a:latin typeface="Calibri" panose="020F0502020204030204" pitchFamily="34" charset="0"/>
                          <a:cs typeface="Calibri" panose="020F0502020204030204" pitchFamily="34" charset="0"/>
                        </a:rPr>
                        <a:t>Từ ngữ chỉ sự vật</a:t>
                      </a:r>
                      <a:endParaRPr lang="en-US" sz="36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20000"/>
                        </a:lnSpc>
                        <a:spcBef>
                          <a:spcPts val="0"/>
                        </a:spcBef>
                        <a:spcAft>
                          <a:spcPts val="0"/>
                        </a:spcAft>
                      </a:pPr>
                      <a:r>
                        <a:rPr lang="nl-NL" sz="3600" dirty="0">
                          <a:effectLst/>
                          <a:latin typeface="Calibri" panose="020F0502020204030204" pitchFamily="34" charset="0"/>
                          <a:cs typeface="Calibri" panose="020F0502020204030204" pitchFamily="34" charset="0"/>
                        </a:rPr>
                        <a:t>Từ ngữ chỉ hoạt động, đặc điểm</a:t>
                      </a:r>
                      <a:endParaRPr lang="en-US" sz="36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60148529"/>
                  </a:ext>
                </a:extLst>
              </a:tr>
              <a:tr h="1616377">
                <a:tc>
                  <a:txBody>
                    <a:bodyPr/>
                    <a:lstStyle/>
                    <a:p>
                      <a:pPr marL="0" marR="0" algn="just">
                        <a:lnSpc>
                          <a:spcPct val="120000"/>
                        </a:lnSpc>
                        <a:spcBef>
                          <a:spcPts val="0"/>
                        </a:spcBef>
                        <a:spcAft>
                          <a:spcPts val="0"/>
                        </a:spcAft>
                      </a:pPr>
                      <a:r>
                        <a:rPr lang="nl-NL" sz="3600" b="1">
                          <a:effectLst/>
                          <a:latin typeface="Calibri" panose="020F0502020204030204" pitchFamily="34" charset="0"/>
                          <a:cs typeface="Calibri" panose="020F0502020204030204" pitchFamily="34" charset="0"/>
                        </a:rPr>
                        <a:t>chiếc làn, núi non, nón lá, luống rau,..</a:t>
                      </a:r>
                      <a:endParaRPr lang="en-US" sz="3600" b="1">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20000"/>
                        </a:lnSpc>
                        <a:spcBef>
                          <a:spcPts val="0"/>
                        </a:spcBef>
                        <a:spcAft>
                          <a:spcPts val="0"/>
                        </a:spcAft>
                      </a:pPr>
                      <a:r>
                        <a:rPr lang="nl-NL" sz="3600" b="1" dirty="0">
                          <a:effectLst/>
                          <a:latin typeface="Calibri" panose="020F0502020204030204" pitchFamily="34" charset="0"/>
                          <a:cs typeface="Calibri" panose="020F0502020204030204" pitchFamily="34" charset="0"/>
                        </a:rPr>
                        <a:t>ngập lụt, lan tỏa, nói năng, le lói, ...</a:t>
                      </a:r>
                      <a:endParaRPr lang="en-US" sz="3600" b="1"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34751449"/>
                  </a:ext>
                </a:extLst>
              </a:tr>
            </a:tbl>
          </a:graphicData>
        </a:graphic>
      </p:graphicFrame>
    </p:spTree>
    <p:extLst>
      <p:ext uri="{BB962C8B-B14F-4D97-AF65-F5344CB8AC3E}">
        <p14:creationId xmlns:p14="http://schemas.microsoft.com/office/powerpoint/2010/main" val="261477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b="16009"/>
          <a:stretch/>
        </p:blipFill>
        <p:spPr>
          <a:xfrm>
            <a:off x="0" y="0"/>
            <a:ext cx="12192000" cy="6858000"/>
          </a:xfrm>
          <a:prstGeom prst="rect">
            <a:avLst/>
          </a:prstGeom>
        </p:spPr>
      </p:pic>
      <p:sp>
        <p:nvSpPr>
          <p:cNvPr id="24" name="Rectangle: Rounded Corners 6">
            <a:extLst>
              <a:ext uri="{FF2B5EF4-FFF2-40B4-BE49-F238E27FC236}">
                <a16:creationId xmlns:a16="http://schemas.microsoft.com/office/drawing/2014/main" id="{C4D63267-0065-4DF6-B5B4-D4A3E36F9DF0}"/>
              </a:ext>
            </a:extLst>
          </p:cNvPr>
          <p:cNvSpPr/>
          <p:nvPr/>
        </p:nvSpPr>
        <p:spPr>
          <a:xfrm>
            <a:off x="1775460" y="937408"/>
            <a:ext cx="8763000" cy="3959861"/>
          </a:xfrm>
          <a:prstGeom prst="roundRect">
            <a:avLst>
              <a:gd name="adj" fmla="val 13348"/>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1" name="Picture 20">
            <a:extLst>
              <a:ext uri="{FF2B5EF4-FFF2-40B4-BE49-F238E27FC236}">
                <a16:creationId xmlns:a16="http://schemas.microsoft.com/office/drawing/2014/main" id="{E5E6D966-392A-D7D5-77E6-453C65703CBF}"/>
              </a:ext>
            </a:extLst>
          </p:cNvPr>
          <p:cNvPicPr>
            <a:picLocks noChangeAspect="1"/>
          </p:cNvPicPr>
          <p:nvPr/>
        </p:nvPicPr>
        <p:blipFill>
          <a:blip r:embed="rId3"/>
          <a:stretch>
            <a:fillRect/>
          </a:stretch>
        </p:blipFill>
        <p:spPr>
          <a:xfrm>
            <a:off x="8239760" y="3108960"/>
            <a:ext cx="2735467" cy="3576618"/>
          </a:xfrm>
          <a:prstGeom prst="rect">
            <a:avLst/>
          </a:prstGeom>
        </p:spPr>
      </p:pic>
      <p:pic>
        <p:nvPicPr>
          <p:cNvPr id="23" name="Graphic 11">
            <a:extLst>
              <a:ext uri="{FF2B5EF4-FFF2-40B4-BE49-F238E27FC236}">
                <a16:creationId xmlns:a16="http://schemas.microsoft.com/office/drawing/2014/main" id="{E3B109D9-AF44-4224-821F-9A753240026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516379" y="3061705"/>
            <a:ext cx="2471307" cy="3560810"/>
          </a:xfrm>
          <a:prstGeom prst="rect">
            <a:avLst/>
          </a:prstGeom>
        </p:spPr>
      </p:pic>
      <p:pic>
        <p:nvPicPr>
          <p:cNvPr id="4" name="Picture 3">
            <a:extLst>
              <a:ext uri="{FF2B5EF4-FFF2-40B4-BE49-F238E27FC236}">
                <a16:creationId xmlns:a16="http://schemas.microsoft.com/office/drawing/2014/main" id="{FBFC19AB-75B4-4377-803F-7B65CA178D81}"/>
              </a:ext>
            </a:extLst>
          </p:cNvPr>
          <p:cNvPicPr>
            <a:picLocks noChangeAspect="1"/>
          </p:cNvPicPr>
          <p:nvPr/>
        </p:nvPicPr>
        <p:blipFill>
          <a:blip r:embed="rId6"/>
          <a:stretch>
            <a:fillRect/>
          </a:stretch>
        </p:blipFill>
        <p:spPr>
          <a:xfrm>
            <a:off x="3592988" y="1451542"/>
            <a:ext cx="5139373" cy="1554615"/>
          </a:xfrm>
          <a:prstGeom prst="rect">
            <a:avLst/>
          </a:prstGeom>
        </p:spPr>
      </p:pic>
    </p:spTree>
    <p:extLst>
      <p:ext uri="{BB962C8B-B14F-4D97-AF65-F5344CB8AC3E}">
        <p14:creationId xmlns:p14="http://schemas.microsoft.com/office/powerpoint/2010/main" val="2302425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061FD592-EDFD-5511-9D18-8256C7EE8298}"/>
              </a:ext>
            </a:extLst>
          </p:cNvPr>
          <p:cNvSpPr/>
          <p:nvPr/>
        </p:nvSpPr>
        <p:spPr>
          <a:xfrm>
            <a:off x="221226" y="309716"/>
            <a:ext cx="11754463" cy="6238568"/>
          </a:xfrm>
          <a:prstGeom prst="roundRect">
            <a:avLst>
              <a:gd name="adj" fmla="val 9575"/>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nvGrpSpPr>
          <p:cNvPr id="3" name="Group 2">
            <a:extLst>
              <a:ext uri="{FF2B5EF4-FFF2-40B4-BE49-F238E27FC236}">
                <a16:creationId xmlns:a16="http://schemas.microsoft.com/office/drawing/2014/main" id="{B0C70FB5-47C3-4E68-AB35-E4CE7FDC56A3}"/>
              </a:ext>
            </a:extLst>
          </p:cNvPr>
          <p:cNvGrpSpPr/>
          <p:nvPr/>
        </p:nvGrpSpPr>
        <p:grpSpPr>
          <a:xfrm>
            <a:off x="1000125" y="309351"/>
            <a:ext cx="6549443" cy="6134156"/>
            <a:chOff x="235349" y="425669"/>
            <a:chExt cx="4798427" cy="6134156"/>
          </a:xfrm>
        </p:grpSpPr>
        <p:grpSp>
          <p:nvGrpSpPr>
            <p:cNvPr id="4" name="Group 3">
              <a:extLst>
                <a:ext uri="{FF2B5EF4-FFF2-40B4-BE49-F238E27FC236}">
                  <a16:creationId xmlns:a16="http://schemas.microsoft.com/office/drawing/2014/main" id="{5183AFBD-620D-494B-9BBF-F3CDAC60BA51}"/>
                </a:ext>
              </a:extLst>
            </p:cNvPr>
            <p:cNvGrpSpPr/>
            <p:nvPr/>
          </p:nvGrpSpPr>
          <p:grpSpPr>
            <a:xfrm>
              <a:off x="235349" y="425669"/>
              <a:ext cx="4798427" cy="6134156"/>
              <a:chOff x="235349" y="0"/>
              <a:chExt cx="4981307" cy="6559825"/>
            </a:xfrm>
          </p:grpSpPr>
          <p:sp>
            <p:nvSpPr>
              <p:cNvPr id="6" name="Rectangle: Rounded Corners 5">
                <a:extLst>
                  <a:ext uri="{FF2B5EF4-FFF2-40B4-BE49-F238E27FC236}">
                    <a16:creationId xmlns:a16="http://schemas.microsoft.com/office/drawing/2014/main" id="{647E3925-446D-49DF-BA27-8A92155321FC}"/>
                  </a:ext>
                </a:extLst>
              </p:cNvPr>
              <p:cNvSpPr/>
              <p:nvPr/>
            </p:nvSpPr>
            <p:spPr>
              <a:xfrm>
                <a:off x="235349" y="657232"/>
                <a:ext cx="4981307" cy="5902593"/>
              </a:xfrm>
              <a:prstGeom prst="round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7" name="Group 6">
                <a:extLst>
                  <a:ext uri="{FF2B5EF4-FFF2-40B4-BE49-F238E27FC236}">
                    <a16:creationId xmlns:a16="http://schemas.microsoft.com/office/drawing/2014/main" id="{C5CF8F7F-24CD-45F5-B3BB-61E93433BD4E}"/>
                  </a:ext>
                </a:extLst>
              </p:cNvPr>
              <p:cNvGrpSpPr/>
              <p:nvPr/>
            </p:nvGrpSpPr>
            <p:grpSpPr>
              <a:xfrm>
                <a:off x="1577825" y="0"/>
                <a:ext cx="2281100" cy="1202571"/>
                <a:chOff x="1442761" y="25265"/>
                <a:chExt cx="2281100" cy="1202571"/>
              </a:xfrm>
            </p:grpSpPr>
            <p:sp>
              <p:nvSpPr>
                <p:cNvPr id="9" name="Freeform: Shape 8">
                  <a:extLst>
                    <a:ext uri="{FF2B5EF4-FFF2-40B4-BE49-F238E27FC236}">
                      <a16:creationId xmlns:a16="http://schemas.microsoft.com/office/drawing/2014/main" id="{413696B4-3423-4295-BEEC-47702BA0E90B}"/>
                    </a:ext>
                  </a:extLst>
                </p:cNvPr>
                <p:cNvSpPr/>
                <p:nvPr/>
              </p:nvSpPr>
              <p:spPr>
                <a:xfrm>
                  <a:off x="1442761" y="25265"/>
                  <a:ext cx="2281100" cy="1202571"/>
                </a:xfrm>
                <a:custGeom>
                  <a:avLst/>
                  <a:gdLst>
                    <a:gd name="connsiteX0" fmla="*/ 1114065 w 2281100"/>
                    <a:gd name="connsiteY0" fmla="*/ 0 h 1202571"/>
                    <a:gd name="connsiteX1" fmla="*/ 1480990 w 2281100"/>
                    <a:gd name="connsiteY1" fmla="*/ 366925 h 1202571"/>
                    <a:gd name="connsiteX2" fmla="*/ 2141823 w 2281100"/>
                    <a:gd name="connsiteY2" fmla="*/ 366925 h 1202571"/>
                    <a:gd name="connsiteX3" fmla="*/ 2281100 w 2281100"/>
                    <a:gd name="connsiteY3" fmla="*/ 506202 h 1202571"/>
                    <a:gd name="connsiteX4" fmla="*/ 2281100 w 2281100"/>
                    <a:gd name="connsiteY4" fmla="*/ 1063294 h 1202571"/>
                    <a:gd name="connsiteX5" fmla="*/ 2141823 w 2281100"/>
                    <a:gd name="connsiteY5" fmla="*/ 1202571 h 1202571"/>
                    <a:gd name="connsiteX6" fmla="*/ 139277 w 2281100"/>
                    <a:gd name="connsiteY6" fmla="*/ 1202571 h 1202571"/>
                    <a:gd name="connsiteX7" fmla="*/ 0 w 2281100"/>
                    <a:gd name="connsiteY7" fmla="*/ 1063294 h 1202571"/>
                    <a:gd name="connsiteX8" fmla="*/ 0 w 2281100"/>
                    <a:gd name="connsiteY8" fmla="*/ 506202 h 1202571"/>
                    <a:gd name="connsiteX9" fmla="*/ 139277 w 2281100"/>
                    <a:gd name="connsiteY9" fmla="*/ 366925 h 1202571"/>
                    <a:gd name="connsiteX10" fmla="*/ 747140 w 2281100"/>
                    <a:gd name="connsiteY10" fmla="*/ 366925 h 1202571"/>
                    <a:gd name="connsiteX11" fmla="*/ 1114065 w 2281100"/>
                    <a:gd name="connsiteY11" fmla="*/ 0 h 1202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81100" h="1202571">
                      <a:moveTo>
                        <a:pt x="1114065" y="0"/>
                      </a:moveTo>
                      <a:cubicBezTo>
                        <a:pt x="1316712" y="0"/>
                        <a:pt x="1480990" y="164278"/>
                        <a:pt x="1480990" y="366925"/>
                      </a:cubicBezTo>
                      <a:lnTo>
                        <a:pt x="2141823" y="366925"/>
                      </a:lnTo>
                      <a:cubicBezTo>
                        <a:pt x="2218744" y="366925"/>
                        <a:pt x="2281100" y="429281"/>
                        <a:pt x="2281100" y="506202"/>
                      </a:cubicBezTo>
                      <a:lnTo>
                        <a:pt x="2281100" y="1063294"/>
                      </a:lnTo>
                      <a:cubicBezTo>
                        <a:pt x="2281100" y="1140215"/>
                        <a:pt x="2218744" y="1202571"/>
                        <a:pt x="2141823" y="1202571"/>
                      </a:cubicBezTo>
                      <a:lnTo>
                        <a:pt x="139277" y="1202571"/>
                      </a:lnTo>
                      <a:cubicBezTo>
                        <a:pt x="62356" y="1202571"/>
                        <a:pt x="0" y="1140215"/>
                        <a:pt x="0" y="1063294"/>
                      </a:cubicBezTo>
                      <a:lnTo>
                        <a:pt x="0" y="506202"/>
                      </a:lnTo>
                      <a:cubicBezTo>
                        <a:pt x="0" y="429281"/>
                        <a:pt x="62356" y="366925"/>
                        <a:pt x="139277" y="366925"/>
                      </a:cubicBezTo>
                      <a:lnTo>
                        <a:pt x="747140" y="366925"/>
                      </a:lnTo>
                      <a:cubicBezTo>
                        <a:pt x="747140" y="164278"/>
                        <a:pt x="911418" y="0"/>
                        <a:pt x="1114065" y="0"/>
                      </a:cubicBezTo>
                      <a:close/>
                    </a:path>
                  </a:pathLst>
                </a:cu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Oval 9">
                  <a:extLst>
                    <a:ext uri="{FF2B5EF4-FFF2-40B4-BE49-F238E27FC236}">
                      <a16:creationId xmlns:a16="http://schemas.microsoft.com/office/drawing/2014/main" id="{1CC08885-D882-405F-B47E-6FCAABA83AF6}"/>
                    </a:ext>
                  </a:extLst>
                </p:cNvPr>
                <p:cNvSpPr/>
                <p:nvPr/>
              </p:nvSpPr>
              <p:spPr>
                <a:xfrm>
                  <a:off x="2392220" y="174359"/>
                  <a:ext cx="326155" cy="326155"/>
                </a:xfrm>
                <a:prstGeom prst="ellipse">
                  <a:avLst/>
                </a:prstGeom>
                <a:solidFill>
                  <a:schemeClr val="bg1"/>
                </a:solidFill>
                <a:ln>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8" name="Rectangle: Rounded Corners 7">
                <a:extLst>
                  <a:ext uri="{FF2B5EF4-FFF2-40B4-BE49-F238E27FC236}">
                    <a16:creationId xmlns:a16="http://schemas.microsoft.com/office/drawing/2014/main" id="{141593DD-82FC-452D-82EA-55BDBD820A43}"/>
                  </a:ext>
                </a:extLst>
              </p:cNvPr>
              <p:cNvSpPr/>
              <p:nvPr/>
            </p:nvSpPr>
            <p:spPr>
              <a:xfrm>
                <a:off x="451029" y="914400"/>
                <a:ext cx="4534692" cy="5380383"/>
              </a:xfrm>
              <a:prstGeom prst="roundRect">
                <a:avLst/>
              </a:prstGeom>
              <a:solidFill>
                <a:schemeClr val="bg1"/>
              </a:solidFill>
              <a:ln>
                <a:solidFill>
                  <a:schemeClr val="tx1"/>
                </a:solidFill>
              </a:ln>
              <a:effectLst>
                <a:outerShdw blurRad="50800" dist="38100" dir="2700000" algn="tl" rotWithShape="0">
                  <a:prstClr val="black">
                    <a:alpha val="40000"/>
                  </a:prstClr>
                </a:outerShdw>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5" name="TextBox 4">
              <a:extLst>
                <a:ext uri="{FF2B5EF4-FFF2-40B4-BE49-F238E27FC236}">
                  <a16:creationId xmlns:a16="http://schemas.microsoft.com/office/drawing/2014/main" id="{A88BAB1E-D9FA-452A-8733-70BC770CFCFC}"/>
                </a:ext>
              </a:extLst>
            </p:cNvPr>
            <p:cNvSpPr txBox="1"/>
            <p:nvPr/>
          </p:nvSpPr>
          <p:spPr>
            <a:xfrm>
              <a:off x="477505" y="1904276"/>
              <a:ext cx="4380162" cy="298543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600" b="1" i="1" u="sng" strike="noStrike" kern="1200" cap="none" spc="0" normalizeH="0" baseline="0" noProof="0" dirty="0" err="1">
                  <a:ln>
                    <a:noFill/>
                  </a:ln>
                  <a:solidFill>
                    <a:srgbClr val="FF0000"/>
                  </a:solidFill>
                  <a:effectLst/>
                  <a:uLnTx/>
                  <a:uFillTx/>
                  <a:latin typeface="Arial" panose="020B0604020202020204" pitchFamily="34" charset="0"/>
                  <a:ea typeface="+mn-ea"/>
                  <a:cs typeface="+mn-cs"/>
                </a:rPr>
                <a:t>Về</a:t>
              </a:r>
              <a:r>
                <a:rPr kumimoji="0" lang="en-US" sz="5600" b="1" i="1" u="sng" strike="noStrike" kern="1200" cap="none" spc="0" normalizeH="0" baseline="0" noProof="0" dirty="0">
                  <a:ln>
                    <a:noFill/>
                  </a:ln>
                  <a:solidFill>
                    <a:srgbClr val="FF0000"/>
                  </a:solidFill>
                  <a:effectLst/>
                  <a:uLnTx/>
                  <a:uFillTx/>
                  <a:latin typeface="Arial" panose="020B0604020202020204" pitchFamily="34" charset="0"/>
                  <a:ea typeface="+mn-ea"/>
                  <a:cs typeface="+mn-cs"/>
                </a:rPr>
                <a:t> </a:t>
              </a:r>
              <a:r>
                <a:rPr kumimoji="0" lang="en-US" sz="5600" b="1" i="1" u="sng" strike="noStrike" kern="1200" cap="none" spc="0" normalizeH="0" baseline="0" noProof="0" dirty="0" err="1">
                  <a:ln>
                    <a:noFill/>
                  </a:ln>
                  <a:solidFill>
                    <a:srgbClr val="FF0000"/>
                  </a:solidFill>
                  <a:effectLst/>
                  <a:uLnTx/>
                  <a:uFillTx/>
                  <a:latin typeface="Arial" panose="020B0604020202020204" pitchFamily="34" charset="0"/>
                  <a:ea typeface="+mn-ea"/>
                  <a:cs typeface="+mn-cs"/>
                </a:rPr>
                <a:t>nhà</a:t>
              </a:r>
              <a:r>
                <a:rPr kumimoji="0" lang="en-US" sz="5600" b="1" i="1" u="sng" strike="noStrike" kern="1200" cap="none" spc="0" normalizeH="0" baseline="0" noProof="0" dirty="0">
                  <a:ln>
                    <a:noFill/>
                  </a:ln>
                  <a:solidFill>
                    <a:srgbClr val="FF0000"/>
                  </a:solidFill>
                  <a:effectLst/>
                  <a:uLnTx/>
                  <a:uFillTx/>
                  <a:latin typeface="Arial" panose="020B0604020202020204" pitchFamily="34" charset="0"/>
                  <a:ea typeface="+mn-ea"/>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1" u="none" strike="noStrike" kern="1200" cap="none" spc="0" normalizeH="0" baseline="0" noProof="0" dirty="0">
                  <a:ln>
                    <a:noFill/>
                  </a:ln>
                  <a:solidFill>
                    <a:srgbClr val="ED7D31">
                      <a:lumMod val="75000"/>
                    </a:srgbClr>
                  </a:solidFill>
                  <a:effectLst/>
                  <a:uLnTx/>
                  <a:uFillTx/>
                  <a:latin typeface="Calibri" panose="020F0502020204030204" pitchFamily="34" charset="0"/>
                  <a:cs typeface="Calibri" panose="020F0502020204030204" pitchFamily="34" charset="0"/>
                </a:rPr>
                <a:t>Trao đổi với người thân về ích lợi của việc tập thể dục hằng ngày</a:t>
              </a:r>
            </a:p>
          </p:txBody>
        </p:sp>
      </p:grpSp>
      <p:pic>
        <p:nvPicPr>
          <p:cNvPr id="11" name="Picture 2" descr="Emotion,People,Play PNG Clipart - Royalty Free SVG / PNG">
            <a:extLst>
              <a:ext uri="{FF2B5EF4-FFF2-40B4-BE49-F238E27FC236}">
                <a16:creationId xmlns:a16="http://schemas.microsoft.com/office/drawing/2014/main" id="{3B919443-9EAD-4D89-83AD-12CCE1FEA3E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42649" y="3109209"/>
            <a:ext cx="3999771" cy="31279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1356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32" presetClass="emph" presetSubtype="0" repeatCount="indefinite" fill="hold" nodeType="withEffect">
                                  <p:stCondLst>
                                    <p:cond delay="0"/>
                                  </p:stCondLst>
                                  <p:childTnLst>
                                    <p:animRot by="120000">
                                      <p:cBhvr>
                                        <p:cTn id="11" dur="100" fill="hold">
                                          <p:stCondLst>
                                            <p:cond delay="0"/>
                                          </p:stCondLst>
                                        </p:cTn>
                                        <p:tgtEl>
                                          <p:spTgt spid="11"/>
                                        </p:tgtEl>
                                        <p:attrNameLst>
                                          <p:attrName>r</p:attrName>
                                        </p:attrNameLst>
                                      </p:cBhvr>
                                    </p:animRot>
                                    <p:animRot by="-240000">
                                      <p:cBhvr>
                                        <p:cTn id="12" dur="200" fill="hold">
                                          <p:stCondLst>
                                            <p:cond delay="200"/>
                                          </p:stCondLst>
                                        </p:cTn>
                                        <p:tgtEl>
                                          <p:spTgt spid="11"/>
                                        </p:tgtEl>
                                        <p:attrNameLst>
                                          <p:attrName>r</p:attrName>
                                        </p:attrNameLst>
                                      </p:cBhvr>
                                    </p:animRot>
                                    <p:animRot by="240000">
                                      <p:cBhvr>
                                        <p:cTn id="13" dur="200" fill="hold">
                                          <p:stCondLst>
                                            <p:cond delay="400"/>
                                          </p:stCondLst>
                                        </p:cTn>
                                        <p:tgtEl>
                                          <p:spTgt spid="11"/>
                                        </p:tgtEl>
                                        <p:attrNameLst>
                                          <p:attrName>r</p:attrName>
                                        </p:attrNameLst>
                                      </p:cBhvr>
                                    </p:animRot>
                                    <p:animRot by="-240000">
                                      <p:cBhvr>
                                        <p:cTn id="14" dur="200" fill="hold">
                                          <p:stCondLst>
                                            <p:cond delay="600"/>
                                          </p:stCondLst>
                                        </p:cTn>
                                        <p:tgtEl>
                                          <p:spTgt spid="11"/>
                                        </p:tgtEl>
                                        <p:attrNameLst>
                                          <p:attrName>r</p:attrName>
                                        </p:attrNameLst>
                                      </p:cBhvr>
                                    </p:animRot>
                                    <p:animRot by="120000">
                                      <p:cBhvr>
                                        <p:cTn id="15" dur="200" fill="hold">
                                          <p:stCondLst>
                                            <p:cond delay="800"/>
                                          </p:stCondLst>
                                        </p:cTn>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b="16009"/>
          <a:stretch/>
        </p:blipFill>
        <p:spPr>
          <a:xfrm>
            <a:off x="0" y="0"/>
            <a:ext cx="12192000" cy="6858000"/>
          </a:xfrm>
          <a:prstGeom prst="rect">
            <a:avLst/>
          </a:prstGeom>
        </p:spPr>
      </p:pic>
      <p:sp>
        <p:nvSpPr>
          <p:cNvPr id="24" name="Rectangle: Rounded Corners 6">
            <a:extLst>
              <a:ext uri="{FF2B5EF4-FFF2-40B4-BE49-F238E27FC236}">
                <a16:creationId xmlns:a16="http://schemas.microsoft.com/office/drawing/2014/main" id="{C4D63267-0065-4DF6-B5B4-D4A3E36F9DF0}"/>
              </a:ext>
            </a:extLst>
          </p:cNvPr>
          <p:cNvSpPr/>
          <p:nvPr/>
        </p:nvSpPr>
        <p:spPr>
          <a:xfrm>
            <a:off x="1775460" y="937408"/>
            <a:ext cx="8763000" cy="3959861"/>
          </a:xfrm>
          <a:prstGeom prst="roundRect">
            <a:avLst>
              <a:gd name="adj" fmla="val 13348"/>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1" name="Picture 20">
            <a:extLst>
              <a:ext uri="{FF2B5EF4-FFF2-40B4-BE49-F238E27FC236}">
                <a16:creationId xmlns:a16="http://schemas.microsoft.com/office/drawing/2014/main" id="{E5E6D966-392A-D7D5-77E6-453C65703CBF}"/>
              </a:ext>
            </a:extLst>
          </p:cNvPr>
          <p:cNvPicPr>
            <a:picLocks noChangeAspect="1"/>
          </p:cNvPicPr>
          <p:nvPr/>
        </p:nvPicPr>
        <p:blipFill>
          <a:blip r:embed="rId3"/>
          <a:stretch>
            <a:fillRect/>
          </a:stretch>
        </p:blipFill>
        <p:spPr>
          <a:xfrm>
            <a:off x="8239760" y="3108960"/>
            <a:ext cx="2735467" cy="3576618"/>
          </a:xfrm>
          <a:prstGeom prst="rect">
            <a:avLst/>
          </a:prstGeom>
        </p:spPr>
      </p:pic>
      <p:pic>
        <p:nvPicPr>
          <p:cNvPr id="23" name="Graphic 11">
            <a:extLst>
              <a:ext uri="{FF2B5EF4-FFF2-40B4-BE49-F238E27FC236}">
                <a16:creationId xmlns:a16="http://schemas.microsoft.com/office/drawing/2014/main" id="{E3B109D9-AF44-4224-821F-9A753240026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516379" y="3061705"/>
            <a:ext cx="2471307" cy="3560810"/>
          </a:xfrm>
          <a:prstGeom prst="rect">
            <a:avLst/>
          </a:prstGeom>
        </p:spPr>
      </p:pic>
      <p:pic>
        <p:nvPicPr>
          <p:cNvPr id="3" name="Picture 2">
            <a:extLst>
              <a:ext uri="{FF2B5EF4-FFF2-40B4-BE49-F238E27FC236}">
                <a16:creationId xmlns:a16="http://schemas.microsoft.com/office/drawing/2014/main" id="{BD31772C-4D1F-45E6-91AB-4C7CD1C8C2F6}"/>
              </a:ext>
            </a:extLst>
          </p:cNvPr>
          <p:cNvPicPr>
            <a:picLocks noChangeAspect="1"/>
          </p:cNvPicPr>
          <p:nvPr/>
        </p:nvPicPr>
        <p:blipFill>
          <a:blip r:embed="rId6"/>
          <a:stretch>
            <a:fillRect/>
          </a:stretch>
        </p:blipFill>
        <p:spPr>
          <a:xfrm>
            <a:off x="1956464" y="1856181"/>
            <a:ext cx="8126672" cy="1164437"/>
          </a:xfrm>
          <a:prstGeom prst="rect">
            <a:avLst/>
          </a:prstGeom>
        </p:spPr>
      </p:pic>
    </p:spTree>
    <p:extLst>
      <p:ext uri="{BB962C8B-B14F-4D97-AF65-F5344CB8AC3E}">
        <p14:creationId xmlns:p14="http://schemas.microsoft.com/office/powerpoint/2010/main" val="1359518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21690">
            <a:off x="-38100" y="-930178"/>
            <a:ext cx="5270500" cy="3762375"/>
          </a:xfrm>
          <a:prstGeom prst="rect">
            <a:avLst/>
          </a:prstGeom>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329101">
            <a:off x="7423327" y="2755120"/>
            <a:ext cx="4544670" cy="4544670"/>
          </a:xfrm>
          <a:prstGeom prst="rect">
            <a:avLst/>
          </a:prstGeom>
        </p:spPr>
      </p:pic>
      <p:pic>
        <p:nvPicPr>
          <p:cNvPr id="3" name="Picture 2">
            <a:extLst>
              <a:ext uri="{FF2B5EF4-FFF2-40B4-BE49-F238E27FC236}">
                <a16:creationId xmlns:a16="http://schemas.microsoft.com/office/drawing/2014/main" id="{2E5E2CCF-0218-4C07-BB8C-D4C8B236EA61}"/>
              </a:ext>
            </a:extLst>
          </p:cNvPr>
          <p:cNvPicPr>
            <a:picLocks noChangeAspect="1"/>
          </p:cNvPicPr>
          <p:nvPr/>
        </p:nvPicPr>
        <p:blipFill>
          <a:blip r:embed="rId5"/>
          <a:stretch>
            <a:fillRect/>
          </a:stretch>
        </p:blipFill>
        <p:spPr>
          <a:xfrm>
            <a:off x="2197275" y="1844955"/>
            <a:ext cx="7675529" cy="2334970"/>
          </a:xfrm>
          <a:prstGeom prst="rect">
            <a:avLst/>
          </a:prstGeom>
        </p:spPr>
      </p:pic>
    </p:spTree>
    <p:extLst>
      <p:ext uri="{BB962C8B-B14F-4D97-AF65-F5344CB8AC3E}">
        <p14:creationId xmlns:p14="http://schemas.microsoft.com/office/powerpoint/2010/main" val="2985413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64738" y="481110"/>
            <a:ext cx="6812662" cy="5633786"/>
          </a:xfrm>
          <a:prstGeom prst="rect">
            <a:avLst/>
          </a:prstGeom>
        </p:spPr>
      </p:pic>
      <p:sp>
        <p:nvSpPr>
          <p:cNvPr id="17" name="Rectangle: Rounded Corners 6">
            <a:extLst>
              <a:ext uri="{FF2B5EF4-FFF2-40B4-BE49-F238E27FC236}">
                <a16:creationId xmlns:a16="http://schemas.microsoft.com/office/drawing/2014/main" id="{C4D63267-0065-4DF6-B5B4-D4A3E36F9DF0}"/>
              </a:ext>
            </a:extLst>
          </p:cNvPr>
          <p:cNvSpPr/>
          <p:nvPr/>
        </p:nvSpPr>
        <p:spPr>
          <a:xfrm>
            <a:off x="800100" y="390525"/>
            <a:ext cx="10744200" cy="4968875"/>
          </a:xfrm>
          <a:prstGeom prst="roundRect">
            <a:avLst>
              <a:gd name="adj" fmla="val 13348"/>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TextBox 20"/>
          <p:cNvSpPr txBox="1"/>
          <p:nvPr/>
        </p:nvSpPr>
        <p:spPr>
          <a:xfrm>
            <a:off x="1066800" y="419472"/>
            <a:ext cx="10306050" cy="4642168"/>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Lời kêu gọi toàn dân tập thể dục</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2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Giữ gìn dân chủ, xây dựng nước nhà, gây đời sống mới, việc gì cũng cần có sức khỏe mới làm thành công. Mỗi một người dân yếu ớt tức là cả nước yếu ớt, mỗi một người dân mạnh khỏe là cả nước mạnh khỏe.</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2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Vậy nên luyện tập thể dục, bồi bổ sức khỏe là bổn phận của mỗi một người yêu nước.</a:t>
            </a:r>
          </a:p>
        </p:txBody>
      </p:sp>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t="-1111" r="74444" b="68889"/>
          <a:stretch/>
        </p:blipFill>
        <p:spPr>
          <a:xfrm>
            <a:off x="10366375" y="4667249"/>
            <a:ext cx="1825625" cy="2301875"/>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21690">
            <a:off x="4818" y="-986373"/>
            <a:ext cx="3485292" cy="2487995"/>
          </a:xfrm>
          <a:prstGeom prst="rect">
            <a:avLst/>
          </a:prstGeom>
        </p:spPr>
      </p:pic>
      <p:pic>
        <p:nvPicPr>
          <p:cNvPr id="12" name="Picture 11"/>
          <p:cNvPicPr>
            <a:picLocks noChangeAspect="1"/>
          </p:cNvPicPr>
          <p:nvPr/>
        </p:nvPicPr>
        <p:blipFill rotWithShape="1">
          <a:blip r:embed="rId4">
            <a:extLst>
              <a:ext uri="{28A0092B-C50C-407E-A947-70E740481C1C}">
                <a14:useLocalDpi xmlns:a14="http://schemas.microsoft.com/office/drawing/2010/main" val="0"/>
              </a:ext>
            </a:extLst>
          </a:blip>
          <a:srcRect l="25669" t="-701" r="48775" b="68479"/>
          <a:stretch/>
        </p:blipFill>
        <p:spPr>
          <a:xfrm>
            <a:off x="812253" y="4952999"/>
            <a:ext cx="1568779" cy="1978025"/>
          </a:xfrm>
          <a:prstGeom prst="rect">
            <a:avLst/>
          </a:prstGeom>
        </p:spPr>
      </p:pic>
      <p:pic>
        <p:nvPicPr>
          <p:cNvPr id="14" name="Picture 13"/>
          <p:cNvPicPr>
            <a:picLocks noChangeAspect="1"/>
          </p:cNvPicPr>
          <p:nvPr/>
        </p:nvPicPr>
        <p:blipFill rotWithShape="1">
          <a:blip r:embed="rId4">
            <a:extLst>
              <a:ext uri="{28A0092B-C50C-407E-A947-70E740481C1C}">
                <a14:useLocalDpi xmlns:a14="http://schemas.microsoft.com/office/drawing/2010/main" val="0"/>
              </a:ext>
            </a:extLst>
          </a:blip>
          <a:srcRect l="51578" t="-701" r="26110" b="68479"/>
          <a:stretch/>
        </p:blipFill>
        <p:spPr>
          <a:xfrm>
            <a:off x="-309136" y="4860332"/>
            <a:ext cx="1471186" cy="2124667"/>
          </a:xfrm>
          <a:prstGeom prst="rect">
            <a:avLst/>
          </a:prstGeom>
        </p:spPr>
      </p:pic>
    </p:spTree>
    <p:extLst>
      <p:ext uri="{BB962C8B-B14F-4D97-AF65-F5344CB8AC3E}">
        <p14:creationId xmlns:p14="http://schemas.microsoft.com/office/powerpoint/2010/main" val="27638796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ách tạo nền bảng xanh trên Powerpoint - Cách tạo nền slide trong  Powerpoint - VnDoc.com">
            <a:extLst>
              <a:ext uri="{FF2B5EF4-FFF2-40B4-BE49-F238E27FC236}">
                <a16:creationId xmlns:a16="http://schemas.microsoft.com/office/drawing/2014/main" id="{EA6F740B-2DAE-42C0-8D11-2E6658332D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92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ABB1ACF6-457D-4A6B-8124-0F0826308099}"/>
              </a:ext>
            </a:extLst>
          </p:cNvPr>
          <p:cNvSpPr/>
          <p:nvPr/>
        </p:nvSpPr>
        <p:spPr>
          <a:xfrm>
            <a:off x="2946809" y="404630"/>
            <a:ext cx="5259774" cy="523220"/>
          </a:xfrm>
          <a:prstGeom prst="rect">
            <a:avLst/>
          </a:prstGeom>
        </p:spPr>
        <p:txBody>
          <a:bodyPr wrap="none">
            <a:spAutoFit/>
          </a:bodyPr>
          <a:lstStyle/>
          <a:p>
            <a:pPr lvl="0" algn="ctr">
              <a:spcBef>
                <a:spcPts val="3000"/>
              </a:spcBef>
              <a:defRPr/>
            </a:pPr>
            <a:r>
              <a:rPr lang="en-US" sz="2800" b="1">
                <a:solidFill>
                  <a:srgbClr val="FFFF00"/>
                </a:solidFill>
                <a:latin typeface="HP001 4 hàng" panose="020B0603050302020204" pitchFamily="34" charset="0"/>
              </a:rPr>
              <a:t>LƟ kłu gĊ Ǉ♦n dân Ǉập </a:t>
            </a:r>
            <a:r>
              <a:rPr lang="el-GR" sz="2800" b="1">
                <a:solidFill>
                  <a:srgbClr val="FFFF00"/>
                </a:solidFill>
                <a:latin typeface="HP001 4 hàng" panose="020B0603050302020204" pitchFamily="34" charset="0"/>
              </a:rPr>
              <a:t>Ό˘ </a:t>
            </a:r>
            <a:r>
              <a:rPr lang="en-US" sz="2800" b="1">
                <a:solidFill>
                  <a:srgbClr val="FFFF00"/>
                </a:solidFill>
                <a:latin typeface="HP001 4 hàng" panose="020B0603050302020204" pitchFamily="34" charset="0"/>
              </a:rPr>
              <a:t>dục</a:t>
            </a:r>
            <a:endParaRPr lang="en-US" sz="2800" b="1" dirty="0">
              <a:solidFill>
                <a:srgbClr val="FFFF00"/>
              </a:solidFill>
              <a:latin typeface="HP001 4 hàng" panose="020B0603050302020204" pitchFamily="34" charset="0"/>
            </a:endParaRPr>
          </a:p>
        </p:txBody>
      </p:sp>
      <p:sp>
        <p:nvSpPr>
          <p:cNvPr id="4" name="TextBox 3">
            <a:extLst>
              <a:ext uri="{FF2B5EF4-FFF2-40B4-BE49-F238E27FC236}">
                <a16:creationId xmlns:a16="http://schemas.microsoft.com/office/drawing/2014/main" id="{B731248C-7A5B-4CE7-BB7B-E62E8BCC47B5}"/>
              </a:ext>
            </a:extLst>
          </p:cNvPr>
          <p:cNvSpPr txBox="1"/>
          <p:nvPr/>
        </p:nvSpPr>
        <p:spPr>
          <a:xfrm>
            <a:off x="933445" y="994699"/>
            <a:ext cx="10868030" cy="461665"/>
          </a:xfrm>
          <a:prstGeom prst="rect">
            <a:avLst/>
          </a:prstGeom>
          <a:noFill/>
        </p:spPr>
        <p:txBody>
          <a:bodyPr wrap="square" rtlCol="0">
            <a:spAutoFit/>
          </a:bodyPr>
          <a:lstStyle/>
          <a:p>
            <a:pPr lvl="0" indent="361950" algn="just">
              <a:spcAft>
                <a:spcPts val="500"/>
              </a:spcAft>
            </a:pP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Giữ gìn dân </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ε</a:t>
            </a: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ủ, xây dựng wư</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ϐ η</a:t>
            </a: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à, gây đƟ sūg jƞ, </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νμ</a:t>
            </a: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İc gì cũng cần có</a:t>
            </a:r>
            <a:endPar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endParaRPr>
          </a:p>
        </p:txBody>
      </p:sp>
      <p:sp>
        <p:nvSpPr>
          <p:cNvPr id="26" name="TextBox 25">
            <a:extLst>
              <a:ext uri="{FF2B5EF4-FFF2-40B4-BE49-F238E27FC236}">
                <a16:creationId xmlns:a16="http://schemas.microsoft.com/office/drawing/2014/main" id="{50FFD137-DF99-4717-93FF-BBA94EA890D5}"/>
              </a:ext>
            </a:extLst>
          </p:cNvPr>
          <p:cNvSpPr txBox="1"/>
          <p:nvPr/>
        </p:nvSpPr>
        <p:spPr>
          <a:xfrm>
            <a:off x="-133356" y="1528099"/>
            <a:ext cx="12192005" cy="461665"/>
          </a:xfrm>
          <a:prstGeom prst="rect">
            <a:avLst/>
          </a:prstGeom>
          <a:noFill/>
        </p:spPr>
        <p:txBody>
          <a:bodyPr wrap="square" rtlCol="0">
            <a:spAutoFit/>
          </a:bodyPr>
          <a:lstStyle/>
          <a:p>
            <a:pPr lvl="0" indent="361950" algn="just">
              <a:spcAft>
                <a:spcPts val="500"/>
              </a:spcAft>
            </a:pPr>
            <a:r>
              <a:rPr lang="lt-LT"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ǧẁc </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δ</a:t>
            </a:r>
            <a:r>
              <a:rPr lang="lt-LT"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Ť</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ψ </a:t>
            </a:r>
            <a:r>
              <a:rPr lang="lt-LT"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jƞ làm </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κ</a:t>
            </a:r>
            <a:r>
              <a:rPr lang="lt-LT"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à</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ζ </a:t>
            </a:r>
            <a:r>
              <a:rPr lang="lt-LT"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cŪg.  Mĕ jŎ wgưƟ dân </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ΐ</a:t>
            </a:r>
            <a:r>
              <a:rPr lang="lt-LT"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Ğu ė Ǉức là cả</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wư</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ϐ ΐ</a:t>
            </a: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Ğu ė, jĕ</a:t>
            </a:r>
            <a:endPar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endParaRPr>
          </a:p>
        </p:txBody>
      </p:sp>
      <p:sp>
        <p:nvSpPr>
          <p:cNvPr id="27" name="TextBox 26">
            <a:extLst>
              <a:ext uri="{FF2B5EF4-FFF2-40B4-BE49-F238E27FC236}">
                <a16:creationId xmlns:a16="http://schemas.microsoft.com/office/drawing/2014/main" id="{E212B421-1BBE-4E1B-815B-F05E1A156532}"/>
              </a:ext>
            </a:extLst>
          </p:cNvPr>
          <p:cNvSpPr txBox="1"/>
          <p:nvPr/>
        </p:nvSpPr>
        <p:spPr>
          <a:xfrm>
            <a:off x="-152406" y="2051974"/>
            <a:ext cx="12192005" cy="461665"/>
          </a:xfrm>
          <a:prstGeom prst="rect">
            <a:avLst/>
          </a:prstGeom>
          <a:noFill/>
        </p:spPr>
        <p:txBody>
          <a:bodyPr wrap="square" rtlCol="0">
            <a:spAutoFit/>
          </a:bodyPr>
          <a:lstStyle/>
          <a:p>
            <a:pPr lvl="0" indent="361950" algn="just">
              <a:spcAft>
                <a:spcPts val="500"/>
              </a:spcAft>
            </a:pP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jŎ wgưƟ dân jạ</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ζ δ</a:t>
            </a: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Ť</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ψ </a:t>
            </a: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là cả wư</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ϐ </a:t>
            </a: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jạ</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ζ δ</a:t>
            </a: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Ť</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ψ. </a:t>
            </a:r>
            <a:endPar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endParaRPr>
          </a:p>
        </p:txBody>
      </p:sp>
      <p:sp>
        <p:nvSpPr>
          <p:cNvPr id="28" name="TextBox 27">
            <a:extLst>
              <a:ext uri="{FF2B5EF4-FFF2-40B4-BE49-F238E27FC236}">
                <a16:creationId xmlns:a16="http://schemas.microsoft.com/office/drawing/2014/main" id="{46753765-ED0B-402D-A4BE-7CEC9AEE627D}"/>
              </a:ext>
            </a:extLst>
          </p:cNvPr>
          <p:cNvSpPr txBox="1"/>
          <p:nvPr/>
        </p:nvSpPr>
        <p:spPr>
          <a:xfrm>
            <a:off x="885819" y="2642524"/>
            <a:ext cx="12192005" cy="461665"/>
          </a:xfrm>
          <a:prstGeom prst="rect">
            <a:avLst/>
          </a:prstGeom>
          <a:noFill/>
        </p:spPr>
        <p:txBody>
          <a:bodyPr wrap="square" rtlCol="0">
            <a:spAutoFit/>
          </a:bodyPr>
          <a:lstStyle/>
          <a:p>
            <a:pPr lvl="0" indent="361950" algn="just">
              <a:spcAft>
                <a:spcPts val="500"/>
              </a:spcAft>
            </a:pP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Vậy </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Ζ</a:t>
            </a: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łn lu</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ΐ</a:t>
            </a: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İn Ǉập </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Ό˘ </a:t>
            </a: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dục, bē bổ ǧẁc </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δ</a:t>
            </a: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Ť</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ψ </a:t>
            </a: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là bŭ </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ι</a:t>
            </a: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ận của jĕ jŎ wgưƟ</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endPar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endParaRPr>
          </a:p>
        </p:txBody>
      </p:sp>
      <p:sp>
        <p:nvSpPr>
          <p:cNvPr id="29" name="TextBox 28">
            <a:extLst>
              <a:ext uri="{FF2B5EF4-FFF2-40B4-BE49-F238E27FC236}">
                <a16:creationId xmlns:a16="http://schemas.microsoft.com/office/drawing/2014/main" id="{E6F72215-48BB-408F-B980-C3B470C924D6}"/>
              </a:ext>
            </a:extLst>
          </p:cNvPr>
          <p:cNvSpPr txBox="1"/>
          <p:nvPr/>
        </p:nvSpPr>
        <p:spPr>
          <a:xfrm>
            <a:off x="-247656" y="3147349"/>
            <a:ext cx="12192005" cy="461665"/>
          </a:xfrm>
          <a:prstGeom prst="rect">
            <a:avLst/>
          </a:prstGeom>
          <a:noFill/>
        </p:spPr>
        <p:txBody>
          <a:bodyPr wrap="square" rtlCol="0">
            <a:spAutoFit/>
          </a:bodyPr>
          <a:lstStyle/>
          <a:p>
            <a:pPr lvl="0" indent="361950" algn="just">
              <a:spcAft>
                <a:spcPts val="500"/>
              </a:spcAft>
            </a:pP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ΐ</a:t>
            </a: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êu wư</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ϐ. </a:t>
            </a:r>
            <a:endPar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519273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wipe(down)">
                                      <p:cBhvr>
                                        <p:cTn id="13" dur="500"/>
                                        <p:tgtEl>
                                          <p:spTgt spid="26"/>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wipe(down)">
                                      <p:cBhvr>
                                        <p:cTn id="16" dur="500"/>
                                        <p:tgtEl>
                                          <p:spTgt spid="27"/>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wipe(down)">
                                      <p:cBhvr>
                                        <p:cTn id="19" dur="500"/>
                                        <p:tgtEl>
                                          <p:spTgt spid="28"/>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wipe(down)">
                                      <p:cBhvr>
                                        <p:cTn id="2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26" grpId="0"/>
      <p:bldP spid="27" grpId="0"/>
      <p:bldP spid="28" grpId="0"/>
      <p:bldP spid="2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b="16009"/>
          <a:stretch/>
        </p:blipFill>
        <p:spPr>
          <a:xfrm>
            <a:off x="0" y="0"/>
            <a:ext cx="12192000" cy="6858000"/>
          </a:xfrm>
          <a:prstGeom prst="rect">
            <a:avLst/>
          </a:prstGeom>
        </p:spPr>
      </p:pic>
      <p:sp>
        <p:nvSpPr>
          <p:cNvPr id="24" name="Rectangle: Rounded Corners 6">
            <a:extLst>
              <a:ext uri="{FF2B5EF4-FFF2-40B4-BE49-F238E27FC236}">
                <a16:creationId xmlns:a16="http://schemas.microsoft.com/office/drawing/2014/main" id="{C4D63267-0065-4DF6-B5B4-D4A3E36F9DF0}"/>
              </a:ext>
            </a:extLst>
          </p:cNvPr>
          <p:cNvSpPr/>
          <p:nvPr/>
        </p:nvSpPr>
        <p:spPr>
          <a:xfrm>
            <a:off x="1775460" y="937408"/>
            <a:ext cx="8763000" cy="3959861"/>
          </a:xfrm>
          <a:prstGeom prst="roundRect">
            <a:avLst>
              <a:gd name="adj" fmla="val 13348"/>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1" name="Picture 20">
            <a:extLst>
              <a:ext uri="{FF2B5EF4-FFF2-40B4-BE49-F238E27FC236}">
                <a16:creationId xmlns:a16="http://schemas.microsoft.com/office/drawing/2014/main" id="{E5E6D966-392A-D7D5-77E6-453C65703CBF}"/>
              </a:ext>
            </a:extLst>
          </p:cNvPr>
          <p:cNvPicPr>
            <a:picLocks noChangeAspect="1"/>
          </p:cNvPicPr>
          <p:nvPr/>
        </p:nvPicPr>
        <p:blipFill>
          <a:blip r:embed="rId3"/>
          <a:stretch>
            <a:fillRect/>
          </a:stretch>
        </p:blipFill>
        <p:spPr>
          <a:xfrm>
            <a:off x="8239760" y="3108960"/>
            <a:ext cx="2735467" cy="3576618"/>
          </a:xfrm>
          <a:prstGeom prst="rect">
            <a:avLst/>
          </a:prstGeom>
        </p:spPr>
      </p:pic>
      <p:pic>
        <p:nvPicPr>
          <p:cNvPr id="23" name="Graphic 11">
            <a:extLst>
              <a:ext uri="{FF2B5EF4-FFF2-40B4-BE49-F238E27FC236}">
                <a16:creationId xmlns:a16="http://schemas.microsoft.com/office/drawing/2014/main" id="{E3B109D9-AF44-4224-821F-9A753240026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516379" y="3061705"/>
            <a:ext cx="2471307" cy="3560810"/>
          </a:xfrm>
          <a:prstGeom prst="rect">
            <a:avLst/>
          </a:prstGeom>
        </p:spPr>
      </p:pic>
      <p:pic>
        <p:nvPicPr>
          <p:cNvPr id="3" name="Picture 2">
            <a:extLst>
              <a:ext uri="{FF2B5EF4-FFF2-40B4-BE49-F238E27FC236}">
                <a16:creationId xmlns:a16="http://schemas.microsoft.com/office/drawing/2014/main" id="{78219313-D2F7-4282-B274-2A0B18FC2FE2}"/>
              </a:ext>
            </a:extLst>
          </p:cNvPr>
          <p:cNvPicPr>
            <a:picLocks noChangeAspect="1"/>
          </p:cNvPicPr>
          <p:nvPr/>
        </p:nvPicPr>
        <p:blipFill>
          <a:blip r:embed="rId6"/>
          <a:stretch>
            <a:fillRect/>
          </a:stretch>
        </p:blipFill>
        <p:spPr>
          <a:xfrm>
            <a:off x="2194589" y="1539188"/>
            <a:ext cx="8126672" cy="1188823"/>
          </a:xfrm>
          <a:prstGeom prst="rect">
            <a:avLst/>
          </a:prstGeom>
        </p:spPr>
      </p:pic>
    </p:spTree>
    <p:extLst>
      <p:ext uri="{BB962C8B-B14F-4D97-AF65-F5344CB8AC3E}">
        <p14:creationId xmlns:p14="http://schemas.microsoft.com/office/powerpoint/2010/main" val="2033444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b="16009"/>
          <a:stretch/>
        </p:blipFill>
        <p:spPr>
          <a:xfrm>
            <a:off x="0" y="0"/>
            <a:ext cx="12192000" cy="6858000"/>
          </a:xfrm>
          <a:prstGeom prst="rect">
            <a:avLst/>
          </a:prstGeom>
        </p:spPr>
      </p:pic>
      <p:sp>
        <p:nvSpPr>
          <p:cNvPr id="4" name="Rectangle: Rounded Corners 6">
            <a:extLst>
              <a:ext uri="{FF2B5EF4-FFF2-40B4-BE49-F238E27FC236}">
                <a16:creationId xmlns:a16="http://schemas.microsoft.com/office/drawing/2014/main" id="{C4D63267-0065-4DF6-B5B4-D4A3E36F9DF0}"/>
              </a:ext>
            </a:extLst>
          </p:cNvPr>
          <p:cNvSpPr/>
          <p:nvPr/>
        </p:nvSpPr>
        <p:spPr>
          <a:xfrm>
            <a:off x="1460500" y="711201"/>
            <a:ext cx="9398000" cy="5397500"/>
          </a:xfrm>
          <a:prstGeom prst="roundRect">
            <a:avLst>
              <a:gd name="adj" fmla="val 13348"/>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7" name="Group 6"/>
          <p:cNvGrpSpPr/>
          <p:nvPr/>
        </p:nvGrpSpPr>
        <p:grpSpPr>
          <a:xfrm>
            <a:off x="4488657" y="975360"/>
            <a:ext cx="3190875" cy="4254500"/>
            <a:chOff x="1121033" y="1445259"/>
            <a:chExt cx="3190875" cy="4254500"/>
          </a:xfrm>
        </p:grpSpPr>
        <p:grpSp>
          <p:nvGrpSpPr>
            <p:cNvPr id="23" name="Group 22"/>
            <p:cNvGrpSpPr/>
            <p:nvPr/>
          </p:nvGrpSpPr>
          <p:grpSpPr>
            <a:xfrm>
              <a:off x="1121033" y="1445259"/>
              <a:ext cx="3190875" cy="4254500"/>
              <a:chOff x="3443286" y="1301750"/>
              <a:chExt cx="3190875" cy="4254500"/>
            </a:xfrm>
          </p:grpSpPr>
          <p:sp>
            <p:nvSpPr>
              <p:cNvPr id="25" name="Rounded Rectangle 24"/>
              <p:cNvSpPr/>
              <p:nvPr/>
            </p:nvSpPr>
            <p:spPr>
              <a:xfrm>
                <a:off x="3609974" y="1499576"/>
                <a:ext cx="2857500" cy="361754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6" name="Picture 2" descr="Hình ảnh khung trang trí đẹp - Mẫu khung trang trí đẹ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43286" y="1301750"/>
                <a:ext cx="3190875" cy="4254500"/>
              </a:xfrm>
              <a:prstGeom prst="rect">
                <a:avLst/>
              </a:prstGeom>
              <a:noFill/>
              <a:extLst>
                <a:ext uri="{909E8E84-426E-40DD-AFC4-6F175D3DCCD1}">
                  <a14:hiddenFill xmlns:a14="http://schemas.microsoft.com/office/drawing/2010/main">
                    <a:solidFill>
                      <a:srgbClr val="FFFFFF"/>
                    </a:solidFill>
                  </a14:hiddenFill>
                </a:ext>
              </a:extLst>
            </p:spPr>
          </p:pic>
        </p:grpSp>
        <p:sp>
          <p:nvSpPr>
            <p:cNvPr id="6" name="TextBox 5"/>
            <p:cNvSpPr txBox="1"/>
            <p:nvPr/>
          </p:nvSpPr>
          <p:spPr>
            <a:xfrm>
              <a:off x="1663640" y="2722879"/>
              <a:ext cx="231648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prstClr val="black"/>
                  </a:solidFill>
                  <a:effectLst/>
                  <a:uLnTx/>
                  <a:uFillTx/>
                  <a:latin typeface="Calibri" panose="020F0502020204030204"/>
                  <a:ea typeface="+mn-ea"/>
                  <a:cs typeface="+mn-cs"/>
                </a:rPr>
                <a:t>giữ</a:t>
              </a:r>
              <a:r>
                <a:rPr kumimoji="0" lang="en-US" sz="5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5400" b="1" i="0" u="none" strike="noStrike" kern="1200" cap="none" spc="0" normalizeH="0" baseline="0" noProof="0" dirty="0" err="1">
                  <a:ln>
                    <a:noFill/>
                  </a:ln>
                  <a:solidFill>
                    <a:prstClr val="black"/>
                  </a:solidFill>
                  <a:effectLst/>
                  <a:uLnTx/>
                  <a:uFillTx/>
                  <a:latin typeface="Calibri" panose="020F0502020204030204"/>
                  <a:ea typeface="+mn-ea"/>
                  <a:cs typeface="+mn-cs"/>
                </a:rPr>
                <a:t>gìn</a:t>
              </a:r>
              <a:endParaRPr kumimoji="0" lang="vi-VN" sz="54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endParaRPr>
            </a:p>
          </p:txBody>
        </p:sp>
      </p:gr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67750" y="-38098"/>
            <a:ext cx="2857500" cy="2857500"/>
          </a:xfrm>
          <a:prstGeom prst="rect">
            <a:avLst/>
          </a:prstGeom>
        </p:spPr>
      </p:pic>
      <p:pic>
        <p:nvPicPr>
          <p:cNvPr id="29" name="Picture 2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53957" y="1445259"/>
            <a:ext cx="2350770" cy="2350770"/>
          </a:xfrm>
          <a:prstGeom prst="rect">
            <a:avLst/>
          </a:prstGeom>
        </p:spPr>
      </p:pic>
      <p:pic>
        <p:nvPicPr>
          <p:cNvPr id="30" name="Picture 2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69831" y="-38098"/>
            <a:ext cx="2350770" cy="2350770"/>
          </a:xfrm>
          <a:prstGeom prst="rect">
            <a:avLst/>
          </a:prstGeom>
        </p:spPr>
      </p:pic>
      <p:pic>
        <p:nvPicPr>
          <p:cNvPr id="31" name="Picture 30">
            <a:extLst>
              <a:ext uri="{FF2B5EF4-FFF2-40B4-BE49-F238E27FC236}">
                <a16:creationId xmlns:a16="http://schemas.microsoft.com/office/drawing/2014/main" id="{E5E6D966-392A-D7D5-77E6-453C65703CBF}"/>
              </a:ext>
            </a:extLst>
          </p:cNvPr>
          <p:cNvPicPr>
            <a:picLocks noChangeAspect="1"/>
          </p:cNvPicPr>
          <p:nvPr/>
        </p:nvPicPr>
        <p:blipFill>
          <a:blip r:embed="rId6"/>
          <a:stretch>
            <a:fillRect/>
          </a:stretch>
        </p:blipFill>
        <p:spPr>
          <a:xfrm>
            <a:off x="8239760" y="3108960"/>
            <a:ext cx="2735467" cy="3576618"/>
          </a:xfrm>
          <a:prstGeom prst="rect">
            <a:avLst/>
          </a:prstGeom>
        </p:spPr>
      </p:pic>
      <p:pic>
        <p:nvPicPr>
          <p:cNvPr id="3" name="Picture 2">
            <a:extLst>
              <a:ext uri="{FF2B5EF4-FFF2-40B4-BE49-F238E27FC236}">
                <a16:creationId xmlns:a16="http://schemas.microsoft.com/office/drawing/2014/main" id="{A247F1CE-E54F-486E-B683-5125CF44A1C5}"/>
              </a:ext>
            </a:extLst>
          </p:cNvPr>
          <p:cNvPicPr>
            <a:picLocks noChangeAspect="1"/>
          </p:cNvPicPr>
          <p:nvPr/>
        </p:nvPicPr>
        <p:blipFill>
          <a:blip r:embed="rId7"/>
          <a:stretch>
            <a:fillRect/>
          </a:stretch>
        </p:blipFill>
        <p:spPr>
          <a:xfrm>
            <a:off x="-169754" y="78835"/>
            <a:ext cx="4816257" cy="737680"/>
          </a:xfrm>
          <a:prstGeom prst="rect">
            <a:avLst/>
          </a:prstGeom>
        </p:spPr>
      </p:pic>
    </p:spTree>
    <p:extLst>
      <p:ext uri="{BB962C8B-B14F-4D97-AF65-F5344CB8AC3E}">
        <p14:creationId xmlns:p14="http://schemas.microsoft.com/office/powerpoint/2010/main" val="2580258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7"/>
                    </p:tgtEl>
                  </p:cond>
                </p:stCondLst>
                <p:endSync evt="end" delay="0">
                  <p:rtn val="all"/>
                </p:endSync>
                <p:childTnLst>
                  <p:par>
                    <p:cTn id="10" fill="hold">
                      <p:stCondLst>
                        <p:cond delay="0"/>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500"/>
                                        <p:tgtEl>
                                          <p:spTgt spid="8"/>
                                        </p:tgtEl>
                                      </p:cBhvr>
                                    </p:animEffect>
                                  </p:childTnLst>
                                </p:cTn>
                              </p:par>
                              <p:par>
                                <p:cTn id="15" presetID="10" presetClass="entr" presetSubtype="0" fill="hold" nodeType="with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fade">
                                      <p:cBhvr>
                                        <p:cTn id="17" dur="500"/>
                                        <p:tgtEl>
                                          <p:spTgt spid="30"/>
                                        </p:tgtEl>
                                      </p:cBhvr>
                                    </p:animEffect>
                                  </p:childTnLst>
                                </p:cTn>
                              </p:par>
                              <p:par>
                                <p:cTn id="18" presetID="10" presetClass="entr" presetSubtype="0" fill="hold" nodeType="withEffect">
                                  <p:stCondLst>
                                    <p:cond delay="0"/>
                                  </p:stCondLst>
                                  <p:childTnLst>
                                    <p:set>
                                      <p:cBhvr>
                                        <p:cTn id="19" dur="1" fill="hold">
                                          <p:stCondLst>
                                            <p:cond delay="0"/>
                                          </p:stCondLst>
                                        </p:cTn>
                                        <p:tgtEl>
                                          <p:spTgt spid="29"/>
                                        </p:tgtEl>
                                        <p:attrNameLst>
                                          <p:attrName>style.visibility</p:attrName>
                                        </p:attrNameLst>
                                      </p:cBhvr>
                                      <p:to>
                                        <p:strVal val="visible"/>
                                      </p:to>
                                    </p:set>
                                    <p:animEffect transition="in" filter="fade">
                                      <p:cBhvr>
                                        <p:cTn id="20" dur="500"/>
                                        <p:tgtEl>
                                          <p:spTgt spid="29"/>
                                        </p:tgtEl>
                                      </p:cBhvr>
                                    </p:animEffect>
                                  </p:childTnLst>
                                </p:cTn>
                              </p:par>
                            </p:childTnLst>
                          </p:cTn>
                        </p:par>
                      </p:childTnLst>
                    </p:cTn>
                  </p:par>
                </p:childTnLst>
              </p:cTn>
              <p:nextCondLst>
                <p:cond evt="onClick" delay="0">
                  <p:tgtEl>
                    <p:spTgt spid="7"/>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b="16009"/>
          <a:stretch/>
        </p:blipFill>
        <p:spPr>
          <a:xfrm>
            <a:off x="0" y="0"/>
            <a:ext cx="12192000" cy="6858000"/>
          </a:xfrm>
          <a:prstGeom prst="rect">
            <a:avLst/>
          </a:prstGeom>
        </p:spPr>
      </p:pic>
      <p:sp>
        <p:nvSpPr>
          <p:cNvPr id="4" name="Rectangle: Rounded Corners 6">
            <a:extLst>
              <a:ext uri="{FF2B5EF4-FFF2-40B4-BE49-F238E27FC236}">
                <a16:creationId xmlns:a16="http://schemas.microsoft.com/office/drawing/2014/main" id="{C4D63267-0065-4DF6-B5B4-D4A3E36F9DF0}"/>
              </a:ext>
            </a:extLst>
          </p:cNvPr>
          <p:cNvSpPr/>
          <p:nvPr/>
        </p:nvSpPr>
        <p:spPr>
          <a:xfrm>
            <a:off x="1460500" y="711201"/>
            <a:ext cx="9398000" cy="5397500"/>
          </a:xfrm>
          <a:prstGeom prst="roundRect">
            <a:avLst>
              <a:gd name="adj" fmla="val 13348"/>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7" name="Group 6"/>
          <p:cNvGrpSpPr/>
          <p:nvPr/>
        </p:nvGrpSpPr>
        <p:grpSpPr>
          <a:xfrm>
            <a:off x="4488657" y="975360"/>
            <a:ext cx="3190875" cy="4254500"/>
            <a:chOff x="1121033" y="1445259"/>
            <a:chExt cx="3190875" cy="4254500"/>
          </a:xfrm>
        </p:grpSpPr>
        <p:grpSp>
          <p:nvGrpSpPr>
            <p:cNvPr id="23" name="Group 22"/>
            <p:cNvGrpSpPr/>
            <p:nvPr/>
          </p:nvGrpSpPr>
          <p:grpSpPr>
            <a:xfrm>
              <a:off x="1121033" y="1445259"/>
              <a:ext cx="3190875" cy="4254500"/>
              <a:chOff x="3443286" y="1301750"/>
              <a:chExt cx="3190875" cy="4254500"/>
            </a:xfrm>
          </p:grpSpPr>
          <p:sp>
            <p:nvSpPr>
              <p:cNvPr id="25" name="Rounded Rectangle 24"/>
              <p:cNvSpPr/>
              <p:nvPr/>
            </p:nvSpPr>
            <p:spPr>
              <a:xfrm>
                <a:off x="3609974" y="1499576"/>
                <a:ext cx="2857500" cy="361754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6" name="Picture 2" descr="Hình ảnh khung trang trí đẹp - Mẫu khung trang trí đẹ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43286" y="1301750"/>
                <a:ext cx="3190875" cy="4254500"/>
              </a:xfrm>
              <a:prstGeom prst="rect">
                <a:avLst/>
              </a:prstGeom>
              <a:noFill/>
              <a:extLst>
                <a:ext uri="{909E8E84-426E-40DD-AFC4-6F175D3DCCD1}">
                  <a14:hiddenFill xmlns:a14="http://schemas.microsoft.com/office/drawing/2010/main">
                    <a:solidFill>
                      <a:srgbClr val="FFFFFF"/>
                    </a:solidFill>
                  </a14:hiddenFill>
                </a:ext>
              </a:extLst>
            </p:spPr>
          </p:pic>
        </p:grpSp>
        <p:sp>
          <p:nvSpPr>
            <p:cNvPr id="6" name="TextBox 5"/>
            <p:cNvSpPr txBox="1"/>
            <p:nvPr/>
          </p:nvSpPr>
          <p:spPr>
            <a:xfrm>
              <a:off x="1663640" y="2722879"/>
              <a:ext cx="2316480"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prstClr val="black"/>
                  </a:solidFill>
                  <a:effectLst/>
                  <a:uLnTx/>
                  <a:uFillTx/>
                  <a:latin typeface="Calibri" panose="020F0502020204030204"/>
                  <a:ea typeface="+mn-ea"/>
                  <a:cs typeface="+mn-cs"/>
                </a:rPr>
                <a:t>sức</a:t>
              </a:r>
              <a:r>
                <a:rPr kumimoji="0" lang="en-US" sz="5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5400" b="1" i="0" u="none" strike="noStrike" kern="1200" cap="none" spc="0" normalizeH="0" baseline="0" noProof="0" dirty="0" err="1">
                  <a:ln>
                    <a:noFill/>
                  </a:ln>
                  <a:solidFill>
                    <a:prstClr val="black"/>
                  </a:solidFill>
                  <a:effectLst/>
                  <a:uLnTx/>
                  <a:uFillTx/>
                  <a:latin typeface="Calibri" panose="020F0502020204030204"/>
                  <a:ea typeface="+mn-ea"/>
                  <a:cs typeface="+mn-cs"/>
                </a:rPr>
                <a:t>khỏe</a:t>
              </a:r>
              <a:endParaRPr kumimoji="0" lang="vi-VN" sz="54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endParaRPr>
            </a:p>
          </p:txBody>
        </p:sp>
      </p:gr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67750" y="-38098"/>
            <a:ext cx="2857500" cy="2857500"/>
          </a:xfrm>
          <a:prstGeom prst="rect">
            <a:avLst/>
          </a:prstGeom>
        </p:spPr>
      </p:pic>
      <p:pic>
        <p:nvPicPr>
          <p:cNvPr id="29" name="Picture 2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53957" y="1445259"/>
            <a:ext cx="2350770" cy="2350770"/>
          </a:xfrm>
          <a:prstGeom prst="rect">
            <a:avLst/>
          </a:prstGeom>
        </p:spPr>
      </p:pic>
      <p:pic>
        <p:nvPicPr>
          <p:cNvPr id="30" name="Picture 2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69831" y="-38098"/>
            <a:ext cx="2350770" cy="2350770"/>
          </a:xfrm>
          <a:prstGeom prst="rect">
            <a:avLst/>
          </a:prstGeom>
        </p:spPr>
      </p:pic>
      <p:pic>
        <p:nvPicPr>
          <p:cNvPr id="31" name="Picture 30">
            <a:extLst>
              <a:ext uri="{FF2B5EF4-FFF2-40B4-BE49-F238E27FC236}">
                <a16:creationId xmlns:a16="http://schemas.microsoft.com/office/drawing/2014/main" id="{E5E6D966-392A-D7D5-77E6-453C65703CBF}"/>
              </a:ext>
            </a:extLst>
          </p:cNvPr>
          <p:cNvPicPr>
            <a:picLocks noChangeAspect="1"/>
          </p:cNvPicPr>
          <p:nvPr/>
        </p:nvPicPr>
        <p:blipFill>
          <a:blip r:embed="rId6"/>
          <a:stretch>
            <a:fillRect/>
          </a:stretch>
        </p:blipFill>
        <p:spPr>
          <a:xfrm>
            <a:off x="8239760" y="3108960"/>
            <a:ext cx="2735467" cy="3576618"/>
          </a:xfrm>
          <a:prstGeom prst="rect">
            <a:avLst/>
          </a:prstGeom>
        </p:spPr>
      </p:pic>
      <p:pic>
        <p:nvPicPr>
          <p:cNvPr id="3" name="Picture 2">
            <a:extLst>
              <a:ext uri="{FF2B5EF4-FFF2-40B4-BE49-F238E27FC236}">
                <a16:creationId xmlns:a16="http://schemas.microsoft.com/office/drawing/2014/main" id="{A247F1CE-E54F-486E-B683-5125CF44A1C5}"/>
              </a:ext>
            </a:extLst>
          </p:cNvPr>
          <p:cNvPicPr>
            <a:picLocks noChangeAspect="1"/>
          </p:cNvPicPr>
          <p:nvPr/>
        </p:nvPicPr>
        <p:blipFill>
          <a:blip r:embed="rId7"/>
          <a:stretch>
            <a:fillRect/>
          </a:stretch>
        </p:blipFill>
        <p:spPr>
          <a:xfrm>
            <a:off x="-169754" y="78835"/>
            <a:ext cx="4816257" cy="737680"/>
          </a:xfrm>
          <a:prstGeom prst="rect">
            <a:avLst/>
          </a:prstGeom>
        </p:spPr>
      </p:pic>
    </p:spTree>
    <p:extLst>
      <p:ext uri="{BB962C8B-B14F-4D97-AF65-F5344CB8AC3E}">
        <p14:creationId xmlns:p14="http://schemas.microsoft.com/office/powerpoint/2010/main" val="517115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7"/>
                    </p:tgtEl>
                  </p:cond>
                </p:stCondLst>
                <p:endSync evt="end" delay="0">
                  <p:rtn val="all"/>
                </p:endSync>
                <p:childTnLst>
                  <p:par>
                    <p:cTn id="10" fill="hold">
                      <p:stCondLst>
                        <p:cond delay="0"/>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500"/>
                                        <p:tgtEl>
                                          <p:spTgt spid="8"/>
                                        </p:tgtEl>
                                      </p:cBhvr>
                                    </p:animEffect>
                                  </p:childTnLst>
                                </p:cTn>
                              </p:par>
                              <p:par>
                                <p:cTn id="15" presetID="10" presetClass="entr" presetSubtype="0" fill="hold" nodeType="with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fade">
                                      <p:cBhvr>
                                        <p:cTn id="17" dur="500"/>
                                        <p:tgtEl>
                                          <p:spTgt spid="30"/>
                                        </p:tgtEl>
                                      </p:cBhvr>
                                    </p:animEffect>
                                  </p:childTnLst>
                                </p:cTn>
                              </p:par>
                              <p:par>
                                <p:cTn id="18" presetID="10" presetClass="entr" presetSubtype="0" fill="hold" nodeType="withEffect">
                                  <p:stCondLst>
                                    <p:cond delay="0"/>
                                  </p:stCondLst>
                                  <p:childTnLst>
                                    <p:set>
                                      <p:cBhvr>
                                        <p:cTn id="19" dur="1" fill="hold">
                                          <p:stCondLst>
                                            <p:cond delay="0"/>
                                          </p:stCondLst>
                                        </p:cTn>
                                        <p:tgtEl>
                                          <p:spTgt spid="29"/>
                                        </p:tgtEl>
                                        <p:attrNameLst>
                                          <p:attrName>style.visibility</p:attrName>
                                        </p:attrNameLst>
                                      </p:cBhvr>
                                      <p:to>
                                        <p:strVal val="visible"/>
                                      </p:to>
                                    </p:set>
                                    <p:animEffect transition="in" filter="fade">
                                      <p:cBhvr>
                                        <p:cTn id="20" dur="500"/>
                                        <p:tgtEl>
                                          <p:spTgt spid="29"/>
                                        </p:tgtEl>
                                      </p:cBhvr>
                                    </p:animEffect>
                                  </p:childTnLst>
                                </p:cTn>
                              </p:par>
                            </p:childTnLst>
                          </p:cTn>
                        </p:par>
                      </p:childTnLst>
                    </p:cTn>
                  </p:par>
                </p:childTnLst>
              </p:cTn>
              <p:nextCondLst>
                <p:cond evt="onClick" delay="0">
                  <p:tgtEl>
                    <p:spTgt spid="7"/>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b="16009"/>
          <a:stretch/>
        </p:blipFill>
        <p:spPr>
          <a:xfrm>
            <a:off x="0" y="0"/>
            <a:ext cx="12192000" cy="6858000"/>
          </a:xfrm>
          <a:prstGeom prst="rect">
            <a:avLst/>
          </a:prstGeom>
        </p:spPr>
      </p:pic>
      <p:sp>
        <p:nvSpPr>
          <p:cNvPr id="4" name="Rectangle: Rounded Corners 6">
            <a:extLst>
              <a:ext uri="{FF2B5EF4-FFF2-40B4-BE49-F238E27FC236}">
                <a16:creationId xmlns:a16="http://schemas.microsoft.com/office/drawing/2014/main" id="{C4D63267-0065-4DF6-B5B4-D4A3E36F9DF0}"/>
              </a:ext>
            </a:extLst>
          </p:cNvPr>
          <p:cNvSpPr/>
          <p:nvPr/>
        </p:nvSpPr>
        <p:spPr>
          <a:xfrm>
            <a:off x="1460500" y="711201"/>
            <a:ext cx="9398000" cy="5397500"/>
          </a:xfrm>
          <a:prstGeom prst="roundRect">
            <a:avLst>
              <a:gd name="adj" fmla="val 13348"/>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7" name="Group 6"/>
          <p:cNvGrpSpPr/>
          <p:nvPr/>
        </p:nvGrpSpPr>
        <p:grpSpPr>
          <a:xfrm>
            <a:off x="4488657" y="975360"/>
            <a:ext cx="3190875" cy="4254500"/>
            <a:chOff x="1121033" y="1445259"/>
            <a:chExt cx="3190875" cy="4254500"/>
          </a:xfrm>
        </p:grpSpPr>
        <p:grpSp>
          <p:nvGrpSpPr>
            <p:cNvPr id="23" name="Group 22"/>
            <p:cNvGrpSpPr/>
            <p:nvPr/>
          </p:nvGrpSpPr>
          <p:grpSpPr>
            <a:xfrm>
              <a:off x="1121033" y="1445259"/>
              <a:ext cx="3190875" cy="4254500"/>
              <a:chOff x="3443286" y="1301750"/>
              <a:chExt cx="3190875" cy="4254500"/>
            </a:xfrm>
          </p:grpSpPr>
          <p:sp>
            <p:nvSpPr>
              <p:cNvPr id="25" name="Rounded Rectangle 24"/>
              <p:cNvSpPr/>
              <p:nvPr/>
            </p:nvSpPr>
            <p:spPr>
              <a:xfrm>
                <a:off x="3609974" y="1499576"/>
                <a:ext cx="2857500" cy="361754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6" name="Picture 2" descr="Hình ảnh khung trang trí đẹp - Mẫu khung trang trí đẹ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43286" y="1301750"/>
                <a:ext cx="3190875" cy="4254500"/>
              </a:xfrm>
              <a:prstGeom prst="rect">
                <a:avLst/>
              </a:prstGeom>
              <a:noFill/>
              <a:extLst>
                <a:ext uri="{909E8E84-426E-40DD-AFC4-6F175D3DCCD1}">
                  <a14:hiddenFill xmlns:a14="http://schemas.microsoft.com/office/drawing/2010/main">
                    <a:solidFill>
                      <a:srgbClr val="FFFFFF"/>
                    </a:solidFill>
                  </a14:hiddenFill>
                </a:ext>
              </a:extLst>
            </p:spPr>
          </p:pic>
        </p:grpSp>
        <p:sp>
          <p:nvSpPr>
            <p:cNvPr id="6" name="TextBox 5"/>
            <p:cNvSpPr txBox="1"/>
            <p:nvPr/>
          </p:nvSpPr>
          <p:spPr>
            <a:xfrm>
              <a:off x="1663640" y="2722879"/>
              <a:ext cx="231648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prstClr val="black"/>
                  </a:solidFill>
                  <a:effectLst/>
                  <a:uLnTx/>
                  <a:uFillTx/>
                  <a:latin typeface="Calibri" panose="020F0502020204030204"/>
                  <a:ea typeface="+mn-ea"/>
                  <a:cs typeface="+mn-cs"/>
                </a:rPr>
                <a:t>yếu</a:t>
              </a:r>
              <a:r>
                <a:rPr kumimoji="0" lang="en-US" sz="5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5400" b="1" i="0" u="none" strike="noStrike" kern="1200" cap="none" spc="0" normalizeH="0" baseline="0" noProof="0" dirty="0" err="1">
                  <a:ln>
                    <a:noFill/>
                  </a:ln>
                  <a:solidFill>
                    <a:prstClr val="black"/>
                  </a:solidFill>
                  <a:effectLst/>
                  <a:uLnTx/>
                  <a:uFillTx/>
                  <a:latin typeface="Calibri" panose="020F0502020204030204"/>
                  <a:ea typeface="+mn-ea"/>
                  <a:cs typeface="+mn-cs"/>
                </a:rPr>
                <a:t>ớt</a:t>
              </a:r>
              <a:endParaRPr kumimoji="0" lang="vi-VN" sz="54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endParaRPr>
            </a:p>
          </p:txBody>
        </p:sp>
      </p:gr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67750" y="-38098"/>
            <a:ext cx="2857500" cy="2857500"/>
          </a:xfrm>
          <a:prstGeom prst="rect">
            <a:avLst/>
          </a:prstGeom>
        </p:spPr>
      </p:pic>
      <p:pic>
        <p:nvPicPr>
          <p:cNvPr id="29" name="Picture 2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53957" y="1445259"/>
            <a:ext cx="2350770" cy="2350770"/>
          </a:xfrm>
          <a:prstGeom prst="rect">
            <a:avLst/>
          </a:prstGeom>
        </p:spPr>
      </p:pic>
      <p:pic>
        <p:nvPicPr>
          <p:cNvPr id="30" name="Picture 2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69831" y="-38098"/>
            <a:ext cx="2350770" cy="2350770"/>
          </a:xfrm>
          <a:prstGeom prst="rect">
            <a:avLst/>
          </a:prstGeom>
        </p:spPr>
      </p:pic>
      <p:pic>
        <p:nvPicPr>
          <p:cNvPr id="31" name="Picture 30">
            <a:extLst>
              <a:ext uri="{FF2B5EF4-FFF2-40B4-BE49-F238E27FC236}">
                <a16:creationId xmlns:a16="http://schemas.microsoft.com/office/drawing/2014/main" id="{E5E6D966-392A-D7D5-77E6-453C65703CBF}"/>
              </a:ext>
            </a:extLst>
          </p:cNvPr>
          <p:cNvPicPr>
            <a:picLocks noChangeAspect="1"/>
          </p:cNvPicPr>
          <p:nvPr/>
        </p:nvPicPr>
        <p:blipFill>
          <a:blip r:embed="rId6"/>
          <a:stretch>
            <a:fillRect/>
          </a:stretch>
        </p:blipFill>
        <p:spPr>
          <a:xfrm>
            <a:off x="8239760" y="3108960"/>
            <a:ext cx="2735467" cy="3576618"/>
          </a:xfrm>
          <a:prstGeom prst="rect">
            <a:avLst/>
          </a:prstGeom>
        </p:spPr>
      </p:pic>
      <p:pic>
        <p:nvPicPr>
          <p:cNvPr id="3" name="Picture 2">
            <a:extLst>
              <a:ext uri="{FF2B5EF4-FFF2-40B4-BE49-F238E27FC236}">
                <a16:creationId xmlns:a16="http://schemas.microsoft.com/office/drawing/2014/main" id="{A247F1CE-E54F-486E-B683-5125CF44A1C5}"/>
              </a:ext>
            </a:extLst>
          </p:cNvPr>
          <p:cNvPicPr>
            <a:picLocks noChangeAspect="1"/>
          </p:cNvPicPr>
          <p:nvPr/>
        </p:nvPicPr>
        <p:blipFill>
          <a:blip r:embed="rId7"/>
          <a:stretch>
            <a:fillRect/>
          </a:stretch>
        </p:blipFill>
        <p:spPr>
          <a:xfrm>
            <a:off x="-169754" y="78835"/>
            <a:ext cx="4816257" cy="737680"/>
          </a:xfrm>
          <a:prstGeom prst="rect">
            <a:avLst/>
          </a:prstGeom>
        </p:spPr>
      </p:pic>
    </p:spTree>
    <p:extLst>
      <p:ext uri="{BB962C8B-B14F-4D97-AF65-F5344CB8AC3E}">
        <p14:creationId xmlns:p14="http://schemas.microsoft.com/office/powerpoint/2010/main" val="2326825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7"/>
                    </p:tgtEl>
                  </p:cond>
                </p:stCondLst>
                <p:endSync evt="end" delay="0">
                  <p:rtn val="all"/>
                </p:endSync>
                <p:childTnLst>
                  <p:par>
                    <p:cTn id="10" fill="hold">
                      <p:stCondLst>
                        <p:cond delay="0"/>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500"/>
                                        <p:tgtEl>
                                          <p:spTgt spid="8"/>
                                        </p:tgtEl>
                                      </p:cBhvr>
                                    </p:animEffect>
                                  </p:childTnLst>
                                </p:cTn>
                              </p:par>
                              <p:par>
                                <p:cTn id="15" presetID="10" presetClass="entr" presetSubtype="0" fill="hold" nodeType="with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fade">
                                      <p:cBhvr>
                                        <p:cTn id="17" dur="500"/>
                                        <p:tgtEl>
                                          <p:spTgt spid="30"/>
                                        </p:tgtEl>
                                      </p:cBhvr>
                                    </p:animEffect>
                                  </p:childTnLst>
                                </p:cTn>
                              </p:par>
                              <p:par>
                                <p:cTn id="18" presetID="10" presetClass="entr" presetSubtype="0" fill="hold" nodeType="withEffect">
                                  <p:stCondLst>
                                    <p:cond delay="0"/>
                                  </p:stCondLst>
                                  <p:childTnLst>
                                    <p:set>
                                      <p:cBhvr>
                                        <p:cTn id="19" dur="1" fill="hold">
                                          <p:stCondLst>
                                            <p:cond delay="0"/>
                                          </p:stCondLst>
                                        </p:cTn>
                                        <p:tgtEl>
                                          <p:spTgt spid="29"/>
                                        </p:tgtEl>
                                        <p:attrNameLst>
                                          <p:attrName>style.visibility</p:attrName>
                                        </p:attrNameLst>
                                      </p:cBhvr>
                                      <p:to>
                                        <p:strVal val="visible"/>
                                      </p:to>
                                    </p:set>
                                    <p:animEffect transition="in" filter="fade">
                                      <p:cBhvr>
                                        <p:cTn id="20" dur="500"/>
                                        <p:tgtEl>
                                          <p:spTgt spid="29"/>
                                        </p:tgtEl>
                                      </p:cBhvr>
                                    </p:animEffect>
                                  </p:childTnLst>
                                </p:cTn>
                              </p:par>
                            </p:childTnLst>
                          </p:cTn>
                        </p:par>
                      </p:childTnLst>
                    </p:cTn>
                  </p:par>
                </p:childTnLst>
              </p:cTn>
              <p:nextCondLst>
                <p:cond evt="onClick" delay="0">
                  <p:tgtEl>
                    <p:spTgt spid="7"/>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b="16009"/>
          <a:stretch/>
        </p:blipFill>
        <p:spPr>
          <a:xfrm>
            <a:off x="0" y="0"/>
            <a:ext cx="12192000" cy="6858000"/>
          </a:xfrm>
          <a:prstGeom prst="rect">
            <a:avLst/>
          </a:prstGeom>
        </p:spPr>
      </p:pic>
      <p:pic>
        <p:nvPicPr>
          <p:cNvPr id="21" name="Picture 20">
            <a:extLst>
              <a:ext uri="{FF2B5EF4-FFF2-40B4-BE49-F238E27FC236}">
                <a16:creationId xmlns:a16="http://schemas.microsoft.com/office/drawing/2014/main" id="{E5E6D966-392A-D7D5-77E6-453C65703CBF}"/>
              </a:ext>
            </a:extLst>
          </p:cNvPr>
          <p:cNvPicPr>
            <a:picLocks noChangeAspect="1"/>
          </p:cNvPicPr>
          <p:nvPr/>
        </p:nvPicPr>
        <p:blipFill>
          <a:blip r:embed="rId3"/>
          <a:stretch>
            <a:fillRect/>
          </a:stretch>
        </p:blipFill>
        <p:spPr>
          <a:xfrm>
            <a:off x="5906130" y="3281382"/>
            <a:ext cx="2735467" cy="3576618"/>
          </a:xfrm>
          <a:prstGeom prst="rect">
            <a:avLst/>
          </a:prstGeom>
        </p:spPr>
      </p:pic>
      <p:pic>
        <p:nvPicPr>
          <p:cNvPr id="23" name="Graphic 11">
            <a:extLst>
              <a:ext uri="{FF2B5EF4-FFF2-40B4-BE49-F238E27FC236}">
                <a16:creationId xmlns:a16="http://schemas.microsoft.com/office/drawing/2014/main" id="{E3B109D9-AF44-4224-821F-9A753240026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669585" y="3289286"/>
            <a:ext cx="2471307" cy="3560810"/>
          </a:xfrm>
          <a:prstGeom prst="rect">
            <a:avLst/>
          </a:prstGeom>
        </p:spPr>
      </p:pic>
      <p:grpSp>
        <p:nvGrpSpPr>
          <p:cNvPr id="5" name="Group 4"/>
          <p:cNvGrpSpPr/>
          <p:nvPr/>
        </p:nvGrpSpPr>
        <p:grpSpPr>
          <a:xfrm>
            <a:off x="2510828" y="742789"/>
            <a:ext cx="7170344" cy="2448058"/>
            <a:chOff x="2507810" y="833324"/>
            <a:chExt cx="7170344" cy="2448058"/>
          </a:xfrm>
        </p:grpSpPr>
        <p:sp>
          <p:nvSpPr>
            <p:cNvPr id="4" name="Rounded Rectangle 3"/>
            <p:cNvSpPr/>
            <p:nvPr/>
          </p:nvSpPr>
          <p:spPr>
            <a:xfrm>
              <a:off x="2507810" y="833324"/>
              <a:ext cx="7170344" cy="2448058"/>
            </a:xfrm>
            <a:prstGeom prst="roundRect">
              <a:avLst>
                <a:gd name="adj" fmla="val 19256"/>
              </a:avLst>
            </a:prstGeom>
            <a:solidFill>
              <a:schemeClr val="bg1"/>
            </a:solid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 name="TextBox 2"/>
            <p:cNvSpPr txBox="1"/>
            <p:nvPr/>
          </p:nvSpPr>
          <p:spPr>
            <a:xfrm>
              <a:off x="3087230" y="833324"/>
              <a:ext cx="6255945" cy="230832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Theo các bạn, khi viết bài mình phải ngồi với tư thế như thế nào?</a:t>
              </a:r>
            </a:p>
          </p:txBody>
        </p:sp>
      </p:grpSp>
    </p:spTree>
    <p:extLst>
      <p:ext uri="{BB962C8B-B14F-4D97-AF65-F5344CB8AC3E}">
        <p14:creationId xmlns:p14="http://schemas.microsoft.com/office/powerpoint/2010/main" val="2647517412"/>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53</TotalTime>
  <Words>516</Words>
  <Application>Microsoft Office PowerPoint</Application>
  <PresentationFormat>Widescreen</PresentationFormat>
  <Paragraphs>61</Paragraphs>
  <Slides>20</Slides>
  <Notes>3</Notes>
  <HiddenSlides>0</HiddenSlides>
  <MMClips>1</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20</vt:i4>
      </vt:variant>
    </vt:vector>
  </HeadingPairs>
  <TitlesOfParts>
    <vt:vector size="32" baseType="lpstr">
      <vt:lpstr>等线</vt:lpstr>
      <vt:lpstr>Arial</vt:lpstr>
      <vt:lpstr>Arial-Rounded</vt:lpstr>
      <vt:lpstr>Calibri</vt:lpstr>
      <vt:lpstr>Calibri Light</vt:lpstr>
      <vt:lpstr>HP001 4 hàng</vt:lpstr>
      <vt:lpstr>Microsoft YaHei</vt:lpstr>
      <vt:lpstr>Times New Roman</vt:lpstr>
      <vt:lpstr>UTM Cookies</vt:lpstr>
      <vt:lpstr>1_Office Theme</vt:lpstr>
      <vt:lpstr>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THIS_PC</cp:lastModifiedBy>
  <cp:revision>34</cp:revision>
  <dcterms:created xsi:type="dcterms:W3CDTF">2022-11-13T01:30:03Z</dcterms:created>
  <dcterms:modified xsi:type="dcterms:W3CDTF">2024-02-19T01:29:45Z</dcterms:modified>
</cp:coreProperties>
</file>